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1b28ef90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1b28ef90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b28ef90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b28ef90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2e97dd0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2e97dd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e97dd03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2e97dd03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1b28ef904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1b28ef904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2e97dd03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2e97dd03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2e97dd03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2e97dd03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2e97dd03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2e97dd03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1b28ef904_2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1b28ef904_2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2e97dd03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2e97dd03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b28ef90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b28ef90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6eea2d44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6eea2d44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1b28ef904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1b28ef904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b28ef90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b28ef90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1b28ef90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1b28ef90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1b28ef90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1b28ef90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1b28ef90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1b28ef90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b28ef90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b28ef90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b28ef90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1b28ef90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1b28ef90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1b28ef90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naturaleza&#10;&#10;Descripción generada automáticamente"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9" y="0"/>
            <a:ext cx="9141714" cy="514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540308" y="16589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arlow Condensed Medium"/>
              <a:buNone/>
              <a:defRPr sz="5200">
                <a:solidFill>
                  <a:srgbClr val="FFFFFF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21525" y="4097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/>
        </p:nvSpPr>
        <p:spPr>
          <a:xfrm>
            <a:off x="7892225" y="18525"/>
            <a:ext cx="13800" cy="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Google Shape;14;p2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1"/>
          <p:cNvGrpSpPr/>
          <p:nvPr/>
        </p:nvGrpSpPr>
        <p:grpSpPr>
          <a:xfrm flipH="1">
            <a:off x="-38050" y="-6225"/>
            <a:ext cx="9182088" cy="5175000"/>
            <a:chOff x="-38050" y="-6225"/>
            <a:chExt cx="9164675" cy="5175000"/>
          </a:xfrm>
        </p:grpSpPr>
        <p:pic>
          <p:nvPicPr>
            <p:cNvPr descr="Imagen que contiene naturaleza&#10;&#10;Descripción generada automáticamente" id="98" name="Google Shape;98;p11"/>
            <p:cNvPicPr preferRelativeResize="0"/>
            <p:nvPr/>
          </p:nvPicPr>
          <p:blipFill rotWithShape="1">
            <a:blip r:embed="rId2">
              <a:alphaModFix/>
            </a:blip>
            <a:srcRect b="18055" l="7024" r="32527" t="24844"/>
            <a:stretch/>
          </p:blipFill>
          <p:spPr>
            <a:xfrm flipH="1" rot="10800000">
              <a:off x="-38050" y="7"/>
              <a:ext cx="5559650" cy="5094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1"/>
            <p:cNvSpPr/>
            <p:nvPr/>
          </p:nvSpPr>
          <p:spPr>
            <a:xfrm>
              <a:off x="6034525" y="-6225"/>
              <a:ext cx="3092100" cy="51750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naturaleza&#10;&#10;Descripción generada automáticamente" id="100" name="Google Shape;100;p11"/>
          <p:cNvPicPr preferRelativeResize="0"/>
          <p:nvPr/>
        </p:nvPicPr>
        <p:blipFill rotWithShape="1">
          <a:blip r:embed="rId2">
            <a:alphaModFix/>
          </a:blip>
          <a:srcRect b="18049" l="0" r="31689" t="24413"/>
          <a:stretch/>
        </p:blipFill>
        <p:spPr>
          <a:xfrm>
            <a:off x="2822762" y="0"/>
            <a:ext cx="6283225" cy="5162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1"/>
          <p:cNvGrpSpPr/>
          <p:nvPr/>
        </p:nvGrpSpPr>
        <p:grpSpPr>
          <a:xfrm>
            <a:off x="5150900" y="528588"/>
            <a:ext cx="2790900" cy="4086300"/>
            <a:chOff x="4655600" y="528600"/>
            <a:chExt cx="2790900" cy="4086300"/>
          </a:xfrm>
        </p:grpSpPr>
        <p:sp>
          <p:nvSpPr>
            <p:cNvPr id="102" name="Google Shape;102;p11"/>
            <p:cNvSpPr/>
            <p:nvPr/>
          </p:nvSpPr>
          <p:spPr>
            <a:xfrm>
              <a:off x="4693700" y="585838"/>
              <a:ext cx="2714700" cy="399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4655600" y="528600"/>
              <a:ext cx="2790900" cy="4086300"/>
            </a:xfrm>
            <a:prstGeom prst="frame">
              <a:avLst>
                <a:gd fmla="val 2330" name="adj1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1"/>
          <p:cNvSpPr txBox="1"/>
          <p:nvPr>
            <p:ph type="title"/>
          </p:nvPr>
        </p:nvSpPr>
        <p:spPr>
          <a:xfrm>
            <a:off x="5274725" y="1309375"/>
            <a:ext cx="2581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5" name="Google Shape;105;p11"/>
          <p:cNvSpPr txBox="1"/>
          <p:nvPr>
            <p:ph idx="1" type="subTitle"/>
          </p:nvPr>
        </p:nvSpPr>
        <p:spPr>
          <a:xfrm>
            <a:off x="5274725" y="2879275"/>
            <a:ext cx="2581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11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rot="5400000">
            <a:off x="2002920" y="-2002934"/>
            <a:ext cx="5162550" cy="9168408"/>
            <a:chOff x="-152400" y="0"/>
            <a:chExt cx="6188624" cy="6859500"/>
          </a:xfrm>
        </p:grpSpPr>
        <p:pic>
          <p:nvPicPr>
            <p:cNvPr descr="Imagen que contiene naturaleza&#10;&#10;Descripción generada automáticamente"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b="18049" l="11208" r="32526" t="24413"/>
            <a:stretch/>
          </p:blipFill>
          <p:spPr>
            <a:xfrm flipH="1" rot="-5400000">
              <a:off x="-351125" y="470650"/>
              <a:ext cx="6857998" cy="591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naturaleza&#10;&#10;Descripción generada automáticamente" id="18" name="Google Shape;18;p3"/>
            <p:cNvPicPr preferRelativeResize="0"/>
            <p:nvPr/>
          </p:nvPicPr>
          <p:blipFill rotWithShape="1">
            <a:blip r:embed="rId2">
              <a:alphaModFix/>
            </a:blip>
            <a:srcRect b="18055" l="11208" r="32526" t="24844"/>
            <a:stretch/>
          </p:blipFill>
          <p:spPr>
            <a:xfrm flipH="1" rot="5400000">
              <a:off x="-645461" y="494563"/>
              <a:ext cx="6857998" cy="5871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13500032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-39906" y="-16337"/>
            <a:ext cx="9223810" cy="5176179"/>
            <a:chOff x="-152400" y="0"/>
            <a:chExt cx="12344500" cy="6859500"/>
          </a:xfrm>
        </p:grpSpPr>
        <p:pic>
          <p:nvPicPr>
            <p:cNvPr descr="Imagen que contiene naturaleza&#10;&#10;Descripción generada automáticamente"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 b="18049" l="11208" r="32526" t="24413"/>
            <a:stretch/>
          </p:blipFill>
          <p:spPr>
            <a:xfrm flipH="1" rot="-5400000">
              <a:off x="-351125" y="470650"/>
              <a:ext cx="6857998" cy="5916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4"/>
            <p:cNvSpPr/>
            <p:nvPr/>
          </p:nvSpPr>
          <p:spPr>
            <a:xfrm>
              <a:off x="5994400" y="0"/>
              <a:ext cx="6197700" cy="68580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naturaleza&#10;&#10;Descripción generada automáticamente" id="25" name="Google Shape;25;p4"/>
            <p:cNvPicPr preferRelativeResize="0"/>
            <p:nvPr/>
          </p:nvPicPr>
          <p:blipFill rotWithShape="1">
            <a:blip r:embed="rId2">
              <a:alphaModFix/>
            </a:blip>
            <a:srcRect b="18055" l="11208" r="32526" t="24844"/>
            <a:stretch/>
          </p:blipFill>
          <p:spPr>
            <a:xfrm flipH="1" rot="5400000">
              <a:off x="-645461" y="494563"/>
              <a:ext cx="6857998" cy="5871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13500032" scaled="0"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 flipH="1">
            <a:off x="-39906" y="-16337"/>
            <a:ext cx="9223810" cy="5176179"/>
            <a:chOff x="-152400" y="0"/>
            <a:chExt cx="12344500" cy="6859500"/>
          </a:xfrm>
        </p:grpSpPr>
        <p:pic>
          <p:nvPicPr>
            <p:cNvPr descr="Imagen que contiene naturaleza&#10;&#10;Descripción generada automáticamente" id="31" name="Google Shape;31;p5"/>
            <p:cNvPicPr preferRelativeResize="0"/>
            <p:nvPr/>
          </p:nvPicPr>
          <p:blipFill rotWithShape="1">
            <a:blip r:embed="rId2">
              <a:alphaModFix/>
            </a:blip>
            <a:srcRect b="18049" l="11208" r="32526" t="24413"/>
            <a:stretch/>
          </p:blipFill>
          <p:spPr>
            <a:xfrm flipH="1" rot="-5400000">
              <a:off x="-351125" y="470650"/>
              <a:ext cx="6857998" cy="5916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32;p5"/>
            <p:cNvSpPr/>
            <p:nvPr/>
          </p:nvSpPr>
          <p:spPr>
            <a:xfrm>
              <a:off x="5994400" y="0"/>
              <a:ext cx="6197700" cy="68580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naturaleza&#10;&#10;Descripción generada automáticamente" id="33" name="Google Shape;33;p5"/>
            <p:cNvPicPr preferRelativeResize="0"/>
            <p:nvPr/>
          </p:nvPicPr>
          <p:blipFill rotWithShape="1">
            <a:blip r:embed="rId2">
              <a:alphaModFix/>
            </a:blip>
            <a:srcRect b="18055" l="11208" r="32526" t="24844"/>
            <a:stretch/>
          </p:blipFill>
          <p:spPr>
            <a:xfrm flipH="1" rot="5400000">
              <a:off x="-645461" y="494563"/>
              <a:ext cx="6857998" cy="58718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34;p5"/>
          <p:cNvGrpSpPr/>
          <p:nvPr/>
        </p:nvGrpSpPr>
        <p:grpSpPr>
          <a:xfrm>
            <a:off x="5531900" y="528588"/>
            <a:ext cx="2790900" cy="4086300"/>
            <a:chOff x="4655600" y="528600"/>
            <a:chExt cx="2790900" cy="4086300"/>
          </a:xfrm>
        </p:grpSpPr>
        <p:sp>
          <p:nvSpPr>
            <p:cNvPr id="35" name="Google Shape;35;p5"/>
            <p:cNvSpPr/>
            <p:nvPr/>
          </p:nvSpPr>
          <p:spPr>
            <a:xfrm>
              <a:off x="4693700" y="585838"/>
              <a:ext cx="2714700" cy="3990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655600" y="528600"/>
              <a:ext cx="2790900" cy="4086300"/>
            </a:xfrm>
            <a:prstGeom prst="frame">
              <a:avLst>
                <a:gd fmla="val 2330" name="adj1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13500032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38050" y="-6225"/>
            <a:ext cx="9182088" cy="5175000"/>
            <a:chOff x="-38050" y="-6225"/>
            <a:chExt cx="9164675" cy="5175000"/>
          </a:xfrm>
        </p:grpSpPr>
        <p:pic>
          <p:nvPicPr>
            <p:cNvPr descr="Imagen que contiene naturaleza&#10;&#10;Descripción generada automáticamente" id="42" name="Google Shape;42;p6"/>
            <p:cNvPicPr preferRelativeResize="0"/>
            <p:nvPr/>
          </p:nvPicPr>
          <p:blipFill rotWithShape="1">
            <a:blip r:embed="rId2">
              <a:alphaModFix/>
            </a:blip>
            <a:srcRect b="18055" l="7024" r="32527" t="24844"/>
            <a:stretch/>
          </p:blipFill>
          <p:spPr>
            <a:xfrm flipH="1" rot="10800000">
              <a:off x="-38050" y="7"/>
              <a:ext cx="5559650" cy="5094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6"/>
            <p:cNvSpPr/>
            <p:nvPr/>
          </p:nvSpPr>
          <p:spPr>
            <a:xfrm>
              <a:off x="6034525" y="-6225"/>
              <a:ext cx="3092100" cy="51750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naturaleza&#10;&#10;Descripción generada automáticamente" id="44" name="Google Shape;44;p6"/>
          <p:cNvPicPr preferRelativeResize="0"/>
          <p:nvPr/>
        </p:nvPicPr>
        <p:blipFill rotWithShape="1">
          <a:blip r:embed="rId2">
            <a:alphaModFix/>
          </a:blip>
          <a:srcRect b="18049" l="0" r="31689" t="24413"/>
          <a:stretch/>
        </p:blipFill>
        <p:spPr>
          <a:xfrm flipH="1">
            <a:off x="0" y="0"/>
            <a:ext cx="6283225" cy="516257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1236825" y="1840400"/>
            <a:ext cx="3092100" cy="17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939663" y="946550"/>
            <a:ext cx="395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 rot="5400000">
            <a:off x="1639018" y="-2064673"/>
            <a:ext cx="5890333" cy="9168408"/>
            <a:chOff x="-152400" y="0"/>
            <a:chExt cx="6188624" cy="6859500"/>
          </a:xfrm>
        </p:grpSpPr>
        <p:pic>
          <p:nvPicPr>
            <p:cNvPr descr="Imagen que contiene naturaleza&#10;&#10;Descripción generada automáticamente" id="50" name="Google Shape;50;p7"/>
            <p:cNvPicPr preferRelativeResize="0"/>
            <p:nvPr/>
          </p:nvPicPr>
          <p:blipFill rotWithShape="1">
            <a:blip r:embed="rId2">
              <a:alphaModFix/>
            </a:blip>
            <a:srcRect b="18049" l="11208" r="32526" t="24413"/>
            <a:stretch/>
          </p:blipFill>
          <p:spPr>
            <a:xfrm flipH="1" rot="-5400000">
              <a:off x="-351125" y="470650"/>
              <a:ext cx="6857998" cy="591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naturaleza&#10;&#10;Descripción generada automáticamente" id="51" name="Google Shape;51;p7"/>
            <p:cNvPicPr preferRelativeResize="0"/>
            <p:nvPr/>
          </p:nvPicPr>
          <p:blipFill rotWithShape="1">
            <a:blip r:embed="rId2">
              <a:alphaModFix/>
            </a:blip>
            <a:srcRect b="18055" l="11208" r="32526" t="24844"/>
            <a:stretch/>
          </p:blipFill>
          <p:spPr>
            <a:xfrm flipH="1" rot="5400000">
              <a:off x="-645461" y="494563"/>
              <a:ext cx="6857998" cy="5871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" name="Google Shape;53;p7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ubtitle and text">
  <p:cSld name="TITLE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0" y="0"/>
            <a:ext cx="9195050" cy="5158475"/>
            <a:chOff x="0" y="0"/>
            <a:chExt cx="9195050" cy="5158475"/>
          </a:xfrm>
        </p:grpSpPr>
        <p:sp>
          <p:nvSpPr>
            <p:cNvPr id="56" name="Google Shape;56;p8"/>
            <p:cNvSpPr/>
            <p:nvPr/>
          </p:nvSpPr>
          <p:spPr>
            <a:xfrm>
              <a:off x="0" y="0"/>
              <a:ext cx="9183900" cy="12954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0" y="2290175"/>
              <a:ext cx="9183900" cy="28683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oogle Shape;58;p8"/>
            <p:cNvGrpSpPr/>
            <p:nvPr/>
          </p:nvGrpSpPr>
          <p:grpSpPr>
            <a:xfrm>
              <a:off x="397875" y="1295400"/>
              <a:ext cx="1699791" cy="1057295"/>
              <a:chOff x="-38050" y="0"/>
              <a:chExt cx="6321275" cy="5162574"/>
            </a:xfrm>
          </p:grpSpPr>
          <p:pic>
            <p:nvPicPr>
              <p:cNvPr descr="Imagen que contiene naturaleza&#10;&#10;Descripción generada automáticamente" id="59" name="Google Shape;59;p8"/>
              <p:cNvPicPr preferRelativeResize="0"/>
              <p:nvPr/>
            </p:nvPicPr>
            <p:blipFill rotWithShape="1">
              <a:blip r:embed="rId2">
                <a:alphaModFix/>
              </a:blip>
              <a:srcRect b="18055" l="7024" r="32527" t="24844"/>
              <a:stretch/>
            </p:blipFill>
            <p:spPr>
              <a:xfrm flipH="1" rot="10800000">
                <a:off x="-38050" y="7"/>
                <a:ext cx="5570214" cy="509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naturaleza&#10;&#10;Descripción generada automáticamente" id="60" name="Google Shape;60;p8"/>
              <p:cNvPicPr preferRelativeResize="0"/>
              <p:nvPr/>
            </p:nvPicPr>
            <p:blipFill rotWithShape="1">
              <a:blip r:embed="rId2">
                <a:alphaModFix/>
              </a:blip>
              <a:srcRect b="18049" l="0" r="31689" t="24413"/>
              <a:stretch/>
            </p:blipFill>
            <p:spPr>
              <a:xfrm flipH="1">
                <a:off x="0" y="0"/>
                <a:ext cx="6283225" cy="51625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" name="Google Shape;61;p8"/>
            <p:cNvGrpSpPr/>
            <p:nvPr/>
          </p:nvGrpSpPr>
          <p:grpSpPr>
            <a:xfrm>
              <a:off x="2073730" y="1295400"/>
              <a:ext cx="1699791" cy="1057295"/>
              <a:chOff x="-38050" y="0"/>
              <a:chExt cx="6321275" cy="5162574"/>
            </a:xfrm>
          </p:grpSpPr>
          <p:pic>
            <p:nvPicPr>
              <p:cNvPr descr="Imagen que contiene naturaleza&#10;&#10;Descripción generada automáticamente" id="62" name="Google Shape;62;p8"/>
              <p:cNvPicPr preferRelativeResize="0"/>
              <p:nvPr/>
            </p:nvPicPr>
            <p:blipFill rotWithShape="1">
              <a:blip r:embed="rId2">
                <a:alphaModFix/>
              </a:blip>
              <a:srcRect b="18055" l="7024" r="32527" t="24844"/>
              <a:stretch/>
            </p:blipFill>
            <p:spPr>
              <a:xfrm flipH="1" rot="10800000">
                <a:off x="-38050" y="7"/>
                <a:ext cx="5570214" cy="509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naturaleza&#10;&#10;Descripción generada automáticamente" id="63" name="Google Shape;63;p8"/>
              <p:cNvPicPr preferRelativeResize="0"/>
              <p:nvPr/>
            </p:nvPicPr>
            <p:blipFill rotWithShape="1">
              <a:blip r:embed="rId2">
                <a:alphaModFix/>
              </a:blip>
              <a:srcRect b="18049" l="0" r="31689" t="24413"/>
              <a:stretch/>
            </p:blipFill>
            <p:spPr>
              <a:xfrm flipH="1">
                <a:off x="0" y="0"/>
                <a:ext cx="6283225" cy="51625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" name="Google Shape;64;p8"/>
            <p:cNvGrpSpPr/>
            <p:nvPr/>
          </p:nvGrpSpPr>
          <p:grpSpPr>
            <a:xfrm>
              <a:off x="3749584" y="1295400"/>
              <a:ext cx="1699791" cy="1057295"/>
              <a:chOff x="-38050" y="0"/>
              <a:chExt cx="6321275" cy="5162574"/>
            </a:xfrm>
          </p:grpSpPr>
          <p:pic>
            <p:nvPicPr>
              <p:cNvPr descr="Imagen que contiene naturaleza&#10;&#10;Descripción generada automáticamente" id="65" name="Google Shape;65;p8"/>
              <p:cNvPicPr preferRelativeResize="0"/>
              <p:nvPr/>
            </p:nvPicPr>
            <p:blipFill rotWithShape="1">
              <a:blip r:embed="rId2">
                <a:alphaModFix/>
              </a:blip>
              <a:srcRect b="18055" l="7024" r="32527" t="24844"/>
              <a:stretch/>
            </p:blipFill>
            <p:spPr>
              <a:xfrm flipH="1" rot="10800000">
                <a:off x="-38050" y="7"/>
                <a:ext cx="5570214" cy="509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naturaleza&#10;&#10;Descripción generada automáticamente" id="66" name="Google Shape;66;p8"/>
              <p:cNvPicPr preferRelativeResize="0"/>
              <p:nvPr/>
            </p:nvPicPr>
            <p:blipFill rotWithShape="1">
              <a:blip r:embed="rId2">
                <a:alphaModFix/>
              </a:blip>
              <a:srcRect b="18049" l="0" r="31689" t="24413"/>
              <a:stretch/>
            </p:blipFill>
            <p:spPr>
              <a:xfrm flipH="1">
                <a:off x="0" y="0"/>
                <a:ext cx="6283225" cy="51625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8"/>
            <p:cNvGrpSpPr/>
            <p:nvPr/>
          </p:nvGrpSpPr>
          <p:grpSpPr>
            <a:xfrm>
              <a:off x="5425439" y="1295400"/>
              <a:ext cx="1699791" cy="1057295"/>
              <a:chOff x="-38050" y="0"/>
              <a:chExt cx="6321275" cy="5162574"/>
            </a:xfrm>
          </p:grpSpPr>
          <p:pic>
            <p:nvPicPr>
              <p:cNvPr descr="Imagen que contiene naturaleza&#10;&#10;Descripción generada automáticamente" id="68" name="Google Shape;68;p8"/>
              <p:cNvPicPr preferRelativeResize="0"/>
              <p:nvPr/>
            </p:nvPicPr>
            <p:blipFill rotWithShape="1">
              <a:blip r:embed="rId2">
                <a:alphaModFix/>
              </a:blip>
              <a:srcRect b="18055" l="7024" r="32527" t="24844"/>
              <a:stretch/>
            </p:blipFill>
            <p:spPr>
              <a:xfrm flipH="1" rot="10800000">
                <a:off x="-38050" y="7"/>
                <a:ext cx="5570214" cy="509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naturaleza&#10;&#10;Descripción generada automáticamente" id="69" name="Google Shape;69;p8"/>
              <p:cNvPicPr preferRelativeResize="0"/>
              <p:nvPr/>
            </p:nvPicPr>
            <p:blipFill rotWithShape="1">
              <a:blip r:embed="rId2">
                <a:alphaModFix/>
              </a:blip>
              <a:srcRect b="18049" l="0" r="31689" t="24413"/>
              <a:stretch/>
            </p:blipFill>
            <p:spPr>
              <a:xfrm flipH="1">
                <a:off x="0" y="0"/>
                <a:ext cx="6283225" cy="51625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8"/>
            <p:cNvGrpSpPr/>
            <p:nvPr/>
          </p:nvGrpSpPr>
          <p:grpSpPr>
            <a:xfrm>
              <a:off x="7101294" y="1295400"/>
              <a:ext cx="1699791" cy="1057295"/>
              <a:chOff x="-38050" y="0"/>
              <a:chExt cx="6321275" cy="5162574"/>
            </a:xfrm>
          </p:grpSpPr>
          <p:pic>
            <p:nvPicPr>
              <p:cNvPr descr="Imagen que contiene naturaleza&#10;&#10;Descripción generada automáticamente" id="71" name="Google Shape;71;p8"/>
              <p:cNvPicPr preferRelativeResize="0"/>
              <p:nvPr/>
            </p:nvPicPr>
            <p:blipFill rotWithShape="1">
              <a:blip r:embed="rId2">
                <a:alphaModFix/>
              </a:blip>
              <a:srcRect b="18055" l="7024" r="32527" t="24844"/>
              <a:stretch/>
            </p:blipFill>
            <p:spPr>
              <a:xfrm flipH="1" rot="10800000">
                <a:off x="-38050" y="7"/>
                <a:ext cx="5570214" cy="509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n que contiene naturaleza&#10;&#10;Descripción generada automáticamente" id="72" name="Google Shape;72;p8"/>
              <p:cNvPicPr preferRelativeResize="0"/>
              <p:nvPr/>
            </p:nvPicPr>
            <p:blipFill rotWithShape="1">
              <a:blip r:embed="rId2">
                <a:alphaModFix/>
              </a:blip>
              <a:srcRect b="18049" l="0" r="31689" t="24413"/>
              <a:stretch/>
            </p:blipFill>
            <p:spPr>
              <a:xfrm flipH="1">
                <a:off x="0" y="0"/>
                <a:ext cx="6283225" cy="51625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3" name="Google Shape;73;p8"/>
            <p:cNvSpPr/>
            <p:nvPr/>
          </p:nvSpPr>
          <p:spPr>
            <a:xfrm>
              <a:off x="0" y="966200"/>
              <a:ext cx="398100" cy="28683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8777150" y="966200"/>
              <a:ext cx="417900" cy="28683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6" name="Google Shape;76;p8"/>
          <p:cNvSpPr txBox="1"/>
          <p:nvPr>
            <p:ph idx="1" type="body"/>
          </p:nvPr>
        </p:nvSpPr>
        <p:spPr>
          <a:xfrm>
            <a:off x="494177" y="2026057"/>
            <a:ext cx="80169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2" type="subTitle"/>
          </p:nvPr>
        </p:nvSpPr>
        <p:spPr>
          <a:xfrm>
            <a:off x="270275" y="1371600"/>
            <a:ext cx="84645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78" name="Google Shape;78;p8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">
  <p:cSld name="BIG_NUMBER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9"/>
          <p:cNvGrpSpPr/>
          <p:nvPr/>
        </p:nvGrpSpPr>
        <p:grpSpPr>
          <a:xfrm rot="5400000">
            <a:off x="2002920" y="-2002934"/>
            <a:ext cx="5162550" cy="9168408"/>
            <a:chOff x="-152400" y="0"/>
            <a:chExt cx="6188624" cy="6859500"/>
          </a:xfrm>
        </p:grpSpPr>
        <p:pic>
          <p:nvPicPr>
            <p:cNvPr descr="Imagen que contiene naturaleza&#10;&#10;Descripción generada automáticamente" id="81" name="Google Shape;81;p9"/>
            <p:cNvPicPr preferRelativeResize="0"/>
            <p:nvPr/>
          </p:nvPicPr>
          <p:blipFill rotWithShape="1">
            <a:blip r:embed="rId2">
              <a:alphaModFix/>
            </a:blip>
            <a:srcRect b="18049" l="11208" r="32526" t="24413"/>
            <a:stretch/>
          </p:blipFill>
          <p:spPr>
            <a:xfrm flipH="1" rot="-5400000">
              <a:off x="-351125" y="470650"/>
              <a:ext cx="6857998" cy="591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naturaleza&#10;&#10;Descripción generada automáticamente" id="82" name="Google Shape;82;p9"/>
            <p:cNvPicPr preferRelativeResize="0"/>
            <p:nvPr/>
          </p:nvPicPr>
          <p:blipFill rotWithShape="1">
            <a:blip r:embed="rId2">
              <a:alphaModFix/>
            </a:blip>
            <a:srcRect b="18055" l="11208" r="32526" t="24844"/>
            <a:stretch/>
          </p:blipFill>
          <p:spPr>
            <a:xfrm flipH="1" rot="5400000">
              <a:off x="-645461" y="494563"/>
              <a:ext cx="6857998" cy="5871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311700" y="6140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85" name="Google Shape;85;p9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0" name="Google Shape;90;p10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" name="Google Shape;91;p1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 Condensed"/>
              <a:buNone/>
              <a:defRPr sz="4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○"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■"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●"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○"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■"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●"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ill Sans"/>
              <a:buChar char="○"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Gill Sans"/>
              <a:buChar char="■"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 rot="5400000">
            <a:off x="-679350" y="4659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0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ctrTitle"/>
          </p:nvPr>
        </p:nvSpPr>
        <p:spPr>
          <a:xfrm>
            <a:off x="2272552" y="1681375"/>
            <a:ext cx="65844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HERE GOES YOUR PRESENTATION TITLE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4787100" y="826025"/>
            <a:ext cx="40452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ADD IMAGES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172" name="Google Shape;172;p21"/>
          <p:cNvSpPr txBox="1"/>
          <p:nvPr>
            <p:ph idx="4294967295" type="subTitle"/>
          </p:nvPr>
        </p:nvSpPr>
        <p:spPr>
          <a:xfrm>
            <a:off x="4864400" y="19941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Images are a big part of any slideshow presentation. They help your audience connect with your ideas on a more emotional level.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95250" y="442325"/>
            <a:ext cx="44004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2362200" y="2128525"/>
            <a:ext cx="50427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YOU CAN USE IMAGES AS BACKGROUNDS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2600">
              <a:srgbClr val="C00000"/>
            </a:gs>
            <a:gs pos="100000">
              <a:srgbClr val="7030A0"/>
            </a:gs>
          </a:gsLst>
          <a:lin ang="0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879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HERE GOES YOUR MAP TITLE</a:t>
            </a:r>
            <a:endParaRPr sz="4800"/>
          </a:p>
        </p:txBody>
      </p:sp>
      <p:grpSp>
        <p:nvGrpSpPr>
          <p:cNvPr id="184" name="Google Shape;184;p23"/>
          <p:cNvGrpSpPr/>
          <p:nvPr/>
        </p:nvGrpSpPr>
        <p:grpSpPr>
          <a:xfrm>
            <a:off x="1304367" y="1376014"/>
            <a:ext cx="6219165" cy="3080619"/>
            <a:chOff x="275475" y="1342375"/>
            <a:chExt cx="7012250" cy="3021400"/>
          </a:xfrm>
        </p:grpSpPr>
        <p:sp>
          <p:nvSpPr>
            <p:cNvPr id="185" name="Google Shape;185;p23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F3F3F3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2600">
              <a:srgbClr val="C00000"/>
            </a:gs>
            <a:gs pos="12000">
              <a:srgbClr val="FF0000"/>
            </a:gs>
            <a:gs pos="21000">
              <a:srgbClr val="FFC000"/>
            </a:gs>
            <a:gs pos="34000">
              <a:srgbClr val="FFFF00"/>
            </a:gs>
            <a:gs pos="47000">
              <a:srgbClr val="92D050"/>
            </a:gs>
            <a:gs pos="58000">
              <a:srgbClr val="00B050"/>
            </a:gs>
            <a:gs pos="67000">
              <a:srgbClr val="00B0F0"/>
            </a:gs>
            <a:gs pos="80000">
              <a:srgbClr val="0070C0"/>
            </a:gs>
            <a:gs pos="92000">
              <a:srgbClr val="002060"/>
            </a:gs>
            <a:gs pos="100000">
              <a:srgbClr val="7030A0"/>
            </a:gs>
          </a:gsLst>
          <a:lin ang="0" scaled="0"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HERE GOES YOUR TIMELINE.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401" name="Google Shape;401;p24"/>
          <p:cNvSpPr txBox="1"/>
          <p:nvPr>
            <p:ph idx="1" type="body"/>
          </p:nvPr>
        </p:nvSpPr>
        <p:spPr>
          <a:xfrm>
            <a:off x="474075" y="2492202"/>
            <a:ext cx="14823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402" name="Google Shape;402;p24"/>
          <p:cNvSpPr txBox="1"/>
          <p:nvPr>
            <p:ph idx="2" type="subTitle"/>
          </p:nvPr>
        </p:nvSpPr>
        <p:spPr>
          <a:xfrm>
            <a:off x="397875" y="16764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2000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3" name="Google Shape;403;p24"/>
          <p:cNvSpPr txBox="1"/>
          <p:nvPr>
            <p:ph idx="1" type="body"/>
          </p:nvPr>
        </p:nvSpPr>
        <p:spPr>
          <a:xfrm>
            <a:off x="2166837" y="2492202"/>
            <a:ext cx="14823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404" name="Google Shape;404;p24"/>
          <p:cNvSpPr txBox="1"/>
          <p:nvPr>
            <p:ph idx="2" type="subTitle"/>
          </p:nvPr>
        </p:nvSpPr>
        <p:spPr>
          <a:xfrm>
            <a:off x="2090637" y="16764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2000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5" name="Google Shape;405;p24"/>
          <p:cNvSpPr txBox="1"/>
          <p:nvPr>
            <p:ph idx="1" type="body"/>
          </p:nvPr>
        </p:nvSpPr>
        <p:spPr>
          <a:xfrm>
            <a:off x="3859599" y="2492202"/>
            <a:ext cx="14823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406" name="Google Shape;406;p24"/>
          <p:cNvSpPr txBox="1"/>
          <p:nvPr>
            <p:ph idx="2" type="subTitle"/>
          </p:nvPr>
        </p:nvSpPr>
        <p:spPr>
          <a:xfrm>
            <a:off x="3783400" y="16764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2000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7" name="Google Shape;407;p24"/>
          <p:cNvSpPr txBox="1"/>
          <p:nvPr>
            <p:ph idx="1" type="body"/>
          </p:nvPr>
        </p:nvSpPr>
        <p:spPr>
          <a:xfrm>
            <a:off x="5552361" y="2492202"/>
            <a:ext cx="14823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408" name="Google Shape;408;p24"/>
          <p:cNvSpPr txBox="1"/>
          <p:nvPr>
            <p:ph idx="2" type="subTitle"/>
          </p:nvPr>
        </p:nvSpPr>
        <p:spPr>
          <a:xfrm>
            <a:off x="5476162" y="16764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2000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9" name="Google Shape;409;p24"/>
          <p:cNvSpPr txBox="1"/>
          <p:nvPr>
            <p:ph idx="1" type="body"/>
          </p:nvPr>
        </p:nvSpPr>
        <p:spPr>
          <a:xfrm>
            <a:off x="7245123" y="2492202"/>
            <a:ext cx="1482300" cy="19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410" name="Google Shape;410;p24"/>
          <p:cNvSpPr txBox="1"/>
          <p:nvPr>
            <p:ph idx="2" type="subTitle"/>
          </p:nvPr>
        </p:nvSpPr>
        <p:spPr>
          <a:xfrm>
            <a:off x="7168925" y="16764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2000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400050" y="1352550"/>
            <a:ext cx="1571700" cy="933300"/>
          </a:xfrm>
          <a:prstGeom prst="frame">
            <a:avLst>
              <a:gd fmla="val 606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2091725" y="1352550"/>
            <a:ext cx="1571700" cy="933300"/>
          </a:xfrm>
          <a:prstGeom prst="frame">
            <a:avLst>
              <a:gd fmla="val 606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4"/>
          <p:cNvSpPr/>
          <p:nvPr/>
        </p:nvSpPr>
        <p:spPr>
          <a:xfrm>
            <a:off x="3784488" y="1352550"/>
            <a:ext cx="1571700" cy="933300"/>
          </a:xfrm>
          <a:prstGeom prst="frame">
            <a:avLst>
              <a:gd fmla="val 606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4"/>
          <p:cNvSpPr/>
          <p:nvPr/>
        </p:nvSpPr>
        <p:spPr>
          <a:xfrm>
            <a:off x="5476163" y="1352550"/>
            <a:ext cx="1571700" cy="933300"/>
          </a:xfrm>
          <a:prstGeom prst="frame">
            <a:avLst>
              <a:gd fmla="val 606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7167838" y="1352550"/>
            <a:ext cx="1571700" cy="933300"/>
          </a:xfrm>
          <a:prstGeom prst="frame">
            <a:avLst>
              <a:gd fmla="val 606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39737" y="1364444"/>
            <a:ext cx="3502880" cy="2928967"/>
            <a:chOff x="1295330" y="1868507"/>
            <a:chExt cx="4365503" cy="3647530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422" name="Google Shape;422;p25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423" name="Google Shape;423;p25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25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25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6" name="Google Shape;426;p25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427" name="Google Shape;427;p25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25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9" name="Google Shape;429;p25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25"/>
          <p:cNvSpPr txBox="1"/>
          <p:nvPr>
            <p:ph type="title"/>
          </p:nvPr>
        </p:nvSpPr>
        <p:spPr>
          <a:xfrm>
            <a:off x="5342325" y="823600"/>
            <a:ext cx="2411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</a:rPr>
              <a:t>ADD YOUR TITLE HERE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431" name="Google Shape;431;p25"/>
          <p:cNvSpPr txBox="1"/>
          <p:nvPr>
            <p:ph idx="1" type="subTitle"/>
          </p:nvPr>
        </p:nvSpPr>
        <p:spPr>
          <a:xfrm>
            <a:off x="5342325" y="2571750"/>
            <a:ext cx="2411100" cy="16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computer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Just add your screenshot.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6"/>
          <p:cNvGrpSpPr/>
          <p:nvPr/>
        </p:nvGrpSpPr>
        <p:grpSpPr>
          <a:xfrm>
            <a:off x="153787" y="1363045"/>
            <a:ext cx="4291168" cy="2201037"/>
            <a:chOff x="3289100" y="2648488"/>
            <a:chExt cx="5622600" cy="2876421"/>
          </a:xfrm>
        </p:grpSpPr>
        <p:grpSp>
          <p:nvGrpSpPr>
            <p:cNvPr id="437" name="Google Shape;437;p26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38" name="Google Shape;438;p26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9" name="Google Shape;439;p26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40" name="Google Shape;440;p26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26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42" name="Google Shape;442;p26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6"/>
          <p:cNvSpPr txBox="1"/>
          <p:nvPr>
            <p:ph type="title"/>
          </p:nvPr>
        </p:nvSpPr>
        <p:spPr>
          <a:xfrm>
            <a:off x="5342325" y="823600"/>
            <a:ext cx="2411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ADD YOUR TITLE HERE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444" name="Google Shape;444;p26"/>
          <p:cNvSpPr txBox="1"/>
          <p:nvPr>
            <p:ph idx="1" type="subTitle"/>
          </p:nvPr>
        </p:nvSpPr>
        <p:spPr>
          <a:xfrm>
            <a:off x="5342325" y="2571750"/>
            <a:ext cx="2411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laptop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Just add your screenshot.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7"/>
          <p:cNvGrpSpPr/>
          <p:nvPr/>
        </p:nvGrpSpPr>
        <p:grpSpPr>
          <a:xfrm>
            <a:off x="1032813" y="717291"/>
            <a:ext cx="2098813" cy="3868480"/>
            <a:chOff x="8625436" y="1258061"/>
            <a:chExt cx="2388000" cy="4396500"/>
          </a:xfrm>
        </p:grpSpPr>
        <p:sp>
          <p:nvSpPr>
            <p:cNvPr id="450" name="Google Shape;450;p27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7"/>
          <p:cNvSpPr txBox="1"/>
          <p:nvPr>
            <p:ph type="title"/>
          </p:nvPr>
        </p:nvSpPr>
        <p:spPr>
          <a:xfrm>
            <a:off x="5342325" y="823600"/>
            <a:ext cx="2411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F9000"/>
                </a:solidFill>
              </a:rPr>
              <a:t>ADD YOUR TITLE HERE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454" name="Google Shape;454;p27"/>
          <p:cNvSpPr txBox="1"/>
          <p:nvPr>
            <p:ph idx="1" type="subTitle"/>
          </p:nvPr>
        </p:nvSpPr>
        <p:spPr>
          <a:xfrm>
            <a:off x="5342325" y="2571750"/>
            <a:ext cx="2411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smartphone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Just add your screenshot.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8"/>
          <p:cNvGrpSpPr/>
          <p:nvPr/>
        </p:nvGrpSpPr>
        <p:grpSpPr>
          <a:xfrm>
            <a:off x="950683" y="740371"/>
            <a:ext cx="2518370" cy="3688797"/>
            <a:chOff x="6953045" y="1252870"/>
            <a:chExt cx="3186600" cy="4559700"/>
          </a:xfrm>
        </p:grpSpPr>
        <p:sp>
          <p:nvSpPr>
            <p:cNvPr id="460" name="Google Shape;460;p28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8"/>
          <p:cNvSpPr txBox="1"/>
          <p:nvPr>
            <p:ph type="title"/>
          </p:nvPr>
        </p:nvSpPr>
        <p:spPr>
          <a:xfrm>
            <a:off x="5342325" y="823600"/>
            <a:ext cx="2411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ADD YOUR TITLE HERE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64" name="Google Shape;464;p28"/>
          <p:cNvSpPr txBox="1"/>
          <p:nvPr>
            <p:ph idx="1" type="subTitle"/>
          </p:nvPr>
        </p:nvSpPr>
        <p:spPr>
          <a:xfrm>
            <a:off x="5342325" y="2571750"/>
            <a:ext cx="2411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tablet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Just add your screenshot.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"/>
          <p:cNvSpPr txBox="1"/>
          <p:nvPr>
            <p:ph idx="1" type="body"/>
          </p:nvPr>
        </p:nvSpPr>
        <p:spPr>
          <a:xfrm>
            <a:off x="311700" y="4600025"/>
            <a:ext cx="85206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Fonts used: Gill Sans and </a:t>
            </a:r>
            <a:r>
              <a:rPr lang="en-GB" sz="14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Barlow Condensed Normal</a:t>
            </a:r>
            <a:endParaRPr sz="1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70" name="Google Shape;470;p29"/>
          <p:cNvSpPr txBox="1"/>
          <p:nvPr>
            <p:ph type="title"/>
          </p:nvPr>
        </p:nvSpPr>
        <p:spPr>
          <a:xfrm>
            <a:off x="1188675" y="1279475"/>
            <a:ext cx="6867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471" name="Google Shape;471;p29"/>
          <p:cNvSpPr/>
          <p:nvPr/>
        </p:nvSpPr>
        <p:spPr>
          <a:xfrm>
            <a:off x="521925" y="442325"/>
            <a:ext cx="82011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 txBox="1"/>
          <p:nvPr>
            <p:ph type="title"/>
          </p:nvPr>
        </p:nvSpPr>
        <p:spPr>
          <a:xfrm>
            <a:off x="895675" y="2086388"/>
            <a:ext cx="25407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ICONS</a:t>
            </a:r>
            <a:endParaRPr/>
          </a:p>
        </p:txBody>
      </p:sp>
      <p:grpSp>
        <p:nvGrpSpPr>
          <p:cNvPr id="477" name="Google Shape;477;p30"/>
          <p:cNvGrpSpPr/>
          <p:nvPr/>
        </p:nvGrpSpPr>
        <p:grpSpPr>
          <a:xfrm>
            <a:off x="4738129" y="904708"/>
            <a:ext cx="273498" cy="179254"/>
            <a:chOff x="4797800" y="1994125"/>
            <a:chExt cx="306475" cy="186025"/>
          </a:xfrm>
        </p:grpSpPr>
        <p:sp>
          <p:nvSpPr>
            <p:cNvPr id="478" name="Google Shape;478;p30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30"/>
          <p:cNvSpPr/>
          <p:nvPr/>
        </p:nvSpPr>
        <p:spPr>
          <a:xfrm>
            <a:off x="4361735" y="915987"/>
            <a:ext cx="237267" cy="217942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0"/>
          <p:cNvSpPr/>
          <p:nvPr/>
        </p:nvSpPr>
        <p:spPr>
          <a:xfrm>
            <a:off x="4081554" y="857029"/>
            <a:ext cx="142539" cy="281564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5112290" y="905012"/>
            <a:ext cx="237668" cy="17925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0"/>
          <p:cNvSpPr/>
          <p:nvPr/>
        </p:nvSpPr>
        <p:spPr>
          <a:xfrm>
            <a:off x="5452151" y="874714"/>
            <a:ext cx="225331" cy="23986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0"/>
          <p:cNvSpPr/>
          <p:nvPr/>
        </p:nvSpPr>
        <p:spPr>
          <a:xfrm>
            <a:off x="6119931" y="898518"/>
            <a:ext cx="201839" cy="198598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30"/>
          <p:cNvGrpSpPr/>
          <p:nvPr/>
        </p:nvGrpSpPr>
        <p:grpSpPr>
          <a:xfrm>
            <a:off x="6488547" y="907536"/>
            <a:ext cx="237668" cy="179687"/>
            <a:chOff x="4250025" y="2848800"/>
            <a:chExt cx="266325" cy="186475"/>
          </a:xfrm>
        </p:grpSpPr>
        <p:sp>
          <p:nvSpPr>
            <p:cNvPr id="486" name="Google Shape;486;p30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0"/>
          <p:cNvGrpSpPr/>
          <p:nvPr/>
        </p:nvGrpSpPr>
        <p:grpSpPr>
          <a:xfrm>
            <a:off x="6891780" y="882170"/>
            <a:ext cx="231689" cy="230830"/>
            <a:chOff x="4707700" y="2822475"/>
            <a:chExt cx="259625" cy="239550"/>
          </a:xfrm>
        </p:grpSpPr>
        <p:sp>
          <p:nvSpPr>
            <p:cNvPr id="489" name="Google Shape;489;p30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30"/>
          <p:cNvSpPr/>
          <p:nvPr/>
        </p:nvSpPr>
        <p:spPr>
          <a:xfrm>
            <a:off x="7211418" y="884761"/>
            <a:ext cx="230105" cy="2262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0"/>
          <p:cNvSpPr/>
          <p:nvPr/>
        </p:nvSpPr>
        <p:spPr>
          <a:xfrm>
            <a:off x="7564772" y="907987"/>
            <a:ext cx="237668" cy="179687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30"/>
          <p:cNvGrpSpPr/>
          <p:nvPr/>
        </p:nvGrpSpPr>
        <p:grpSpPr>
          <a:xfrm>
            <a:off x="7995608" y="856369"/>
            <a:ext cx="237267" cy="281998"/>
            <a:chOff x="6425500" y="2795700"/>
            <a:chExt cx="265875" cy="292650"/>
          </a:xfrm>
        </p:grpSpPr>
        <p:sp>
          <p:nvSpPr>
            <p:cNvPr id="495" name="Google Shape;495;p30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30"/>
          <p:cNvSpPr/>
          <p:nvPr/>
        </p:nvSpPr>
        <p:spPr>
          <a:xfrm>
            <a:off x="8331161" y="879400"/>
            <a:ext cx="238070" cy="237262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>
            <a:off x="8723226" y="895003"/>
            <a:ext cx="236464" cy="205319"/>
            <a:chOff x="5549875" y="2418425"/>
            <a:chExt cx="264975" cy="213075"/>
          </a:xfrm>
        </p:grpSpPr>
        <p:sp>
          <p:nvSpPr>
            <p:cNvPr id="499" name="Google Shape;499;p30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" name="Google Shape;501;p30"/>
          <p:cNvSpPr/>
          <p:nvPr/>
        </p:nvSpPr>
        <p:spPr>
          <a:xfrm>
            <a:off x="4096474" y="1325427"/>
            <a:ext cx="112688" cy="269085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30"/>
          <p:cNvGrpSpPr/>
          <p:nvPr/>
        </p:nvGrpSpPr>
        <p:grpSpPr>
          <a:xfrm>
            <a:off x="4738017" y="1350591"/>
            <a:ext cx="202240" cy="217942"/>
            <a:chOff x="3739275" y="2525850"/>
            <a:chExt cx="226625" cy="226175"/>
          </a:xfrm>
        </p:grpSpPr>
        <p:sp>
          <p:nvSpPr>
            <p:cNvPr id="503" name="Google Shape;503;p30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30"/>
          <p:cNvGrpSpPr/>
          <p:nvPr/>
        </p:nvGrpSpPr>
        <p:grpSpPr>
          <a:xfrm>
            <a:off x="4382468" y="1331668"/>
            <a:ext cx="183924" cy="255788"/>
            <a:chOff x="4518575" y="2506200"/>
            <a:chExt cx="206100" cy="265450"/>
          </a:xfrm>
        </p:grpSpPr>
        <p:sp>
          <p:nvSpPr>
            <p:cNvPr id="508" name="Google Shape;508;p30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0"/>
          <p:cNvGrpSpPr/>
          <p:nvPr/>
        </p:nvGrpSpPr>
        <p:grpSpPr>
          <a:xfrm>
            <a:off x="5112247" y="1350749"/>
            <a:ext cx="202262" cy="217942"/>
            <a:chOff x="4164375" y="1677425"/>
            <a:chExt cx="226650" cy="226175"/>
          </a:xfrm>
        </p:grpSpPr>
        <p:sp>
          <p:nvSpPr>
            <p:cNvPr id="518" name="Google Shape;518;p30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0"/>
          <p:cNvGrpSpPr/>
          <p:nvPr/>
        </p:nvGrpSpPr>
        <p:grpSpPr>
          <a:xfrm>
            <a:off x="5823730" y="1344521"/>
            <a:ext cx="201839" cy="217942"/>
            <a:chOff x="5226025" y="1677425"/>
            <a:chExt cx="226175" cy="226175"/>
          </a:xfrm>
        </p:grpSpPr>
        <p:sp>
          <p:nvSpPr>
            <p:cNvPr id="524" name="Google Shape;524;p30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5468245" y="1344597"/>
            <a:ext cx="201839" cy="217942"/>
            <a:chOff x="4835275" y="1198350"/>
            <a:chExt cx="226175" cy="226175"/>
          </a:xfrm>
        </p:grpSpPr>
        <p:sp>
          <p:nvSpPr>
            <p:cNvPr id="527" name="Google Shape;527;p30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6606613" y="1333216"/>
            <a:ext cx="234478" cy="253210"/>
            <a:chOff x="968775" y="1180050"/>
            <a:chExt cx="262750" cy="262775"/>
          </a:xfrm>
        </p:grpSpPr>
        <p:sp>
          <p:nvSpPr>
            <p:cNvPr id="530" name="Google Shape;530;p30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177969" y="1380624"/>
            <a:ext cx="260759" cy="158368"/>
            <a:chOff x="1678900" y="1231350"/>
            <a:chExt cx="292200" cy="164350"/>
          </a:xfrm>
        </p:grpSpPr>
        <p:sp>
          <p:nvSpPr>
            <p:cNvPr id="534" name="Google Shape;534;p30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30"/>
          <p:cNvSpPr/>
          <p:nvPr/>
        </p:nvSpPr>
        <p:spPr>
          <a:xfrm>
            <a:off x="7068172" y="1325439"/>
            <a:ext cx="166031" cy="256631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30"/>
          <p:cNvGrpSpPr/>
          <p:nvPr/>
        </p:nvGrpSpPr>
        <p:grpSpPr>
          <a:xfrm>
            <a:off x="7368182" y="1328698"/>
            <a:ext cx="217366" cy="249669"/>
            <a:chOff x="2405550" y="1181850"/>
            <a:chExt cx="243575" cy="259100"/>
          </a:xfrm>
        </p:grpSpPr>
        <p:sp>
          <p:nvSpPr>
            <p:cNvPr id="539" name="Google Shape;539;p30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30"/>
          <p:cNvSpPr/>
          <p:nvPr/>
        </p:nvSpPr>
        <p:spPr>
          <a:xfrm>
            <a:off x="7778527" y="1344967"/>
            <a:ext cx="201839" cy="217942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6" name="Google Shape;546;p30"/>
          <p:cNvGrpSpPr/>
          <p:nvPr/>
        </p:nvGrpSpPr>
        <p:grpSpPr>
          <a:xfrm>
            <a:off x="8065617" y="1327144"/>
            <a:ext cx="193472" cy="252776"/>
            <a:chOff x="3086700" y="1180050"/>
            <a:chExt cx="216800" cy="262325"/>
          </a:xfrm>
        </p:grpSpPr>
        <p:sp>
          <p:nvSpPr>
            <p:cNvPr id="547" name="Google Shape;547;p30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0"/>
          <p:cNvGrpSpPr/>
          <p:nvPr/>
        </p:nvGrpSpPr>
        <p:grpSpPr>
          <a:xfrm>
            <a:off x="8407603" y="1318760"/>
            <a:ext cx="154073" cy="269543"/>
            <a:chOff x="3741075" y="1171575"/>
            <a:chExt cx="172650" cy="279725"/>
          </a:xfrm>
        </p:grpSpPr>
        <p:sp>
          <p:nvSpPr>
            <p:cNvPr id="550" name="Google Shape;550;p30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30"/>
          <p:cNvSpPr/>
          <p:nvPr/>
        </p:nvSpPr>
        <p:spPr>
          <a:xfrm>
            <a:off x="8716798" y="1327548"/>
            <a:ext cx="236486" cy="253186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30"/>
          <p:cNvGrpSpPr/>
          <p:nvPr/>
        </p:nvGrpSpPr>
        <p:grpSpPr>
          <a:xfrm>
            <a:off x="4034497" y="1844755"/>
            <a:ext cx="237289" cy="179278"/>
            <a:chOff x="952700" y="1101100"/>
            <a:chExt cx="265900" cy="186050"/>
          </a:xfrm>
        </p:grpSpPr>
        <p:sp>
          <p:nvSpPr>
            <p:cNvPr id="556" name="Google Shape;556;p30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30"/>
          <p:cNvSpPr/>
          <p:nvPr/>
        </p:nvSpPr>
        <p:spPr>
          <a:xfrm>
            <a:off x="4389802" y="1785995"/>
            <a:ext cx="166410" cy="256221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0"/>
          <p:cNvSpPr/>
          <p:nvPr/>
        </p:nvSpPr>
        <p:spPr>
          <a:xfrm>
            <a:off x="4674555" y="1805367"/>
            <a:ext cx="267519" cy="282238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0"/>
          <p:cNvSpPr/>
          <p:nvPr/>
        </p:nvSpPr>
        <p:spPr>
          <a:xfrm>
            <a:off x="5060393" y="1805415"/>
            <a:ext cx="243648" cy="212811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0"/>
          <p:cNvSpPr/>
          <p:nvPr/>
        </p:nvSpPr>
        <p:spPr>
          <a:xfrm>
            <a:off x="5471710" y="1832376"/>
            <a:ext cx="210205" cy="238154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0"/>
          <p:cNvGrpSpPr/>
          <p:nvPr/>
        </p:nvGrpSpPr>
        <p:grpSpPr>
          <a:xfrm>
            <a:off x="5851364" y="1829628"/>
            <a:ext cx="214578" cy="243309"/>
            <a:chOff x="5583325" y="1073450"/>
            <a:chExt cx="240450" cy="252500"/>
          </a:xfrm>
        </p:grpSpPr>
        <p:sp>
          <p:nvSpPr>
            <p:cNvPr id="564" name="Google Shape;564;p30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0"/>
          <p:cNvGrpSpPr/>
          <p:nvPr/>
        </p:nvGrpSpPr>
        <p:grpSpPr>
          <a:xfrm>
            <a:off x="6177723" y="1822331"/>
            <a:ext cx="261139" cy="208499"/>
            <a:chOff x="1502275" y="3638775"/>
            <a:chExt cx="292625" cy="216375"/>
          </a:xfrm>
        </p:grpSpPr>
        <p:sp>
          <p:nvSpPr>
            <p:cNvPr id="569" name="Google Shape;569;p30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0"/>
          <p:cNvGrpSpPr/>
          <p:nvPr/>
        </p:nvGrpSpPr>
        <p:grpSpPr>
          <a:xfrm>
            <a:off x="6552469" y="1783082"/>
            <a:ext cx="239252" cy="256197"/>
            <a:chOff x="3171000" y="4021950"/>
            <a:chExt cx="268100" cy="265875"/>
          </a:xfrm>
        </p:grpSpPr>
        <p:sp>
          <p:nvSpPr>
            <p:cNvPr id="575" name="Google Shape;575;p30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30"/>
          <p:cNvSpPr/>
          <p:nvPr/>
        </p:nvSpPr>
        <p:spPr>
          <a:xfrm>
            <a:off x="6903794" y="1807439"/>
            <a:ext cx="266314" cy="288020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7278001" y="1796452"/>
            <a:ext cx="237668" cy="256727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9" name="Google Shape;579;p30"/>
          <p:cNvGrpSpPr/>
          <p:nvPr/>
        </p:nvGrpSpPr>
        <p:grpSpPr>
          <a:xfrm>
            <a:off x="7625371" y="1819593"/>
            <a:ext cx="225733" cy="243743"/>
            <a:chOff x="5684575" y="4038000"/>
            <a:chExt cx="252950" cy="252950"/>
          </a:xfrm>
        </p:grpSpPr>
        <p:sp>
          <p:nvSpPr>
            <p:cNvPr id="580" name="Google Shape;580;p30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0"/>
          <p:cNvGrpSpPr/>
          <p:nvPr/>
        </p:nvGrpSpPr>
        <p:grpSpPr>
          <a:xfrm>
            <a:off x="8025815" y="1790220"/>
            <a:ext cx="166812" cy="282407"/>
            <a:chOff x="1982675" y="3599525"/>
            <a:chExt cx="186925" cy="293075"/>
          </a:xfrm>
        </p:grpSpPr>
        <p:sp>
          <p:nvSpPr>
            <p:cNvPr id="587" name="Google Shape;587;p30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0"/>
          <p:cNvGrpSpPr/>
          <p:nvPr/>
        </p:nvGrpSpPr>
        <p:grpSpPr>
          <a:xfrm>
            <a:off x="8367391" y="1790220"/>
            <a:ext cx="120229" cy="281998"/>
            <a:chOff x="2397075" y="3602200"/>
            <a:chExt cx="134725" cy="292650"/>
          </a:xfrm>
        </p:grpSpPr>
        <p:sp>
          <p:nvSpPr>
            <p:cNvPr id="593" name="Google Shape;593;p30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0"/>
          <p:cNvGrpSpPr/>
          <p:nvPr/>
        </p:nvGrpSpPr>
        <p:grpSpPr>
          <a:xfrm>
            <a:off x="4070494" y="2274026"/>
            <a:ext cx="166410" cy="271253"/>
            <a:chOff x="2717350" y="3603525"/>
            <a:chExt cx="186475" cy="281500"/>
          </a:xfrm>
        </p:grpSpPr>
        <p:sp>
          <p:nvSpPr>
            <p:cNvPr id="599" name="Google Shape;599;p30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30"/>
          <p:cNvSpPr/>
          <p:nvPr/>
        </p:nvSpPr>
        <p:spPr>
          <a:xfrm>
            <a:off x="8661511" y="1807608"/>
            <a:ext cx="261562" cy="236901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p30"/>
          <p:cNvGrpSpPr/>
          <p:nvPr/>
        </p:nvGrpSpPr>
        <p:grpSpPr>
          <a:xfrm>
            <a:off x="4369535" y="2281337"/>
            <a:ext cx="224149" cy="256631"/>
            <a:chOff x="3927075" y="3612900"/>
            <a:chExt cx="251175" cy="266325"/>
          </a:xfrm>
        </p:grpSpPr>
        <p:sp>
          <p:nvSpPr>
            <p:cNvPr id="605" name="Google Shape;605;p30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0"/>
          <p:cNvGrpSpPr/>
          <p:nvPr/>
        </p:nvGrpSpPr>
        <p:grpSpPr>
          <a:xfrm>
            <a:off x="4726026" y="2323465"/>
            <a:ext cx="226915" cy="245453"/>
            <a:chOff x="4324975" y="3617800"/>
            <a:chExt cx="254275" cy="254725"/>
          </a:xfrm>
        </p:grpSpPr>
        <p:sp>
          <p:nvSpPr>
            <p:cNvPr id="608" name="Google Shape;608;p30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0"/>
          <p:cNvGrpSpPr/>
          <p:nvPr/>
        </p:nvGrpSpPr>
        <p:grpSpPr>
          <a:xfrm>
            <a:off x="5086265" y="2369886"/>
            <a:ext cx="269929" cy="153911"/>
            <a:chOff x="4728650" y="3665975"/>
            <a:chExt cx="302475" cy="159725"/>
          </a:xfrm>
        </p:grpSpPr>
        <p:sp>
          <p:nvSpPr>
            <p:cNvPr id="612" name="Google Shape;612;p30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0"/>
          <p:cNvGrpSpPr/>
          <p:nvPr/>
        </p:nvGrpSpPr>
        <p:grpSpPr>
          <a:xfrm>
            <a:off x="5441787" y="2339604"/>
            <a:ext cx="258350" cy="199899"/>
            <a:chOff x="5164925" y="3642775"/>
            <a:chExt cx="289500" cy="207450"/>
          </a:xfrm>
        </p:grpSpPr>
        <p:sp>
          <p:nvSpPr>
            <p:cNvPr id="615" name="Google Shape;615;p30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30"/>
          <p:cNvSpPr/>
          <p:nvPr/>
        </p:nvSpPr>
        <p:spPr>
          <a:xfrm>
            <a:off x="5846998" y="2278693"/>
            <a:ext cx="243648" cy="26306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6187072" y="2301257"/>
            <a:ext cx="225710" cy="217942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6509192" y="2293655"/>
            <a:ext cx="214979" cy="233143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6901363" y="2241540"/>
            <a:ext cx="237267" cy="256221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7245172" y="2241335"/>
            <a:ext cx="237267" cy="256631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7588981" y="2235998"/>
            <a:ext cx="229704" cy="297030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8003421" y="2275910"/>
            <a:ext cx="201459" cy="24340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" name="Google Shape;627;p30"/>
          <p:cNvGrpSpPr/>
          <p:nvPr/>
        </p:nvGrpSpPr>
        <p:grpSpPr>
          <a:xfrm>
            <a:off x="8358205" y="2278999"/>
            <a:ext cx="220936" cy="236540"/>
            <a:chOff x="5717150" y="2098500"/>
            <a:chExt cx="247575" cy="245475"/>
          </a:xfrm>
        </p:grpSpPr>
        <p:sp>
          <p:nvSpPr>
            <p:cNvPr id="628" name="Google Shape;628;p30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30"/>
          <p:cNvSpPr/>
          <p:nvPr/>
        </p:nvSpPr>
        <p:spPr>
          <a:xfrm>
            <a:off x="8728841" y="2231661"/>
            <a:ext cx="191107" cy="275975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0"/>
          <p:cNvSpPr/>
          <p:nvPr/>
        </p:nvSpPr>
        <p:spPr>
          <a:xfrm>
            <a:off x="4028241" y="2796255"/>
            <a:ext cx="249203" cy="179278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0"/>
          <p:cNvSpPr/>
          <p:nvPr/>
        </p:nvSpPr>
        <p:spPr>
          <a:xfrm>
            <a:off x="4379432" y="2782714"/>
            <a:ext cx="201861" cy="206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4" name="Google Shape;634;p30"/>
          <p:cNvGrpSpPr/>
          <p:nvPr/>
        </p:nvGrpSpPr>
        <p:grpSpPr>
          <a:xfrm>
            <a:off x="4698091" y="2732044"/>
            <a:ext cx="237668" cy="224398"/>
            <a:chOff x="6435300" y="2742175"/>
            <a:chExt cx="266325" cy="232875"/>
          </a:xfrm>
        </p:grpSpPr>
        <p:sp>
          <p:nvSpPr>
            <p:cNvPr id="635" name="Google Shape;635;p30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5404426" y="2787988"/>
            <a:ext cx="225331" cy="243309"/>
            <a:chOff x="674800" y="2146225"/>
            <a:chExt cx="252500" cy="252500"/>
          </a:xfrm>
        </p:grpSpPr>
        <p:sp>
          <p:nvSpPr>
            <p:cNvPr id="638" name="Google Shape;638;p30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0"/>
          <p:cNvGrpSpPr/>
          <p:nvPr/>
        </p:nvGrpSpPr>
        <p:grpSpPr>
          <a:xfrm>
            <a:off x="5760270" y="2796108"/>
            <a:ext cx="225331" cy="243309"/>
            <a:chOff x="2164225" y="2146225"/>
            <a:chExt cx="252500" cy="252500"/>
          </a:xfrm>
        </p:grpSpPr>
        <p:sp>
          <p:nvSpPr>
            <p:cNvPr id="643" name="Google Shape;643;p30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0"/>
          <p:cNvGrpSpPr/>
          <p:nvPr/>
        </p:nvGrpSpPr>
        <p:grpSpPr>
          <a:xfrm>
            <a:off x="5048679" y="2795956"/>
            <a:ext cx="225733" cy="243743"/>
            <a:chOff x="689975" y="1737200"/>
            <a:chExt cx="252950" cy="252950"/>
          </a:xfrm>
        </p:grpSpPr>
        <p:sp>
          <p:nvSpPr>
            <p:cNvPr id="648" name="Google Shape;648;p30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0"/>
          <p:cNvGrpSpPr/>
          <p:nvPr/>
        </p:nvGrpSpPr>
        <p:grpSpPr>
          <a:xfrm>
            <a:off x="6115884" y="2788799"/>
            <a:ext cx="225733" cy="243309"/>
            <a:chOff x="2961350" y="1740750"/>
            <a:chExt cx="252950" cy="252500"/>
          </a:xfrm>
        </p:grpSpPr>
        <p:sp>
          <p:nvSpPr>
            <p:cNvPr id="655" name="Google Shape;655;p30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30"/>
          <p:cNvSpPr/>
          <p:nvPr/>
        </p:nvSpPr>
        <p:spPr>
          <a:xfrm>
            <a:off x="6492131" y="2809422"/>
            <a:ext cx="224795" cy="24286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30"/>
          <p:cNvGrpSpPr/>
          <p:nvPr/>
        </p:nvGrpSpPr>
        <p:grpSpPr>
          <a:xfrm>
            <a:off x="6847663" y="2752261"/>
            <a:ext cx="183544" cy="266098"/>
            <a:chOff x="4026550" y="3640100"/>
            <a:chExt cx="205675" cy="276150"/>
          </a:xfrm>
        </p:grpSpPr>
        <p:sp>
          <p:nvSpPr>
            <p:cNvPr id="663" name="Google Shape;663;p30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30"/>
          <p:cNvSpPr/>
          <p:nvPr/>
        </p:nvSpPr>
        <p:spPr>
          <a:xfrm>
            <a:off x="7180741" y="2798929"/>
            <a:ext cx="215358" cy="256631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30"/>
          <p:cNvGrpSpPr/>
          <p:nvPr/>
        </p:nvGrpSpPr>
        <p:grpSpPr>
          <a:xfrm>
            <a:off x="7547167" y="2822401"/>
            <a:ext cx="237267" cy="208403"/>
            <a:chOff x="853250" y="4006875"/>
            <a:chExt cx="265875" cy="216275"/>
          </a:xfrm>
        </p:grpSpPr>
        <p:sp>
          <p:nvSpPr>
            <p:cNvPr id="671" name="Google Shape;671;p30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0"/>
          <p:cNvGrpSpPr/>
          <p:nvPr/>
        </p:nvGrpSpPr>
        <p:grpSpPr>
          <a:xfrm>
            <a:off x="8342083" y="2798070"/>
            <a:ext cx="166009" cy="257064"/>
            <a:chOff x="1978675" y="3981800"/>
            <a:chExt cx="186025" cy="266775"/>
          </a:xfrm>
        </p:grpSpPr>
        <p:sp>
          <p:nvSpPr>
            <p:cNvPr id="674" name="Google Shape;674;p30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30"/>
          <p:cNvSpPr/>
          <p:nvPr/>
        </p:nvSpPr>
        <p:spPr>
          <a:xfrm>
            <a:off x="7934953" y="2813301"/>
            <a:ext cx="214578" cy="227867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30"/>
          <p:cNvGrpSpPr/>
          <p:nvPr/>
        </p:nvGrpSpPr>
        <p:grpSpPr>
          <a:xfrm>
            <a:off x="8699562" y="2804746"/>
            <a:ext cx="225331" cy="243743"/>
            <a:chOff x="480325" y="3970200"/>
            <a:chExt cx="252500" cy="252950"/>
          </a:xfrm>
        </p:grpSpPr>
        <p:sp>
          <p:nvSpPr>
            <p:cNvPr id="678" name="Google Shape;678;p30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30"/>
          <p:cNvSpPr/>
          <p:nvPr/>
        </p:nvSpPr>
        <p:spPr>
          <a:xfrm>
            <a:off x="4087553" y="3236620"/>
            <a:ext cx="130580" cy="217942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30"/>
          <p:cNvGrpSpPr/>
          <p:nvPr/>
        </p:nvGrpSpPr>
        <p:grpSpPr>
          <a:xfrm>
            <a:off x="4363553" y="3221519"/>
            <a:ext cx="225733" cy="243309"/>
            <a:chOff x="5745250" y="4378350"/>
            <a:chExt cx="252950" cy="252500"/>
          </a:xfrm>
        </p:grpSpPr>
        <p:sp>
          <p:nvSpPr>
            <p:cNvPr id="685" name="Google Shape;685;p30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30"/>
          <p:cNvGrpSpPr/>
          <p:nvPr/>
        </p:nvGrpSpPr>
        <p:grpSpPr>
          <a:xfrm>
            <a:off x="4707484" y="3224530"/>
            <a:ext cx="225733" cy="243743"/>
            <a:chOff x="6130650" y="4381475"/>
            <a:chExt cx="252950" cy="252950"/>
          </a:xfrm>
        </p:grpSpPr>
        <p:sp>
          <p:nvSpPr>
            <p:cNvPr id="688" name="Google Shape;688;p30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0" name="Google Shape;690;p30"/>
          <p:cNvSpPr/>
          <p:nvPr/>
        </p:nvSpPr>
        <p:spPr>
          <a:xfrm>
            <a:off x="5049353" y="3235151"/>
            <a:ext cx="218169" cy="223892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30"/>
          <p:cNvGrpSpPr/>
          <p:nvPr/>
        </p:nvGrpSpPr>
        <p:grpSpPr>
          <a:xfrm>
            <a:off x="5387792" y="3240906"/>
            <a:ext cx="237668" cy="211920"/>
            <a:chOff x="6919750" y="1464650"/>
            <a:chExt cx="266325" cy="219925"/>
          </a:xfrm>
        </p:grpSpPr>
        <p:sp>
          <p:nvSpPr>
            <p:cNvPr id="692" name="Google Shape;692;p30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30"/>
          <p:cNvGrpSpPr/>
          <p:nvPr/>
        </p:nvGrpSpPr>
        <p:grpSpPr>
          <a:xfrm>
            <a:off x="5742838" y="3223555"/>
            <a:ext cx="247641" cy="240298"/>
            <a:chOff x="4759875" y="1027050"/>
            <a:chExt cx="277500" cy="249375"/>
          </a:xfrm>
        </p:grpSpPr>
        <p:sp>
          <p:nvSpPr>
            <p:cNvPr id="695" name="Google Shape;695;p30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30"/>
          <p:cNvGrpSpPr/>
          <p:nvPr/>
        </p:nvGrpSpPr>
        <p:grpSpPr>
          <a:xfrm>
            <a:off x="6108115" y="3212226"/>
            <a:ext cx="251612" cy="242586"/>
            <a:chOff x="3357900" y="1057675"/>
            <a:chExt cx="281950" cy="251750"/>
          </a:xfrm>
        </p:grpSpPr>
        <p:sp>
          <p:nvSpPr>
            <p:cNvPr id="701" name="Google Shape;701;p30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0"/>
          <p:cNvGrpSpPr/>
          <p:nvPr/>
        </p:nvGrpSpPr>
        <p:grpSpPr>
          <a:xfrm>
            <a:off x="6488277" y="3201627"/>
            <a:ext cx="128996" cy="284142"/>
            <a:chOff x="3783900" y="1046675"/>
            <a:chExt cx="144550" cy="294875"/>
          </a:xfrm>
        </p:grpSpPr>
        <p:sp>
          <p:nvSpPr>
            <p:cNvPr id="705" name="Google Shape;705;p30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" name="Google Shape;707;p30"/>
          <p:cNvSpPr/>
          <p:nvPr/>
        </p:nvSpPr>
        <p:spPr>
          <a:xfrm>
            <a:off x="6842441" y="3218779"/>
            <a:ext cx="173594" cy="256631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8" name="Google Shape;708;p30"/>
          <p:cNvGrpSpPr/>
          <p:nvPr/>
        </p:nvGrpSpPr>
        <p:grpSpPr>
          <a:xfrm>
            <a:off x="7095065" y="3030116"/>
            <a:ext cx="373023" cy="476717"/>
            <a:chOff x="238550" y="1487175"/>
            <a:chExt cx="418000" cy="494725"/>
          </a:xfrm>
        </p:grpSpPr>
        <p:sp>
          <p:nvSpPr>
            <p:cNvPr id="709" name="Google Shape;709;p30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30"/>
          <p:cNvSpPr/>
          <p:nvPr/>
        </p:nvSpPr>
        <p:spPr>
          <a:xfrm>
            <a:off x="7546886" y="3313420"/>
            <a:ext cx="252795" cy="15367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0"/>
          <p:cNvSpPr/>
          <p:nvPr/>
        </p:nvSpPr>
        <p:spPr>
          <a:xfrm>
            <a:off x="7878618" y="3250342"/>
            <a:ext cx="237668" cy="266098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30"/>
          <p:cNvGrpSpPr/>
          <p:nvPr/>
        </p:nvGrpSpPr>
        <p:grpSpPr>
          <a:xfrm>
            <a:off x="8278260" y="3261045"/>
            <a:ext cx="246191" cy="257161"/>
            <a:chOff x="6010925" y="3998175"/>
            <a:chExt cx="275875" cy="266875"/>
          </a:xfrm>
        </p:grpSpPr>
        <p:sp>
          <p:nvSpPr>
            <p:cNvPr id="721" name="Google Shape;721;p30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30"/>
          <p:cNvGrpSpPr/>
          <p:nvPr/>
        </p:nvGrpSpPr>
        <p:grpSpPr>
          <a:xfrm>
            <a:off x="8684789" y="3274271"/>
            <a:ext cx="237668" cy="217942"/>
            <a:chOff x="6866650" y="1038650"/>
            <a:chExt cx="266325" cy="226175"/>
          </a:xfrm>
        </p:grpSpPr>
        <p:sp>
          <p:nvSpPr>
            <p:cNvPr id="727" name="Google Shape;727;p30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0"/>
          <p:cNvGrpSpPr/>
          <p:nvPr/>
        </p:nvGrpSpPr>
        <p:grpSpPr>
          <a:xfrm>
            <a:off x="5807364" y="896390"/>
            <a:ext cx="183946" cy="256197"/>
            <a:chOff x="2033075" y="2942475"/>
            <a:chExt cx="206125" cy="265875"/>
          </a:xfrm>
        </p:grpSpPr>
        <p:sp>
          <p:nvSpPr>
            <p:cNvPr id="731" name="Google Shape;731;p30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30"/>
          <p:cNvSpPr/>
          <p:nvPr/>
        </p:nvSpPr>
        <p:spPr>
          <a:xfrm>
            <a:off x="4028252" y="3681853"/>
            <a:ext cx="190304" cy="281564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30"/>
          <p:cNvGrpSpPr/>
          <p:nvPr/>
        </p:nvGrpSpPr>
        <p:grpSpPr>
          <a:xfrm>
            <a:off x="4364104" y="3707272"/>
            <a:ext cx="219776" cy="256197"/>
            <a:chOff x="3081775" y="1061400"/>
            <a:chExt cx="246275" cy="265875"/>
          </a:xfrm>
        </p:grpSpPr>
        <p:sp>
          <p:nvSpPr>
            <p:cNvPr id="739" name="Google Shape;739;p30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0"/>
          <p:cNvGrpSpPr/>
          <p:nvPr/>
        </p:nvGrpSpPr>
        <p:grpSpPr>
          <a:xfrm>
            <a:off x="4728390" y="3737031"/>
            <a:ext cx="249225" cy="230397"/>
            <a:chOff x="2847150" y="1805000"/>
            <a:chExt cx="279275" cy="239100"/>
          </a:xfrm>
        </p:grpSpPr>
        <p:sp>
          <p:nvSpPr>
            <p:cNvPr id="743" name="Google Shape;743;p30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30"/>
          <p:cNvSpPr/>
          <p:nvPr/>
        </p:nvSpPr>
        <p:spPr>
          <a:xfrm>
            <a:off x="5121277" y="3772253"/>
            <a:ext cx="261139" cy="134567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6" name="Google Shape;746;p30"/>
          <p:cNvGrpSpPr/>
          <p:nvPr/>
        </p:nvGrpSpPr>
        <p:grpSpPr>
          <a:xfrm>
            <a:off x="5529011" y="3697641"/>
            <a:ext cx="237668" cy="256631"/>
            <a:chOff x="6435300" y="1095300"/>
            <a:chExt cx="266325" cy="266325"/>
          </a:xfrm>
        </p:grpSpPr>
        <p:sp>
          <p:nvSpPr>
            <p:cNvPr id="747" name="Google Shape;747;p30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0" name="Google Shape;750;p30"/>
          <p:cNvSpPr/>
          <p:nvPr/>
        </p:nvSpPr>
        <p:spPr>
          <a:xfrm>
            <a:off x="5909210" y="3707693"/>
            <a:ext cx="166410" cy="234275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0"/>
          <p:cNvSpPr/>
          <p:nvPr/>
        </p:nvSpPr>
        <p:spPr>
          <a:xfrm>
            <a:off x="6220213" y="3687683"/>
            <a:ext cx="210986" cy="21837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30"/>
          <p:cNvGrpSpPr/>
          <p:nvPr/>
        </p:nvGrpSpPr>
        <p:grpSpPr>
          <a:xfrm>
            <a:off x="6577201" y="3694153"/>
            <a:ext cx="203423" cy="256631"/>
            <a:chOff x="4506525" y="1060950"/>
            <a:chExt cx="227950" cy="266325"/>
          </a:xfrm>
        </p:grpSpPr>
        <p:sp>
          <p:nvSpPr>
            <p:cNvPr id="753" name="Google Shape;753;p30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30"/>
          <p:cNvSpPr/>
          <p:nvPr/>
        </p:nvSpPr>
        <p:spPr>
          <a:xfrm>
            <a:off x="6886778" y="3781324"/>
            <a:ext cx="261161" cy="89663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0"/>
          <p:cNvSpPr/>
          <p:nvPr/>
        </p:nvSpPr>
        <p:spPr>
          <a:xfrm>
            <a:off x="7559553" y="3749063"/>
            <a:ext cx="207416" cy="253186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30"/>
          <p:cNvGrpSpPr/>
          <p:nvPr/>
        </p:nvGrpSpPr>
        <p:grpSpPr>
          <a:xfrm>
            <a:off x="7255772" y="3749136"/>
            <a:ext cx="169601" cy="251885"/>
            <a:chOff x="867500" y="3647700"/>
            <a:chExt cx="190050" cy="261400"/>
          </a:xfrm>
        </p:grpSpPr>
        <p:sp>
          <p:nvSpPr>
            <p:cNvPr id="763" name="Google Shape;763;p30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30"/>
          <p:cNvSpPr/>
          <p:nvPr/>
        </p:nvSpPr>
        <p:spPr>
          <a:xfrm>
            <a:off x="7901400" y="3725631"/>
            <a:ext cx="240836" cy="217966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0"/>
          <p:cNvSpPr/>
          <p:nvPr/>
        </p:nvSpPr>
        <p:spPr>
          <a:xfrm>
            <a:off x="8307614" y="3724740"/>
            <a:ext cx="207014" cy="255980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30"/>
          <p:cNvGrpSpPr/>
          <p:nvPr/>
        </p:nvGrpSpPr>
        <p:grpSpPr>
          <a:xfrm>
            <a:off x="8701965" y="3717495"/>
            <a:ext cx="202240" cy="281564"/>
            <a:chOff x="3707175" y="1322350"/>
            <a:chExt cx="226625" cy="292200"/>
          </a:xfrm>
        </p:grpSpPr>
        <p:sp>
          <p:nvSpPr>
            <p:cNvPr id="771" name="Google Shape;771;p30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30"/>
          <p:cNvSpPr/>
          <p:nvPr/>
        </p:nvSpPr>
        <p:spPr>
          <a:xfrm>
            <a:off x="762000" y="499475"/>
            <a:ext cx="27909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type="title"/>
          </p:nvPr>
        </p:nvSpPr>
        <p:spPr>
          <a:xfrm>
            <a:off x="1084425" y="1688000"/>
            <a:ext cx="3092100" cy="1792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INTRODUCE YOURSELF</a:t>
            </a:r>
            <a:endParaRPr sz="4800"/>
          </a:p>
        </p:txBody>
      </p:sp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5452775" y="1251350"/>
            <a:ext cx="3210600" cy="29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Aenean massa. Cum sociis natoque penatibus et magnis dis parturient montes, nascetur ridiculus mus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76250" y="442325"/>
            <a:ext cx="44004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1"/>
          <p:cNvSpPr txBox="1"/>
          <p:nvPr>
            <p:ph type="title"/>
          </p:nvPr>
        </p:nvSpPr>
        <p:spPr>
          <a:xfrm>
            <a:off x="1479900" y="1570025"/>
            <a:ext cx="3092100" cy="17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CREDITS</a:t>
            </a:r>
            <a:endParaRPr sz="4800"/>
          </a:p>
        </p:txBody>
      </p:sp>
      <p:sp>
        <p:nvSpPr>
          <p:cNvPr id="779" name="Google Shape;779;p31"/>
          <p:cNvSpPr txBox="1"/>
          <p:nvPr>
            <p:ph idx="1" type="body"/>
          </p:nvPr>
        </p:nvSpPr>
        <p:spPr>
          <a:xfrm>
            <a:off x="5997675" y="946550"/>
            <a:ext cx="2894100" cy="3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2600">
              <a:srgbClr val="C00000"/>
            </a:gs>
            <a:gs pos="37000">
              <a:srgbClr val="FF0000"/>
            </a:gs>
            <a:gs pos="64000">
              <a:srgbClr val="FFC000"/>
            </a:gs>
            <a:gs pos="84000">
              <a:srgbClr val="FFFF00"/>
            </a:gs>
            <a:gs pos="100000">
              <a:srgbClr val="F1C232"/>
            </a:gs>
          </a:gsLst>
          <a:lin ang="13500032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638725" y="2226750"/>
            <a:ext cx="3417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AGENDA</a:t>
            </a:r>
            <a:endParaRPr sz="4800"/>
          </a:p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4572000" y="984375"/>
            <a:ext cx="42042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Char char="●"/>
            </a:pPr>
            <a:r>
              <a:rPr lang="en-GB" sz="2000"/>
              <a:t>We will talk about this first.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Char char="●"/>
            </a:pPr>
            <a:r>
              <a:rPr lang="en-GB" sz="2000"/>
              <a:t>We will talk about this second.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000"/>
              <a:buChar char="●"/>
            </a:pPr>
            <a:r>
              <a:rPr lang="en-GB" sz="2000"/>
              <a:t>We will talk about this last.</a:t>
            </a:r>
            <a:endParaRPr sz="2000"/>
          </a:p>
        </p:txBody>
      </p:sp>
      <p:sp>
        <p:nvSpPr>
          <p:cNvPr id="125" name="Google Shape;125;p14"/>
          <p:cNvSpPr/>
          <p:nvPr/>
        </p:nvSpPr>
        <p:spPr>
          <a:xfrm>
            <a:off x="95250" y="442325"/>
            <a:ext cx="44004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2600">
              <a:srgbClr val="C00000"/>
            </a:gs>
            <a:gs pos="100000">
              <a:srgbClr val="7030A0"/>
            </a:gs>
          </a:gsLst>
          <a:lin ang="0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1848975" y="1490375"/>
            <a:ext cx="5547000" cy="20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WE WILL TALK ABOUT THIS FIRST.</a:t>
            </a:r>
            <a:endParaRPr sz="5300"/>
          </a:p>
        </p:txBody>
      </p:sp>
      <p:sp>
        <p:nvSpPr>
          <p:cNvPr id="131" name="Google Shape;131;p15"/>
          <p:cNvSpPr/>
          <p:nvPr/>
        </p:nvSpPr>
        <p:spPr>
          <a:xfrm>
            <a:off x="521925" y="442325"/>
            <a:ext cx="82011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1024225" y="1787475"/>
            <a:ext cx="2543700" cy="14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YOUR TITLE HERE</a:t>
            </a:r>
            <a:endParaRPr sz="4800"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4650450" y="847675"/>
            <a:ext cx="41817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95250" y="442325"/>
            <a:ext cx="44004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0000"/>
            </a:gs>
            <a:gs pos="2600">
              <a:srgbClr val="C00000"/>
            </a:gs>
            <a:gs pos="37000">
              <a:srgbClr val="FF0000"/>
            </a:gs>
            <a:gs pos="64000">
              <a:srgbClr val="FFC000"/>
            </a:gs>
            <a:gs pos="84000">
              <a:srgbClr val="F1C232"/>
            </a:gs>
            <a:gs pos="100000">
              <a:srgbClr val="F1C232"/>
            </a:gs>
          </a:gsLst>
          <a:lin ang="1350003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2409275" y="2150850"/>
            <a:ext cx="4415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521925" y="442325"/>
            <a:ext cx="82011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311700" y="13760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21925" y="442325"/>
            <a:ext cx="82011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5A6BD"/>
            </a:gs>
            <a:gs pos="50000">
              <a:srgbClr val="C27BA0"/>
            </a:gs>
            <a:gs pos="75000">
              <a:srgbClr val="A64D79"/>
            </a:gs>
            <a:gs pos="100000">
              <a:srgbClr val="741B47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759750" y="1122775"/>
            <a:ext cx="3049800" cy="27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YOU CAN SPLIT YOUR CONTENT</a:t>
            </a:r>
            <a:endParaRPr sz="4800"/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4208925" y="923875"/>
            <a:ext cx="23427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Remember that most of our presentation templates allow you to change the colors by going into the master – this works both in PowerPoint and Google Slides – , so you can adapt them to your needs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57" name="Google Shape;157;p19"/>
          <p:cNvSpPr txBox="1"/>
          <p:nvPr>
            <p:ph idx="4294967295" type="body"/>
          </p:nvPr>
        </p:nvSpPr>
        <p:spPr>
          <a:xfrm>
            <a:off x="6742766" y="923875"/>
            <a:ext cx="2241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Colors are emotional and evoke feelings. The right colors can help persuade and motivate, they can increase your audience's interest and improve learning comprehension and retention.</a:t>
            </a:r>
            <a:endParaRPr sz="1400"/>
          </a:p>
        </p:txBody>
      </p:sp>
      <p:sp>
        <p:nvSpPr>
          <p:cNvPr id="158" name="Google Shape;158;p19"/>
          <p:cNvSpPr/>
          <p:nvPr/>
        </p:nvSpPr>
        <p:spPr>
          <a:xfrm>
            <a:off x="390525" y="442325"/>
            <a:ext cx="3771900" cy="4086300"/>
          </a:xfrm>
          <a:prstGeom prst="frame">
            <a:avLst>
              <a:gd fmla="val 2330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95750" y="445025"/>
            <a:ext cx="497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ADD YOUR TITLE HERE.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5794675" y="1000075"/>
            <a:ext cx="2235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34343"/>
                </a:solidFill>
              </a:rPr>
              <a:t>Did you know that pandas don’t hibernate?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434343"/>
                </a:solidFill>
              </a:rPr>
              <a:t>When winter approaches, they head lower down their mountain homes to warmer temperatures, where they continue to chomp away on bamboo!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65" name="Google Shape;165;p20"/>
          <p:cNvSpPr txBox="1"/>
          <p:nvPr>
            <p:ph idx="4294967295" type="body"/>
          </p:nvPr>
        </p:nvSpPr>
        <p:spPr>
          <a:xfrm>
            <a:off x="195750" y="1171750"/>
            <a:ext cx="23772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Did you know that a cat uses its whiskers as feelers to determine if a space is too small to squeeze through?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Also, cats love to sleep. A fifteen-year-old cat has probably spent ten years of its life sleeping.</a:t>
            </a:r>
            <a:endParaRPr sz="1400"/>
          </a:p>
        </p:txBody>
      </p:sp>
      <p:sp>
        <p:nvSpPr>
          <p:cNvPr id="166" name="Google Shape;166;p20"/>
          <p:cNvSpPr txBox="1"/>
          <p:nvPr>
            <p:ph idx="4294967295" type="body"/>
          </p:nvPr>
        </p:nvSpPr>
        <p:spPr>
          <a:xfrm>
            <a:off x="2689982" y="1171750"/>
            <a:ext cx="23772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Did you know that elephants can sense storms?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Elephants may be able to detect a thunderstorm from hundreds of miles away, and will head towards it, looking for water.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41_RainbowBrush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