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94668"/>
  </p:normalViewPr>
  <p:slideViewPr>
    <p:cSldViewPr snapToGrid="0">
      <p:cViewPr varScale="1">
        <p:scale>
          <a:sx n="105" d="100"/>
          <a:sy n="105" d="100"/>
        </p:scale>
        <p:origin x="21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7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3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477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71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95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19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433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67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91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419-33D9-4E1C-8A0F-E3652387ABB4}" type="datetime1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957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B09DD-CC7B-4CB7-8CFF-AEBF98F74F7B}" type="datetime1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2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1" y="183092"/>
            <a:ext cx="1371600" cy="390101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3" y="183092"/>
            <a:ext cx="4013200" cy="39010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C59B6-A389-4050-AD4F-CD8380E3CAC4}" type="datetime1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17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126C6-BEA3-4909-973A-6629702C88AB}" type="datetime1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696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3" y="2937934"/>
            <a:ext cx="5181600" cy="908050"/>
          </a:xfrm>
        </p:spPr>
        <p:txBody>
          <a:bodyPr anchor="t"/>
          <a:lstStyle>
            <a:lvl1pPr algn="l">
              <a:defRPr sz="195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3" y="1937810"/>
            <a:ext cx="5181600" cy="1000124"/>
          </a:xfrm>
        </p:spPr>
        <p:txBody>
          <a:bodyPr anchor="b"/>
          <a:lstStyle>
            <a:lvl1pPr marL="0" indent="0">
              <a:buNone/>
              <a:defRPr sz="980">
                <a:solidFill>
                  <a:schemeClr val="tx1">
                    <a:tint val="75000"/>
                  </a:schemeClr>
                </a:solidFill>
              </a:defRPr>
            </a:lvl1pPr>
            <a:lvl2pPr marL="223884" indent="0">
              <a:buNone/>
              <a:defRPr sz="881">
                <a:solidFill>
                  <a:schemeClr val="tx1">
                    <a:tint val="75000"/>
                  </a:schemeClr>
                </a:solidFill>
              </a:defRPr>
            </a:lvl2pPr>
            <a:lvl3pPr marL="447767" indent="0">
              <a:buNone/>
              <a:defRPr sz="784">
                <a:solidFill>
                  <a:schemeClr val="tx1">
                    <a:tint val="75000"/>
                  </a:schemeClr>
                </a:solidFill>
              </a:defRPr>
            </a:lvl3pPr>
            <a:lvl4pPr marL="671651" indent="0">
              <a:buNone/>
              <a:defRPr sz="686">
                <a:solidFill>
                  <a:schemeClr val="tx1">
                    <a:tint val="75000"/>
                  </a:schemeClr>
                </a:solidFill>
              </a:defRPr>
            </a:lvl4pPr>
            <a:lvl5pPr marL="895535" indent="0">
              <a:buNone/>
              <a:defRPr sz="686">
                <a:solidFill>
                  <a:schemeClr val="tx1">
                    <a:tint val="75000"/>
                  </a:schemeClr>
                </a:solidFill>
              </a:defRPr>
            </a:lvl5pPr>
            <a:lvl6pPr marL="1119419" indent="0">
              <a:buNone/>
              <a:defRPr sz="686">
                <a:solidFill>
                  <a:schemeClr val="tx1">
                    <a:tint val="75000"/>
                  </a:schemeClr>
                </a:solidFill>
              </a:defRPr>
            </a:lvl6pPr>
            <a:lvl7pPr marL="1343302" indent="0">
              <a:buNone/>
              <a:defRPr sz="686">
                <a:solidFill>
                  <a:schemeClr val="tx1">
                    <a:tint val="75000"/>
                  </a:schemeClr>
                </a:solidFill>
              </a:defRPr>
            </a:lvl7pPr>
            <a:lvl8pPr marL="1567186" indent="0">
              <a:buNone/>
              <a:defRPr sz="686">
                <a:solidFill>
                  <a:schemeClr val="tx1">
                    <a:tint val="75000"/>
                  </a:schemeClr>
                </a:solidFill>
              </a:defRPr>
            </a:lvl8pPr>
            <a:lvl9pPr marL="1791069" indent="0">
              <a:buNone/>
              <a:defRPr sz="68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02362-6F2D-459A-8D66-3AC677317DDE}" type="datetime1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795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1" y="1066804"/>
            <a:ext cx="2692400" cy="3017309"/>
          </a:xfrm>
        </p:spPr>
        <p:txBody>
          <a:bodyPr/>
          <a:lstStyle>
            <a:lvl1pPr>
              <a:defRPr sz="1371"/>
            </a:lvl1pPr>
            <a:lvl2pPr>
              <a:defRPr sz="1175"/>
            </a:lvl2pPr>
            <a:lvl3pPr>
              <a:defRPr sz="980"/>
            </a:lvl3pPr>
            <a:lvl4pPr>
              <a:defRPr sz="881"/>
            </a:lvl4pPr>
            <a:lvl5pPr>
              <a:defRPr sz="881"/>
            </a:lvl5pPr>
            <a:lvl6pPr>
              <a:defRPr sz="881"/>
            </a:lvl6pPr>
            <a:lvl7pPr>
              <a:defRPr sz="881"/>
            </a:lvl7pPr>
            <a:lvl8pPr>
              <a:defRPr sz="881"/>
            </a:lvl8pPr>
            <a:lvl9pPr>
              <a:defRPr sz="8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1" y="1066804"/>
            <a:ext cx="2692400" cy="3017309"/>
          </a:xfrm>
        </p:spPr>
        <p:txBody>
          <a:bodyPr/>
          <a:lstStyle>
            <a:lvl1pPr>
              <a:defRPr sz="1371"/>
            </a:lvl1pPr>
            <a:lvl2pPr>
              <a:defRPr sz="1175"/>
            </a:lvl2pPr>
            <a:lvl3pPr>
              <a:defRPr sz="980"/>
            </a:lvl3pPr>
            <a:lvl4pPr>
              <a:defRPr sz="881"/>
            </a:lvl4pPr>
            <a:lvl5pPr>
              <a:defRPr sz="881"/>
            </a:lvl5pPr>
            <a:lvl6pPr>
              <a:defRPr sz="881"/>
            </a:lvl6pPr>
            <a:lvl7pPr>
              <a:defRPr sz="881"/>
            </a:lvl7pPr>
            <a:lvl8pPr>
              <a:defRPr sz="881"/>
            </a:lvl8pPr>
            <a:lvl9pPr>
              <a:defRPr sz="8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7EF4-648E-4994-A094-19046039DC9F}" type="datetime1">
              <a:rPr lang="en-US" smtClean="0"/>
              <a:t>1/12/26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8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1" y="1023409"/>
            <a:ext cx="2693459" cy="426508"/>
          </a:xfrm>
        </p:spPr>
        <p:txBody>
          <a:bodyPr anchor="b"/>
          <a:lstStyle>
            <a:lvl1pPr marL="0" indent="0">
              <a:buNone/>
              <a:defRPr sz="1175" b="1"/>
            </a:lvl1pPr>
            <a:lvl2pPr marL="223884" indent="0">
              <a:buNone/>
              <a:defRPr sz="980" b="1"/>
            </a:lvl2pPr>
            <a:lvl3pPr marL="447767" indent="0">
              <a:buNone/>
              <a:defRPr sz="881" b="1"/>
            </a:lvl3pPr>
            <a:lvl4pPr marL="671651" indent="0">
              <a:buNone/>
              <a:defRPr sz="784" b="1"/>
            </a:lvl4pPr>
            <a:lvl5pPr marL="895535" indent="0">
              <a:buNone/>
              <a:defRPr sz="784" b="1"/>
            </a:lvl5pPr>
            <a:lvl6pPr marL="1119419" indent="0">
              <a:buNone/>
              <a:defRPr sz="784" b="1"/>
            </a:lvl6pPr>
            <a:lvl7pPr marL="1343302" indent="0">
              <a:buNone/>
              <a:defRPr sz="784" b="1"/>
            </a:lvl7pPr>
            <a:lvl8pPr marL="1567186" indent="0">
              <a:buNone/>
              <a:defRPr sz="784" b="1"/>
            </a:lvl8pPr>
            <a:lvl9pPr marL="1791069" indent="0">
              <a:buNone/>
              <a:defRPr sz="7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1" y="1449917"/>
            <a:ext cx="2693459" cy="2634192"/>
          </a:xfrm>
        </p:spPr>
        <p:txBody>
          <a:bodyPr/>
          <a:lstStyle>
            <a:lvl1pPr>
              <a:defRPr sz="1175"/>
            </a:lvl1pPr>
            <a:lvl2pPr>
              <a:defRPr sz="980"/>
            </a:lvl2pPr>
            <a:lvl3pPr>
              <a:defRPr sz="881"/>
            </a:lvl3pPr>
            <a:lvl4pPr>
              <a:defRPr sz="784"/>
            </a:lvl4pPr>
            <a:lvl5pPr>
              <a:defRPr sz="784"/>
            </a:lvl5pPr>
            <a:lvl6pPr>
              <a:defRPr sz="784"/>
            </a:lvl6pPr>
            <a:lvl7pPr>
              <a:defRPr sz="784"/>
            </a:lvl7pPr>
            <a:lvl8pPr>
              <a:defRPr sz="784"/>
            </a:lvl8pPr>
            <a:lvl9pPr>
              <a:defRPr sz="78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5" y="1023409"/>
            <a:ext cx="2694516" cy="426508"/>
          </a:xfrm>
        </p:spPr>
        <p:txBody>
          <a:bodyPr anchor="b"/>
          <a:lstStyle>
            <a:lvl1pPr marL="0" indent="0">
              <a:buNone/>
              <a:defRPr sz="1175" b="1"/>
            </a:lvl1pPr>
            <a:lvl2pPr marL="223884" indent="0">
              <a:buNone/>
              <a:defRPr sz="980" b="1"/>
            </a:lvl2pPr>
            <a:lvl3pPr marL="447767" indent="0">
              <a:buNone/>
              <a:defRPr sz="881" b="1"/>
            </a:lvl3pPr>
            <a:lvl4pPr marL="671651" indent="0">
              <a:buNone/>
              <a:defRPr sz="784" b="1"/>
            </a:lvl4pPr>
            <a:lvl5pPr marL="895535" indent="0">
              <a:buNone/>
              <a:defRPr sz="784" b="1"/>
            </a:lvl5pPr>
            <a:lvl6pPr marL="1119419" indent="0">
              <a:buNone/>
              <a:defRPr sz="784" b="1"/>
            </a:lvl6pPr>
            <a:lvl7pPr marL="1343302" indent="0">
              <a:buNone/>
              <a:defRPr sz="784" b="1"/>
            </a:lvl7pPr>
            <a:lvl8pPr marL="1567186" indent="0">
              <a:buNone/>
              <a:defRPr sz="784" b="1"/>
            </a:lvl8pPr>
            <a:lvl9pPr marL="1791069" indent="0">
              <a:buNone/>
              <a:defRPr sz="7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5" y="1449917"/>
            <a:ext cx="2694516" cy="2634192"/>
          </a:xfrm>
        </p:spPr>
        <p:txBody>
          <a:bodyPr/>
          <a:lstStyle>
            <a:lvl1pPr>
              <a:defRPr sz="1175"/>
            </a:lvl1pPr>
            <a:lvl2pPr>
              <a:defRPr sz="980"/>
            </a:lvl2pPr>
            <a:lvl3pPr>
              <a:defRPr sz="881"/>
            </a:lvl3pPr>
            <a:lvl4pPr>
              <a:defRPr sz="784"/>
            </a:lvl4pPr>
            <a:lvl5pPr>
              <a:defRPr sz="784"/>
            </a:lvl5pPr>
            <a:lvl6pPr>
              <a:defRPr sz="784"/>
            </a:lvl6pPr>
            <a:lvl7pPr>
              <a:defRPr sz="784"/>
            </a:lvl7pPr>
            <a:lvl8pPr>
              <a:defRPr sz="784"/>
            </a:lvl8pPr>
            <a:lvl9pPr>
              <a:defRPr sz="78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047F7-067D-4981-A325-CFBEF1FCA5F4}" type="datetime1">
              <a:rPr lang="en-US" smtClean="0"/>
              <a:t>1/12/26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903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41C3D-2EAF-4785-AB00-89328412E0B3}" type="datetime1">
              <a:rPr lang="en-US" smtClean="0"/>
              <a:t>1/12/26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744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15E87-B439-484C-A302-F3A0D6C2B28B}" type="datetime1">
              <a:rPr lang="en-US" smtClean="0"/>
              <a:t>1/12/26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889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2" y="182033"/>
            <a:ext cx="2005543" cy="774700"/>
          </a:xfrm>
        </p:spPr>
        <p:txBody>
          <a:bodyPr anchor="b"/>
          <a:lstStyle>
            <a:lvl1pPr algn="l">
              <a:defRPr sz="98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9" y="182037"/>
            <a:ext cx="3407833" cy="3902075"/>
          </a:xfrm>
        </p:spPr>
        <p:txBody>
          <a:bodyPr/>
          <a:lstStyle>
            <a:lvl1pPr>
              <a:defRPr sz="1568"/>
            </a:lvl1pPr>
            <a:lvl2pPr>
              <a:defRPr sz="1371"/>
            </a:lvl2pPr>
            <a:lvl3pPr>
              <a:defRPr sz="1175"/>
            </a:lvl3pPr>
            <a:lvl4pPr>
              <a:defRPr sz="980"/>
            </a:lvl4pPr>
            <a:lvl5pPr>
              <a:defRPr sz="980"/>
            </a:lvl5pPr>
            <a:lvl6pPr>
              <a:defRPr sz="980"/>
            </a:lvl6pPr>
            <a:lvl7pPr>
              <a:defRPr sz="980"/>
            </a:lvl7pPr>
            <a:lvl8pPr>
              <a:defRPr sz="980"/>
            </a:lvl8pPr>
            <a:lvl9pPr>
              <a:defRPr sz="9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2" y="956737"/>
            <a:ext cx="2005543" cy="3127375"/>
          </a:xfrm>
        </p:spPr>
        <p:txBody>
          <a:bodyPr/>
          <a:lstStyle>
            <a:lvl1pPr marL="0" indent="0">
              <a:buNone/>
              <a:defRPr sz="686"/>
            </a:lvl1pPr>
            <a:lvl2pPr marL="223884" indent="0">
              <a:buNone/>
              <a:defRPr sz="588"/>
            </a:lvl2pPr>
            <a:lvl3pPr marL="447767" indent="0">
              <a:buNone/>
              <a:defRPr sz="489"/>
            </a:lvl3pPr>
            <a:lvl4pPr marL="671651" indent="0">
              <a:buNone/>
              <a:defRPr sz="441"/>
            </a:lvl4pPr>
            <a:lvl5pPr marL="895535" indent="0">
              <a:buNone/>
              <a:defRPr sz="441"/>
            </a:lvl5pPr>
            <a:lvl6pPr marL="1119419" indent="0">
              <a:buNone/>
              <a:defRPr sz="441"/>
            </a:lvl6pPr>
            <a:lvl7pPr marL="1343302" indent="0">
              <a:buNone/>
              <a:defRPr sz="441"/>
            </a:lvl7pPr>
            <a:lvl8pPr marL="1567186" indent="0">
              <a:buNone/>
              <a:defRPr sz="441"/>
            </a:lvl8pPr>
            <a:lvl9pPr marL="1791069" indent="0">
              <a:buNone/>
              <a:defRPr sz="44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77AC-C40E-4F27-A8E3-3D14924A748B}" type="datetime1">
              <a:rPr lang="en-US" smtClean="0"/>
              <a:t>1/12/26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477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3"/>
            <a:ext cx="3657600" cy="377825"/>
          </a:xfrm>
        </p:spPr>
        <p:txBody>
          <a:bodyPr anchor="b"/>
          <a:lstStyle>
            <a:lvl1pPr algn="l">
              <a:defRPr sz="98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1568"/>
            </a:lvl1pPr>
            <a:lvl2pPr marL="223884" indent="0">
              <a:buNone/>
              <a:defRPr sz="1371"/>
            </a:lvl2pPr>
            <a:lvl3pPr marL="447767" indent="0">
              <a:buNone/>
              <a:defRPr sz="1175"/>
            </a:lvl3pPr>
            <a:lvl4pPr marL="671651" indent="0">
              <a:buNone/>
              <a:defRPr sz="980"/>
            </a:lvl4pPr>
            <a:lvl5pPr marL="895535" indent="0">
              <a:buNone/>
              <a:defRPr sz="980"/>
            </a:lvl5pPr>
            <a:lvl6pPr marL="1119419" indent="0">
              <a:buNone/>
              <a:defRPr sz="980"/>
            </a:lvl6pPr>
            <a:lvl7pPr marL="1343302" indent="0">
              <a:buNone/>
              <a:defRPr sz="980"/>
            </a:lvl7pPr>
            <a:lvl8pPr marL="1567186" indent="0">
              <a:buNone/>
              <a:defRPr sz="980"/>
            </a:lvl8pPr>
            <a:lvl9pPr marL="1791069" indent="0">
              <a:buNone/>
              <a:defRPr sz="98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8"/>
            <a:ext cx="3657600" cy="536575"/>
          </a:xfrm>
        </p:spPr>
        <p:txBody>
          <a:bodyPr/>
          <a:lstStyle>
            <a:lvl1pPr marL="0" indent="0">
              <a:buNone/>
              <a:defRPr sz="686"/>
            </a:lvl1pPr>
            <a:lvl2pPr marL="223884" indent="0">
              <a:buNone/>
              <a:defRPr sz="588"/>
            </a:lvl2pPr>
            <a:lvl3pPr marL="447767" indent="0">
              <a:buNone/>
              <a:defRPr sz="489"/>
            </a:lvl3pPr>
            <a:lvl4pPr marL="671651" indent="0">
              <a:buNone/>
              <a:defRPr sz="441"/>
            </a:lvl4pPr>
            <a:lvl5pPr marL="895535" indent="0">
              <a:buNone/>
              <a:defRPr sz="441"/>
            </a:lvl5pPr>
            <a:lvl6pPr marL="1119419" indent="0">
              <a:buNone/>
              <a:defRPr sz="441"/>
            </a:lvl6pPr>
            <a:lvl7pPr marL="1343302" indent="0">
              <a:buNone/>
              <a:defRPr sz="441"/>
            </a:lvl7pPr>
            <a:lvl8pPr marL="1567186" indent="0">
              <a:buNone/>
              <a:defRPr sz="441"/>
            </a:lvl8pPr>
            <a:lvl9pPr marL="1791069" indent="0">
              <a:buNone/>
              <a:defRPr sz="44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1F6C-A3E0-4639-80CC-14ADF5234804}" type="datetime1">
              <a:rPr lang="en-US" smtClean="0"/>
              <a:t>1/12/26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142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3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4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CE39C-5B23-43C1-AE4F-970610955BA3}" type="datetime1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231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447767" rtl="0" eaLnBrk="1" latinLnBrk="0" hangingPunct="1">
        <a:spcBef>
          <a:spcPct val="0"/>
        </a:spcBef>
        <a:buNone/>
        <a:defRPr sz="21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7913" indent="-167913" algn="l" defTabSz="447767" rtl="0" eaLnBrk="1" latinLnBrk="0" hangingPunct="1">
        <a:spcBef>
          <a:spcPct val="20000"/>
        </a:spcBef>
        <a:buFont typeface="Arial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1pPr>
      <a:lvl2pPr marL="363812" indent="-139928" algn="l" defTabSz="447767" rtl="0" eaLnBrk="1" latinLnBrk="0" hangingPunct="1">
        <a:spcBef>
          <a:spcPct val="20000"/>
        </a:spcBef>
        <a:buFont typeface="Arial" pitchFamily="34" charset="0"/>
        <a:buChar char="–"/>
        <a:defRPr sz="1371" kern="1200">
          <a:solidFill>
            <a:schemeClr val="tx1"/>
          </a:solidFill>
          <a:latin typeface="+mn-lt"/>
          <a:ea typeface="+mn-ea"/>
          <a:cs typeface="+mn-cs"/>
        </a:defRPr>
      </a:lvl2pPr>
      <a:lvl3pPr marL="559709" indent="-111941" algn="l" defTabSz="447767" rtl="0" eaLnBrk="1" latinLnBrk="0" hangingPunct="1">
        <a:spcBef>
          <a:spcPct val="20000"/>
        </a:spcBef>
        <a:buFont typeface="Arial" pitchFamily="34" charset="0"/>
        <a:buChar char="•"/>
        <a:defRPr sz="1175" kern="1200">
          <a:solidFill>
            <a:schemeClr val="tx1"/>
          </a:solidFill>
          <a:latin typeface="+mn-lt"/>
          <a:ea typeface="+mn-ea"/>
          <a:cs typeface="+mn-cs"/>
        </a:defRPr>
      </a:lvl3pPr>
      <a:lvl4pPr marL="783593" indent="-111941" algn="l" defTabSz="447767" rtl="0" eaLnBrk="1" latinLnBrk="0" hangingPunct="1">
        <a:spcBef>
          <a:spcPct val="20000"/>
        </a:spcBef>
        <a:buFont typeface="Arial" pitchFamily="34" charset="0"/>
        <a:buChar char="–"/>
        <a:defRPr sz="980" kern="1200">
          <a:solidFill>
            <a:schemeClr val="tx1"/>
          </a:solidFill>
          <a:latin typeface="+mn-lt"/>
          <a:ea typeface="+mn-ea"/>
          <a:cs typeface="+mn-cs"/>
        </a:defRPr>
      </a:lvl4pPr>
      <a:lvl5pPr marL="1007476" indent="-111941" algn="l" defTabSz="447767" rtl="0" eaLnBrk="1" latinLnBrk="0" hangingPunct="1">
        <a:spcBef>
          <a:spcPct val="20000"/>
        </a:spcBef>
        <a:buFont typeface="Arial" pitchFamily="34" charset="0"/>
        <a:buChar char="»"/>
        <a:defRPr sz="980" kern="1200">
          <a:solidFill>
            <a:schemeClr val="tx1"/>
          </a:solidFill>
          <a:latin typeface="+mn-lt"/>
          <a:ea typeface="+mn-ea"/>
          <a:cs typeface="+mn-cs"/>
        </a:defRPr>
      </a:lvl5pPr>
      <a:lvl6pPr marL="1231360" indent="-111941" algn="l" defTabSz="447767" rtl="0" eaLnBrk="1" latinLnBrk="0" hangingPunct="1">
        <a:spcBef>
          <a:spcPct val="20000"/>
        </a:spcBef>
        <a:buFont typeface="Arial" pitchFamily="34" charset="0"/>
        <a:buChar char="•"/>
        <a:defRPr sz="980" kern="1200">
          <a:solidFill>
            <a:schemeClr val="tx1"/>
          </a:solidFill>
          <a:latin typeface="+mn-lt"/>
          <a:ea typeface="+mn-ea"/>
          <a:cs typeface="+mn-cs"/>
        </a:defRPr>
      </a:lvl6pPr>
      <a:lvl7pPr marL="1455244" indent="-111941" algn="l" defTabSz="447767" rtl="0" eaLnBrk="1" latinLnBrk="0" hangingPunct="1">
        <a:spcBef>
          <a:spcPct val="20000"/>
        </a:spcBef>
        <a:buFont typeface="Arial" pitchFamily="34" charset="0"/>
        <a:buChar char="•"/>
        <a:defRPr sz="980" kern="1200">
          <a:solidFill>
            <a:schemeClr val="tx1"/>
          </a:solidFill>
          <a:latin typeface="+mn-lt"/>
          <a:ea typeface="+mn-ea"/>
          <a:cs typeface="+mn-cs"/>
        </a:defRPr>
      </a:lvl7pPr>
      <a:lvl8pPr marL="1679127" indent="-111941" algn="l" defTabSz="447767" rtl="0" eaLnBrk="1" latinLnBrk="0" hangingPunct="1">
        <a:spcBef>
          <a:spcPct val="20000"/>
        </a:spcBef>
        <a:buFont typeface="Arial" pitchFamily="34" charset="0"/>
        <a:buChar char="•"/>
        <a:defRPr sz="980" kern="1200">
          <a:solidFill>
            <a:schemeClr val="tx1"/>
          </a:solidFill>
          <a:latin typeface="+mn-lt"/>
          <a:ea typeface="+mn-ea"/>
          <a:cs typeface="+mn-cs"/>
        </a:defRPr>
      </a:lvl8pPr>
      <a:lvl9pPr marL="1903011" indent="-111941" algn="l" defTabSz="447767" rtl="0" eaLnBrk="1" latinLnBrk="0" hangingPunct="1">
        <a:spcBef>
          <a:spcPct val="20000"/>
        </a:spcBef>
        <a:buFont typeface="Arial" pitchFamily="34" charset="0"/>
        <a:buChar char="•"/>
        <a:defRPr sz="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47767" rtl="0" eaLnBrk="1" latinLnBrk="0" hangingPunct="1">
        <a:defRPr sz="881" kern="1200">
          <a:solidFill>
            <a:schemeClr val="tx1"/>
          </a:solidFill>
          <a:latin typeface="+mn-lt"/>
          <a:ea typeface="+mn-ea"/>
          <a:cs typeface="+mn-cs"/>
        </a:defRPr>
      </a:lvl1pPr>
      <a:lvl2pPr marL="223884" algn="l" defTabSz="447767" rtl="0" eaLnBrk="1" latinLnBrk="0" hangingPunct="1">
        <a:defRPr sz="881" kern="1200">
          <a:solidFill>
            <a:schemeClr val="tx1"/>
          </a:solidFill>
          <a:latin typeface="+mn-lt"/>
          <a:ea typeface="+mn-ea"/>
          <a:cs typeface="+mn-cs"/>
        </a:defRPr>
      </a:lvl2pPr>
      <a:lvl3pPr marL="447767" algn="l" defTabSz="447767" rtl="0" eaLnBrk="1" latinLnBrk="0" hangingPunct="1">
        <a:defRPr sz="881" kern="1200">
          <a:solidFill>
            <a:schemeClr val="tx1"/>
          </a:solidFill>
          <a:latin typeface="+mn-lt"/>
          <a:ea typeface="+mn-ea"/>
          <a:cs typeface="+mn-cs"/>
        </a:defRPr>
      </a:lvl3pPr>
      <a:lvl4pPr marL="671651" algn="l" defTabSz="447767" rtl="0" eaLnBrk="1" latinLnBrk="0" hangingPunct="1">
        <a:defRPr sz="881" kern="1200">
          <a:solidFill>
            <a:schemeClr val="tx1"/>
          </a:solidFill>
          <a:latin typeface="+mn-lt"/>
          <a:ea typeface="+mn-ea"/>
          <a:cs typeface="+mn-cs"/>
        </a:defRPr>
      </a:lvl4pPr>
      <a:lvl5pPr marL="895535" algn="l" defTabSz="447767" rtl="0" eaLnBrk="1" latinLnBrk="0" hangingPunct="1">
        <a:defRPr sz="881" kern="1200">
          <a:solidFill>
            <a:schemeClr val="tx1"/>
          </a:solidFill>
          <a:latin typeface="+mn-lt"/>
          <a:ea typeface="+mn-ea"/>
          <a:cs typeface="+mn-cs"/>
        </a:defRPr>
      </a:lvl5pPr>
      <a:lvl6pPr marL="1119419" algn="l" defTabSz="447767" rtl="0" eaLnBrk="1" latinLnBrk="0" hangingPunct="1">
        <a:defRPr sz="881" kern="1200">
          <a:solidFill>
            <a:schemeClr val="tx1"/>
          </a:solidFill>
          <a:latin typeface="+mn-lt"/>
          <a:ea typeface="+mn-ea"/>
          <a:cs typeface="+mn-cs"/>
        </a:defRPr>
      </a:lvl6pPr>
      <a:lvl7pPr marL="1343302" algn="l" defTabSz="447767" rtl="0" eaLnBrk="1" latinLnBrk="0" hangingPunct="1">
        <a:defRPr sz="881" kern="1200">
          <a:solidFill>
            <a:schemeClr val="tx1"/>
          </a:solidFill>
          <a:latin typeface="+mn-lt"/>
          <a:ea typeface="+mn-ea"/>
          <a:cs typeface="+mn-cs"/>
        </a:defRPr>
      </a:lvl7pPr>
      <a:lvl8pPr marL="1567186" algn="l" defTabSz="447767" rtl="0" eaLnBrk="1" latinLnBrk="0" hangingPunct="1">
        <a:defRPr sz="881" kern="1200">
          <a:solidFill>
            <a:schemeClr val="tx1"/>
          </a:solidFill>
          <a:latin typeface="+mn-lt"/>
          <a:ea typeface="+mn-ea"/>
          <a:cs typeface="+mn-cs"/>
        </a:defRPr>
      </a:lvl8pPr>
      <a:lvl9pPr marL="1791069" algn="l" defTabSz="447767" rtl="0" eaLnBrk="1" latinLnBrk="0" hangingPunct="1">
        <a:defRPr sz="8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60E86E-5CBF-E514-FD5C-E72A2267C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0BF929D4-157E-7BA4-3CE1-C4A61B5AFF32}"/>
              </a:ext>
            </a:extLst>
          </p:cNvPr>
          <p:cNvGrpSpPr/>
          <p:nvPr/>
        </p:nvGrpSpPr>
        <p:grpSpPr>
          <a:xfrm>
            <a:off x="28991" y="757988"/>
            <a:ext cx="12134018" cy="4890837"/>
            <a:chOff x="28991" y="757988"/>
            <a:chExt cx="12134018" cy="4890837"/>
          </a:xfrm>
        </p:grpSpPr>
        <p:pic>
          <p:nvPicPr>
            <p:cNvPr id="1035" name="Picture 1034" descr="A screenshot of a computer">
              <a:extLst>
                <a:ext uri="{FF2B5EF4-FFF2-40B4-BE49-F238E27FC236}">
                  <a16:creationId xmlns:a16="http://schemas.microsoft.com/office/drawing/2014/main" id="{DB267D5E-0242-5512-D99E-F45C2295BBB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991" y="757988"/>
              <a:ext cx="12134018" cy="4890837"/>
            </a:xfrm>
            <a:prstGeom prst="rect">
              <a:avLst/>
            </a:prstGeom>
          </p:spPr>
        </p:pic>
        <p:sp>
          <p:nvSpPr>
            <p:cNvPr id="1036" name="TextBox 1035">
              <a:extLst>
                <a:ext uri="{FF2B5EF4-FFF2-40B4-BE49-F238E27FC236}">
                  <a16:creationId xmlns:a16="http://schemas.microsoft.com/office/drawing/2014/main" id="{2AB5516A-D631-0846-CD77-3C6E79CCB53E}"/>
                </a:ext>
              </a:extLst>
            </p:cNvPr>
            <p:cNvSpPr txBox="1"/>
            <p:nvPr/>
          </p:nvSpPr>
          <p:spPr>
            <a:xfrm>
              <a:off x="384611" y="1626244"/>
              <a:ext cx="1623956" cy="8463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36000" tIns="0" rIns="0" bIns="0" rtlCol="0">
              <a:spAutoFit/>
            </a:bodyPr>
            <a:lstStyle/>
            <a:p>
              <a:pPr marL="72000" marR="0" lvl="0" indent="-72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HK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Technological &amp; economic competition</a:t>
              </a:r>
            </a:p>
            <a:p>
              <a:pPr marL="72000" marR="0" lvl="0" indent="-72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HK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Strategic assets &amp; IP</a:t>
              </a:r>
            </a:p>
            <a:p>
              <a:pPr marL="72000" marR="0" lvl="0" indent="-72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HK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Regional differences</a:t>
              </a:r>
            </a:p>
            <a:p>
              <a:pPr marL="72000" marR="0" lvl="0" indent="-72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HK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Laws &amp; standards</a:t>
              </a:r>
            </a:p>
            <a:p>
              <a:pPr marL="72000" marR="0" lvl="0" indent="-72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en-HK" sz="7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7" name="TextBox 1036">
              <a:extLst>
                <a:ext uri="{FF2B5EF4-FFF2-40B4-BE49-F238E27FC236}">
                  <a16:creationId xmlns:a16="http://schemas.microsoft.com/office/drawing/2014/main" id="{76B18870-70B3-DAE4-DC86-510E4750EC6C}"/>
                </a:ext>
              </a:extLst>
            </p:cNvPr>
            <p:cNvSpPr txBox="1"/>
            <p:nvPr/>
          </p:nvSpPr>
          <p:spPr>
            <a:xfrm>
              <a:off x="384611" y="3909960"/>
              <a:ext cx="1623956" cy="76944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36000" tIns="0" rIns="0" bIns="0" rtlCol="0">
              <a:spAutoFit/>
            </a:bodyPr>
            <a:lstStyle/>
            <a:p>
              <a:pPr marL="72000" marR="0" lvl="0" indent="-72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HK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Technology outpacing regulation</a:t>
              </a:r>
            </a:p>
            <a:p>
              <a:pPr marL="72000" marR="0" lvl="0" indent="-72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HK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Adoption with compliance</a:t>
              </a:r>
            </a:p>
            <a:p>
              <a:pPr marL="72000" marR="0" lvl="0" indent="-72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HK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Regulatory, consumer, employee groups</a:t>
              </a:r>
            </a:p>
            <a:p>
              <a:pPr marL="72000" marR="0" lvl="0" indent="-72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en-HK" sz="7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9" name="TextBox 1038">
              <a:extLst>
                <a:ext uri="{FF2B5EF4-FFF2-40B4-BE49-F238E27FC236}">
                  <a16:creationId xmlns:a16="http://schemas.microsoft.com/office/drawing/2014/main" id="{67EDD13F-198E-7281-AEE9-0A0BA3B133BC}"/>
                </a:ext>
              </a:extLst>
            </p:cNvPr>
            <p:cNvSpPr txBox="1"/>
            <p:nvPr/>
          </p:nvSpPr>
          <p:spPr>
            <a:xfrm>
              <a:off x="4815453" y="3050430"/>
              <a:ext cx="2641757" cy="36163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3600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HK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Why do you do what you do? Does your strategy enhance this?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HK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Can you describe your strategy in terms of the 3 dimensions below?</a:t>
              </a:r>
            </a:p>
          </p:txBody>
        </p:sp>
        <p:sp>
          <p:nvSpPr>
            <p:cNvPr id="1041" name="TextBox 1040">
              <a:extLst>
                <a:ext uri="{FF2B5EF4-FFF2-40B4-BE49-F238E27FC236}">
                  <a16:creationId xmlns:a16="http://schemas.microsoft.com/office/drawing/2014/main" id="{57C8458D-DDA3-C760-2B56-B9A44D5065C2}"/>
                </a:ext>
              </a:extLst>
            </p:cNvPr>
            <p:cNvSpPr txBox="1"/>
            <p:nvPr/>
          </p:nvSpPr>
          <p:spPr>
            <a:xfrm>
              <a:off x="3026186" y="1697936"/>
              <a:ext cx="1623958" cy="46935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36000" tIns="0" rIns="0" bIns="0" rtlCol="0">
              <a:spAutoFit/>
            </a:bodyPr>
            <a:lstStyle/>
            <a:p>
              <a:pPr marL="72000" marR="0" lvl="0" indent="-72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HK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Why do you do what you do? Does your strategy enhance this?</a:t>
              </a:r>
            </a:p>
            <a:p>
              <a:pPr marL="72000" marR="0" lvl="0" indent="-72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HK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Can you describe your strategy in terms of the 3 dimensions below?</a:t>
              </a:r>
            </a:p>
          </p:txBody>
        </p:sp>
        <p:sp>
          <p:nvSpPr>
            <p:cNvPr id="1043" name="TextBox 1042">
              <a:extLst>
                <a:ext uri="{FF2B5EF4-FFF2-40B4-BE49-F238E27FC236}">
                  <a16:creationId xmlns:a16="http://schemas.microsoft.com/office/drawing/2014/main" id="{DBA6D920-C07E-4D13-073D-0CD67DDE918A}"/>
                </a:ext>
              </a:extLst>
            </p:cNvPr>
            <p:cNvSpPr txBox="1"/>
            <p:nvPr/>
          </p:nvSpPr>
          <p:spPr>
            <a:xfrm>
              <a:off x="10099171" y="1626242"/>
              <a:ext cx="1623956" cy="8463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36000" tIns="0" rIns="0" bIns="0" rtlCol="0">
              <a:spAutoFit/>
            </a:bodyPr>
            <a:lstStyle/>
            <a:p>
              <a:pPr marL="72000" marR="0" lvl="0" indent="-72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HK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Technological advances</a:t>
              </a:r>
            </a:p>
            <a:p>
              <a:pPr marL="72000" marR="0" lvl="0" indent="-72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HK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Speed, efficiency &amp; scalability</a:t>
              </a:r>
            </a:p>
            <a:p>
              <a:pPr marL="72000" marR="0" lvl="0" indent="-72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HK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Increased experimentation</a:t>
              </a:r>
            </a:p>
            <a:p>
              <a:pPr marL="72000" marR="0" lvl="0" indent="-72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HK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Customer preferences</a:t>
              </a:r>
            </a:p>
            <a:p>
              <a:pPr marL="72000" marR="0" lvl="0" indent="-72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en-HK" sz="7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4" name="TextBox 1043">
              <a:extLst>
                <a:ext uri="{FF2B5EF4-FFF2-40B4-BE49-F238E27FC236}">
                  <a16:creationId xmlns:a16="http://schemas.microsoft.com/office/drawing/2014/main" id="{50947EB0-830D-690D-98A9-AC9C974C6492}"/>
                </a:ext>
              </a:extLst>
            </p:cNvPr>
            <p:cNvSpPr txBox="1"/>
            <p:nvPr/>
          </p:nvSpPr>
          <p:spPr>
            <a:xfrm>
              <a:off x="10099171" y="3909960"/>
              <a:ext cx="1623956" cy="8463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36000" tIns="0" rIns="0" bIns="0" rtlCol="0">
              <a:spAutoFit/>
            </a:bodyPr>
            <a:lstStyle/>
            <a:p>
              <a:pPr marL="72000" marR="0" lvl="0" indent="-72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HK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AI literacy &amp; skills</a:t>
              </a:r>
            </a:p>
            <a:p>
              <a:pPr marL="72000" marR="0" lvl="0" indent="-72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HK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Human desires &amp; goals</a:t>
              </a:r>
            </a:p>
            <a:p>
              <a:pPr marL="72000" marR="0" lvl="0" indent="-72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HK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Employment &amp; income needs</a:t>
              </a:r>
            </a:p>
            <a:p>
              <a:pPr marL="72000" marR="0" lvl="0" indent="-72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HK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Workforce &amp; </a:t>
              </a:r>
              <a:r>
                <a:rPr kumimoji="0" lang="en-HK" sz="7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labor</a:t>
              </a:r>
              <a:r>
                <a:rPr kumimoji="0" lang="en-HK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supply</a:t>
              </a:r>
            </a:p>
            <a:p>
              <a:pPr marL="72000" marR="0" lvl="0" indent="-72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en-HK" sz="7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740473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106</Words>
  <Application>Microsoft Macintosh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Stephen Wu</dc:creator>
  <cp:lastModifiedBy>Alex Huk</cp:lastModifiedBy>
  <cp:revision>4</cp:revision>
  <dcterms:created xsi:type="dcterms:W3CDTF">2025-11-30T04:54:58Z</dcterms:created>
  <dcterms:modified xsi:type="dcterms:W3CDTF">2026-01-12T15:03:45Z</dcterms:modified>
</cp:coreProperties>
</file>