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9" name="Google Shape;33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7" name="Google Shape;36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9" name="Google Shape;39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3" name="Google Shape;43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3" name="Google Shape;44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2" name="Google Shape;46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2" name="Google Shape;48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8" name="Google Shape;51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7" name="Google Shape;537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7" name="Google Shape;54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2" name="Google Shape;582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7" name="Google Shape;617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3" name="Google Shape;2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"/>
            <a:ext cx="1219545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3">
  <p:cSld name="Slide 13"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4">
  <p:cSld name="Slide 14"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"/>
            <a:ext cx="12192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olas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ola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62" name="Google Shape;62;p9"/>
          <p:cNvSpPr/>
          <p:nvPr/>
        </p:nvSpPr>
        <p:spPr>
          <a:xfrm>
            <a:off x="8756553" y="6441907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ola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nsolas"/>
              <a:buNone/>
              <a:defRPr b="0" i="0" sz="4400" u="none" cap="none" strike="noStrik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Relationship Id="rId4" Type="http://schemas.openxmlformats.org/officeDocument/2006/relationships/image" Target="../media/image9.png"/><Relationship Id="rId5" Type="http://schemas.openxmlformats.org/officeDocument/2006/relationships/image" Target="../media/image8.png"/><Relationship Id="rId6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/>
        </p:nvSpPr>
        <p:spPr>
          <a:xfrm>
            <a:off x="0" y="2722311"/>
            <a:ext cx="121920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600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CHARCOAL STYLE</a:t>
            </a:r>
            <a:endParaRPr b="1" i="0" sz="660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0" y="3863870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600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Powerpoint Template</a:t>
            </a:r>
            <a:endParaRPr b="0" i="0" sz="360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92" name="Google Shape;92;p16"/>
          <p:cNvGrpSpPr/>
          <p:nvPr/>
        </p:nvGrpSpPr>
        <p:grpSpPr>
          <a:xfrm>
            <a:off x="-123092" y="4943257"/>
            <a:ext cx="12315092" cy="316801"/>
            <a:chOff x="-6532018" y="3722607"/>
            <a:chExt cx="12315092" cy="316801"/>
          </a:xfrm>
        </p:grpSpPr>
        <p:sp>
          <p:nvSpPr>
            <p:cNvPr id="93" name="Google Shape;93;p16"/>
            <p:cNvSpPr/>
            <p:nvPr/>
          </p:nvSpPr>
          <p:spPr>
            <a:xfrm>
              <a:off x="-6532018" y="3722607"/>
              <a:ext cx="12315092" cy="3168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94" name="Google Shape;94;p16"/>
            <p:cNvSpPr txBox="1"/>
            <p:nvPr/>
          </p:nvSpPr>
          <p:spPr>
            <a:xfrm>
              <a:off x="-6408926" y="3722607"/>
              <a:ext cx="12191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accent2"/>
                  </a:solidFill>
                  <a:latin typeface="Consolas"/>
                  <a:ea typeface="Consolas"/>
                  <a:cs typeface="Consolas"/>
                  <a:sym typeface="Consolas"/>
                </a:rPr>
                <a:t>www.freepptbackgrounds.net</a:t>
              </a:r>
              <a:endParaRPr b="0" i="0" sz="1200" u="none" cap="none" strike="noStrike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5"/>
          <p:cNvSpPr/>
          <p:nvPr/>
        </p:nvSpPr>
        <p:spPr>
          <a:xfrm>
            <a:off x="815933" y="1407388"/>
            <a:ext cx="1800665" cy="4304715"/>
          </a:xfrm>
          <a:prstGeom prst="rect">
            <a:avLst/>
          </a:prstGeom>
          <a:noFill/>
          <a:ln cap="flat" cmpd="sng" w="12700">
            <a:solidFill>
              <a:srgbClr val="F6F6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9" name="Google Shape;319;p25"/>
          <p:cNvSpPr/>
          <p:nvPr/>
        </p:nvSpPr>
        <p:spPr>
          <a:xfrm>
            <a:off x="3766633" y="1407388"/>
            <a:ext cx="1800665" cy="4304715"/>
          </a:xfrm>
          <a:prstGeom prst="rect">
            <a:avLst/>
          </a:prstGeom>
          <a:noFill/>
          <a:ln cap="flat" cmpd="sng" w="12700">
            <a:solidFill>
              <a:srgbClr val="F6F6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0" name="Google Shape;320;p25"/>
          <p:cNvSpPr/>
          <p:nvPr/>
        </p:nvSpPr>
        <p:spPr>
          <a:xfrm>
            <a:off x="6717332" y="1407388"/>
            <a:ext cx="1800665" cy="4304715"/>
          </a:xfrm>
          <a:prstGeom prst="rect">
            <a:avLst/>
          </a:prstGeom>
          <a:noFill/>
          <a:ln cap="flat" cmpd="sng" w="12700">
            <a:solidFill>
              <a:srgbClr val="F6F6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1" name="Google Shape;321;p25"/>
          <p:cNvSpPr/>
          <p:nvPr/>
        </p:nvSpPr>
        <p:spPr>
          <a:xfrm>
            <a:off x="9668030" y="1407388"/>
            <a:ext cx="1800665" cy="4304715"/>
          </a:xfrm>
          <a:prstGeom prst="rect">
            <a:avLst/>
          </a:prstGeom>
          <a:noFill/>
          <a:ln cap="flat" cmpd="sng" w="12700">
            <a:solidFill>
              <a:srgbClr val="F6F6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2" name="Google Shape;322;p25"/>
          <p:cNvSpPr/>
          <p:nvPr/>
        </p:nvSpPr>
        <p:spPr>
          <a:xfrm>
            <a:off x="1132455" y="1702810"/>
            <a:ext cx="1167619" cy="1167619"/>
          </a:xfrm>
          <a:prstGeom prst="diamond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3" name="Google Shape;323;p25"/>
          <p:cNvSpPr/>
          <p:nvPr/>
        </p:nvSpPr>
        <p:spPr>
          <a:xfrm>
            <a:off x="9984552" y="1702808"/>
            <a:ext cx="1167619" cy="1167619"/>
          </a:xfrm>
          <a:prstGeom prst="diamond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4" name="Google Shape;324;p25"/>
          <p:cNvSpPr/>
          <p:nvPr/>
        </p:nvSpPr>
        <p:spPr>
          <a:xfrm>
            <a:off x="7033853" y="1702810"/>
            <a:ext cx="1167619" cy="1167619"/>
          </a:xfrm>
          <a:prstGeom prst="diamond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5" name="Google Shape;325;p25"/>
          <p:cNvSpPr/>
          <p:nvPr/>
        </p:nvSpPr>
        <p:spPr>
          <a:xfrm>
            <a:off x="4083153" y="1702810"/>
            <a:ext cx="1167619" cy="1167619"/>
          </a:xfrm>
          <a:prstGeom prst="diamond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326" name="Google Shape;32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63560" y="1981538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1463" y="1981538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62163" y="1981538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312861" y="1981538"/>
            <a:ext cx="6096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5"/>
          <p:cNvSpPr/>
          <p:nvPr/>
        </p:nvSpPr>
        <p:spPr>
          <a:xfrm>
            <a:off x="842905" y="3922365"/>
            <a:ext cx="180066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The user can make a presentation</a:t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1" name="Google Shape;331;p25"/>
          <p:cNvSpPr/>
          <p:nvPr/>
        </p:nvSpPr>
        <p:spPr>
          <a:xfrm>
            <a:off x="9695003" y="3922365"/>
            <a:ext cx="177369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The user can demonstrate on a projector or</a:t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2" name="Google Shape;332;p25"/>
          <p:cNvSpPr/>
          <p:nvPr/>
        </p:nvSpPr>
        <p:spPr>
          <a:xfrm>
            <a:off x="6730815" y="3922365"/>
            <a:ext cx="181415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The user can make a presentation</a:t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3" name="Google Shape;333;p25"/>
          <p:cNvSpPr/>
          <p:nvPr/>
        </p:nvSpPr>
        <p:spPr>
          <a:xfrm>
            <a:off x="3753143" y="3922365"/>
            <a:ext cx="177369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The user can demonstrate on a projector or</a:t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34" name="Google Shape;334;p25"/>
          <p:cNvGrpSpPr/>
          <p:nvPr/>
        </p:nvGrpSpPr>
        <p:grpSpPr>
          <a:xfrm>
            <a:off x="307721" y="332065"/>
            <a:ext cx="1789005" cy="420564"/>
            <a:chOff x="568442" y="319364"/>
            <a:chExt cx="1789006" cy="420565"/>
          </a:xfrm>
        </p:grpSpPr>
        <p:sp>
          <p:nvSpPr>
            <p:cNvPr id="335" name="Google Shape;335;p25"/>
            <p:cNvSpPr txBox="1"/>
            <p:nvPr/>
          </p:nvSpPr>
          <p:spPr>
            <a:xfrm>
              <a:off x="665958" y="319364"/>
              <a:ext cx="1691490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Evaluation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36" name="Google Shape;336;p25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oogle Shape;342;p26"/>
          <p:cNvGrpSpPr/>
          <p:nvPr/>
        </p:nvGrpSpPr>
        <p:grpSpPr>
          <a:xfrm>
            <a:off x="2218989" y="2736398"/>
            <a:ext cx="2885371" cy="1060703"/>
            <a:chOff x="7644687" y="3331920"/>
            <a:chExt cx="2885371" cy="1060702"/>
          </a:xfrm>
        </p:grpSpPr>
        <p:sp>
          <p:nvSpPr>
            <p:cNvPr id="343" name="Google Shape;343;p26"/>
            <p:cNvSpPr/>
            <p:nvPr/>
          </p:nvSpPr>
          <p:spPr>
            <a:xfrm>
              <a:off x="7966385" y="3331920"/>
              <a:ext cx="2241974" cy="387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Share</a:t>
              </a:r>
              <a:endParaRPr b="1"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44" name="Google Shape;344;p26"/>
            <p:cNvSpPr txBox="1"/>
            <p:nvPr/>
          </p:nvSpPr>
          <p:spPr>
            <a:xfrm>
              <a:off x="7644687" y="3668770"/>
              <a:ext cx="2885371" cy="7238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It is a very sad thing that nowadays there is so little useless information.</a:t>
              </a:r>
              <a:endParaRPr/>
            </a:p>
          </p:txBody>
        </p:sp>
      </p:grpSp>
      <p:grpSp>
        <p:nvGrpSpPr>
          <p:cNvPr id="345" name="Google Shape;345;p26"/>
          <p:cNvGrpSpPr/>
          <p:nvPr/>
        </p:nvGrpSpPr>
        <p:grpSpPr>
          <a:xfrm>
            <a:off x="6720643" y="2772220"/>
            <a:ext cx="2885371" cy="1033643"/>
            <a:chOff x="7523107" y="3331677"/>
            <a:chExt cx="2885371" cy="1033642"/>
          </a:xfrm>
        </p:grpSpPr>
        <p:sp>
          <p:nvSpPr>
            <p:cNvPr id="346" name="Google Shape;346;p26"/>
            <p:cNvSpPr/>
            <p:nvPr/>
          </p:nvSpPr>
          <p:spPr>
            <a:xfrm>
              <a:off x="7844804" y="3331677"/>
              <a:ext cx="2241974" cy="387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Success</a:t>
              </a:r>
              <a:endParaRPr b="1"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47" name="Google Shape;347;p26"/>
            <p:cNvSpPr txBox="1"/>
            <p:nvPr/>
          </p:nvSpPr>
          <p:spPr>
            <a:xfrm>
              <a:off x="7523107" y="3641467"/>
              <a:ext cx="2885371" cy="7238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Enter the comprehensive description of the above chart here</a:t>
              </a:r>
              <a:endParaRPr/>
            </a:p>
          </p:txBody>
        </p:sp>
      </p:grpSp>
      <p:grpSp>
        <p:nvGrpSpPr>
          <p:cNvPr id="348" name="Google Shape;348;p26"/>
          <p:cNvGrpSpPr/>
          <p:nvPr/>
        </p:nvGrpSpPr>
        <p:grpSpPr>
          <a:xfrm>
            <a:off x="2179061" y="5195875"/>
            <a:ext cx="2885371" cy="1033643"/>
            <a:chOff x="7523107" y="3331677"/>
            <a:chExt cx="2885371" cy="1033642"/>
          </a:xfrm>
        </p:grpSpPr>
        <p:sp>
          <p:nvSpPr>
            <p:cNvPr id="349" name="Google Shape;349;p26"/>
            <p:cNvSpPr/>
            <p:nvPr/>
          </p:nvSpPr>
          <p:spPr>
            <a:xfrm>
              <a:off x="7844804" y="3331677"/>
              <a:ext cx="2241974" cy="387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Skills</a:t>
              </a:r>
              <a:endParaRPr b="1"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0" name="Google Shape;350;p26"/>
            <p:cNvSpPr txBox="1"/>
            <p:nvPr/>
          </p:nvSpPr>
          <p:spPr>
            <a:xfrm>
              <a:off x="7523107" y="3641467"/>
              <a:ext cx="2885371" cy="7238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Enter the comprehensive description of the above chart here</a:t>
              </a:r>
              <a:endParaRPr/>
            </a:p>
          </p:txBody>
        </p:sp>
      </p:grpSp>
      <p:grpSp>
        <p:nvGrpSpPr>
          <p:cNvPr id="351" name="Google Shape;351;p26"/>
          <p:cNvGrpSpPr/>
          <p:nvPr/>
        </p:nvGrpSpPr>
        <p:grpSpPr>
          <a:xfrm>
            <a:off x="6810415" y="5195876"/>
            <a:ext cx="2885371" cy="1033643"/>
            <a:chOff x="7523107" y="3331677"/>
            <a:chExt cx="2885371" cy="1033641"/>
          </a:xfrm>
        </p:grpSpPr>
        <p:sp>
          <p:nvSpPr>
            <p:cNvPr id="352" name="Google Shape;352;p26"/>
            <p:cNvSpPr/>
            <p:nvPr/>
          </p:nvSpPr>
          <p:spPr>
            <a:xfrm>
              <a:off x="7844804" y="3331677"/>
              <a:ext cx="2241974" cy="387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Split</a:t>
              </a:r>
              <a:endParaRPr b="1"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3" name="Google Shape;353;p26"/>
            <p:cNvSpPr txBox="1"/>
            <p:nvPr/>
          </p:nvSpPr>
          <p:spPr>
            <a:xfrm>
              <a:off x="7523107" y="3641467"/>
              <a:ext cx="2885371" cy="7238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It is a very sad thing that nowadays there is so little useless information.</a:t>
              </a:r>
              <a:endParaRPr/>
            </a:p>
          </p:txBody>
        </p:sp>
      </p:grpSp>
      <p:sp>
        <p:nvSpPr>
          <p:cNvPr id="354" name="Google Shape;354;p26"/>
          <p:cNvSpPr/>
          <p:nvPr/>
        </p:nvSpPr>
        <p:spPr>
          <a:xfrm>
            <a:off x="3192122" y="1681758"/>
            <a:ext cx="950359" cy="950359"/>
          </a:xfrm>
          <a:prstGeom prst="ellipse">
            <a:avLst/>
          </a:prstGeom>
          <a:noFill/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5" name="Google Shape;355;p26"/>
          <p:cNvSpPr/>
          <p:nvPr/>
        </p:nvSpPr>
        <p:spPr>
          <a:xfrm>
            <a:off x="7777922" y="1628786"/>
            <a:ext cx="950359" cy="950359"/>
          </a:xfrm>
          <a:prstGeom prst="ellipse">
            <a:avLst/>
          </a:prstGeom>
          <a:noFill/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6" name="Google Shape;356;p26"/>
          <p:cNvSpPr/>
          <p:nvPr/>
        </p:nvSpPr>
        <p:spPr>
          <a:xfrm>
            <a:off x="3237898" y="4143326"/>
            <a:ext cx="950359" cy="950359"/>
          </a:xfrm>
          <a:prstGeom prst="ellipse">
            <a:avLst/>
          </a:prstGeom>
          <a:noFill/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7" name="Google Shape;357;p26"/>
          <p:cNvSpPr/>
          <p:nvPr/>
        </p:nvSpPr>
        <p:spPr>
          <a:xfrm>
            <a:off x="7815354" y="4106079"/>
            <a:ext cx="950359" cy="950359"/>
          </a:xfrm>
          <a:prstGeom prst="ellipse">
            <a:avLst/>
          </a:prstGeom>
          <a:noFill/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descr="灯泡" id="358" name="Google Shape;35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24978" y="4211459"/>
            <a:ext cx="739215" cy="7392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靶心" id="359" name="Google Shape;35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71101" y="1721246"/>
            <a:ext cx="778577" cy="7785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标记" id="360" name="Google Shape;360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350745" y="4285549"/>
            <a:ext cx="731065" cy="731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时钟" id="361" name="Google Shape;361;p2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296145" y="1794449"/>
            <a:ext cx="731065" cy="73106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2" name="Google Shape;362;p26"/>
          <p:cNvGrpSpPr/>
          <p:nvPr/>
        </p:nvGrpSpPr>
        <p:grpSpPr>
          <a:xfrm>
            <a:off x="307721" y="332065"/>
            <a:ext cx="1789005" cy="420564"/>
            <a:chOff x="568442" y="319364"/>
            <a:chExt cx="1789006" cy="420565"/>
          </a:xfrm>
        </p:grpSpPr>
        <p:sp>
          <p:nvSpPr>
            <p:cNvPr id="363" name="Google Shape;363;p26"/>
            <p:cNvSpPr txBox="1"/>
            <p:nvPr/>
          </p:nvSpPr>
          <p:spPr>
            <a:xfrm>
              <a:off x="665958" y="319364"/>
              <a:ext cx="1691490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Evaluation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64" name="Google Shape;364;p26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oogle Shape;370;p27"/>
          <p:cNvGrpSpPr/>
          <p:nvPr/>
        </p:nvGrpSpPr>
        <p:grpSpPr>
          <a:xfrm>
            <a:off x="8211447" y="2272165"/>
            <a:ext cx="2885371" cy="1033643"/>
            <a:chOff x="7523107" y="3331677"/>
            <a:chExt cx="2885371" cy="1033645"/>
          </a:xfrm>
        </p:grpSpPr>
        <p:sp>
          <p:nvSpPr>
            <p:cNvPr id="371" name="Google Shape;371;p27"/>
            <p:cNvSpPr/>
            <p:nvPr/>
          </p:nvSpPr>
          <p:spPr>
            <a:xfrm>
              <a:off x="7523108" y="3331677"/>
              <a:ext cx="2241974" cy="4247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Send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72" name="Google Shape;372;p27"/>
            <p:cNvSpPr txBox="1"/>
            <p:nvPr/>
          </p:nvSpPr>
          <p:spPr>
            <a:xfrm>
              <a:off x="7523107" y="3641468"/>
              <a:ext cx="2885371" cy="7238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It is a very sad thing that nowadays there is so little useless information.</a:t>
              </a:r>
              <a:endParaRPr/>
            </a:p>
          </p:txBody>
        </p:sp>
      </p:grpSp>
      <p:grpSp>
        <p:nvGrpSpPr>
          <p:cNvPr id="373" name="Google Shape;373;p27"/>
          <p:cNvGrpSpPr/>
          <p:nvPr/>
        </p:nvGrpSpPr>
        <p:grpSpPr>
          <a:xfrm>
            <a:off x="8211447" y="4503981"/>
            <a:ext cx="2885371" cy="1244149"/>
            <a:chOff x="7523107" y="3331677"/>
            <a:chExt cx="2885371" cy="1244151"/>
          </a:xfrm>
        </p:grpSpPr>
        <p:sp>
          <p:nvSpPr>
            <p:cNvPr id="374" name="Google Shape;374;p27"/>
            <p:cNvSpPr/>
            <p:nvPr/>
          </p:nvSpPr>
          <p:spPr>
            <a:xfrm>
              <a:off x="7523108" y="3331677"/>
              <a:ext cx="2241974" cy="4247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Signature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75" name="Google Shape;375;p27"/>
            <p:cNvSpPr txBox="1"/>
            <p:nvPr/>
          </p:nvSpPr>
          <p:spPr>
            <a:xfrm>
              <a:off x="7523107" y="3641468"/>
              <a:ext cx="2885371" cy="934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We certainly do not forget you as soon as you forget us. It is, perhaps, our fate rather than our merit.</a:t>
              </a:r>
              <a:endParaRPr/>
            </a:p>
          </p:txBody>
        </p:sp>
      </p:grpSp>
      <p:grpSp>
        <p:nvGrpSpPr>
          <p:cNvPr id="376" name="Google Shape;376;p27"/>
          <p:cNvGrpSpPr/>
          <p:nvPr/>
        </p:nvGrpSpPr>
        <p:grpSpPr>
          <a:xfrm>
            <a:off x="1116019" y="2272167"/>
            <a:ext cx="2885371" cy="1244149"/>
            <a:chOff x="7523107" y="3331677"/>
            <a:chExt cx="2885371" cy="1244151"/>
          </a:xfrm>
        </p:grpSpPr>
        <p:sp>
          <p:nvSpPr>
            <p:cNvPr id="377" name="Google Shape;377;p27"/>
            <p:cNvSpPr/>
            <p:nvPr/>
          </p:nvSpPr>
          <p:spPr>
            <a:xfrm>
              <a:off x="8166504" y="3331677"/>
              <a:ext cx="2241974" cy="4247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Lanage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78" name="Google Shape;378;p27"/>
            <p:cNvSpPr txBox="1"/>
            <p:nvPr/>
          </p:nvSpPr>
          <p:spPr>
            <a:xfrm>
              <a:off x="7523107" y="3641468"/>
              <a:ext cx="2885371" cy="934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We certainly do not forget you as soon as you forget us. It is, perhaps, our fate rather than our merit.</a:t>
              </a:r>
              <a:endParaRPr/>
            </a:p>
          </p:txBody>
        </p:sp>
      </p:grpSp>
      <p:grpSp>
        <p:nvGrpSpPr>
          <p:cNvPr id="379" name="Google Shape;379;p27"/>
          <p:cNvGrpSpPr/>
          <p:nvPr/>
        </p:nvGrpSpPr>
        <p:grpSpPr>
          <a:xfrm>
            <a:off x="1116019" y="4503979"/>
            <a:ext cx="2885371" cy="1033643"/>
            <a:chOff x="7523107" y="3331677"/>
            <a:chExt cx="2885371" cy="1033645"/>
          </a:xfrm>
        </p:grpSpPr>
        <p:sp>
          <p:nvSpPr>
            <p:cNvPr id="380" name="Google Shape;380;p27"/>
            <p:cNvSpPr/>
            <p:nvPr/>
          </p:nvSpPr>
          <p:spPr>
            <a:xfrm>
              <a:off x="8166504" y="3331677"/>
              <a:ext cx="2241974" cy="4247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Schedule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1" name="Google Shape;381;p27"/>
            <p:cNvSpPr txBox="1"/>
            <p:nvPr/>
          </p:nvSpPr>
          <p:spPr>
            <a:xfrm>
              <a:off x="7523107" y="3641468"/>
              <a:ext cx="2885371" cy="7238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It is a very sad thing that nowadays there is so little useless information.</a:t>
              </a:r>
              <a:endParaRPr/>
            </a:p>
          </p:txBody>
        </p:sp>
      </p:grpSp>
      <p:grpSp>
        <p:nvGrpSpPr>
          <p:cNvPr id="382" name="Google Shape;382;p27"/>
          <p:cNvGrpSpPr/>
          <p:nvPr/>
        </p:nvGrpSpPr>
        <p:grpSpPr>
          <a:xfrm>
            <a:off x="4072929" y="1808028"/>
            <a:ext cx="4028615" cy="4028613"/>
            <a:chOff x="4072927" y="1808027"/>
            <a:chExt cx="4028615" cy="4028613"/>
          </a:xfrm>
        </p:grpSpPr>
        <p:grpSp>
          <p:nvGrpSpPr>
            <p:cNvPr id="383" name="Google Shape;383;p27"/>
            <p:cNvGrpSpPr/>
            <p:nvPr/>
          </p:nvGrpSpPr>
          <p:grpSpPr>
            <a:xfrm>
              <a:off x="4072927" y="1808027"/>
              <a:ext cx="4028615" cy="4028613"/>
              <a:chOff x="4072927" y="1808027"/>
              <a:chExt cx="4028615" cy="4028613"/>
            </a:xfrm>
          </p:grpSpPr>
          <p:sp>
            <p:nvSpPr>
              <p:cNvPr id="384" name="Google Shape;384;p27"/>
              <p:cNvSpPr/>
              <p:nvPr/>
            </p:nvSpPr>
            <p:spPr>
              <a:xfrm>
                <a:off x="4298572" y="2225172"/>
                <a:ext cx="1433601" cy="1739936"/>
              </a:xfrm>
              <a:custGeom>
                <a:rect b="b" l="l" r="r" t="t"/>
                <a:pathLst>
                  <a:path extrusionOk="0" h="21600" w="20842">
                    <a:moveTo>
                      <a:pt x="18755" y="8290"/>
                    </a:moveTo>
                    <a:lnTo>
                      <a:pt x="13932" y="0"/>
                    </a:lnTo>
                    <a:cubicBezTo>
                      <a:pt x="4453" y="4270"/>
                      <a:pt x="-758" y="12901"/>
                      <a:pt x="90" y="21600"/>
                    </a:cubicBezTo>
                    <a:cubicBezTo>
                      <a:pt x="3767" y="12143"/>
                      <a:pt x="15444" y="13183"/>
                      <a:pt x="17285" y="13675"/>
                    </a:cubicBezTo>
                    <a:cubicBezTo>
                      <a:pt x="18392" y="13854"/>
                      <a:pt x="19594" y="14276"/>
                      <a:pt x="20842" y="15000"/>
                    </a:cubicBezTo>
                    <a:cubicBezTo>
                      <a:pt x="20781" y="13165"/>
                      <a:pt x="19921" y="10282"/>
                      <a:pt x="18755" y="8290"/>
                    </a:cubicBezTo>
                    <a:close/>
                  </a:path>
                </a:pathLst>
              </a:custGeom>
              <a:noFill/>
              <a:ln cap="flat" cmpd="sng" w="12700">
                <a:solidFill>
                  <a:schemeClr val="accent4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0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85" name="Google Shape;385;p27"/>
              <p:cNvSpPr/>
              <p:nvPr/>
            </p:nvSpPr>
            <p:spPr>
              <a:xfrm>
                <a:off x="4499789" y="4182255"/>
                <a:ext cx="1739936" cy="1433601"/>
              </a:xfrm>
              <a:custGeom>
                <a:rect b="b" l="l" r="r" t="t"/>
                <a:pathLst>
                  <a:path extrusionOk="0" h="20842" w="21600">
                    <a:moveTo>
                      <a:pt x="8290" y="2087"/>
                    </a:moveTo>
                    <a:lnTo>
                      <a:pt x="0" y="6910"/>
                    </a:lnTo>
                    <a:cubicBezTo>
                      <a:pt x="4270" y="16389"/>
                      <a:pt x="12901" y="21600"/>
                      <a:pt x="21600" y="20752"/>
                    </a:cubicBezTo>
                    <a:cubicBezTo>
                      <a:pt x="12143" y="17075"/>
                      <a:pt x="13183" y="5398"/>
                      <a:pt x="13675" y="3557"/>
                    </a:cubicBezTo>
                    <a:cubicBezTo>
                      <a:pt x="13854" y="2450"/>
                      <a:pt x="14276" y="1248"/>
                      <a:pt x="15000" y="0"/>
                    </a:cubicBezTo>
                    <a:cubicBezTo>
                      <a:pt x="13165" y="61"/>
                      <a:pt x="10282" y="921"/>
                      <a:pt x="8290" y="2087"/>
                    </a:cubicBezTo>
                    <a:close/>
                  </a:path>
                </a:pathLst>
              </a:custGeom>
              <a:noFill/>
              <a:ln cap="flat" cmpd="sng" w="12700">
                <a:solidFill>
                  <a:schemeClr val="accent4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0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86" name="Google Shape;386;p27"/>
              <p:cNvSpPr/>
              <p:nvPr/>
            </p:nvSpPr>
            <p:spPr>
              <a:xfrm>
                <a:off x="6459829" y="3681931"/>
                <a:ext cx="1433601" cy="1739936"/>
              </a:xfrm>
              <a:custGeom>
                <a:rect b="b" l="l" r="r" t="t"/>
                <a:pathLst>
                  <a:path extrusionOk="0" h="21600" w="20842">
                    <a:moveTo>
                      <a:pt x="2087" y="13310"/>
                    </a:moveTo>
                    <a:lnTo>
                      <a:pt x="6910" y="21600"/>
                    </a:lnTo>
                    <a:cubicBezTo>
                      <a:pt x="16389" y="17330"/>
                      <a:pt x="21600" y="8699"/>
                      <a:pt x="20752" y="0"/>
                    </a:cubicBezTo>
                    <a:cubicBezTo>
                      <a:pt x="17075" y="9457"/>
                      <a:pt x="5398" y="8417"/>
                      <a:pt x="3557" y="7925"/>
                    </a:cubicBezTo>
                    <a:cubicBezTo>
                      <a:pt x="2450" y="7746"/>
                      <a:pt x="1248" y="7324"/>
                      <a:pt x="0" y="6600"/>
                    </a:cubicBezTo>
                    <a:cubicBezTo>
                      <a:pt x="61" y="8435"/>
                      <a:pt x="921" y="11318"/>
                      <a:pt x="2087" y="13310"/>
                    </a:cubicBezTo>
                    <a:close/>
                  </a:path>
                </a:pathLst>
              </a:custGeom>
              <a:noFill/>
              <a:ln cap="flat" cmpd="sng" w="12700">
                <a:solidFill>
                  <a:schemeClr val="accent4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0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87" name="Google Shape;387;p27"/>
              <p:cNvSpPr/>
              <p:nvPr/>
            </p:nvSpPr>
            <p:spPr>
              <a:xfrm>
                <a:off x="5954560" y="2028813"/>
                <a:ext cx="1739936" cy="1433601"/>
              </a:xfrm>
              <a:custGeom>
                <a:rect b="b" l="l" r="r" t="t"/>
                <a:pathLst>
                  <a:path extrusionOk="0" h="20842" w="21600">
                    <a:moveTo>
                      <a:pt x="13310" y="18755"/>
                    </a:moveTo>
                    <a:lnTo>
                      <a:pt x="21600" y="13932"/>
                    </a:lnTo>
                    <a:cubicBezTo>
                      <a:pt x="17330" y="4453"/>
                      <a:pt x="8699" y="-758"/>
                      <a:pt x="0" y="90"/>
                    </a:cubicBezTo>
                    <a:cubicBezTo>
                      <a:pt x="9457" y="3767"/>
                      <a:pt x="8417" y="15444"/>
                      <a:pt x="7925" y="17285"/>
                    </a:cubicBezTo>
                    <a:cubicBezTo>
                      <a:pt x="7746" y="18392"/>
                      <a:pt x="7324" y="19594"/>
                      <a:pt x="6600" y="20842"/>
                    </a:cubicBezTo>
                    <a:cubicBezTo>
                      <a:pt x="8435" y="20781"/>
                      <a:pt x="11318" y="19921"/>
                      <a:pt x="13310" y="18755"/>
                    </a:cubicBezTo>
                    <a:close/>
                  </a:path>
                </a:pathLst>
              </a:custGeom>
              <a:noFill/>
              <a:ln cap="flat" cmpd="sng" w="12700">
                <a:solidFill>
                  <a:schemeClr val="accent4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0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88" name="Google Shape;388;p27"/>
              <p:cNvSpPr/>
              <p:nvPr/>
            </p:nvSpPr>
            <p:spPr>
              <a:xfrm>
                <a:off x="4072927" y="1808027"/>
                <a:ext cx="4028615" cy="4028613"/>
              </a:xfrm>
              <a:prstGeom prst="ellipse">
                <a:avLst/>
              </a:prstGeom>
              <a:noFill/>
              <a:ln cap="flat" cmpd="sng" w="12700">
                <a:solidFill>
                  <a:schemeClr val="accent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89" name="Google Shape;389;p27"/>
            <p:cNvSpPr/>
            <p:nvPr/>
          </p:nvSpPr>
          <p:spPr>
            <a:xfrm>
              <a:off x="4960292" y="2808284"/>
              <a:ext cx="558999" cy="34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1">
                  <a:solidFill>
                    <a:srgbClr val="222A35"/>
                  </a:solidFill>
                  <a:latin typeface="Consolas"/>
                  <a:ea typeface="Consolas"/>
                  <a:cs typeface="Consolas"/>
                  <a:sym typeface="Consolas"/>
                </a:rPr>
                <a:t>01</a:t>
              </a:r>
              <a:endParaRPr sz="1351">
                <a:solidFill>
                  <a:srgbClr val="222A3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0" name="Google Shape;390;p27"/>
            <p:cNvSpPr/>
            <p:nvPr/>
          </p:nvSpPr>
          <p:spPr>
            <a:xfrm>
              <a:off x="6654471" y="2808284"/>
              <a:ext cx="558999" cy="34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1">
                  <a:solidFill>
                    <a:srgbClr val="222A35"/>
                  </a:solidFill>
                  <a:latin typeface="Consolas"/>
                  <a:ea typeface="Consolas"/>
                  <a:cs typeface="Consolas"/>
                  <a:sym typeface="Consolas"/>
                </a:rPr>
                <a:t>02</a:t>
              </a:r>
              <a:endParaRPr sz="1351">
                <a:solidFill>
                  <a:srgbClr val="222A3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1" name="Google Shape;391;p27"/>
            <p:cNvSpPr/>
            <p:nvPr/>
          </p:nvSpPr>
          <p:spPr>
            <a:xfrm>
              <a:off x="4960292" y="4421404"/>
              <a:ext cx="558999" cy="34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1">
                  <a:solidFill>
                    <a:srgbClr val="222A35"/>
                  </a:solidFill>
                  <a:latin typeface="Consolas"/>
                  <a:ea typeface="Consolas"/>
                  <a:cs typeface="Consolas"/>
                  <a:sym typeface="Consolas"/>
                </a:rPr>
                <a:t>03</a:t>
              </a:r>
              <a:endParaRPr sz="1351">
                <a:solidFill>
                  <a:srgbClr val="222A3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2" name="Google Shape;392;p27"/>
            <p:cNvSpPr/>
            <p:nvPr/>
          </p:nvSpPr>
          <p:spPr>
            <a:xfrm>
              <a:off x="6654471" y="4421404"/>
              <a:ext cx="558999" cy="34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1">
                  <a:solidFill>
                    <a:srgbClr val="222A35"/>
                  </a:solidFill>
                  <a:latin typeface="Consolas"/>
                  <a:ea typeface="Consolas"/>
                  <a:cs typeface="Consolas"/>
                  <a:sym typeface="Consolas"/>
                </a:rPr>
                <a:t>04</a:t>
              </a:r>
              <a:endParaRPr sz="1351">
                <a:solidFill>
                  <a:srgbClr val="222A3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93" name="Google Shape;393;p27"/>
          <p:cNvSpPr/>
          <p:nvPr/>
        </p:nvSpPr>
        <p:spPr>
          <a:xfrm>
            <a:off x="5772144" y="3504112"/>
            <a:ext cx="603504" cy="556416"/>
          </a:xfrm>
          <a:custGeom>
            <a:rect b="b" l="l" r="r" t="t"/>
            <a:pathLst>
              <a:path extrusionOk="0" h="533197" w="578320">
                <a:moveTo>
                  <a:pt x="469488" y="312166"/>
                </a:moveTo>
                <a:cubicBezTo>
                  <a:pt x="499002" y="312166"/>
                  <a:pt x="523904" y="335190"/>
                  <a:pt x="523904" y="363740"/>
                </a:cubicBezTo>
                <a:lnTo>
                  <a:pt x="523904" y="376634"/>
                </a:lnTo>
                <a:cubicBezTo>
                  <a:pt x="523904" y="376634"/>
                  <a:pt x="529438" y="381238"/>
                  <a:pt x="527594" y="391369"/>
                </a:cubicBezTo>
                <a:cubicBezTo>
                  <a:pt x="526671" y="404262"/>
                  <a:pt x="512837" y="411630"/>
                  <a:pt x="512837" y="411630"/>
                </a:cubicBezTo>
                <a:cubicBezTo>
                  <a:pt x="512837" y="411630"/>
                  <a:pt x="509147" y="430970"/>
                  <a:pt x="498080" y="440180"/>
                </a:cubicBezTo>
                <a:cubicBezTo>
                  <a:pt x="494391" y="467809"/>
                  <a:pt x="513759" y="470572"/>
                  <a:pt x="529438" y="475176"/>
                </a:cubicBezTo>
                <a:cubicBezTo>
                  <a:pt x="555263" y="483465"/>
                  <a:pt x="578320" y="485307"/>
                  <a:pt x="578320" y="518462"/>
                </a:cubicBezTo>
                <a:cubicBezTo>
                  <a:pt x="578320" y="525829"/>
                  <a:pt x="543273" y="532276"/>
                  <a:pt x="485168" y="533197"/>
                </a:cubicBezTo>
                <a:lnTo>
                  <a:pt x="477789" y="486228"/>
                </a:lnTo>
                <a:lnTo>
                  <a:pt x="481478" y="479781"/>
                </a:lnTo>
                <a:cubicBezTo>
                  <a:pt x="481478" y="478860"/>
                  <a:pt x="481478" y="477939"/>
                  <a:pt x="480556" y="477939"/>
                </a:cubicBezTo>
                <a:lnTo>
                  <a:pt x="471333" y="466888"/>
                </a:lnTo>
                <a:cubicBezTo>
                  <a:pt x="470411" y="465967"/>
                  <a:pt x="468566" y="465967"/>
                  <a:pt x="467644" y="466888"/>
                </a:cubicBezTo>
                <a:lnTo>
                  <a:pt x="458421" y="477939"/>
                </a:lnTo>
                <a:cubicBezTo>
                  <a:pt x="457499" y="477939"/>
                  <a:pt x="457499" y="478860"/>
                  <a:pt x="458421" y="479781"/>
                </a:cubicBezTo>
                <a:lnTo>
                  <a:pt x="462110" y="486228"/>
                </a:lnTo>
                <a:lnTo>
                  <a:pt x="454732" y="533197"/>
                </a:lnTo>
                <a:cubicBezTo>
                  <a:pt x="396627" y="532276"/>
                  <a:pt x="361579" y="525829"/>
                  <a:pt x="361579" y="518462"/>
                </a:cubicBezTo>
                <a:cubicBezTo>
                  <a:pt x="361579" y="485307"/>
                  <a:pt x="384637" y="483465"/>
                  <a:pt x="409539" y="475176"/>
                </a:cubicBezTo>
                <a:cubicBezTo>
                  <a:pt x="425218" y="470572"/>
                  <a:pt x="444586" y="466888"/>
                  <a:pt x="440897" y="440180"/>
                </a:cubicBezTo>
                <a:cubicBezTo>
                  <a:pt x="430752" y="430970"/>
                  <a:pt x="427063" y="411630"/>
                  <a:pt x="427063" y="411630"/>
                </a:cubicBezTo>
                <a:cubicBezTo>
                  <a:pt x="427063" y="411630"/>
                  <a:pt x="413228" y="404262"/>
                  <a:pt x="411383" y="391369"/>
                </a:cubicBezTo>
                <a:cubicBezTo>
                  <a:pt x="410461" y="381238"/>
                  <a:pt x="415995" y="376634"/>
                  <a:pt x="415995" y="376634"/>
                </a:cubicBezTo>
                <a:lnTo>
                  <a:pt x="415995" y="363740"/>
                </a:lnTo>
                <a:cubicBezTo>
                  <a:pt x="415995" y="335190"/>
                  <a:pt x="439975" y="312166"/>
                  <a:pt x="469488" y="312166"/>
                </a:cubicBezTo>
                <a:close/>
                <a:moveTo>
                  <a:pt x="107909" y="312166"/>
                </a:moveTo>
                <a:cubicBezTo>
                  <a:pt x="138345" y="312166"/>
                  <a:pt x="162325" y="335190"/>
                  <a:pt x="162325" y="363740"/>
                </a:cubicBezTo>
                <a:lnTo>
                  <a:pt x="162325" y="376634"/>
                </a:lnTo>
                <a:cubicBezTo>
                  <a:pt x="162325" y="376634"/>
                  <a:pt x="167859" y="381238"/>
                  <a:pt x="166937" y="391369"/>
                </a:cubicBezTo>
                <a:cubicBezTo>
                  <a:pt x="165092" y="404262"/>
                  <a:pt x="151257" y="411630"/>
                  <a:pt x="151257" y="411630"/>
                </a:cubicBezTo>
                <a:cubicBezTo>
                  <a:pt x="151257" y="411630"/>
                  <a:pt x="147568" y="430970"/>
                  <a:pt x="137423" y="440180"/>
                </a:cubicBezTo>
                <a:cubicBezTo>
                  <a:pt x="132811" y="467809"/>
                  <a:pt x="152180" y="470572"/>
                  <a:pt x="167859" y="475176"/>
                </a:cubicBezTo>
                <a:cubicBezTo>
                  <a:pt x="193684" y="483465"/>
                  <a:pt x="216741" y="485307"/>
                  <a:pt x="216741" y="518462"/>
                </a:cubicBezTo>
                <a:cubicBezTo>
                  <a:pt x="216741" y="525829"/>
                  <a:pt x="181693" y="532276"/>
                  <a:pt x="123588" y="533197"/>
                </a:cubicBezTo>
                <a:lnTo>
                  <a:pt x="116210" y="486228"/>
                </a:lnTo>
                <a:lnTo>
                  <a:pt x="119899" y="479781"/>
                </a:lnTo>
                <a:cubicBezTo>
                  <a:pt x="120821" y="478860"/>
                  <a:pt x="119899" y="477939"/>
                  <a:pt x="119899" y="477939"/>
                </a:cubicBezTo>
                <a:lnTo>
                  <a:pt x="109754" y="466888"/>
                </a:lnTo>
                <a:cubicBezTo>
                  <a:pt x="108832" y="465967"/>
                  <a:pt x="107909" y="465967"/>
                  <a:pt x="106987" y="466888"/>
                </a:cubicBezTo>
                <a:lnTo>
                  <a:pt x="96842" y="477939"/>
                </a:lnTo>
                <a:cubicBezTo>
                  <a:pt x="96842" y="477939"/>
                  <a:pt x="95919" y="478860"/>
                  <a:pt x="96842" y="479781"/>
                </a:cubicBezTo>
                <a:lnTo>
                  <a:pt x="100531" y="486228"/>
                </a:lnTo>
                <a:lnTo>
                  <a:pt x="93152" y="533197"/>
                </a:lnTo>
                <a:cubicBezTo>
                  <a:pt x="35047" y="532276"/>
                  <a:pt x="0" y="525829"/>
                  <a:pt x="0" y="518462"/>
                </a:cubicBezTo>
                <a:cubicBezTo>
                  <a:pt x="0" y="485307"/>
                  <a:pt x="23057" y="483465"/>
                  <a:pt x="48882" y="475176"/>
                </a:cubicBezTo>
                <a:cubicBezTo>
                  <a:pt x="64561" y="470572"/>
                  <a:pt x="83929" y="466888"/>
                  <a:pt x="79318" y="440180"/>
                </a:cubicBezTo>
                <a:cubicBezTo>
                  <a:pt x="69173" y="430970"/>
                  <a:pt x="65483" y="411630"/>
                  <a:pt x="65483" y="411630"/>
                </a:cubicBezTo>
                <a:cubicBezTo>
                  <a:pt x="65483" y="411630"/>
                  <a:pt x="51649" y="404262"/>
                  <a:pt x="49804" y="391369"/>
                </a:cubicBezTo>
                <a:cubicBezTo>
                  <a:pt x="48882" y="381238"/>
                  <a:pt x="54416" y="376634"/>
                  <a:pt x="54416" y="376634"/>
                </a:cubicBezTo>
                <a:lnTo>
                  <a:pt x="54416" y="363740"/>
                </a:lnTo>
                <a:cubicBezTo>
                  <a:pt x="54416" y="335190"/>
                  <a:pt x="78396" y="312166"/>
                  <a:pt x="107909" y="312166"/>
                </a:cubicBezTo>
                <a:close/>
                <a:moveTo>
                  <a:pt x="288717" y="237601"/>
                </a:moveTo>
                <a:cubicBezTo>
                  <a:pt x="297024" y="237601"/>
                  <a:pt x="303485" y="244048"/>
                  <a:pt x="303485" y="252338"/>
                </a:cubicBezTo>
                <a:lnTo>
                  <a:pt x="303485" y="331547"/>
                </a:lnTo>
                <a:lnTo>
                  <a:pt x="384708" y="398782"/>
                </a:lnTo>
                <a:cubicBezTo>
                  <a:pt x="390246" y="403387"/>
                  <a:pt x="391169" y="412598"/>
                  <a:pt x="386554" y="419045"/>
                </a:cubicBezTo>
                <a:cubicBezTo>
                  <a:pt x="383785" y="421808"/>
                  <a:pt x="379170" y="423650"/>
                  <a:pt x="375478" y="423650"/>
                </a:cubicBezTo>
                <a:cubicBezTo>
                  <a:pt x="371786" y="423650"/>
                  <a:pt x="369017" y="422729"/>
                  <a:pt x="366248" y="420887"/>
                </a:cubicBezTo>
                <a:lnTo>
                  <a:pt x="288717" y="356415"/>
                </a:lnTo>
                <a:lnTo>
                  <a:pt x="212108" y="420887"/>
                </a:lnTo>
                <a:cubicBezTo>
                  <a:pt x="205647" y="425492"/>
                  <a:pt x="196417" y="424571"/>
                  <a:pt x="191802" y="419045"/>
                </a:cubicBezTo>
                <a:cubicBezTo>
                  <a:pt x="186264" y="412598"/>
                  <a:pt x="187187" y="403387"/>
                  <a:pt x="193648" y="398782"/>
                </a:cubicBezTo>
                <a:lnTo>
                  <a:pt x="274872" y="331547"/>
                </a:lnTo>
                <a:lnTo>
                  <a:pt x="274872" y="252338"/>
                </a:lnTo>
                <a:cubicBezTo>
                  <a:pt x="274872" y="244048"/>
                  <a:pt x="281333" y="237601"/>
                  <a:pt x="288717" y="237601"/>
                </a:cubicBezTo>
                <a:close/>
                <a:moveTo>
                  <a:pt x="288699" y="0"/>
                </a:moveTo>
                <a:cubicBezTo>
                  <a:pt x="318213" y="0"/>
                  <a:pt x="343115" y="22103"/>
                  <a:pt x="343115" y="50653"/>
                </a:cubicBezTo>
                <a:lnTo>
                  <a:pt x="343115" y="63546"/>
                </a:lnTo>
                <a:cubicBezTo>
                  <a:pt x="343115" y="63546"/>
                  <a:pt x="348649" y="68151"/>
                  <a:pt x="346805" y="78282"/>
                </a:cubicBezTo>
                <a:cubicBezTo>
                  <a:pt x="345882" y="92096"/>
                  <a:pt x="332048" y="98543"/>
                  <a:pt x="332048" y="98543"/>
                </a:cubicBezTo>
                <a:cubicBezTo>
                  <a:pt x="332048" y="98543"/>
                  <a:pt x="328358" y="117883"/>
                  <a:pt x="318213" y="127093"/>
                </a:cubicBezTo>
                <a:cubicBezTo>
                  <a:pt x="313602" y="154722"/>
                  <a:pt x="332970" y="157484"/>
                  <a:pt x="348649" y="163010"/>
                </a:cubicBezTo>
                <a:cubicBezTo>
                  <a:pt x="374474" y="171299"/>
                  <a:pt x="397531" y="172220"/>
                  <a:pt x="397531" y="206295"/>
                </a:cubicBezTo>
                <a:cubicBezTo>
                  <a:pt x="397531" y="212742"/>
                  <a:pt x="362484" y="219189"/>
                  <a:pt x="304379" y="220110"/>
                </a:cubicBezTo>
                <a:lnTo>
                  <a:pt x="297000" y="173141"/>
                </a:lnTo>
                <a:lnTo>
                  <a:pt x="300689" y="167615"/>
                </a:lnTo>
                <a:cubicBezTo>
                  <a:pt x="300689" y="166694"/>
                  <a:pt x="300689" y="165773"/>
                  <a:pt x="300689" y="164852"/>
                </a:cubicBezTo>
                <a:lnTo>
                  <a:pt x="290544" y="154722"/>
                </a:lnTo>
                <a:cubicBezTo>
                  <a:pt x="289622" y="153801"/>
                  <a:pt x="287777" y="153801"/>
                  <a:pt x="287777" y="154722"/>
                </a:cubicBezTo>
                <a:lnTo>
                  <a:pt x="277632" y="164852"/>
                </a:lnTo>
                <a:cubicBezTo>
                  <a:pt x="276710" y="165773"/>
                  <a:pt x="276710" y="166694"/>
                  <a:pt x="277632" y="167615"/>
                </a:cubicBezTo>
                <a:lnTo>
                  <a:pt x="281321" y="173141"/>
                </a:lnTo>
                <a:lnTo>
                  <a:pt x="273943" y="221031"/>
                </a:lnTo>
                <a:cubicBezTo>
                  <a:pt x="215838" y="219189"/>
                  <a:pt x="180790" y="212742"/>
                  <a:pt x="180790" y="206295"/>
                </a:cubicBezTo>
                <a:cubicBezTo>
                  <a:pt x="180790" y="172220"/>
                  <a:pt x="203848" y="171299"/>
                  <a:pt x="228750" y="163010"/>
                </a:cubicBezTo>
                <a:cubicBezTo>
                  <a:pt x="244429" y="157484"/>
                  <a:pt x="264720" y="154722"/>
                  <a:pt x="260108" y="127093"/>
                </a:cubicBezTo>
                <a:cubicBezTo>
                  <a:pt x="249963" y="117883"/>
                  <a:pt x="246274" y="98543"/>
                  <a:pt x="246274" y="98543"/>
                </a:cubicBezTo>
                <a:cubicBezTo>
                  <a:pt x="246274" y="98543"/>
                  <a:pt x="232439" y="92096"/>
                  <a:pt x="230594" y="78282"/>
                </a:cubicBezTo>
                <a:cubicBezTo>
                  <a:pt x="229672" y="68151"/>
                  <a:pt x="235206" y="63546"/>
                  <a:pt x="235206" y="63546"/>
                </a:cubicBezTo>
                <a:lnTo>
                  <a:pt x="235206" y="50653"/>
                </a:lnTo>
                <a:cubicBezTo>
                  <a:pt x="235206" y="22103"/>
                  <a:pt x="259186" y="0"/>
                  <a:pt x="288699" y="0"/>
                </a:cubicBezTo>
                <a:close/>
              </a:path>
            </a:pathLst>
          </a:custGeom>
          <a:solidFill>
            <a:srgbClr val="17324D"/>
          </a:solidFill>
          <a:ln cap="flat" cmpd="sng" w="127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94" name="Google Shape;394;p27"/>
          <p:cNvGrpSpPr/>
          <p:nvPr/>
        </p:nvGrpSpPr>
        <p:grpSpPr>
          <a:xfrm>
            <a:off x="307721" y="332065"/>
            <a:ext cx="1789005" cy="420564"/>
            <a:chOff x="568442" y="319364"/>
            <a:chExt cx="1789006" cy="420565"/>
          </a:xfrm>
        </p:grpSpPr>
        <p:sp>
          <p:nvSpPr>
            <p:cNvPr id="395" name="Google Shape;395;p27"/>
            <p:cNvSpPr txBox="1"/>
            <p:nvPr/>
          </p:nvSpPr>
          <p:spPr>
            <a:xfrm>
              <a:off x="665958" y="319364"/>
              <a:ext cx="1691490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Evaluation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6" name="Google Shape;396;p27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2" name="Google Shape;402;p28"/>
          <p:cNvGrpSpPr/>
          <p:nvPr/>
        </p:nvGrpSpPr>
        <p:grpSpPr>
          <a:xfrm>
            <a:off x="330742" y="1861977"/>
            <a:ext cx="11530520" cy="4244873"/>
            <a:chOff x="246492" y="699542"/>
            <a:chExt cx="8651017" cy="3744416"/>
          </a:xfrm>
        </p:grpSpPr>
        <p:sp>
          <p:nvSpPr>
            <p:cNvPr id="403" name="Google Shape;403;p28"/>
            <p:cNvSpPr/>
            <p:nvPr/>
          </p:nvSpPr>
          <p:spPr>
            <a:xfrm>
              <a:off x="246492" y="2483115"/>
              <a:ext cx="8651017" cy="172977"/>
            </a:xfrm>
            <a:custGeom>
              <a:rect b="b" l="l" r="r" t="t"/>
              <a:pathLst>
                <a:path extrusionOk="0" h="869444" w="144016">
                  <a:moveTo>
                    <a:pt x="0" y="0"/>
                  </a:moveTo>
                  <a:lnTo>
                    <a:pt x="144016" y="0"/>
                  </a:lnTo>
                  <a:lnTo>
                    <a:pt x="144016" y="869444"/>
                  </a:lnTo>
                  <a:lnTo>
                    <a:pt x="0" y="869444"/>
                  </a:lnTo>
                  <a:close/>
                </a:path>
              </a:pathLst>
            </a:cu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grpSp>
          <p:nvGrpSpPr>
            <p:cNvPr id="404" name="Google Shape;404;p28"/>
            <p:cNvGrpSpPr/>
            <p:nvPr/>
          </p:nvGrpSpPr>
          <p:grpSpPr>
            <a:xfrm>
              <a:off x="549712" y="699542"/>
              <a:ext cx="3888432" cy="1584176"/>
              <a:chOff x="549712" y="699542"/>
              <a:chExt cx="3888432" cy="1584176"/>
            </a:xfrm>
          </p:grpSpPr>
          <p:sp>
            <p:nvSpPr>
              <p:cNvPr id="405" name="Google Shape;405;p28"/>
              <p:cNvSpPr/>
              <p:nvPr/>
            </p:nvSpPr>
            <p:spPr>
              <a:xfrm>
                <a:off x="549712" y="699542"/>
                <a:ext cx="3888432" cy="1584176"/>
              </a:xfrm>
              <a:prstGeom prst="roundRect">
                <a:avLst>
                  <a:gd fmla="val 8330" name="adj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406" name="Google Shape;406;p28"/>
              <p:cNvCxnSpPr/>
              <p:nvPr/>
            </p:nvCxnSpPr>
            <p:spPr>
              <a:xfrm>
                <a:off x="1619672" y="915566"/>
                <a:ext cx="0" cy="1152128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descr="FD1DDF730CE4456e89755B07FE1653D0# #Rectangle 13" id="407" name="Google Shape;407;p28"/>
              <p:cNvSpPr/>
              <p:nvPr/>
            </p:nvSpPr>
            <p:spPr>
              <a:xfrm>
                <a:off x="1878501" y="1143238"/>
                <a:ext cx="2391677" cy="8959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200"/>
                  <a:buFont typeface="Arial"/>
                  <a:buNone/>
                </a:pPr>
                <a:r>
                  <a:rPr lang="tr-TR" sz="1200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The time is now, the place is here. Stay in the present. You can do nothing to change the past, and the future will never come exactly as you</a:t>
                </a:r>
                <a:endParaRPr/>
              </a:p>
            </p:txBody>
          </p:sp>
          <p:sp>
            <p:nvSpPr>
              <p:cNvPr id="408" name="Google Shape;408;p28"/>
              <p:cNvSpPr/>
              <p:nvPr/>
            </p:nvSpPr>
            <p:spPr>
              <a:xfrm>
                <a:off x="683568" y="1056220"/>
                <a:ext cx="870820" cy="870820"/>
              </a:xfrm>
              <a:prstGeom prst="ellipse">
                <a:avLst/>
              </a:prstGeom>
              <a:noFill/>
              <a:ln cap="flat" cmpd="sng" w="127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409" name="Google Shape;409;p28"/>
              <p:cNvSpPr/>
              <p:nvPr/>
            </p:nvSpPr>
            <p:spPr>
              <a:xfrm>
                <a:off x="881979" y="1061904"/>
                <a:ext cx="423587" cy="814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5399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1</a:t>
                </a:r>
                <a:endParaRPr/>
              </a:p>
            </p:txBody>
          </p:sp>
        </p:grpSp>
        <p:grpSp>
          <p:nvGrpSpPr>
            <p:cNvPr id="410" name="Google Shape;410;p28"/>
            <p:cNvGrpSpPr/>
            <p:nvPr/>
          </p:nvGrpSpPr>
          <p:grpSpPr>
            <a:xfrm>
              <a:off x="549712" y="2859782"/>
              <a:ext cx="3888432" cy="1584176"/>
              <a:chOff x="549712" y="2859782"/>
              <a:chExt cx="3888432" cy="1584176"/>
            </a:xfrm>
          </p:grpSpPr>
          <p:sp>
            <p:nvSpPr>
              <p:cNvPr id="411" name="Google Shape;411;p28"/>
              <p:cNvSpPr/>
              <p:nvPr/>
            </p:nvSpPr>
            <p:spPr>
              <a:xfrm>
                <a:off x="549712" y="2859782"/>
                <a:ext cx="3888432" cy="1584176"/>
              </a:xfrm>
              <a:prstGeom prst="roundRect">
                <a:avLst>
                  <a:gd fmla="val 8636" name="adj"/>
                </a:avLst>
              </a:prstGeom>
              <a:noFill/>
              <a:ln cap="flat" cmpd="sng" w="9525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412" name="Google Shape;412;p28"/>
              <p:cNvCxnSpPr/>
              <p:nvPr/>
            </p:nvCxnSpPr>
            <p:spPr>
              <a:xfrm>
                <a:off x="1619672" y="3075806"/>
                <a:ext cx="0" cy="11521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424242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descr="FD1DDF730CE4456e89755B07FE1653D0# #Rectangle 13" id="413" name="Google Shape;413;p28"/>
              <p:cNvSpPr/>
              <p:nvPr/>
            </p:nvSpPr>
            <p:spPr>
              <a:xfrm>
                <a:off x="1876105" y="3513471"/>
                <a:ext cx="2391677" cy="570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200"/>
                  <a:buFont typeface="Arial"/>
                  <a:buNone/>
                </a:pPr>
                <a:r>
                  <a:rPr lang="tr-TR" sz="1200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I believe that people would be alive today if there were a death penalty. Nancy Reagan</a:t>
                </a:r>
                <a:endParaRPr/>
              </a:p>
            </p:txBody>
          </p:sp>
          <p:sp>
            <p:nvSpPr>
              <p:cNvPr id="414" name="Google Shape;414;p28"/>
              <p:cNvSpPr/>
              <p:nvPr/>
            </p:nvSpPr>
            <p:spPr>
              <a:xfrm>
                <a:off x="683568" y="3216460"/>
                <a:ext cx="870820" cy="870820"/>
              </a:xfrm>
              <a:prstGeom prst="ellipse">
                <a:avLst/>
              </a:prstGeom>
              <a:noFill/>
              <a:ln cap="flat" cmpd="sng" w="12700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415" name="Google Shape;415;p28"/>
              <p:cNvSpPr/>
              <p:nvPr/>
            </p:nvSpPr>
            <p:spPr>
              <a:xfrm>
                <a:off x="881979" y="3222144"/>
                <a:ext cx="423587" cy="814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5399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3</a:t>
                </a:r>
                <a:endParaRPr/>
              </a:p>
            </p:txBody>
          </p:sp>
        </p:grpSp>
        <p:grpSp>
          <p:nvGrpSpPr>
            <p:cNvPr id="416" name="Google Shape;416;p28"/>
            <p:cNvGrpSpPr/>
            <p:nvPr/>
          </p:nvGrpSpPr>
          <p:grpSpPr>
            <a:xfrm>
              <a:off x="4654168" y="699542"/>
              <a:ext cx="3888432" cy="1584176"/>
              <a:chOff x="4654168" y="699542"/>
              <a:chExt cx="3888432" cy="1584176"/>
            </a:xfrm>
          </p:grpSpPr>
          <p:sp>
            <p:nvSpPr>
              <p:cNvPr id="417" name="Google Shape;417;p28"/>
              <p:cNvSpPr/>
              <p:nvPr/>
            </p:nvSpPr>
            <p:spPr>
              <a:xfrm>
                <a:off x="4654168" y="699542"/>
                <a:ext cx="3888432" cy="1584176"/>
              </a:xfrm>
              <a:prstGeom prst="roundRect">
                <a:avLst>
                  <a:gd fmla="val 9138" name="adj"/>
                </a:avLst>
              </a:prstGeom>
              <a:noFill/>
              <a:ln cap="flat" cmpd="sng" w="9525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418" name="Google Shape;418;p28"/>
              <p:cNvCxnSpPr/>
              <p:nvPr/>
            </p:nvCxnSpPr>
            <p:spPr>
              <a:xfrm>
                <a:off x="5724128" y="915566"/>
                <a:ext cx="0" cy="11521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424242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descr="FD1DDF730CE4456e89755B07FE1653D0# #Rectangle 13" id="419" name="Google Shape;419;p28"/>
              <p:cNvSpPr/>
              <p:nvPr/>
            </p:nvSpPr>
            <p:spPr>
              <a:xfrm>
                <a:off x="5980561" y="1224684"/>
                <a:ext cx="2391677" cy="570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200"/>
                  <a:buFont typeface="Arial"/>
                  <a:buNone/>
                </a:pPr>
                <a:r>
                  <a:rPr lang="tr-TR" sz="1200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I believe that people would be alive today if there were a death penalty. Nancy Reagan</a:t>
                </a:r>
                <a:endParaRPr/>
              </a:p>
            </p:txBody>
          </p:sp>
          <p:sp>
            <p:nvSpPr>
              <p:cNvPr id="420" name="Google Shape;420;p28"/>
              <p:cNvSpPr/>
              <p:nvPr/>
            </p:nvSpPr>
            <p:spPr>
              <a:xfrm>
                <a:off x="4788024" y="1056220"/>
                <a:ext cx="870820" cy="870820"/>
              </a:xfrm>
              <a:prstGeom prst="ellipse">
                <a:avLst/>
              </a:prstGeom>
              <a:noFill/>
              <a:ln cap="flat" cmpd="sng" w="12700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421" name="Google Shape;421;p28"/>
              <p:cNvSpPr/>
              <p:nvPr/>
            </p:nvSpPr>
            <p:spPr>
              <a:xfrm>
                <a:off x="4986435" y="1061904"/>
                <a:ext cx="423587" cy="814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5399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2</a:t>
                </a:r>
                <a:endParaRPr/>
              </a:p>
            </p:txBody>
          </p:sp>
        </p:grpSp>
        <p:grpSp>
          <p:nvGrpSpPr>
            <p:cNvPr id="422" name="Google Shape;422;p28"/>
            <p:cNvGrpSpPr/>
            <p:nvPr/>
          </p:nvGrpSpPr>
          <p:grpSpPr>
            <a:xfrm>
              <a:off x="4654168" y="2859782"/>
              <a:ext cx="3888432" cy="1584176"/>
              <a:chOff x="4654168" y="2859782"/>
              <a:chExt cx="3888432" cy="1584176"/>
            </a:xfrm>
          </p:grpSpPr>
          <p:sp>
            <p:nvSpPr>
              <p:cNvPr id="423" name="Google Shape;423;p28"/>
              <p:cNvSpPr/>
              <p:nvPr/>
            </p:nvSpPr>
            <p:spPr>
              <a:xfrm>
                <a:off x="4654168" y="2859782"/>
                <a:ext cx="3888432" cy="1584176"/>
              </a:xfrm>
              <a:prstGeom prst="roundRect">
                <a:avLst>
                  <a:gd fmla="val 9138" name="adj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424" name="Google Shape;424;p28"/>
              <p:cNvCxnSpPr/>
              <p:nvPr/>
            </p:nvCxnSpPr>
            <p:spPr>
              <a:xfrm>
                <a:off x="5724128" y="3075806"/>
                <a:ext cx="0" cy="1152128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descr="FD1DDF730CE4456e89755B07FE1653D0# #Rectangle 13" id="425" name="Google Shape;425;p28"/>
              <p:cNvSpPr/>
              <p:nvPr/>
            </p:nvSpPr>
            <p:spPr>
              <a:xfrm>
                <a:off x="5980561" y="3366804"/>
                <a:ext cx="2391677" cy="570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200"/>
                  <a:buFont typeface="Arial"/>
                  <a:buNone/>
                </a:pPr>
                <a:r>
                  <a:rPr lang="tr-TR" sz="1200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The time is now, the place is here. Stay in the present. You can do nothing to change the past, and the</a:t>
                </a:r>
                <a:endParaRPr/>
              </a:p>
            </p:txBody>
          </p:sp>
          <p:sp>
            <p:nvSpPr>
              <p:cNvPr id="426" name="Google Shape;426;p28"/>
              <p:cNvSpPr/>
              <p:nvPr/>
            </p:nvSpPr>
            <p:spPr>
              <a:xfrm>
                <a:off x="4788024" y="3216460"/>
                <a:ext cx="870820" cy="870820"/>
              </a:xfrm>
              <a:prstGeom prst="ellipse">
                <a:avLst/>
              </a:prstGeom>
              <a:noFill/>
              <a:ln cap="flat" cmpd="sng" w="127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427" name="Google Shape;427;p28"/>
              <p:cNvSpPr/>
              <p:nvPr/>
            </p:nvSpPr>
            <p:spPr>
              <a:xfrm>
                <a:off x="4986435" y="3222144"/>
                <a:ext cx="423587" cy="814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5399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4</a:t>
                </a:r>
                <a:endParaRPr/>
              </a:p>
            </p:txBody>
          </p:sp>
        </p:grpSp>
      </p:grpSp>
      <p:grpSp>
        <p:nvGrpSpPr>
          <p:cNvPr id="428" name="Google Shape;428;p28"/>
          <p:cNvGrpSpPr/>
          <p:nvPr/>
        </p:nvGrpSpPr>
        <p:grpSpPr>
          <a:xfrm>
            <a:off x="307721" y="332065"/>
            <a:ext cx="1789005" cy="420564"/>
            <a:chOff x="568442" y="319364"/>
            <a:chExt cx="1789006" cy="420565"/>
          </a:xfrm>
        </p:grpSpPr>
        <p:sp>
          <p:nvSpPr>
            <p:cNvPr id="429" name="Google Shape;429;p28"/>
            <p:cNvSpPr txBox="1"/>
            <p:nvPr/>
          </p:nvSpPr>
          <p:spPr>
            <a:xfrm>
              <a:off x="665958" y="319364"/>
              <a:ext cx="1691490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Evaluation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0" name="Google Shape;430;p28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9"/>
          <p:cNvSpPr/>
          <p:nvPr/>
        </p:nvSpPr>
        <p:spPr>
          <a:xfrm>
            <a:off x="3987255" y="1484442"/>
            <a:ext cx="4298496" cy="4093806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9"/>
          <p:cNvSpPr txBox="1"/>
          <p:nvPr/>
        </p:nvSpPr>
        <p:spPr>
          <a:xfrm>
            <a:off x="2780712" y="2321004"/>
            <a:ext cx="105709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8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3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9"/>
          <p:cNvSpPr txBox="1"/>
          <p:nvPr/>
        </p:nvSpPr>
        <p:spPr>
          <a:xfrm>
            <a:off x="2461307" y="3291487"/>
            <a:ext cx="1571759" cy="40011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PART 03</a:t>
            </a:r>
            <a:endParaRPr b="1" sz="20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9"/>
          <p:cNvSpPr/>
          <p:nvPr/>
        </p:nvSpPr>
        <p:spPr>
          <a:xfrm>
            <a:off x="2131915" y="2156731"/>
            <a:ext cx="2499277" cy="2380264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9"/>
          <p:cNvSpPr txBox="1"/>
          <p:nvPr/>
        </p:nvSpPr>
        <p:spPr>
          <a:xfrm>
            <a:off x="4431653" y="3291487"/>
            <a:ext cx="353417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WORKSHOPS</a:t>
            </a:r>
            <a:endParaRPr b="1" sz="48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0"/>
          <p:cNvSpPr/>
          <p:nvPr/>
        </p:nvSpPr>
        <p:spPr>
          <a:xfrm>
            <a:off x="2467433" y="1757881"/>
            <a:ext cx="1406863" cy="1217091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Approve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7" name="Google Shape;447;p30"/>
          <p:cNvSpPr/>
          <p:nvPr/>
        </p:nvSpPr>
        <p:spPr>
          <a:xfrm>
            <a:off x="1392670" y="2420258"/>
            <a:ext cx="1406863" cy="1217092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Bill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8" name="Google Shape;448;p30"/>
          <p:cNvSpPr/>
          <p:nvPr/>
        </p:nvSpPr>
        <p:spPr>
          <a:xfrm>
            <a:off x="2467433" y="3082632"/>
            <a:ext cx="1406863" cy="1217091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Advise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9" name="Google Shape;449;p30"/>
          <p:cNvSpPr/>
          <p:nvPr/>
        </p:nvSpPr>
        <p:spPr>
          <a:xfrm>
            <a:off x="3544019" y="2420258"/>
            <a:ext cx="1406863" cy="1217092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Add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0" name="Google Shape;450;p30"/>
          <p:cNvSpPr/>
          <p:nvPr/>
        </p:nvSpPr>
        <p:spPr>
          <a:xfrm>
            <a:off x="1392670" y="3745007"/>
            <a:ext cx="1406863" cy="1217092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Agenda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1" name="Google Shape;451;p30"/>
          <p:cNvSpPr/>
          <p:nvPr/>
        </p:nvSpPr>
        <p:spPr>
          <a:xfrm>
            <a:off x="2500277" y="4348989"/>
            <a:ext cx="1406863" cy="1217091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Apply</a:t>
            </a:r>
            <a:endParaRPr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2" name="Google Shape;452;p30"/>
          <p:cNvSpPr/>
          <p:nvPr/>
        </p:nvSpPr>
        <p:spPr>
          <a:xfrm>
            <a:off x="3626133" y="3686615"/>
            <a:ext cx="1406863" cy="1217092"/>
          </a:xfrm>
          <a:prstGeom prst="hexagon">
            <a:avLst>
              <a:gd fmla="val 28898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53" name="Google Shape;453;p30"/>
          <p:cNvCxnSpPr/>
          <p:nvPr/>
        </p:nvCxnSpPr>
        <p:spPr>
          <a:xfrm>
            <a:off x="5116932" y="4323444"/>
            <a:ext cx="2563739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454" name="Google Shape;454;p30"/>
          <p:cNvSpPr/>
          <p:nvPr/>
        </p:nvSpPr>
        <p:spPr>
          <a:xfrm>
            <a:off x="7846721" y="2916582"/>
            <a:ext cx="3145825" cy="2720665"/>
          </a:xfrm>
          <a:prstGeom prst="hexagon">
            <a:avLst>
              <a:gd fmla="val 28907" name="adj"/>
              <a:gd fmla="val 115470" name="vf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Occupation</a:t>
            </a:r>
            <a:endParaRPr b="1"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5" name="Google Shape;455;p30"/>
          <p:cNvSpPr/>
          <p:nvPr/>
        </p:nvSpPr>
        <p:spPr>
          <a:xfrm>
            <a:off x="5281158" y="3909231"/>
            <a:ext cx="2233463" cy="4123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Accept</a:t>
            </a:r>
            <a:endParaRPr b="1" sz="24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6" name="Google Shape;456;p30"/>
          <p:cNvSpPr/>
          <p:nvPr/>
        </p:nvSpPr>
        <p:spPr>
          <a:xfrm>
            <a:off x="6027472" y="1013393"/>
            <a:ext cx="4799025" cy="1074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Lower</a:t>
            </a:r>
            <a:endParaRPr b="1" sz="3200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457" name="Google Shape;457;p30"/>
          <p:cNvGrpSpPr/>
          <p:nvPr/>
        </p:nvGrpSpPr>
        <p:grpSpPr>
          <a:xfrm>
            <a:off x="307721" y="332065"/>
            <a:ext cx="1638322" cy="420564"/>
            <a:chOff x="568442" y="319364"/>
            <a:chExt cx="1638323" cy="420565"/>
          </a:xfrm>
        </p:grpSpPr>
        <p:sp>
          <p:nvSpPr>
            <p:cNvPr id="458" name="Google Shape;458;p30"/>
            <p:cNvSpPr txBox="1"/>
            <p:nvPr/>
          </p:nvSpPr>
          <p:spPr>
            <a:xfrm>
              <a:off x="665958" y="319364"/>
              <a:ext cx="1540807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Workshops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9" name="Google Shape;459;p30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1"/>
          <p:cNvSpPr/>
          <p:nvPr/>
        </p:nvSpPr>
        <p:spPr>
          <a:xfrm>
            <a:off x="1311308" y="3056443"/>
            <a:ext cx="571368" cy="571368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66" name="Google Shape;466;p31"/>
          <p:cNvSpPr/>
          <p:nvPr/>
        </p:nvSpPr>
        <p:spPr>
          <a:xfrm>
            <a:off x="2087417" y="2934422"/>
            <a:ext cx="255052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I feel very strongly that change is good because it stirs up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67" name="Google Shape;467;p31"/>
          <p:cNvSpPr/>
          <p:nvPr/>
        </p:nvSpPr>
        <p:spPr>
          <a:xfrm>
            <a:off x="1297025" y="4582179"/>
            <a:ext cx="571368" cy="571368"/>
          </a:xfrm>
          <a:prstGeom prst="ellipse">
            <a:avLst/>
          </a:prstGeom>
          <a:noFill/>
          <a:ln cap="flat" cmpd="sng" w="12700">
            <a:solidFill>
              <a:srgbClr val="42424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68" name="Google Shape;468;p31"/>
          <p:cNvSpPr/>
          <p:nvPr/>
        </p:nvSpPr>
        <p:spPr>
          <a:xfrm>
            <a:off x="2073133" y="4433270"/>
            <a:ext cx="240926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A large income is the best recipe for happiness I ever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69" name="Google Shape;469;p31"/>
          <p:cNvSpPr/>
          <p:nvPr/>
        </p:nvSpPr>
        <p:spPr>
          <a:xfrm>
            <a:off x="4652223" y="3056443"/>
            <a:ext cx="571368" cy="571368"/>
          </a:xfrm>
          <a:prstGeom prst="ellipse">
            <a:avLst/>
          </a:prstGeom>
          <a:noFill/>
          <a:ln cap="flat" cmpd="sng" w="12700">
            <a:solidFill>
              <a:srgbClr val="42424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0" name="Google Shape;470;p31"/>
          <p:cNvSpPr/>
          <p:nvPr/>
        </p:nvSpPr>
        <p:spPr>
          <a:xfrm>
            <a:off x="5428332" y="3124922"/>
            <a:ext cx="240926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Woe be to him that reads but one book.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1" name="Google Shape;471;p31"/>
          <p:cNvSpPr/>
          <p:nvPr/>
        </p:nvSpPr>
        <p:spPr>
          <a:xfrm>
            <a:off x="4637939" y="4582179"/>
            <a:ext cx="571368" cy="571368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4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2" name="Google Shape;472;p31"/>
          <p:cNvSpPr/>
          <p:nvPr/>
        </p:nvSpPr>
        <p:spPr>
          <a:xfrm>
            <a:off x="5414049" y="4623770"/>
            <a:ext cx="240926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Woe be to him that reads but one book.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3" name="Google Shape;473;p31"/>
          <p:cNvSpPr/>
          <p:nvPr/>
        </p:nvSpPr>
        <p:spPr>
          <a:xfrm>
            <a:off x="8005835" y="3056443"/>
            <a:ext cx="571368" cy="571368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5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4" name="Google Shape;474;p31"/>
          <p:cNvSpPr/>
          <p:nvPr/>
        </p:nvSpPr>
        <p:spPr>
          <a:xfrm>
            <a:off x="8781944" y="2934422"/>
            <a:ext cx="240926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A large income is the best recipe for happiness I ever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5" name="Google Shape;475;p31"/>
          <p:cNvSpPr/>
          <p:nvPr/>
        </p:nvSpPr>
        <p:spPr>
          <a:xfrm>
            <a:off x="7991551" y="4582179"/>
            <a:ext cx="571368" cy="571368"/>
          </a:xfrm>
          <a:prstGeom prst="ellipse">
            <a:avLst/>
          </a:prstGeom>
          <a:noFill/>
          <a:ln cap="flat" cmpd="sng" w="12700">
            <a:solidFill>
              <a:srgbClr val="42424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1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6</a:t>
            </a:r>
            <a:endParaRPr sz="1351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6" name="Google Shape;476;p31"/>
          <p:cNvSpPr/>
          <p:nvPr/>
        </p:nvSpPr>
        <p:spPr>
          <a:xfrm>
            <a:off x="8767659" y="4433270"/>
            <a:ext cx="240926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I feel very strongly that change is good because it stirs up</a:t>
            </a:r>
            <a:endParaRPr sz="1600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477" name="Google Shape;477;p31"/>
          <p:cNvGrpSpPr/>
          <p:nvPr/>
        </p:nvGrpSpPr>
        <p:grpSpPr>
          <a:xfrm>
            <a:off x="307721" y="332065"/>
            <a:ext cx="1638322" cy="420564"/>
            <a:chOff x="568442" y="319364"/>
            <a:chExt cx="1638323" cy="420565"/>
          </a:xfrm>
        </p:grpSpPr>
        <p:sp>
          <p:nvSpPr>
            <p:cNvPr id="478" name="Google Shape;478;p31"/>
            <p:cNvSpPr txBox="1"/>
            <p:nvPr/>
          </p:nvSpPr>
          <p:spPr>
            <a:xfrm>
              <a:off x="665958" y="319364"/>
              <a:ext cx="1540807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Workshops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79" name="Google Shape;479;p31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5" name="Google Shape;485;p32"/>
          <p:cNvGrpSpPr/>
          <p:nvPr/>
        </p:nvGrpSpPr>
        <p:grpSpPr>
          <a:xfrm>
            <a:off x="4178732" y="1765466"/>
            <a:ext cx="3215217" cy="3215217"/>
            <a:chOff x="3134047" y="1744513"/>
            <a:chExt cx="2411413" cy="2411413"/>
          </a:xfrm>
        </p:grpSpPr>
        <p:sp>
          <p:nvSpPr>
            <p:cNvPr id="486" name="Google Shape;486;p32"/>
            <p:cNvSpPr/>
            <p:nvPr/>
          </p:nvSpPr>
          <p:spPr>
            <a:xfrm>
              <a:off x="3134047" y="1744513"/>
              <a:ext cx="2411413" cy="2411413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87" name="Google Shape;487;p32"/>
            <p:cNvSpPr txBox="1"/>
            <p:nvPr/>
          </p:nvSpPr>
          <p:spPr>
            <a:xfrm flipH="1">
              <a:off x="3357576" y="2708191"/>
              <a:ext cx="1648187" cy="4385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000"/>
                <a:buFont typeface="Arial"/>
                <a:buNone/>
              </a:pPr>
              <a:r>
                <a:rPr lang="tr-TR" sz="40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Cancel</a:t>
              </a:r>
              <a:endParaRPr sz="40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88" name="Google Shape;488;p32"/>
          <p:cNvGrpSpPr/>
          <p:nvPr/>
        </p:nvGrpSpPr>
        <p:grpSpPr>
          <a:xfrm>
            <a:off x="6726872" y="2146140"/>
            <a:ext cx="2834541" cy="2834541"/>
            <a:chOff x="5045154" y="2030020"/>
            <a:chExt cx="2125906" cy="2125906"/>
          </a:xfrm>
        </p:grpSpPr>
        <p:sp>
          <p:nvSpPr>
            <p:cNvPr id="489" name="Google Shape;489;p32"/>
            <p:cNvSpPr/>
            <p:nvPr/>
          </p:nvSpPr>
          <p:spPr>
            <a:xfrm>
              <a:off x="5045154" y="2030020"/>
              <a:ext cx="2125906" cy="2125906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90" name="Google Shape;490;p32"/>
            <p:cNvSpPr txBox="1"/>
            <p:nvPr/>
          </p:nvSpPr>
          <p:spPr>
            <a:xfrm flipH="1">
              <a:off x="5773167" y="2922265"/>
              <a:ext cx="1065147" cy="4490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000"/>
                <a:buFont typeface="Arial"/>
                <a:buNone/>
              </a:pPr>
              <a:r>
                <a:rPr lang="tr-TR" sz="40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Buy</a:t>
              </a:r>
              <a:endParaRPr sz="40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91" name="Google Shape;491;p32"/>
          <p:cNvGrpSpPr/>
          <p:nvPr/>
        </p:nvGrpSpPr>
        <p:grpSpPr>
          <a:xfrm>
            <a:off x="9222792" y="2442844"/>
            <a:ext cx="2537837" cy="2537837"/>
            <a:chOff x="6877050" y="1996926"/>
            <a:chExt cx="2159000" cy="2159000"/>
          </a:xfrm>
        </p:grpSpPr>
        <p:sp>
          <p:nvSpPr>
            <p:cNvPr id="492" name="Google Shape;492;p32"/>
            <p:cNvSpPr/>
            <p:nvPr/>
          </p:nvSpPr>
          <p:spPr>
            <a:xfrm>
              <a:off x="6877050" y="1996926"/>
              <a:ext cx="2159000" cy="21590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93" name="Google Shape;493;p32"/>
            <p:cNvSpPr txBox="1"/>
            <p:nvPr/>
          </p:nvSpPr>
          <p:spPr>
            <a:xfrm flipH="1">
              <a:off x="7165123" y="2827684"/>
              <a:ext cx="1752805" cy="4974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000"/>
                <a:buFont typeface="Arial"/>
                <a:buNone/>
              </a:pPr>
              <a:r>
                <a:rPr lang="tr-TR" sz="40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Budget</a:t>
              </a:r>
              <a:endParaRPr sz="40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494" name="Google Shape;494;p32"/>
          <p:cNvSpPr/>
          <p:nvPr/>
        </p:nvSpPr>
        <p:spPr>
          <a:xfrm>
            <a:off x="911424" y="2580415"/>
            <a:ext cx="2592288" cy="1241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67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Be an encourager, the world has enough critics already.</a:t>
            </a:r>
            <a:endParaRPr sz="1867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5" name="Google Shape;495;p32"/>
          <p:cNvSpPr txBox="1"/>
          <p:nvPr/>
        </p:nvSpPr>
        <p:spPr>
          <a:xfrm flipH="1">
            <a:off x="874680" y="1604798"/>
            <a:ext cx="6085417" cy="564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733"/>
              <a:buFont typeface="Arial"/>
              <a:buNone/>
            </a:pPr>
            <a:r>
              <a:rPr b="1" lang="tr-TR" sz="3733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Calculate</a:t>
            </a:r>
            <a:endParaRPr b="1" sz="3733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496" name="Google Shape;496;p32"/>
          <p:cNvGrpSpPr/>
          <p:nvPr/>
        </p:nvGrpSpPr>
        <p:grpSpPr>
          <a:xfrm>
            <a:off x="307721" y="332065"/>
            <a:ext cx="1638322" cy="420564"/>
            <a:chOff x="568442" y="319364"/>
            <a:chExt cx="1638323" cy="420565"/>
          </a:xfrm>
        </p:grpSpPr>
        <p:sp>
          <p:nvSpPr>
            <p:cNvPr id="497" name="Google Shape;497;p32"/>
            <p:cNvSpPr txBox="1"/>
            <p:nvPr/>
          </p:nvSpPr>
          <p:spPr>
            <a:xfrm>
              <a:off x="665958" y="319364"/>
              <a:ext cx="1540807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Workshops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98" name="Google Shape;498;p32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3"/>
          <p:cNvSpPr/>
          <p:nvPr/>
        </p:nvSpPr>
        <p:spPr>
          <a:xfrm>
            <a:off x="1200153" y="2084853"/>
            <a:ext cx="1534583" cy="1534583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Fund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5" name="Google Shape;505;p33"/>
          <p:cNvSpPr/>
          <p:nvPr/>
        </p:nvSpPr>
        <p:spPr>
          <a:xfrm>
            <a:off x="9552386" y="2180102"/>
            <a:ext cx="1344084" cy="1344084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Date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06" name="Google Shape;506;p33"/>
          <p:cNvCxnSpPr/>
          <p:nvPr/>
        </p:nvCxnSpPr>
        <p:spPr>
          <a:xfrm rot="10800000">
            <a:off x="3022600" y="2853200"/>
            <a:ext cx="6529784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dash"/>
            <a:round/>
            <a:headEnd len="med" w="med" type="none"/>
            <a:tailEnd len="lg" w="lg" type="triangle"/>
          </a:ln>
        </p:spPr>
      </p:cxnSp>
      <p:sp>
        <p:nvSpPr>
          <p:cNvPr id="507" name="Google Shape;507;p33"/>
          <p:cNvSpPr/>
          <p:nvPr/>
        </p:nvSpPr>
        <p:spPr>
          <a:xfrm>
            <a:off x="3022602" y="2180100"/>
            <a:ext cx="6913033" cy="575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Certification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8" name="Google Shape;508;p33"/>
          <p:cNvSpPr/>
          <p:nvPr/>
        </p:nvSpPr>
        <p:spPr>
          <a:xfrm>
            <a:off x="6768076" y="4195167"/>
            <a:ext cx="1344083" cy="1344084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Decide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09" name="Google Shape;509;p33"/>
          <p:cNvCxnSpPr/>
          <p:nvPr/>
        </p:nvCxnSpPr>
        <p:spPr>
          <a:xfrm rot="10800000">
            <a:off x="3022600" y="4868267"/>
            <a:ext cx="3649133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lg" w="lg" type="triangle"/>
          </a:ln>
        </p:spPr>
      </p:cxnSp>
      <p:sp>
        <p:nvSpPr>
          <p:cNvPr id="510" name="Google Shape;510;p33"/>
          <p:cNvSpPr/>
          <p:nvPr/>
        </p:nvSpPr>
        <p:spPr>
          <a:xfrm>
            <a:off x="3022602" y="4195168"/>
            <a:ext cx="3841751" cy="575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Choose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1" name="Google Shape;511;p33"/>
          <p:cNvSpPr/>
          <p:nvPr/>
        </p:nvSpPr>
        <p:spPr>
          <a:xfrm>
            <a:off x="1200153" y="4097768"/>
            <a:ext cx="1534583" cy="1534584"/>
          </a:xfrm>
          <a:prstGeom prst="ellipse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2" name="Google Shape;512;p33"/>
          <p:cNvSpPr/>
          <p:nvPr/>
        </p:nvSpPr>
        <p:spPr>
          <a:xfrm>
            <a:off x="1295402" y="4193020"/>
            <a:ext cx="1344084" cy="1344083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Fix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13" name="Google Shape;513;p33"/>
          <p:cNvGrpSpPr/>
          <p:nvPr/>
        </p:nvGrpSpPr>
        <p:grpSpPr>
          <a:xfrm>
            <a:off x="307721" y="332065"/>
            <a:ext cx="1638322" cy="420564"/>
            <a:chOff x="568442" y="319364"/>
            <a:chExt cx="1638323" cy="420565"/>
          </a:xfrm>
        </p:grpSpPr>
        <p:sp>
          <p:nvSpPr>
            <p:cNvPr id="514" name="Google Shape;514;p33"/>
            <p:cNvSpPr txBox="1"/>
            <p:nvPr/>
          </p:nvSpPr>
          <p:spPr>
            <a:xfrm>
              <a:off x="665958" y="319364"/>
              <a:ext cx="1540807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Workshops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15" name="Google Shape;515;p33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34"/>
          <p:cNvSpPr/>
          <p:nvPr/>
        </p:nvSpPr>
        <p:spPr>
          <a:xfrm>
            <a:off x="8039102" y="1604799"/>
            <a:ext cx="3528484" cy="967317"/>
          </a:xfrm>
          <a:prstGeom prst="chevron">
            <a:avLst>
              <a:gd fmla="val 54091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Goal</a:t>
            </a:r>
            <a:endParaRPr b="1" sz="2133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2" name="Google Shape;522;p34"/>
          <p:cNvSpPr/>
          <p:nvPr/>
        </p:nvSpPr>
        <p:spPr>
          <a:xfrm>
            <a:off x="624420" y="1776250"/>
            <a:ext cx="2925233" cy="5194300"/>
          </a:xfrm>
          <a:prstGeom prst="roundRect">
            <a:avLst>
              <a:gd fmla="val 2375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4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3" name="Google Shape;523;p34"/>
          <p:cNvSpPr/>
          <p:nvPr/>
        </p:nvSpPr>
        <p:spPr>
          <a:xfrm>
            <a:off x="4159253" y="1621732"/>
            <a:ext cx="3676649" cy="967317"/>
          </a:xfrm>
          <a:prstGeom prst="chevron">
            <a:avLst>
              <a:gd fmla="val 56362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Growth</a:t>
            </a:r>
            <a:endParaRPr b="1" sz="2133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4" name="Google Shape;524;p34"/>
          <p:cNvSpPr/>
          <p:nvPr/>
        </p:nvSpPr>
        <p:spPr>
          <a:xfrm>
            <a:off x="624419" y="1621732"/>
            <a:ext cx="3522133" cy="967317"/>
          </a:xfrm>
          <a:prstGeom prst="homePlate">
            <a:avLst>
              <a:gd fmla="val 63872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Hearing</a:t>
            </a:r>
            <a:endParaRPr b="1" sz="2133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25" name="Google Shape;525;p34"/>
          <p:cNvGrpSpPr/>
          <p:nvPr/>
        </p:nvGrpSpPr>
        <p:grpSpPr>
          <a:xfrm>
            <a:off x="3975100" y="2743564"/>
            <a:ext cx="3810000" cy="4191000"/>
            <a:chOff x="2981325" y="2425848"/>
            <a:chExt cx="2857500" cy="3143250"/>
          </a:xfrm>
        </p:grpSpPr>
        <p:cxnSp>
          <p:nvCxnSpPr>
            <p:cNvPr id="526" name="Google Shape;526;p34"/>
            <p:cNvCxnSpPr/>
            <p:nvPr/>
          </p:nvCxnSpPr>
          <p:spPr>
            <a:xfrm>
              <a:off x="2981325" y="2425848"/>
              <a:ext cx="0" cy="314325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27" name="Google Shape;527;p34"/>
            <p:cNvCxnSpPr/>
            <p:nvPr/>
          </p:nvCxnSpPr>
          <p:spPr>
            <a:xfrm>
              <a:off x="5838825" y="2425848"/>
              <a:ext cx="0" cy="314325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28" name="Google Shape;528;p34"/>
          <p:cNvGrpSpPr/>
          <p:nvPr/>
        </p:nvGrpSpPr>
        <p:grpSpPr>
          <a:xfrm>
            <a:off x="634935" y="1776248"/>
            <a:ext cx="10435232" cy="5156200"/>
            <a:chOff x="476201" y="1700361"/>
            <a:chExt cx="7826424" cy="3867150"/>
          </a:xfrm>
        </p:grpSpPr>
        <p:sp>
          <p:nvSpPr>
            <p:cNvPr id="529" name="Google Shape;529;p34"/>
            <p:cNvSpPr/>
            <p:nvPr/>
          </p:nvSpPr>
          <p:spPr>
            <a:xfrm>
              <a:off x="5973763" y="1700361"/>
              <a:ext cx="2328862" cy="3867150"/>
            </a:xfrm>
            <a:prstGeom prst="roundRect">
              <a:avLst>
                <a:gd fmla="val 2375" name="adj"/>
              </a:avLst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chemeClr val="accent3"/>
                  </a:solidFill>
                  <a:latin typeface="Consolas"/>
                  <a:ea typeface="Consolas"/>
                  <a:cs typeface="Consolas"/>
                  <a:sym typeface="Consolas"/>
                </a:rPr>
                <a:t>Always give your best never worry for results.</a:t>
              </a:r>
              <a:endParaRPr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30" name="Google Shape;530;p34"/>
            <p:cNvSpPr/>
            <p:nvPr/>
          </p:nvSpPr>
          <p:spPr>
            <a:xfrm>
              <a:off x="3167063" y="1700361"/>
              <a:ext cx="2309812" cy="3867150"/>
            </a:xfrm>
            <a:prstGeom prst="roundRect">
              <a:avLst>
                <a:gd fmla="val 2375" name="adj"/>
              </a:avLst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chemeClr val="accent3"/>
                  </a:solidFill>
                  <a:latin typeface="Consolas"/>
                  <a:ea typeface="Consolas"/>
                  <a:cs typeface="Consolas"/>
                  <a:sym typeface="Consolas"/>
                </a:rPr>
                <a:t>Education is the most powerful weapon which you can use to change the world.</a:t>
              </a:r>
              <a:endParaRPr b="1"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31" name="Google Shape;531;p34"/>
            <p:cNvSpPr/>
            <p:nvPr/>
          </p:nvSpPr>
          <p:spPr>
            <a:xfrm>
              <a:off x="476201" y="1700361"/>
              <a:ext cx="2309812" cy="3867150"/>
            </a:xfrm>
            <a:prstGeom prst="roundRect">
              <a:avLst>
                <a:gd fmla="val 2375" name="adj"/>
              </a:avLst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chemeClr val="accent3"/>
                  </a:solidFill>
                  <a:latin typeface="Consolas"/>
                  <a:ea typeface="Consolas"/>
                  <a:cs typeface="Consolas"/>
                  <a:sym typeface="Consolas"/>
                </a:rPr>
                <a:t>God sometimes removes people from your life to protect you. Do not run after them.</a:t>
              </a:r>
              <a:endParaRPr b="1" sz="2133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32" name="Google Shape;532;p34"/>
          <p:cNvGrpSpPr/>
          <p:nvPr/>
        </p:nvGrpSpPr>
        <p:grpSpPr>
          <a:xfrm>
            <a:off x="307721" y="332065"/>
            <a:ext cx="1638322" cy="420564"/>
            <a:chOff x="568442" y="319364"/>
            <a:chExt cx="1638323" cy="420565"/>
          </a:xfrm>
        </p:grpSpPr>
        <p:sp>
          <p:nvSpPr>
            <p:cNvPr id="533" name="Google Shape;533;p34"/>
            <p:cNvSpPr txBox="1"/>
            <p:nvPr/>
          </p:nvSpPr>
          <p:spPr>
            <a:xfrm>
              <a:off x="665958" y="319364"/>
              <a:ext cx="1540807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Workshops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34" name="Google Shape;534;p34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7"/>
          <p:cNvGrpSpPr/>
          <p:nvPr/>
        </p:nvGrpSpPr>
        <p:grpSpPr>
          <a:xfrm>
            <a:off x="1026809" y="844614"/>
            <a:ext cx="10239177" cy="3754993"/>
            <a:chOff x="1026809" y="844614"/>
            <a:chExt cx="10239177" cy="3754993"/>
          </a:xfrm>
        </p:grpSpPr>
        <p:grpSp>
          <p:nvGrpSpPr>
            <p:cNvPr id="101" name="Google Shape;101;p17"/>
            <p:cNvGrpSpPr/>
            <p:nvPr/>
          </p:nvGrpSpPr>
          <p:grpSpPr>
            <a:xfrm>
              <a:off x="1026809" y="2730808"/>
              <a:ext cx="2652061" cy="1868799"/>
              <a:chOff x="1225741" y="2496522"/>
              <a:chExt cx="3002361" cy="2115641"/>
            </a:xfrm>
          </p:grpSpPr>
          <p:sp>
            <p:nvSpPr>
              <p:cNvPr id="102" name="Google Shape;102;p17"/>
              <p:cNvSpPr txBox="1"/>
              <p:nvPr/>
            </p:nvSpPr>
            <p:spPr>
              <a:xfrm>
                <a:off x="1291465" y="2496522"/>
                <a:ext cx="1196719" cy="149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8000" u="none" cap="none" strike="noStrike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1</a:t>
                </a:r>
                <a:endParaRPr b="0" i="0" sz="8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03" name="Google Shape;103;p17"/>
              <p:cNvSpPr/>
              <p:nvPr/>
            </p:nvSpPr>
            <p:spPr>
              <a:xfrm rot="-1667793">
                <a:off x="1249819" y="3137211"/>
                <a:ext cx="2954205" cy="834263"/>
              </a:xfrm>
              <a:prstGeom prst="parallelogram">
                <a:avLst>
                  <a:gd fmla="val 52774" name="adj"/>
                </a:avLst>
              </a:prstGeom>
              <a:solidFill>
                <a:schemeClr val="lt1"/>
              </a:solidFill>
              <a:ln cap="flat" cmpd="sng" w="28575">
                <a:solidFill>
                  <a:srgbClr val="595959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04" name="Google Shape;104;p17"/>
              <p:cNvSpPr txBox="1"/>
              <p:nvPr/>
            </p:nvSpPr>
            <p:spPr>
              <a:xfrm rot="-1680000">
                <a:off x="1667914" y="3312677"/>
                <a:ext cx="2055444" cy="452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2000" u="none" cap="none" strike="noStrike">
                    <a:solidFill>
                      <a:schemeClr val="dk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Briefing</a:t>
                </a:r>
                <a:endParaRPr b="1" i="0" sz="2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05" name="Google Shape;105;p17"/>
            <p:cNvGrpSpPr/>
            <p:nvPr/>
          </p:nvGrpSpPr>
          <p:grpSpPr>
            <a:xfrm>
              <a:off x="3555848" y="2730808"/>
              <a:ext cx="2652061" cy="1868799"/>
              <a:chOff x="1225741" y="2496522"/>
              <a:chExt cx="3002361" cy="2115641"/>
            </a:xfrm>
          </p:grpSpPr>
          <p:sp>
            <p:nvSpPr>
              <p:cNvPr id="106" name="Google Shape;106;p17"/>
              <p:cNvSpPr txBox="1"/>
              <p:nvPr/>
            </p:nvSpPr>
            <p:spPr>
              <a:xfrm>
                <a:off x="1291465" y="2496522"/>
                <a:ext cx="1196719" cy="149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8000" u="none" cap="none" strike="noStrike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2</a:t>
                </a:r>
                <a:endParaRPr b="0" i="0" sz="8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07" name="Google Shape;107;p17"/>
              <p:cNvSpPr/>
              <p:nvPr/>
            </p:nvSpPr>
            <p:spPr>
              <a:xfrm rot="-1667793">
                <a:off x="1249819" y="3137211"/>
                <a:ext cx="2954205" cy="834263"/>
              </a:xfrm>
              <a:prstGeom prst="parallelogram">
                <a:avLst>
                  <a:gd fmla="val 52774" name="adj"/>
                </a:avLst>
              </a:prstGeom>
              <a:solidFill>
                <a:schemeClr val="lt1"/>
              </a:solidFill>
              <a:ln cap="flat" cmpd="sng" w="28575">
                <a:solidFill>
                  <a:srgbClr val="595959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08" name="Google Shape;108;p17"/>
              <p:cNvSpPr txBox="1"/>
              <p:nvPr/>
            </p:nvSpPr>
            <p:spPr>
              <a:xfrm rot="-1680000">
                <a:off x="1667351" y="3310420"/>
                <a:ext cx="2065059" cy="452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2000" u="none" cap="none" strike="noStrike">
                    <a:solidFill>
                      <a:schemeClr val="dk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Evaluation</a:t>
                </a:r>
                <a:endParaRPr b="1" i="0" sz="2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09" name="Google Shape;109;p17"/>
            <p:cNvGrpSpPr/>
            <p:nvPr/>
          </p:nvGrpSpPr>
          <p:grpSpPr>
            <a:xfrm>
              <a:off x="6084887" y="2730808"/>
              <a:ext cx="2652061" cy="1868799"/>
              <a:chOff x="1225741" y="2496522"/>
              <a:chExt cx="3002361" cy="2115641"/>
            </a:xfrm>
          </p:grpSpPr>
          <p:sp>
            <p:nvSpPr>
              <p:cNvPr id="110" name="Google Shape;110;p17"/>
              <p:cNvSpPr txBox="1"/>
              <p:nvPr/>
            </p:nvSpPr>
            <p:spPr>
              <a:xfrm>
                <a:off x="1291465" y="2496522"/>
                <a:ext cx="1196719" cy="149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8000" u="none" cap="none" strike="noStrike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3</a:t>
                </a:r>
                <a:endParaRPr b="0" i="0" sz="8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11" name="Google Shape;111;p17"/>
              <p:cNvSpPr/>
              <p:nvPr/>
            </p:nvSpPr>
            <p:spPr>
              <a:xfrm rot="-1667793">
                <a:off x="1249819" y="3137211"/>
                <a:ext cx="2954205" cy="834263"/>
              </a:xfrm>
              <a:prstGeom prst="parallelogram">
                <a:avLst>
                  <a:gd fmla="val 52774" name="adj"/>
                </a:avLst>
              </a:prstGeom>
              <a:solidFill>
                <a:schemeClr val="lt1"/>
              </a:solidFill>
              <a:ln cap="flat" cmpd="sng" w="28575">
                <a:solidFill>
                  <a:srgbClr val="595959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12" name="Google Shape;112;p17"/>
              <p:cNvSpPr txBox="1"/>
              <p:nvPr/>
            </p:nvSpPr>
            <p:spPr>
              <a:xfrm rot="-1680000">
                <a:off x="1670580" y="3323372"/>
                <a:ext cx="2009881" cy="452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2000" u="none" cap="none" strike="noStrike">
                    <a:solidFill>
                      <a:schemeClr val="dk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Workshops</a:t>
                </a:r>
                <a:endParaRPr b="1" i="0" sz="2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13" name="Google Shape;113;p17"/>
            <p:cNvGrpSpPr/>
            <p:nvPr/>
          </p:nvGrpSpPr>
          <p:grpSpPr>
            <a:xfrm>
              <a:off x="8613925" y="2730808"/>
              <a:ext cx="2652061" cy="1868799"/>
              <a:chOff x="1225741" y="2496522"/>
              <a:chExt cx="3002361" cy="2115641"/>
            </a:xfrm>
          </p:grpSpPr>
          <p:sp>
            <p:nvSpPr>
              <p:cNvPr id="114" name="Google Shape;114;p17"/>
              <p:cNvSpPr txBox="1"/>
              <p:nvPr/>
            </p:nvSpPr>
            <p:spPr>
              <a:xfrm>
                <a:off x="1291464" y="2496522"/>
                <a:ext cx="1196719" cy="149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8000" u="none" cap="none" strike="noStrike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4</a:t>
                </a:r>
                <a:endParaRPr b="0" i="0" sz="8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15" name="Google Shape;115;p17"/>
              <p:cNvSpPr/>
              <p:nvPr/>
            </p:nvSpPr>
            <p:spPr>
              <a:xfrm rot="-1667793">
                <a:off x="1249819" y="3137211"/>
                <a:ext cx="2954205" cy="834263"/>
              </a:xfrm>
              <a:prstGeom prst="parallelogram">
                <a:avLst>
                  <a:gd fmla="val 52774" name="adj"/>
                </a:avLst>
              </a:prstGeom>
              <a:solidFill>
                <a:schemeClr val="lt1"/>
              </a:solidFill>
              <a:ln cap="flat" cmpd="sng" w="28575">
                <a:solidFill>
                  <a:srgbClr val="595959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16" name="Google Shape;116;p17"/>
              <p:cNvSpPr txBox="1"/>
              <p:nvPr/>
            </p:nvSpPr>
            <p:spPr>
              <a:xfrm rot="-1680000">
                <a:off x="1671853" y="3328472"/>
                <a:ext cx="1988153" cy="452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2000" u="none" cap="none" strike="noStrike">
                    <a:solidFill>
                      <a:schemeClr val="dk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Design</a:t>
                </a:r>
                <a:endParaRPr b="1" i="0" sz="2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117" name="Google Shape;117;p17"/>
            <p:cNvSpPr txBox="1"/>
            <p:nvPr/>
          </p:nvSpPr>
          <p:spPr>
            <a:xfrm>
              <a:off x="3500070" y="844614"/>
              <a:ext cx="5285745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6000" u="none" cap="none" strike="noStrike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CONTENTS</a:t>
              </a:r>
              <a:endParaRPr b="0" i="0" sz="6000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5"/>
          <p:cNvSpPr/>
          <p:nvPr/>
        </p:nvSpPr>
        <p:spPr>
          <a:xfrm>
            <a:off x="3987255" y="1484442"/>
            <a:ext cx="4298496" cy="4093806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35"/>
          <p:cNvSpPr txBox="1"/>
          <p:nvPr/>
        </p:nvSpPr>
        <p:spPr>
          <a:xfrm>
            <a:off x="2780712" y="2321004"/>
            <a:ext cx="105709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8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3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35"/>
          <p:cNvSpPr txBox="1"/>
          <p:nvPr/>
        </p:nvSpPr>
        <p:spPr>
          <a:xfrm>
            <a:off x="2461307" y="3291487"/>
            <a:ext cx="1571759" cy="40011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PART 04</a:t>
            </a:r>
            <a:endParaRPr b="1" sz="20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35"/>
          <p:cNvSpPr/>
          <p:nvPr/>
        </p:nvSpPr>
        <p:spPr>
          <a:xfrm>
            <a:off x="2131915" y="2156731"/>
            <a:ext cx="2499277" cy="2380264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35"/>
          <p:cNvSpPr txBox="1"/>
          <p:nvPr/>
        </p:nvSpPr>
        <p:spPr>
          <a:xfrm>
            <a:off x="4431653" y="3291487"/>
            <a:ext cx="353417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DESIGN</a:t>
            </a:r>
            <a:endParaRPr b="1" sz="48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36"/>
          <p:cNvSpPr/>
          <p:nvPr/>
        </p:nvSpPr>
        <p:spPr>
          <a:xfrm>
            <a:off x="3953339" y="1124746"/>
            <a:ext cx="4470400" cy="766233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Improve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51" name="Google Shape;551;p36"/>
          <p:cNvCxnSpPr/>
          <p:nvPr/>
        </p:nvCxnSpPr>
        <p:spPr>
          <a:xfrm>
            <a:off x="1871532" y="2370833"/>
            <a:ext cx="8499115" cy="1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2" name="Google Shape;552;p36"/>
          <p:cNvCxnSpPr/>
          <p:nvPr/>
        </p:nvCxnSpPr>
        <p:spPr>
          <a:xfrm>
            <a:off x="2091136" y="2224783"/>
            <a:ext cx="1" cy="1117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3" name="Google Shape;553;p36"/>
          <p:cNvCxnSpPr/>
          <p:nvPr/>
        </p:nvCxnSpPr>
        <p:spPr>
          <a:xfrm>
            <a:off x="6186422" y="1964432"/>
            <a:ext cx="1" cy="1016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4" name="Google Shape;554;p36"/>
          <p:cNvCxnSpPr/>
          <p:nvPr/>
        </p:nvCxnSpPr>
        <p:spPr>
          <a:xfrm>
            <a:off x="10105100" y="2224783"/>
            <a:ext cx="1" cy="1117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55" name="Google Shape;555;p36"/>
          <p:cNvSpPr/>
          <p:nvPr/>
        </p:nvSpPr>
        <p:spPr>
          <a:xfrm>
            <a:off x="4814823" y="3063282"/>
            <a:ext cx="2738967" cy="766233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Industry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6" name="Google Shape;556;p36"/>
          <p:cNvSpPr/>
          <p:nvPr/>
        </p:nvSpPr>
        <p:spPr>
          <a:xfrm>
            <a:off x="668737" y="3387132"/>
            <a:ext cx="2738967" cy="766233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Install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7" name="Google Shape;557;p36"/>
          <p:cNvSpPr/>
          <p:nvPr/>
        </p:nvSpPr>
        <p:spPr>
          <a:xfrm>
            <a:off x="8784301" y="3387132"/>
            <a:ext cx="2738967" cy="766233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Increase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8" name="Google Shape;558;p36"/>
          <p:cNvSpPr/>
          <p:nvPr/>
        </p:nvSpPr>
        <p:spPr>
          <a:xfrm>
            <a:off x="3953339" y="4775004"/>
            <a:ext cx="4470400" cy="766233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Inform</a:t>
            </a:r>
            <a:endParaRPr b="1"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59" name="Google Shape;559;p36"/>
          <p:cNvCxnSpPr/>
          <p:nvPr/>
        </p:nvCxnSpPr>
        <p:spPr>
          <a:xfrm>
            <a:off x="6186422" y="3814895"/>
            <a:ext cx="1" cy="1016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560" name="Google Shape;560;p36"/>
          <p:cNvGrpSpPr/>
          <p:nvPr/>
        </p:nvGrpSpPr>
        <p:grpSpPr>
          <a:xfrm>
            <a:off x="307721" y="332065"/>
            <a:ext cx="1186276" cy="420564"/>
            <a:chOff x="568442" y="319364"/>
            <a:chExt cx="1186277" cy="420565"/>
          </a:xfrm>
        </p:grpSpPr>
        <p:sp>
          <p:nvSpPr>
            <p:cNvPr id="561" name="Google Shape;561;p36"/>
            <p:cNvSpPr txBox="1"/>
            <p:nvPr/>
          </p:nvSpPr>
          <p:spPr>
            <a:xfrm>
              <a:off x="665958" y="319364"/>
              <a:ext cx="1088761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Design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62" name="Google Shape;562;p36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7"/>
          <p:cNvSpPr/>
          <p:nvPr/>
        </p:nvSpPr>
        <p:spPr>
          <a:xfrm>
            <a:off x="3253319" y="1524894"/>
            <a:ext cx="1483783" cy="1113367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9" name="Google Shape;569;p37"/>
          <p:cNvSpPr/>
          <p:nvPr/>
        </p:nvSpPr>
        <p:spPr>
          <a:xfrm rot="10800000">
            <a:off x="2760135" y="2807593"/>
            <a:ext cx="2470151" cy="607483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3428" y="21600"/>
                </a:lnTo>
                <a:lnTo>
                  <a:pt x="18172" y="21600"/>
                </a:lnTo>
                <a:lnTo>
                  <a:pt x="21600" y="0"/>
                </a:lnTo>
                <a:close/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0" name="Google Shape;570;p37"/>
          <p:cNvSpPr/>
          <p:nvPr/>
        </p:nvSpPr>
        <p:spPr>
          <a:xfrm rot="10800000">
            <a:off x="2125135" y="3622509"/>
            <a:ext cx="3786717" cy="937684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3428" y="21600"/>
                </a:lnTo>
                <a:lnTo>
                  <a:pt x="18172" y="21600"/>
                </a:lnTo>
                <a:lnTo>
                  <a:pt x="21600" y="0"/>
                </a:lnTo>
                <a:close/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1" name="Google Shape;571;p37"/>
          <p:cNvSpPr/>
          <p:nvPr/>
        </p:nvSpPr>
        <p:spPr>
          <a:xfrm rot="10800000">
            <a:off x="1083735" y="4773976"/>
            <a:ext cx="5822951" cy="1439333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3428" y="21600"/>
                </a:lnTo>
                <a:lnTo>
                  <a:pt x="18172" y="21600"/>
                </a:lnTo>
                <a:lnTo>
                  <a:pt x="21600" y="0"/>
                </a:lnTo>
                <a:close/>
              </a:path>
            </a:pathLst>
          </a:cu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72" name="Google Shape;572;p37"/>
          <p:cNvGrpSpPr/>
          <p:nvPr/>
        </p:nvGrpSpPr>
        <p:grpSpPr>
          <a:xfrm>
            <a:off x="5274733" y="1795825"/>
            <a:ext cx="6002867" cy="3822700"/>
            <a:chOff x="3956050" y="1190773"/>
            <a:chExt cx="4502150" cy="2867025"/>
          </a:xfrm>
        </p:grpSpPr>
        <p:sp>
          <p:nvSpPr>
            <p:cNvPr id="573" name="Google Shape;573;p37"/>
            <p:cNvSpPr/>
            <p:nvPr/>
          </p:nvSpPr>
          <p:spPr>
            <a:xfrm>
              <a:off x="3956050" y="1190773"/>
              <a:ext cx="4502150" cy="352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600"/>
                <a:buFont typeface="Arial"/>
                <a:buNone/>
              </a:pPr>
              <a:r>
                <a:rPr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Woe be to him that reads but one book.</a:t>
              </a:r>
              <a:endParaRPr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74" name="Google Shape;574;p37"/>
            <p:cNvSpPr/>
            <p:nvPr/>
          </p:nvSpPr>
          <p:spPr>
            <a:xfrm>
              <a:off x="4416425" y="1949598"/>
              <a:ext cx="4041775" cy="352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600"/>
                <a:buFont typeface="Arial"/>
                <a:buNone/>
              </a:pPr>
              <a:r>
                <a:rPr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Be an encourager, the world has enough critics already.</a:t>
              </a:r>
              <a:endParaRPr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75" name="Google Shape;575;p37"/>
            <p:cNvSpPr/>
            <p:nvPr/>
          </p:nvSpPr>
          <p:spPr>
            <a:xfrm>
              <a:off x="4808538" y="2646512"/>
              <a:ext cx="3649662" cy="352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600"/>
                <a:buFont typeface="Arial"/>
                <a:buNone/>
              </a:pPr>
              <a:r>
                <a:rPr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Always give your best never worry for results.</a:t>
              </a:r>
              <a:endParaRPr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76" name="Google Shape;576;p37"/>
            <p:cNvSpPr/>
            <p:nvPr/>
          </p:nvSpPr>
          <p:spPr>
            <a:xfrm>
              <a:off x="5491163" y="3705373"/>
              <a:ext cx="2967037" cy="352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600"/>
                <a:buFont typeface="Arial"/>
                <a:buNone/>
              </a:pPr>
              <a:r>
                <a:rPr lang="tr-TR" sz="16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Education is the most powerful weapon which you can use </a:t>
              </a:r>
              <a:endParaRPr sz="16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77" name="Google Shape;577;p37"/>
          <p:cNvGrpSpPr/>
          <p:nvPr/>
        </p:nvGrpSpPr>
        <p:grpSpPr>
          <a:xfrm>
            <a:off x="307721" y="332065"/>
            <a:ext cx="1186276" cy="420564"/>
            <a:chOff x="568442" y="319364"/>
            <a:chExt cx="1186277" cy="420565"/>
          </a:xfrm>
        </p:grpSpPr>
        <p:sp>
          <p:nvSpPr>
            <p:cNvPr id="578" name="Google Shape;578;p37"/>
            <p:cNvSpPr txBox="1"/>
            <p:nvPr/>
          </p:nvSpPr>
          <p:spPr>
            <a:xfrm>
              <a:off x="665958" y="319364"/>
              <a:ext cx="1088761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Design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79" name="Google Shape;579;p37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38"/>
          <p:cNvSpPr/>
          <p:nvPr/>
        </p:nvSpPr>
        <p:spPr>
          <a:xfrm>
            <a:off x="4270161" y="1921143"/>
            <a:ext cx="1865185" cy="2238224"/>
          </a:xfrm>
          <a:custGeom>
            <a:rect b="b" l="l" r="r" t="t"/>
            <a:pathLst>
              <a:path extrusionOk="0" h="780" w="650">
                <a:moveTo>
                  <a:pt x="325" y="0"/>
                </a:moveTo>
                <a:lnTo>
                  <a:pt x="488" y="98"/>
                </a:lnTo>
                <a:lnTo>
                  <a:pt x="650" y="195"/>
                </a:lnTo>
                <a:lnTo>
                  <a:pt x="650" y="390"/>
                </a:lnTo>
                <a:lnTo>
                  <a:pt x="650" y="585"/>
                </a:lnTo>
                <a:lnTo>
                  <a:pt x="488" y="682"/>
                </a:lnTo>
                <a:lnTo>
                  <a:pt x="325" y="780"/>
                </a:lnTo>
                <a:lnTo>
                  <a:pt x="163" y="682"/>
                </a:lnTo>
                <a:lnTo>
                  <a:pt x="0" y="585"/>
                </a:lnTo>
                <a:lnTo>
                  <a:pt x="0" y="390"/>
                </a:lnTo>
                <a:lnTo>
                  <a:pt x="0" y="195"/>
                </a:lnTo>
                <a:lnTo>
                  <a:pt x="163" y="98"/>
                </a:lnTo>
                <a:lnTo>
                  <a:pt x="325" y="0"/>
                </a:lnTo>
                <a:close/>
              </a:path>
            </a:pathLst>
          </a:custGeom>
          <a:noFill/>
          <a:ln cap="flat" cmpd="sng" w="9525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9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86" name="Google Shape;586;p38"/>
          <p:cNvSpPr/>
          <p:nvPr/>
        </p:nvSpPr>
        <p:spPr>
          <a:xfrm>
            <a:off x="6330473" y="1921143"/>
            <a:ext cx="1865185" cy="2238224"/>
          </a:xfrm>
          <a:custGeom>
            <a:rect b="b" l="l" r="r" t="t"/>
            <a:pathLst>
              <a:path extrusionOk="0" h="780" w="650">
                <a:moveTo>
                  <a:pt x="325" y="0"/>
                </a:moveTo>
                <a:lnTo>
                  <a:pt x="488" y="98"/>
                </a:lnTo>
                <a:lnTo>
                  <a:pt x="650" y="195"/>
                </a:lnTo>
                <a:lnTo>
                  <a:pt x="650" y="390"/>
                </a:lnTo>
                <a:lnTo>
                  <a:pt x="650" y="585"/>
                </a:lnTo>
                <a:lnTo>
                  <a:pt x="488" y="682"/>
                </a:lnTo>
                <a:lnTo>
                  <a:pt x="325" y="780"/>
                </a:lnTo>
                <a:lnTo>
                  <a:pt x="163" y="682"/>
                </a:lnTo>
                <a:lnTo>
                  <a:pt x="0" y="585"/>
                </a:lnTo>
                <a:lnTo>
                  <a:pt x="0" y="390"/>
                </a:lnTo>
                <a:lnTo>
                  <a:pt x="0" y="195"/>
                </a:lnTo>
                <a:lnTo>
                  <a:pt x="163" y="98"/>
                </a:lnTo>
                <a:lnTo>
                  <a:pt x="325" y="0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9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87" name="Google Shape;587;p38"/>
          <p:cNvSpPr/>
          <p:nvPr/>
        </p:nvSpPr>
        <p:spPr>
          <a:xfrm>
            <a:off x="4300421" y="4183879"/>
            <a:ext cx="1862316" cy="2235355"/>
          </a:xfrm>
          <a:custGeom>
            <a:rect b="b" l="l" r="r" t="t"/>
            <a:pathLst>
              <a:path extrusionOk="0" h="779" w="649">
                <a:moveTo>
                  <a:pt x="324" y="0"/>
                </a:moveTo>
                <a:lnTo>
                  <a:pt x="487" y="98"/>
                </a:lnTo>
                <a:lnTo>
                  <a:pt x="649" y="195"/>
                </a:lnTo>
                <a:lnTo>
                  <a:pt x="649" y="390"/>
                </a:lnTo>
                <a:lnTo>
                  <a:pt x="649" y="584"/>
                </a:lnTo>
                <a:lnTo>
                  <a:pt x="487" y="682"/>
                </a:lnTo>
                <a:lnTo>
                  <a:pt x="324" y="779"/>
                </a:lnTo>
                <a:lnTo>
                  <a:pt x="162" y="682"/>
                </a:lnTo>
                <a:lnTo>
                  <a:pt x="0" y="584"/>
                </a:lnTo>
                <a:lnTo>
                  <a:pt x="0" y="390"/>
                </a:lnTo>
                <a:lnTo>
                  <a:pt x="0" y="195"/>
                </a:lnTo>
                <a:lnTo>
                  <a:pt x="162" y="98"/>
                </a:lnTo>
                <a:lnTo>
                  <a:pt x="324" y="0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99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88" name="Google Shape;588;p38"/>
          <p:cNvSpPr/>
          <p:nvPr/>
        </p:nvSpPr>
        <p:spPr>
          <a:xfrm>
            <a:off x="6357865" y="4183879"/>
            <a:ext cx="1865185" cy="2235355"/>
          </a:xfrm>
          <a:custGeom>
            <a:rect b="b" l="l" r="r" t="t"/>
            <a:pathLst>
              <a:path extrusionOk="0" h="779" w="650">
                <a:moveTo>
                  <a:pt x="325" y="0"/>
                </a:moveTo>
                <a:lnTo>
                  <a:pt x="488" y="98"/>
                </a:lnTo>
                <a:lnTo>
                  <a:pt x="650" y="195"/>
                </a:lnTo>
                <a:lnTo>
                  <a:pt x="650" y="390"/>
                </a:lnTo>
                <a:lnTo>
                  <a:pt x="650" y="584"/>
                </a:lnTo>
                <a:lnTo>
                  <a:pt x="488" y="682"/>
                </a:lnTo>
                <a:lnTo>
                  <a:pt x="325" y="779"/>
                </a:lnTo>
                <a:lnTo>
                  <a:pt x="163" y="682"/>
                </a:lnTo>
                <a:lnTo>
                  <a:pt x="0" y="584"/>
                </a:lnTo>
                <a:lnTo>
                  <a:pt x="0" y="390"/>
                </a:lnTo>
                <a:lnTo>
                  <a:pt x="0" y="195"/>
                </a:lnTo>
                <a:lnTo>
                  <a:pt x="163" y="98"/>
                </a:lnTo>
                <a:lnTo>
                  <a:pt x="325" y="0"/>
                </a:lnTo>
                <a:close/>
              </a:path>
            </a:pathLst>
          </a:custGeom>
          <a:noFill/>
          <a:ln cap="flat" cmpd="sng" w="9525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99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89" name="Google Shape;589;p38"/>
          <p:cNvGrpSpPr/>
          <p:nvPr/>
        </p:nvGrpSpPr>
        <p:grpSpPr>
          <a:xfrm>
            <a:off x="6860558" y="2562635"/>
            <a:ext cx="805012" cy="1009360"/>
            <a:chOff x="5106627" y="2260366"/>
            <a:chExt cx="324452" cy="406813"/>
          </a:xfrm>
        </p:grpSpPr>
        <p:sp>
          <p:nvSpPr>
            <p:cNvPr id="590" name="Google Shape;590;p38"/>
            <p:cNvSpPr/>
            <p:nvPr/>
          </p:nvSpPr>
          <p:spPr>
            <a:xfrm>
              <a:off x="5106627" y="2430079"/>
              <a:ext cx="324452" cy="134772"/>
            </a:xfrm>
            <a:custGeom>
              <a:rect b="b" l="l" r="r" t="t"/>
              <a:pathLst>
                <a:path extrusionOk="0" h="40" w="98">
                  <a:moveTo>
                    <a:pt x="49" y="16"/>
                  </a:moveTo>
                  <a:cubicBezTo>
                    <a:pt x="26" y="16"/>
                    <a:pt x="7" y="9"/>
                    <a:pt x="2" y="0"/>
                  </a:cubicBezTo>
                  <a:cubicBezTo>
                    <a:pt x="1" y="2"/>
                    <a:pt x="0" y="3"/>
                    <a:pt x="0" y="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31"/>
                    <a:pt x="22" y="40"/>
                    <a:pt x="49" y="40"/>
                  </a:cubicBezTo>
                  <a:cubicBezTo>
                    <a:pt x="76" y="40"/>
                    <a:pt x="98" y="31"/>
                    <a:pt x="98" y="20"/>
                  </a:cubicBezTo>
                  <a:cubicBezTo>
                    <a:pt x="98" y="5"/>
                    <a:pt x="98" y="5"/>
                    <a:pt x="98" y="5"/>
                  </a:cubicBezTo>
                  <a:cubicBezTo>
                    <a:pt x="98" y="3"/>
                    <a:pt x="97" y="2"/>
                    <a:pt x="96" y="0"/>
                  </a:cubicBezTo>
                  <a:cubicBezTo>
                    <a:pt x="91" y="9"/>
                    <a:pt x="72" y="16"/>
                    <a:pt x="49" y="16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5106627" y="2534902"/>
              <a:ext cx="324452" cy="132277"/>
            </a:xfrm>
            <a:custGeom>
              <a:rect b="b" l="l" r="r" t="t"/>
              <a:pathLst>
                <a:path extrusionOk="0" h="40" w="98">
                  <a:moveTo>
                    <a:pt x="49" y="15"/>
                  </a:moveTo>
                  <a:cubicBezTo>
                    <a:pt x="26" y="15"/>
                    <a:pt x="7" y="9"/>
                    <a:pt x="2" y="0"/>
                  </a:cubicBezTo>
                  <a:cubicBezTo>
                    <a:pt x="1" y="1"/>
                    <a:pt x="0" y="3"/>
                    <a:pt x="0" y="4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22" y="40"/>
                    <a:pt x="49" y="40"/>
                  </a:cubicBezTo>
                  <a:cubicBezTo>
                    <a:pt x="76" y="40"/>
                    <a:pt x="98" y="31"/>
                    <a:pt x="98" y="19"/>
                  </a:cubicBezTo>
                  <a:cubicBezTo>
                    <a:pt x="98" y="4"/>
                    <a:pt x="98" y="4"/>
                    <a:pt x="98" y="4"/>
                  </a:cubicBezTo>
                  <a:cubicBezTo>
                    <a:pt x="98" y="3"/>
                    <a:pt x="97" y="1"/>
                    <a:pt x="96" y="0"/>
                  </a:cubicBezTo>
                  <a:cubicBezTo>
                    <a:pt x="91" y="9"/>
                    <a:pt x="72" y="15"/>
                    <a:pt x="49" y="15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5106627" y="2330248"/>
              <a:ext cx="324452" cy="137269"/>
            </a:xfrm>
            <a:custGeom>
              <a:rect b="b" l="l" r="r" t="t"/>
              <a:pathLst>
                <a:path extrusionOk="0" h="41" w="98">
                  <a:moveTo>
                    <a:pt x="96" y="0"/>
                  </a:moveTo>
                  <a:cubicBezTo>
                    <a:pt x="95" y="9"/>
                    <a:pt x="75" y="15"/>
                    <a:pt x="49" y="15"/>
                  </a:cubicBezTo>
                  <a:cubicBezTo>
                    <a:pt x="24" y="15"/>
                    <a:pt x="3" y="9"/>
                    <a:pt x="2" y="0"/>
                  </a:cubicBezTo>
                  <a:cubicBezTo>
                    <a:pt x="1" y="2"/>
                    <a:pt x="0" y="3"/>
                    <a:pt x="0" y="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31"/>
                    <a:pt x="22" y="41"/>
                    <a:pt x="49" y="41"/>
                  </a:cubicBezTo>
                  <a:cubicBezTo>
                    <a:pt x="76" y="41"/>
                    <a:pt x="98" y="31"/>
                    <a:pt x="98" y="20"/>
                  </a:cubicBezTo>
                  <a:cubicBezTo>
                    <a:pt x="98" y="5"/>
                    <a:pt x="98" y="5"/>
                    <a:pt x="98" y="5"/>
                  </a:cubicBezTo>
                  <a:cubicBezTo>
                    <a:pt x="98" y="3"/>
                    <a:pt x="97" y="2"/>
                    <a:pt x="96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5111618" y="2260366"/>
              <a:ext cx="316965" cy="107319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94" name="Google Shape;594;p38"/>
          <p:cNvGrpSpPr/>
          <p:nvPr/>
        </p:nvGrpSpPr>
        <p:grpSpPr>
          <a:xfrm>
            <a:off x="4860035" y="4818552"/>
            <a:ext cx="743088" cy="966014"/>
            <a:chOff x="6421904" y="4798576"/>
            <a:chExt cx="299494" cy="389342"/>
          </a:xfrm>
        </p:grpSpPr>
        <p:sp>
          <p:nvSpPr>
            <p:cNvPr id="595" name="Google Shape;595;p38"/>
            <p:cNvSpPr/>
            <p:nvPr/>
          </p:nvSpPr>
          <p:spPr>
            <a:xfrm>
              <a:off x="6421904" y="4910886"/>
              <a:ext cx="299494" cy="277032"/>
            </a:xfrm>
            <a:custGeom>
              <a:rect b="b" l="l" r="r" t="t"/>
              <a:pathLst>
                <a:path extrusionOk="0" h="83" w="90">
                  <a:moveTo>
                    <a:pt x="45" y="83"/>
                  </a:moveTo>
                  <a:cubicBezTo>
                    <a:pt x="90" y="59"/>
                    <a:pt x="90" y="0"/>
                    <a:pt x="9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59"/>
                    <a:pt x="45" y="83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6421904" y="4798576"/>
              <a:ext cx="299494" cy="94840"/>
            </a:xfrm>
            <a:custGeom>
              <a:rect b="b" l="l" r="r" t="t"/>
              <a:pathLst>
                <a:path extrusionOk="0" h="29" w="90">
                  <a:moveTo>
                    <a:pt x="84" y="0"/>
                  </a:moveTo>
                  <a:cubicBezTo>
                    <a:pt x="84" y="9"/>
                    <a:pt x="77" y="16"/>
                    <a:pt x="68" y="16"/>
                  </a:cubicBezTo>
                  <a:cubicBezTo>
                    <a:pt x="59" y="16"/>
                    <a:pt x="52" y="9"/>
                    <a:pt x="5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9"/>
                    <a:pt x="32" y="16"/>
                    <a:pt x="23" y="16"/>
                  </a:cubicBezTo>
                  <a:cubicBezTo>
                    <a:pt x="14" y="16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4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97" name="Google Shape;597;p38"/>
          <p:cNvGrpSpPr/>
          <p:nvPr/>
        </p:nvGrpSpPr>
        <p:grpSpPr>
          <a:xfrm>
            <a:off x="4802379" y="2673301"/>
            <a:ext cx="800744" cy="788036"/>
            <a:chOff x="1587575" y="2265358"/>
            <a:chExt cx="314468" cy="309477"/>
          </a:xfrm>
        </p:grpSpPr>
        <p:sp>
          <p:nvSpPr>
            <p:cNvPr id="598" name="Google Shape;598;p38"/>
            <p:cNvSpPr/>
            <p:nvPr/>
          </p:nvSpPr>
          <p:spPr>
            <a:xfrm>
              <a:off x="1587575" y="2265358"/>
              <a:ext cx="314468" cy="309477"/>
            </a:xfrm>
            <a:custGeom>
              <a:rect b="b" l="l" r="r" t="t"/>
              <a:pathLst>
                <a:path extrusionOk="0" h="93" w="95">
                  <a:moveTo>
                    <a:pt x="82" y="57"/>
                  </a:moveTo>
                  <a:cubicBezTo>
                    <a:pt x="82" y="57"/>
                    <a:pt x="95" y="52"/>
                    <a:pt x="95" y="5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0"/>
                    <a:pt x="82" y="36"/>
                    <a:pt x="82" y="36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80" y="30"/>
                    <a:pt x="85" y="17"/>
                    <a:pt x="85" y="17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7" y="9"/>
                    <a:pt x="64" y="15"/>
                    <a:pt x="64" y="15"/>
                  </a:cubicBezTo>
                  <a:cubicBezTo>
                    <a:pt x="59" y="13"/>
                    <a:pt x="59" y="13"/>
                    <a:pt x="59" y="13"/>
                  </a:cubicBezTo>
                  <a:cubicBezTo>
                    <a:pt x="59" y="13"/>
                    <a:pt x="53" y="0"/>
                    <a:pt x="53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2" y="0"/>
                    <a:pt x="37" y="13"/>
                    <a:pt x="37" y="13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1" y="15"/>
                    <a:pt x="18" y="10"/>
                    <a:pt x="18" y="10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8"/>
                    <a:pt x="16" y="30"/>
                    <a:pt x="16" y="30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36"/>
                    <a:pt x="0" y="41"/>
                    <a:pt x="0" y="41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3" y="57"/>
                    <a:pt x="13" y="57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0" y="75"/>
                    <a:pt x="11" y="7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9" y="84"/>
                    <a:pt x="31" y="78"/>
                    <a:pt x="31" y="78"/>
                  </a:cubicBezTo>
                  <a:cubicBezTo>
                    <a:pt x="37" y="80"/>
                    <a:pt x="37" y="80"/>
                    <a:pt x="37" y="80"/>
                  </a:cubicBezTo>
                  <a:cubicBezTo>
                    <a:pt x="37" y="80"/>
                    <a:pt x="42" y="93"/>
                    <a:pt x="43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54" y="93"/>
                    <a:pt x="59" y="80"/>
                    <a:pt x="59" y="80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4" y="78"/>
                    <a:pt x="77" y="83"/>
                    <a:pt x="78" y="83"/>
                  </a:cubicBezTo>
                  <a:cubicBezTo>
                    <a:pt x="85" y="75"/>
                    <a:pt x="85" y="75"/>
                    <a:pt x="85" y="75"/>
                  </a:cubicBezTo>
                  <a:cubicBezTo>
                    <a:pt x="86" y="75"/>
                    <a:pt x="80" y="63"/>
                    <a:pt x="80" y="63"/>
                  </a:cubicBezTo>
                  <a:lnTo>
                    <a:pt x="82" y="57"/>
                  </a:lnTo>
                  <a:close/>
                  <a:moveTo>
                    <a:pt x="48" y="61"/>
                  </a:moveTo>
                  <a:cubicBezTo>
                    <a:pt x="39" y="61"/>
                    <a:pt x="33" y="55"/>
                    <a:pt x="33" y="46"/>
                  </a:cubicBezTo>
                  <a:cubicBezTo>
                    <a:pt x="33" y="38"/>
                    <a:pt x="39" y="32"/>
                    <a:pt x="48" y="32"/>
                  </a:cubicBezTo>
                  <a:cubicBezTo>
                    <a:pt x="56" y="32"/>
                    <a:pt x="63" y="38"/>
                    <a:pt x="63" y="46"/>
                  </a:cubicBezTo>
                  <a:cubicBezTo>
                    <a:pt x="63" y="55"/>
                    <a:pt x="56" y="61"/>
                    <a:pt x="48" y="61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1712364" y="2387652"/>
              <a:ext cx="64890" cy="62395"/>
            </a:xfrm>
            <a:prstGeom prst="ellipse">
              <a:avLst/>
            </a:pr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00" name="Google Shape;600;p38"/>
          <p:cNvGrpSpPr/>
          <p:nvPr/>
        </p:nvGrpSpPr>
        <p:grpSpPr>
          <a:xfrm>
            <a:off x="6807501" y="4944830"/>
            <a:ext cx="965907" cy="713455"/>
            <a:chOff x="2563427" y="3717902"/>
            <a:chExt cx="439257" cy="324452"/>
          </a:xfrm>
        </p:grpSpPr>
        <p:sp>
          <p:nvSpPr>
            <p:cNvPr id="601" name="Google Shape;601;p38"/>
            <p:cNvSpPr/>
            <p:nvPr/>
          </p:nvSpPr>
          <p:spPr>
            <a:xfrm>
              <a:off x="2720660" y="3942523"/>
              <a:ext cx="127286" cy="99831"/>
            </a:xfrm>
            <a:custGeom>
              <a:rect b="b" l="l" r="r" t="t"/>
              <a:pathLst>
                <a:path extrusionOk="0" h="30" w="38">
                  <a:moveTo>
                    <a:pt x="37" y="10"/>
                  </a:moveTo>
                  <a:cubicBezTo>
                    <a:pt x="26" y="1"/>
                    <a:pt x="12" y="0"/>
                    <a:pt x="1" y="11"/>
                  </a:cubicBezTo>
                  <a:cubicBezTo>
                    <a:pt x="1" y="11"/>
                    <a:pt x="0" y="12"/>
                    <a:pt x="1" y="13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8" y="11"/>
                    <a:pt x="37" y="11"/>
                    <a:pt x="37" y="1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2638300" y="3830213"/>
              <a:ext cx="292007" cy="129781"/>
            </a:xfrm>
            <a:custGeom>
              <a:rect b="b" l="l" r="r" t="t"/>
              <a:pathLst>
                <a:path extrusionOk="0" h="39" w="88">
                  <a:moveTo>
                    <a:pt x="87" y="23"/>
                  </a:moveTo>
                  <a:cubicBezTo>
                    <a:pt x="63" y="0"/>
                    <a:pt x="24" y="0"/>
                    <a:pt x="0" y="24"/>
                  </a:cubicBezTo>
                  <a:cubicBezTo>
                    <a:pt x="0" y="24"/>
                    <a:pt x="0" y="25"/>
                    <a:pt x="0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39"/>
                    <a:pt x="14" y="39"/>
                    <a:pt x="15" y="38"/>
                  </a:cubicBezTo>
                  <a:cubicBezTo>
                    <a:pt x="31" y="22"/>
                    <a:pt x="57" y="22"/>
                    <a:pt x="73" y="38"/>
                  </a:cubicBezTo>
                  <a:cubicBezTo>
                    <a:pt x="74" y="39"/>
                    <a:pt x="75" y="39"/>
                    <a:pt x="75" y="38"/>
                  </a:cubicBezTo>
                  <a:cubicBezTo>
                    <a:pt x="88" y="26"/>
                    <a:pt x="88" y="26"/>
                    <a:pt x="88" y="26"/>
                  </a:cubicBezTo>
                  <a:cubicBezTo>
                    <a:pt x="88" y="26"/>
                    <a:pt x="88" y="26"/>
                    <a:pt x="88" y="26"/>
                  </a:cubicBezTo>
                  <a:cubicBezTo>
                    <a:pt x="88" y="25"/>
                    <a:pt x="88" y="24"/>
                    <a:pt x="88" y="24"/>
                  </a:cubicBezTo>
                  <a:lnTo>
                    <a:pt x="87" y="23"/>
                  </a:lnTo>
                  <a:close/>
                </a:path>
              </a:pathLst>
            </a:cu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2563427" y="3717902"/>
              <a:ext cx="439257" cy="169713"/>
            </a:xfrm>
            <a:custGeom>
              <a:rect b="b" l="l" r="r" t="t"/>
              <a:pathLst>
                <a:path extrusionOk="0" h="51" w="132">
                  <a:moveTo>
                    <a:pt x="131" y="36"/>
                  </a:moveTo>
                  <a:cubicBezTo>
                    <a:pt x="131" y="36"/>
                    <a:pt x="131" y="36"/>
                    <a:pt x="131" y="36"/>
                  </a:cubicBezTo>
                  <a:cubicBezTo>
                    <a:pt x="95" y="0"/>
                    <a:pt x="37" y="0"/>
                    <a:pt x="1" y="36"/>
                  </a:cubicBezTo>
                  <a:cubicBezTo>
                    <a:pt x="0" y="37"/>
                    <a:pt x="0" y="37"/>
                    <a:pt x="1" y="38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14" y="51"/>
                    <a:pt x="15" y="51"/>
                    <a:pt x="16" y="51"/>
                  </a:cubicBezTo>
                  <a:cubicBezTo>
                    <a:pt x="43" y="23"/>
                    <a:pt x="89" y="23"/>
                    <a:pt x="116" y="51"/>
                  </a:cubicBezTo>
                  <a:cubicBezTo>
                    <a:pt x="117" y="51"/>
                    <a:pt x="118" y="51"/>
                    <a:pt x="118" y="51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2" y="37"/>
                    <a:pt x="132" y="36"/>
                    <a:pt x="131" y="3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99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604" name="Google Shape;604;p38"/>
          <p:cNvSpPr txBox="1"/>
          <p:nvPr/>
        </p:nvSpPr>
        <p:spPr>
          <a:xfrm>
            <a:off x="8329353" y="2814101"/>
            <a:ext cx="3150747" cy="78482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Be not afraid of going slowly, be afraid only of standing still</a:t>
            </a:r>
            <a:endParaRPr/>
          </a:p>
        </p:txBody>
      </p:sp>
      <p:sp>
        <p:nvSpPr>
          <p:cNvPr id="605" name="Google Shape;605;p38"/>
          <p:cNvSpPr txBox="1"/>
          <p:nvPr/>
        </p:nvSpPr>
        <p:spPr>
          <a:xfrm>
            <a:off x="8387828" y="5123759"/>
            <a:ext cx="3150747" cy="78482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A torn jacket is soon mended; but hard words bruise the heart of a child.</a:t>
            </a:r>
            <a:endParaRPr/>
          </a:p>
        </p:txBody>
      </p:sp>
      <p:sp>
        <p:nvSpPr>
          <p:cNvPr id="606" name="Google Shape;606;p38"/>
          <p:cNvSpPr txBox="1"/>
          <p:nvPr/>
        </p:nvSpPr>
        <p:spPr>
          <a:xfrm>
            <a:off x="974440" y="2903559"/>
            <a:ext cx="3150747" cy="78482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Take calculated risks. That is quite different from being rash.</a:t>
            </a:r>
            <a:endParaRPr/>
          </a:p>
        </p:txBody>
      </p:sp>
      <p:sp>
        <p:nvSpPr>
          <p:cNvPr id="607" name="Google Shape;607;p38"/>
          <p:cNvSpPr txBox="1"/>
          <p:nvPr/>
        </p:nvSpPr>
        <p:spPr>
          <a:xfrm>
            <a:off x="974440" y="5272847"/>
            <a:ext cx="3150747" cy="78482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To see what is in front of one's nose needs a constant struggle.</a:t>
            </a:r>
            <a:endParaRPr/>
          </a:p>
        </p:txBody>
      </p:sp>
      <p:sp>
        <p:nvSpPr>
          <p:cNvPr id="608" name="Google Shape;608;p38"/>
          <p:cNvSpPr/>
          <p:nvPr/>
        </p:nvSpPr>
        <p:spPr>
          <a:xfrm>
            <a:off x="8268427" y="2363185"/>
            <a:ext cx="2628292" cy="434751"/>
          </a:xfrm>
          <a:prstGeom prst="rect">
            <a:avLst/>
          </a:prstGeom>
          <a:noFill/>
          <a:ln>
            <a:noFill/>
          </a:ln>
        </p:spPr>
        <p:txBody>
          <a:bodyPr anchorCtr="0" anchor="t" bIns="32375" lIns="71975" spcFirstLastPara="1" rIns="71975" wrap="square" tIns="32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cap="small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Inventory</a:t>
            </a:r>
            <a:endParaRPr b="1" sz="2400" cap="small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09" name="Google Shape;609;p38"/>
          <p:cNvSpPr/>
          <p:nvPr/>
        </p:nvSpPr>
        <p:spPr>
          <a:xfrm>
            <a:off x="8302970" y="4677704"/>
            <a:ext cx="2628292" cy="434751"/>
          </a:xfrm>
          <a:prstGeom prst="rect">
            <a:avLst/>
          </a:prstGeom>
          <a:noFill/>
          <a:ln>
            <a:noFill/>
          </a:ln>
        </p:spPr>
        <p:txBody>
          <a:bodyPr anchorCtr="0" anchor="t" bIns="32375" lIns="71975" spcFirstLastPara="1" rIns="71975" wrap="square" tIns="32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cap="small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Instructions</a:t>
            </a:r>
            <a:endParaRPr b="1" sz="2400" cap="small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0" name="Google Shape;610;p38"/>
          <p:cNvSpPr/>
          <p:nvPr/>
        </p:nvSpPr>
        <p:spPr>
          <a:xfrm>
            <a:off x="1569098" y="2457855"/>
            <a:ext cx="2628292" cy="434751"/>
          </a:xfrm>
          <a:prstGeom prst="rect">
            <a:avLst/>
          </a:prstGeom>
          <a:noFill/>
          <a:ln>
            <a:noFill/>
          </a:ln>
        </p:spPr>
        <p:txBody>
          <a:bodyPr anchorCtr="0" anchor="t" bIns="32375" lIns="71975" spcFirstLastPara="1" rIns="71975" wrap="square" tIns="32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cap="small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Join</a:t>
            </a:r>
            <a:endParaRPr b="1" sz="2400" cap="small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1" name="Google Shape;611;p38"/>
          <p:cNvSpPr/>
          <p:nvPr/>
        </p:nvSpPr>
        <p:spPr>
          <a:xfrm>
            <a:off x="1534365" y="4842657"/>
            <a:ext cx="2628292" cy="434751"/>
          </a:xfrm>
          <a:prstGeom prst="rect">
            <a:avLst/>
          </a:prstGeom>
          <a:noFill/>
          <a:ln>
            <a:noFill/>
          </a:ln>
        </p:spPr>
        <p:txBody>
          <a:bodyPr anchorCtr="0" anchor="t" bIns="32375" lIns="71975" spcFirstLastPara="1" rIns="71975" wrap="square" tIns="32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cap="small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Invoice</a:t>
            </a:r>
            <a:endParaRPr b="1" sz="2400" cap="small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612" name="Google Shape;612;p38"/>
          <p:cNvGrpSpPr/>
          <p:nvPr/>
        </p:nvGrpSpPr>
        <p:grpSpPr>
          <a:xfrm>
            <a:off x="307721" y="332065"/>
            <a:ext cx="1186276" cy="420564"/>
            <a:chOff x="568442" y="319364"/>
            <a:chExt cx="1186277" cy="420565"/>
          </a:xfrm>
        </p:grpSpPr>
        <p:sp>
          <p:nvSpPr>
            <p:cNvPr id="613" name="Google Shape;613;p38"/>
            <p:cNvSpPr txBox="1"/>
            <p:nvPr/>
          </p:nvSpPr>
          <p:spPr>
            <a:xfrm>
              <a:off x="665958" y="319364"/>
              <a:ext cx="1088761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Design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14" name="Google Shape;614;p38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39"/>
          <p:cNvSpPr txBox="1"/>
          <p:nvPr/>
        </p:nvSpPr>
        <p:spPr>
          <a:xfrm>
            <a:off x="0" y="2722311"/>
            <a:ext cx="121920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THANK YOU !</a:t>
            </a:r>
            <a:endParaRPr b="1" sz="66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1" name="Google Shape;621;p39"/>
          <p:cNvSpPr txBox="1"/>
          <p:nvPr/>
        </p:nvSpPr>
        <p:spPr>
          <a:xfrm>
            <a:off x="0" y="3863870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Charcoal Style Presentation</a:t>
            </a:r>
            <a:endParaRPr sz="36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622" name="Google Shape;622;p39"/>
          <p:cNvGrpSpPr/>
          <p:nvPr/>
        </p:nvGrpSpPr>
        <p:grpSpPr>
          <a:xfrm>
            <a:off x="-123092" y="4943257"/>
            <a:ext cx="12315092" cy="316801"/>
            <a:chOff x="-6532018" y="3722607"/>
            <a:chExt cx="12315092" cy="316801"/>
          </a:xfrm>
        </p:grpSpPr>
        <p:sp>
          <p:nvSpPr>
            <p:cNvPr id="623" name="Google Shape;623;p39"/>
            <p:cNvSpPr/>
            <p:nvPr/>
          </p:nvSpPr>
          <p:spPr>
            <a:xfrm>
              <a:off x="-6532018" y="3722607"/>
              <a:ext cx="12315092" cy="3168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24" name="Google Shape;624;p39"/>
            <p:cNvSpPr txBox="1"/>
            <p:nvPr/>
          </p:nvSpPr>
          <p:spPr>
            <a:xfrm>
              <a:off x="-6408926" y="3722607"/>
              <a:ext cx="12191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accent2"/>
                  </a:solidFill>
                  <a:latin typeface="Consolas"/>
                  <a:ea typeface="Consolas"/>
                  <a:cs typeface="Consolas"/>
                  <a:sym typeface="Consolas"/>
                </a:rPr>
                <a:t>www.freepptbackgrounds.net</a:t>
              </a:r>
              <a:endParaRPr sz="1200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/>
          <p:nvPr/>
        </p:nvSpPr>
        <p:spPr>
          <a:xfrm>
            <a:off x="3987255" y="1484442"/>
            <a:ext cx="4298496" cy="4093806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2780712" y="2321004"/>
            <a:ext cx="105709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800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b="0" i="0" sz="1380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4519579" y="3291487"/>
            <a:ext cx="326843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8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BRIEFING</a:t>
            </a:r>
            <a:endParaRPr b="1" i="0" sz="480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2461307" y="3291487"/>
            <a:ext cx="1571759" cy="40011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PART 01</a:t>
            </a:r>
            <a:endParaRPr b="1" i="0" sz="200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2131915" y="2156731"/>
            <a:ext cx="2499277" cy="2380264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/>
          <p:nvPr/>
        </p:nvSpPr>
        <p:spPr>
          <a:xfrm>
            <a:off x="1695675" y="2056924"/>
            <a:ext cx="2180720" cy="2180720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549" lvl="0" marL="228549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4973105" y="2068035"/>
            <a:ext cx="2182307" cy="2180720"/>
          </a:xfrm>
          <a:prstGeom prst="ellipse">
            <a:avLst/>
          </a:prstGeom>
          <a:noFill/>
          <a:ln cap="flat" cmpd="sng" w="9525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549" lvl="0" marL="228549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8252121" y="2068035"/>
            <a:ext cx="2182307" cy="2180720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549" lvl="0" marL="228549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36" name="Google Shape;136;p19"/>
          <p:cNvGrpSpPr/>
          <p:nvPr/>
        </p:nvGrpSpPr>
        <p:grpSpPr>
          <a:xfrm>
            <a:off x="1454433" y="4656648"/>
            <a:ext cx="2663209" cy="1537931"/>
            <a:chOff x="0" y="0"/>
            <a:chExt cx="2343898" cy="992595"/>
          </a:xfrm>
        </p:grpSpPr>
        <p:sp>
          <p:nvSpPr>
            <p:cNvPr id="137" name="Google Shape;137;p19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875" lIns="121775" spcFirstLastPara="1" rIns="121775" wrap="square" tIns="60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Get a modern PowerPoint Presentation that is beautifully designed.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38" name="Google Shape;138;p19"/>
            <p:cNvSpPr/>
            <p:nvPr/>
          </p:nvSpPr>
          <p:spPr>
            <a:xfrm>
              <a:off x="636406" y="0"/>
              <a:ext cx="1071085" cy="2681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1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Culture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139" name="Google Shape;139;p19"/>
          <p:cNvSpPr/>
          <p:nvPr/>
        </p:nvSpPr>
        <p:spPr>
          <a:xfrm>
            <a:off x="2187687" y="2942545"/>
            <a:ext cx="1376044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200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Culture</a:t>
            </a:r>
            <a:endParaRPr b="0" i="0" sz="1351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5498446" y="2942545"/>
            <a:ext cx="137445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200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Estate</a:t>
            </a:r>
            <a:endParaRPr b="0" i="0" sz="1351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1" name="Google Shape;141;p19"/>
          <p:cNvSpPr/>
          <p:nvPr/>
        </p:nvSpPr>
        <p:spPr>
          <a:xfrm>
            <a:off x="8745720" y="2942545"/>
            <a:ext cx="137445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200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rPr>
              <a:t>Energy</a:t>
            </a:r>
            <a:endParaRPr b="0" i="0" sz="1351" u="none" cap="none" strike="noStrike">
              <a:solidFill>
                <a:srgbClr val="A5A5A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42" name="Google Shape;142;p19"/>
          <p:cNvGrpSpPr/>
          <p:nvPr/>
        </p:nvGrpSpPr>
        <p:grpSpPr>
          <a:xfrm>
            <a:off x="4733449" y="4656648"/>
            <a:ext cx="2663209" cy="1537931"/>
            <a:chOff x="0" y="0"/>
            <a:chExt cx="2343898" cy="992595"/>
          </a:xfrm>
        </p:grpSpPr>
        <p:sp>
          <p:nvSpPr>
            <p:cNvPr id="143" name="Google Shape;143;p19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875" lIns="121775" spcFirstLastPara="1" rIns="121775" wrap="square" tIns="60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I hope and I believe that this Template will your Time, Money and Reputation.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701302" y="0"/>
              <a:ext cx="941292" cy="2681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1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Estate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45" name="Google Shape;145;p19"/>
          <p:cNvGrpSpPr/>
          <p:nvPr/>
        </p:nvGrpSpPr>
        <p:grpSpPr>
          <a:xfrm>
            <a:off x="8012462" y="4656648"/>
            <a:ext cx="2661623" cy="1537931"/>
            <a:chOff x="0" y="0"/>
            <a:chExt cx="2343898" cy="992595"/>
          </a:xfrm>
        </p:grpSpPr>
        <p:sp>
          <p:nvSpPr>
            <p:cNvPr id="146" name="Google Shape;146;p19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875" lIns="121775" spcFirstLastPara="1" rIns="121775" wrap="square" tIns="60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I hope and I believe that this Template will your Time, Money and Reputation.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47" name="Google Shape;147;p19"/>
            <p:cNvSpPr/>
            <p:nvPr/>
          </p:nvSpPr>
          <p:spPr>
            <a:xfrm>
              <a:off x="701022" y="0"/>
              <a:ext cx="941852" cy="2681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100" u="none" cap="none" strike="noStrike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Energy</a:t>
              </a:r>
              <a:endParaRPr b="0" i="0" sz="1351" u="none" cap="none" strike="noStrike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48" name="Google Shape;148;p19"/>
          <p:cNvGrpSpPr/>
          <p:nvPr/>
        </p:nvGrpSpPr>
        <p:grpSpPr>
          <a:xfrm>
            <a:off x="307721" y="332065"/>
            <a:ext cx="1487640" cy="420564"/>
            <a:chOff x="568442" y="319364"/>
            <a:chExt cx="1487641" cy="420565"/>
          </a:xfrm>
        </p:grpSpPr>
        <p:sp>
          <p:nvSpPr>
            <p:cNvPr id="149" name="Google Shape;149;p19"/>
            <p:cNvSpPr txBox="1"/>
            <p:nvPr/>
          </p:nvSpPr>
          <p:spPr>
            <a:xfrm>
              <a:off x="665958" y="319364"/>
              <a:ext cx="1390125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133" u="none" cap="none" strike="noStrike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Briefing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50" name="Google Shape;150;p19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20"/>
          <p:cNvGrpSpPr/>
          <p:nvPr/>
        </p:nvGrpSpPr>
        <p:grpSpPr>
          <a:xfrm>
            <a:off x="966024" y="2030864"/>
            <a:ext cx="10313661" cy="4078675"/>
            <a:chOff x="1178321" y="1357618"/>
            <a:chExt cx="7497941" cy="2965161"/>
          </a:xfrm>
        </p:grpSpPr>
        <p:grpSp>
          <p:nvGrpSpPr>
            <p:cNvPr id="157" name="Google Shape;157;p20"/>
            <p:cNvGrpSpPr/>
            <p:nvPr/>
          </p:nvGrpSpPr>
          <p:grpSpPr>
            <a:xfrm>
              <a:off x="3329423" y="1479822"/>
              <a:ext cx="1202036" cy="1044679"/>
              <a:chOff x="3329423" y="1479822"/>
              <a:chExt cx="1202036" cy="1044679"/>
            </a:xfrm>
          </p:grpSpPr>
          <p:sp>
            <p:nvSpPr>
              <p:cNvPr id="158" name="Google Shape;158;p20"/>
              <p:cNvSpPr/>
              <p:nvPr/>
            </p:nvSpPr>
            <p:spPr>
              <a:xfrm>
                <a:off x="3329423" y="1479822"/>
                <a:ext cx="1202036" cy="1044679"/>
              </a:xfrm>
              <a:custGeom>
                <a:rect b="b" l="l" r="r" t="t"/>
                <a:pathLst>
                  <a:path extrusionOk="0" h="1149" w="1306">
                    <a:moveTo>
                      <a:pt x="365" y="1149"/>
                    </a:moveTo>
                    <a:cubicBezTo>
                      <a:pt x="341" y="1149"/>
                      <a:pt x="312" y="1132"/>
                      <a:pt x="300" y="1111"/>
                    </a:cubicBezTo>
                    <a:cubicBezTo>
                      <a:pt x="12" y="613"/>
                      <a:pt x="12" y="613"/>
                      <a:pt x="12" y="613"/>
                    </a:cubicBezTo>
                    <a:cubicBezTo>
                      <a:pt x="0" y="592"/>
                      <a:pt x="0" y="558"/>
                      <a:pt x="12" y="537"/>
                    </a:cubicBezTo>
                    <a:cubicBezTo>
                      <a:pt x="300" y="38"/>
                      <a:pt x="300" y="38"/>
                      <a:pt x="300" y="38"/>
                    </a:cubicBezTo>
                    <a:cubicBezTo>
                      <a:pt x="312" y="17"/>
                      <a:pt x="341" y="0"/>
                      <a:pt x="365" y="0"/>
                    </a:cubicBezTo>
                    <a:cubicBezTo>
                      <a:pt x="941" y="0"/>
                      <a:pt x="941" y="0"/>
                      <a:pt x="941" y="0"/>
                    </a:cubicBezTo>
                    <a:cubicBezTo>
                      <a:pt x="965" y="0"/>
                      <a:pt x="994" y="17"/>
                      <a:pt x="1006" y="38"/>
                    </a:cubicBezTo>
                    <a:cubicBezTo>
                      <a:pt x="1294" y="537"/>
                      <a:pt x="1294" y="537"/>
                      <a:pt x="1294" y="537"/>
                    </a:cubicBezTo>
                    <a:cubicBezTo>
                      <a:pt x="1306" y="558"/>
                      <a:pt x="1306" y="592"/>
                      <a:pt x="1294" y="613"/>
                    </a:cubicBezTo>
                    <a:cubicBezTo>
                      <a:pt x="1006" y="1111"/>
                      <a:pt x="1006" y="1111"/>
                      <a:pt x="1006" y="1111"/>
                    </a:cubicBezTo>
                    <a:cubicBezTo>
                      <a:pt x="994" y="1132"/>
                      <a:pt x="965" y="1149"/>
                      <a:pt x="941" y="1149"/>
                    </a:cubicBezTo>
                    <a:lnTo>
                      <a:pt x="365" y="1149"/>
                    </a:lnTo>
                    <a:close/>
                  </a:path>
                </a:pathLst>
              </a:custGeom>
              <a:noFill/>
              <a:ln cap="flat" cmpd="sng" w="28575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36275" lIns="72550" spcFirstLastPara="1" rIns="72550" wrap="square" tIns="36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grpSp>
            <p:nvGrpSpPr>
              <p:cNvPr id="159" name="Google Shape;159;p20"/>
              <p:cNvGrpSpPr/>
              <p:nvPr/>
            </p:nvGrpSpPr>
            <p:grpSpPr>
              <a:xfrm>
                <a:off x="3754548" y="1808481"/>
                <a:ext cx="295362" cy="381037"/>
                <a:chOff x="12327414" y="858402"/>
                <a:chExt cx="370336" cy="484095"/>
              </a:xfrm>
            </p:grpSpPr>
            <p:sp>
              <p:nvSpPr>
                <p:cNvPr id="160" name="Google Shape;160;p20"/>
                <p:cNvSpPr/>
                <p:nvPr/>
              </p:nvSpPr>
              <p:spPr>
                <a:xfrm>
                  <a:off x="12327414" y="858402"/>
                  <a:ext cx="193109" cy="484093"/>
                </a:xfrm>
                <a:custGeom>
                  <a:rect b="b" l="l" r="r" t="t"/>
                  <a:pathLst>
                    <a:path extrusionOk="0" h="77" w="31">
                      <a:moveTo>
                        <a:pt x="17" y="0"/>
                      </a:moveTo>
                      <a:cubicBezTo>
                        <a:pt x="22" y="0"/>
                        <a:pt x="26" y="2"/>
                        <a:pt x="28" y="5"/>
                      </a:cubicBezTo>
                      <a:cubicBezTo>
                        <a:pt x="30" y="8"/>
                        <a:pt x="31" y="12"/>
                        <a:pt x="31" y="18"/>
                      </a:cubicBezTo>
                      <a:cubicBezTo>
                        <a:pt x="31" y="63"/>
                        <a:pt x="31" y="63"/>
                        <a:pt x="31" y="63"/>
                      </a:cubicBezTo>
                      <a:cubicBezTo>
                        <a:pt x="31" y="67"/>
                        <a:pt x="30" y="71"/>
                        <a:pt x="27" y="74"/>
                      </a:cubicBezTo>
                      <a:cubicBezTo>
                        <a:pt x="24" y="76"/>
                        <a:pt x="21" y="77"/>
                        <a:pt x="16" y="77"/>
                      </a:cubicBezTo>
                      <a:cubicBezTo>
                        <a:pt x="9" y="77"/>
                        <a:pt x="5" y="76"/>
                        <a:pt x="2" y="72"/>
                      </a:cubicBezTo>
                      <a:cubicBezTo>
                        <a:pt x="1" y="69"/>
                        <a:pt x="0" y="64"/>
                        <a:pt x="0" y="57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14"/>
                        <a:pt x="1" y="8"/>
                        <a:pt x="3" y="6"/>
                      </a:cubicBezTo>
                      <a:cubicBezTo>
                        <a:pt x="5" y="2"/>
                        <a:pt x="10" y="0"/>
                        <a:pt x="17" y="0"/>
                      </a:cubicBezTo>
                      <a:close/>
                      <a:moveTo>
                        <a:pt x="16" y="70"/>
                      </a:moveTo>
                      <a:cubicBezTo>
                        <a:pt x="20" y="70"/>
                        <a:pt x="22" y="66"/>
                        <a:pt x="22" y="59"/>
                      </a:cubicBezTo>
                      <a:cubicBezTo>
                        <a:pt x="22" y="17"/>
                        <a:pt x="22" y="17"/>
                        <a:pt x="22" y="17"/>
                      </a:cubicBezTo>
                      <a:cubicBezTo>
                        <a:pt x="22" y="10"/>
                        <a:pt x="20" y="7"/>
                        <a:pt x="16" y="7"/>
                      </a:cubicBezTo>
                      <a:cubicBezTo>
                        <a:pt x="11" y="7"/>
                        <a:pt x="9" y="11"/>
                        <a:pt x="9" y="17"/>
                      </a:cubicBezTo>
                      <a:cubicBezTo>
                        <a:pt x="9" y="20"/>
                        <a:pt x="9" y="20"/>
                        <a:pt x="9" y="20"/>
                      </a:cubicBezTo>
                      <a:cubicBezTo>
                        <a:pt x="9" y="23"/>
                        <a:pt x="9" y="23"/>
                        <a:pt x="9" y="23"/>
                      </a:cubicBezTo>
                      <a:cubicBezTo>
                        <a:pt x="9" y="35"/>
                        <a:pt x="9" y="35"/>
                        <a:pt x="9" y="35"/>
                      </a:cubicBezTo>
                      <a:cubicBezTo>
                        <a:pt x="9" y="48"/>
                        <a:pt x="9" y="48"/>
                        <a:pt x="9" y="48"/>
                      </a:cubicBezTo>
                      <a:cubicBezTo>
                        <a:pt x="9" y="59"/>
                        <a:pt x="9" y="59"/>
                        <a:pt x="9" y="59"/>
                      </a:cubicBezTo>
                      <a:cubicBezTo>
                        <a:pt x="9" y="66"/>
                        <a:pt x="11" y="70"/>
                        <a:pt x="16" y="7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000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161" name="Google Shape;161;p20"/>
                <p:cNvSpPr/>
                <p:nvPr/>
              </p:nvSpPr>
              <p:spPr>
                <a:xfrm>
                  <a:off x="12584001" y="863694"/>
                  <a:ext cx="113749" cy="478803"/>
                </a:xfrm>
                <a:custGeom>
                  <a:rect b="b" l="l" r="r" t="t"/>
                  <a:pathLst>
                    <a:path extrusionOk="0" h="76" w="18">
                      <a:moveTo>
                        <a:pt x="0" y="11"/>
                      </a:moveTo>
                      <a:cubicBezTo>
                        <a:pt x="7" y="10"/>
                        <a:pt x="10" y="7"/>
                        <a:pt x="11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76"/>
                        <a:pt x="18" y="76"/>
                        <a:pt x="18" y="76"/>
                      </a:cubicBezTo>
                      <a:cubicBezTo>
                        <a:pt x="8" y="76"/>
                        <a:pt x="8" y="76"/>
                        <a:pt x="8" y="76"/>
                      </a:cubicBezTo>
                      <a:cubicBezTo>
                        <a:pt x="8" y="19"/>
                        <a:pt x="8" y="19"/>
                        <a:pt x="8" y="19"/>
                      </a:cubicBezTo>
                      <a:cubicBezTo>
                        <a:pt x="0" y="19"/>
                        <a:pt x="0" y="19"/>
                        <a:pt x="0" y="19"/>
                      </a:cubicBez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</p:grpSp>
        <p:grpSp>
          <p:nvGrpSpPr>
            <p:cNvPr id="162" name="Google Shape;162;p20"/>
            <p:cNvGrpSpPr/>
            <p:nvPr/>
          </p:nvGrpSpPr>
          <p:grpSpPr>
            <a:xfrm>
              <a:off x="5226114" y="1463860"/>
              <a:ext cx="1202036" cy="1044679"/>
              <a:chOff x="5226114" y="1463860"/>
              <a:chExt cx="1202036" cy="1044679"/>
            </a:xfrm>
          </p:grpSpPr>
          <p:sp>
            <p:nvSpPr>
              <p:cNvPr id="163" name="Google Shape;163;p20"/>
              <p:cNvSpPr/>
              <p:nvPr/>
            </p:nvSpPr>
            <p:spPr>
              <a:xfrm>
                <a:off x="5226114" y="1463860"/>
                <a:ext cx="1202036" cy="1044679"/>
              </a:xfrm>
              <a:custGeom>
                <a:rect b="b" l="l" r="r" t="t"/>
                <a:pathLst>
                  <a:path extrusionOk="0" h="1149" w="1306">
                    <a:moveTo>
                      <a:pt x="365" y="1149"/>
                    </a:moveTo>
                    <a:cubicBezTo>
                      <a:pt x="341" y="1149"/>
                      <a:pt x="312" y="1132"/>
                      <a:pt x="300" y="1111"/>
                    </a:cubicBezTo>
                    <a:cubicBezTo>
                      <a:pt x="12" y="613"/>
                      <a:pt x="12" y="613"/>
                      <a:pt x="12" y="613"/>
                    </a:cubicBezTo>
                    <a:cubicBezTo>
                      <a:pt x="0" y="592"/>
                      <a:pt x="0" y="558"/>
                      <a:pt x="12" y="537"/>
                    </a:cubicBezTo>
                    <a:cubicBezTo>
                      <a:pt x="300" y="38"/>
                      <a:pt x="300" y="38"/>
                      <a:pt x="300" y="38"/>
                    </a:cubicBezTo>
                    <a:cubicBezTo>
                      <a:pt x="312" y="17"/>
                      <a:pt x="341" y="0"/>
                      <a:pt x="365" y="0"/>
                    </a:cubicBezTo>
                    <a:cubicBezTo>
                      <a:pt x="941" y="0"/>
                      <a:pt x="941" y="0"/>
                      <a:pt x="941" y="0"/>
                    </a:cubicBezTo>
                    <a:cubicBezTo>
                      <a:pt x="965" y="0"/>
                      <a:pt x="994" y="17"/>
                      <a:pt x="1006" y="38"/>
                    </a:cubicBezTo>
                    <a:cubicBezTo>
                      <a:pt x="1294" y="537"/>
                      <a:pt x="1294" y="537"/>
                      <a:pt x="1294" y="537"/>
                    </a:cubicBezTo>
                    <a:cubicBezTo>
                      <a:pt x="1306" y="558"/>
                      <a:pt x="1306" y="592"/>
                      <a:pt x="1294" y="613"/>
                    </a:cubicBezTo>
                    <a:cubicBezTo>
                      <a:pt x="1006" y="1111"/>
                      <a:pt x="1006" y="1111"/>
                      <a:pt x="1006" y="1111"/>
                    </a:cubicBezTo>
                    <a:cubicBezTo>
                      <a:pt x="994" y="1132"/>
                      <a:pt x="965" y="1149"/>
                      <a:pt x="941" y="1149"/>
                    </a:cubicBezTo>
                    <a:lnTo>
                      <a:pt x="365" y="1149"/>
                    </a:lnTo>
                    <a:close/>
                  </a:path>
                </a:pathLst>
              </a:custGeom>
              <a:noFill/>
              <a:ln cap="flat" cmpd="sng" w="28575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36275" lIns="72550" spcFirstLastPara="1" rIns="72550" wrap="square" tIns="36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grpSp>
            <p:nvGrpSpPr>
              <p:cNvPr id="164" name="Google Shape;164;p20"/>
              <p:cNvGrpSpPr/>
              <p:nvPr/>
            </p:nvGrpSpPr>
            <p:grpSpPr>
              <a:xfrm>
                <a:off x="5628039" y="1804737"/>
                <a:ext cx="339884" cy="381036"/>
                <a:chOff x="952501" y="6013451"/>
                <a:chExt cx="255587" cy="290513"/>
              </a:xfrm>
            </p:grpSpPr>
            <p:sp>
              <p:nvSpPr>
                <p:cNvPr id="165" name="Google Shape;165;p20"/>
                <p:cNvSpPr/>
                <p:nvPr/>
              </p:nvSpPr>
              <p:spPr>
                <a:xfrm>
                  <a:off x="952501" y="6013451"/>
                  <a:ext cx="115888" cy="290513"/>
                </a:xfrm>
                <a:custGeom>
                  <a:rect b="b" l="l" r="r" t="t"/>
                  <a:pathLst>
                    <a:path extrusionOk="0" h="77" w="31">
                      <a:moveTo>
                        <a:pt x="17" y="0"/>
                      </a:moveTo>
                      <a:cubicBezTo>
                        <a:pt x="22" y="0"/>
                        <a:pt x="26" y="1"/>
                        <a:pt x="28" y="5"/>
                      </a:cubicBezTo>
                      <a:cubicBezTo>
                        <a:pt x="30" y="8"/>
                        <a:pt x="31" y="12"/>
                        <a:pt x="31" y="18"/>
                      </a:cubicBezTo>
                      <a:cubicBezTo>
                        <a:pt x="31" y="62"/>
                        <a:pt x="31" y="62"/>
                        <a:pt x="31" y="62"/>
                      </a:cubicBezTo>
                      <a:cubicBezTo>
                        <a:pt x="31" y="67"/>
                        <a:pt x="30" y="71"/>
                        <a:pt x="27" y="73"/>
                      </a:cubicBezTo>
                      <a:cubicBezTo>
                        <a:pt x="25" y="76"/>
                        <a:pt x="21" y="77"/>
                        <a:pt x="16" y="77"/>
                      </a:cubicBezTo>
                      <a:cubicBezTo>
                        <a:pt x="9" y="77"/>
                        <a:pt x="5" y="75"/>
                        <a:pt x="3" y="71"/>
                      </a:cubicBezTo>
                      <a:cubicBezTo>
                        <a:pt x="1" y="69"/>
                        <a:pt x="0" y="64"/>
                        <a:pt x="0" y="56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13"/>
                        <a:pt x="1" y="8"/>
                        <a:pt x="3" y="5"/>
                      </a:cubicBezTo>
                      <a:cubicBezTo>
                        <a:pt x="5" y="2"/>
                        <a:pt x="10" y="0"/>
                        <a:pt x="17" y="0"/>
                      </a:cubicBezTo>
                      <a:close/>
                      <a:moveTo>
                        <a:pt x="16" y="70"/>
                      </a:moveTo>
                      <a:cubicBezTo>
                        <a:pt x="20" y="70"/>
                        <a:pt x="22" y="66"/>
                        <a:pt x="22" y="59"/>
                      </a:cubicBezTo>
                      <a:cubicBezTo>
                        <a:pt x="22" y="17"/>
                        <a:pt x="22" y="17"/>
                        <a:pt x="22" y="17"/>
                      </a:cubicBezTo>
                      <a:cubicBezTo>
                        <a:pt x="22" y="10"/>
                        <a:pt x="20" y="7"/>
                        <a:pt x="16" y="7"/>
                      </a:cubicBezTo>
                      <a:cubicBezTo>
                        <a:pt x="11" y="7"/>
                        <a:pt x="9" y="10"/>
                        <a:pt x="9" y="17"/>
                      </a:cubicBezTo>
                      <a:cubicBezTo>
                        <a:pt x="9" y="20"/>
                        <a:pt x="9" y="20"/>
                        <a:pt x="9" y="20"/>
                      </a:cubicBezTo>
                      <a:cubicBezTo>
                        <a:pt x="9" y="23"/>
                        <a:pt x="9" y="23"/>
                        <a:pt x="9" y="23"/>
                      </a:cubicBezTo>
                      <a:cubicBezTo>
                        <a:pt x="9" y="35"/>
                        <a:pt x="9" y="35"/>
                        <a:pt x="9" y="35"/>
                      </a:cubicBezTo>
                      <a:cubicBezTo>
                        <a:pt x="9" y="48"/>
                        <a:pt x="9" y="48"/>
                        <a:pt x="9" y="48"/>
                      </a:cubicBezTo>
                      <a:cubicBezTo>
                        <a:pt x="9" y="59"/>
                        <a:pt x="9" y="59"/>
                        <a:pt x="9" y="59"/>
                      </a:cubicBezTo>
                      <a:cubicBezTo>
                        <a:pt x="9" y="66"/>
                        <a:pt x="11" y="70"/>
                        <a:pt x="16" y="70"/>
                      </a:cubicBezTo>
                      <a:close/>
                    </a:path>
                  </a:pathLst>
                </a:custGeom>
                <a:solidFill>
                  <a:srgbClr val="42424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166" name="Google Shape;166;p20"/>
                <p:cNvSpPr/>
                <p:nvPr/>
              </p:nvSpPr>
              <p:spPr>
                <a:xfrm>
                  <a:off x="1090613" y="6013451"/>
                  <a:ext cx="117475" cy="290513"/>
                </a:xfrm>
                <a:custGeom>
                  <a:rect b="b" l="l" r="r" t="t"/>
                  <a:pathLst>
                    <a:path extrusionOk="0" h="77" w="31">
                      <a:moveTo>
                        <a:pt x="0" y="16"/>
                      </a:moveTo>
                      <a:cubicBezTo>
                        <a:pt x="0" y="10"/>
                        <a:pt x="2" y="6"/>
                        <a:pt x="4" y="4"/>
                      </a:cubicBezTo>
                      <a:cubicBezTo>
                        <a:pt x="6" y="1"/>
                        <a:pt x="10" y="0"/>
                        <a:pt x="16" y="0"/>
                      </a:cubicBezTo>
                      <a:cubicBezTo>
                        <a:pt x="23" y="0"/>
                        <a:pt x="27" y="2"/>
                        <a:pt x="29" y="6"/>
                      </a:cubicBezTo>
                      <a:cubicBezTo>
                        <a:pt x="30" y="9"/>
                        <a:pt x="31" y="14"/>
                        <a:pt x="31" y="22"/>
                      </a:cubicBezTo>
                      <a:cubicBezTo>
                        <a:pt x="31" y="25"/>
                        <a:pt x="31" y="28"/>
                        <a:pt x="30" y="30"/>
                      </a:cubicBezTo>
                      <a:cubicBezTo>
                        <a:pt x="30" y="32"/>
                        <a:pt x="29" y="35"/>
                        <a:pt x="27" y="38"/>
                      </a:cubicBezTo>
                      <a:cubicBezTo>
                        <a:pt x="18" y="52"/>
                        <a:pt x="18" y="52"/>
                        <a:pt x="18" y="52"/>
                      </a:cubicBezTo>
                      <a:cubicBezTo>
                        <a:pt x="14" y="58"/>
                        <a:pt x="12" y="63"/>
                        <a:pt x="11" y="68"/>
                      </a:cubicBezTo>
                      <a:cubicBezTo>
                        <a:pt x="31" y="68"/>
                        <a:pt x="31" y="68"/>
                        <a:pt x="31" y="68"/>
                      </a:cubicBezTo>
                      <a:cubicBezTo>
                        <a:pt x="31" y="76"/>
                        <a:pt x="31" y="76"/>
                        <a:pt x="31" y="76"/>
                      </a:cubicBezTo>
                      <a:cubicBezTo>
                        <a:pt x="8" y="77"/>
                        <a:pt x="8" y="77"/>
                        <a:pt x="8" y="77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8"/>
                        <a:pt x="2" y="61"/>
                        <a:pt x="5" y="55"/>
                      </a:cubicBezTo>
                      <a:cubicBezTo>
                        <a:pt x="7" y="51"/>
                        <a:pt x="11" y="45"/>
                        <a:pt x="17" y="37"/>
                      </a:cubicBezTo>
                      <a:cubicBezTo>
                        <a:pt x="20" y="32"/>
                        <a:pt x="21" y="27"/>
                        <a:pt x="21" y="20"/>
                      </a:cubicBezTo>
                      <a:cubicBezTo>
                        <a:pt x="21" y="19"/>
                        <a:pt x="21" y="19"/>
                        <a:pt x="21" y="19"/>
                      </a:cubicBezTo>
                      <a:cubicBezTo>
                        <a:pt x="21" y="17"/>
                        <a:pt x="21" y="17"/>
                        <a:pt x="21" y="17"/>
                      </a:cubicBezTo>
                      <a:cubicBezTo>
                        <a:pt x="21" y="15"/>
                        <a:pt x="21" y="13"/>
                        <a:pt x="21" y="12"/>
                      </a:cubicBezTo>
                      <a:cubicBezTo>
                        <a:pt x="20" y="9"/>
                        <a:pt x="18" y="7"/>
                        <a:pt x="15" y="7"/>
                      </a:cubicBezTo>
                      <a:cubicBezTo>
                        <a:pt x="11" y="7"/>
                        <a:pt x="10" y="10"/>
                        <a:pt x="10" y="16"/>
                      </a:cubicBezTo>
                      <a:cubicBezTo>
                        <a:pt x="10" y="19"/>
                        <a:pt x="10" y="19"/>
                        <a:pt x="10" y="19"/>
                      </a:cubicBezTo>
                      <a:cubicBezTo>
                        <a:pt x="10" y="21"/>
                        <a:pt x="10" y="21"/>
                        <a:pt x="10" y="21"/>
                      </a:cubicBezTo>
                      <a:cubicBezTo>
                        <a:pt x="10" y="23"/>
                        <a:pt x="10" y="23"/>
                        <a:pt x="10" y="23"/>
                      </a:cubicBezTo>
                      <a:cubicBezTo>
                        <a:pt x="10" y="26"/>
                        <a:pt x="10" y="26"/>
                        <a:pt x="10" y="26"/>
                      </a:cubicBezTo>
                      <a:cubicBezTo>
                        <a:pt x="0" y="26"/>
                        <a:pt x="0" y="26"/>
                        <a:pt x="0" y="26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42424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</p:grpSp>
        <p:grpSp>
          <p:nvGrpSpPr>
            <p:cNvPr id="167" name="Google Shape;167;p20"/>
            <p:cNvGrpSpPr/>
            <p:nvPr/>
          </p:nvGrpSpPr>
          <p:grpSpPr>
            <a:xfrm>
              <a:off x="5226114" y="3278100"/>
              <a:ext cx="1202036" cy="1044679"/>
              <a:chOff x="5226114" y="3278100"/>
              <a:chExt cx="1202036" cy="1044679"/>
            </a:xfrm>
          </p:grpSpPr>
          <p:sp>
            <p:nvSpPr>
              <p:cNvPr id="168" name="Google Shape;168;p20"/>
              <p:cNvSpPr/>
              <p:nvPr/>
            </p:nvSpPr>
            <p:spPr>
              <a:xfrm>
                <a:off x="5226114" y="3278100"/>
                <a:ext cx="1202036" cy="1044679"/>
              </a:xfrm>
              <a:custGeom>
                <a:rect b="b" l="l" r="r" t="t"/>
                <a:pathLst>
                  <a:path extrusionOk="0" h="1149" w="1306">
                    <a:moveTo>
                      <a:pt x="365" y="1149"/>
                    </a:moveTo>
                    <a:cubicBezTo>
                      <a:pt x="341" y="1149"/>
                      <a:pt x="312" y="1132"/>
                      <a:pt x="300" y="1111"/>
                    </a:cubicBezTo>
                    <a:cubicBezTo>
                      <a:pt x="12" y="613"/>
                      <a:pt x="12" y="613"/>
                      <a:pt x="12" y="613"/>
                    </a:cubicBezTo>
                    <a:cubicBezTo>
                      <a:pt x="0" y="592"/>
                      <a:pt x="0" y="558"/>
                      <a:pt x="12" y="537"/>
                    </a:cubicBezTo>
                    <a:cubicBezTo>
                      <a:pt x="300" y="38"/>
                      <a:pt x="300" y="38"/>
                      <a:pt x="300" y="38"/>
                    </a:cubicBezTo>
                    <a:cubicBezTo>
                      <a:pt x="312" y="17"/>
                      <a:pt x="341" y="0"/>
                      <a:pt x="365" y="0"/>
                    </a:cubicBezTo>
                    <a:cubicBezTo>
                      <a:pt x="941" y="0"/>
                      <a:pt x="941" y="0"/>
                      <a:pt x="941" y="0"/>
                    </a:cubicBezTo>
                    <a:cubicBezTo>
                      <a:pt x="965" y="0"/>
                      <a:pt x="994" y="17"/>
                      <a:pt x="1006" y="38"/>
                    </a:cubicBezTo>
                    <a:cubicBezTo>
                      <a:pt x="1294" y="537"/>
                      <a:pt x="1294" y="537"/>
                      <a:pt x="1294" y="537"/>
                    </a:cubicBezTo>
                    <a:cubicBezTo>
                      <a:pt x="1306" y="558"/>
                      <a:pt x="1306" y="592"/>
                      <a:pt x="1294" y="613"/>
                    </a:cubicBezTo>
                    <a:cubicBezTo>
                      <a:pt x="1006" y="1111"/>
                      <a:pt x="1006" y="1111"/>
                      <a:pt x="1006" y="1111"/>
                    </a:cubicBezTo>
                    <a:cubicBezTo>
                      <a:pt x="994" y="1132"/>
                      <a:pt x="965" y="1149"/>
                      <a:pt x="941" y="1149"/>
                    </a:cubicBezTo>
                    <a:lnTo>
                      <a:pt x="365" y="1149"/>
                    </a:lnTo>
                    <a:close/>
                  </a:path>
                </a:pathLst>
              </a:custGeom>
              <a:noFill/>
              <a:ln cap="flat" cmpd="sng" w="28575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36275" lIns="72550" spcFirstLastPara="1" rIns="72550" wrap="square" tIns="36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grpSp>
            <p:nvGrpSpPr>
              <p:cNvPr id="169" name="Google Shape;169;p20"/>
              <p:cNvGrpSpPr/>
              <p:nvPr/>
            </p:nvGrpSpPr>
            <p:grpSpPr>
              <a:xfrm>
                <a:off x="5640688" y="3590457"/>
                <a:ext cx="335663" cy="381036"/>
                <a:chOff x="5405438" y="6815138"/>
                <a:chExt cx="252413" cy="290513"/>
              </a:xfrm>
            </p:grpSpPr>
            <p:sp>
              <p:nvSpPr>
                <p:cNvPr id="170" name="Google Shape;170;p20"/>
                <p:cNvSpPr/>
                <p:nvPr/>
              </p:nvSpPr>
              <p:spPr>
                <a:xfrm>
                  <a:off x="5405438" y="6815138"/>
                  <a:ext cx="117475" cy="290513"/>
                </a:xfrm>
                <a:custGeom>
                  <a:rect b="b" l="l" r="r" t="t"/>
                  <a:pathLst>
                    <a:path extrusionOk="0" h="77" w="31">
                      <a:moveTo>
                        <a:pt x="17" y="0"/>
                      </a:moveTo>
                      <a:cubicBezTo>
                        <a:pt x="22" y="0"/>
                        <a:pt x="26" y="2"/>
                        <a:pt x="29" y="5"/>
                      </a:cubicBezTo>
                      <a:cubicBezTo>
                        <a:pt x="30" y="8"/>
                        <a:pt x="31" y="12"/>
                        <a:pt x="31" y="18"/>
                      </a:cubicBezTo>
                      <a:cubicBezTo>
                        <a:pt x="31" y="62"/>
                        <a:pt x="31" y="62"/>
                        <a:pt x="31" y="62"/>
                      </a:cubicBezTo>
                      <a:cubicBezTo>
                        <a:pt x="31" y="67"/>
                        <a:pt x="30" y="71"/>
                        <a:pt x="27" y="73"/>
                      </a:cubicBezTo>
                      <a:cubicBezTo>
                        <a:pt x="25" y="76"/>
                        <a:pt x="21" y="77"/>
                        <a:pt x="16" y="77"/>
                      </a:cubicBezTo>
                      <a:cubicBezTo>
                        <a:pt x="10" y="77"/>
                        <a:pt x="5" y="75"/>
                        <a:pt x="3" y="72"/>
                      </a:cubicBezTo>
                      <a:cubicBezTo>
                        <a:pt x="1" y="69"/>
                        <a:pt x="0" y="64"/>
                        <a:pt x="0" y="56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14"/>
                        <a:pt x="1" y="8"/>
                        <a:pt x="3" y="5"/>
                      </a:cubicBezTo>
                      <a:cubicBezTo>
                        <a:pt x="5" y="2"/>
                        <a:pt x="10" y="0"/>
                        <a:pt x="17" y="0"/>
                      </a:cubicBezTo>
                      <a:close/>
                      <a:moveTo>
                        <a:pt x="16" y="70"/>
                      </a:moveTo>
                      <a:cubicBezTo>
                        <a:pt x="20" y="70"/>
                        <a:pt x="23" y="66"/>
                        <a:pt x="23" y="59"/>
                      </a:cubicBezTo>
                      <a:cubicBezTo>
                        <a:pt x="23" y="17"/>
                        <a:pt x="23" y="17"/>
                        <a:pt x="23" y="17"/>
                      </a:cubicBezTo>
                      <a:cubicBezTo>
                        <a:pt x="23" y="10"/>
                        <a:pt x="20" y="7"/>
                        <a:pt x="16" y="7"/>
                      </a:cubicBezTo>
                      <a:cubicBezTo>
                        <a:pt x="12" y="7"/>
                        <a:pt x="9" y="10"/>
                        <a:pt x="9" y="17"/>
                      </a:cubicBezTo>
                      <a:cubicBezTo>
                        <a:pt x="9" y="20"/>
                        <a:pt x="9" y="20"/>
                        <a:pt x="9" y="20"/>
                      </a:cubicBezTo>
                      <a:cubicBezTo>
                        <a:pt x="9" y="23"/>
                        <a:pt x="9" y="23"/>
                        <a:pt x="9" y="23"/>
                      </a:cubicBezTo>
                      <a:cubicBezTo>
                        <a:pt x="9" y="35"/>
                        <a:pt x="9" y="35"/>
                        <a:pt x="9" y="35"/>
                      </a:cubicBezTo>
                      <a:cubicBezTo>
                        <a:pt x="9" y="48"/>
                        <a:pt x="9" y="48"/>
                        <a:pt x="9" y="48"/>
                      </a:cubicBezTo>
                      <a:cubicBezTo>
                        <a:pt x="9" y="59"/>
                        <a:pt x="9" y="59"/>
                        <a:pt x="9" y="59"/>
                      </a:cubicBezTo>
                      <a:cubicBezTo>
                        <a:pt x="9" y="66"/>
                        <a:pt x="12" y="70"/>
                        <a:pt x="16" y="7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171" name="Google Shape;171;p20"/>
                <p:cNvSpPr/>
                <p:nvPr/>
              </p:nvSpPr>
              <p:spPr>
                <a:xfrm>
                  <a:off x="5545138" y="6815138"/>
                  <a:ext cx="112713" cy="290513"/>
                </a:xfrm>
                <a:custGeom>
                  <a:rect b="b" l="l" r="r" t="t"/>
                  <a:pathLst>
                    <a:path extrusionOk="0" h="77" w="30">
                      <a:moveTo>
                        <a:pt x="9" y="54"/>
                      </a:moveTo>
                      <a:cubicBezTo>
                        <a:pt x="9" y="62"/>
                        <a:pt x="9" y="62"/>
                        <a:pt x="9" y="62"/>
                      </a:cubicBezTo>
                      <a:cubicBezTo>
                        <a:pt x="9" y="65"/>
                        <a:pt x="9" y="67"/>
                        <a:pt x="10" y="68"/>
                      </a:cubicBezTo>
                      <a:cubicBezTo>
                        <a:pt x="11" y="69"/>
                        <a:pt x="13" y="70"/>
                        <a:pt x="16" y="70"/>
                      </a:cubicBezTo>
                      <a:cubicBezTo>
                        <a:pt x="18" y="70"/>
                        <a:pt x="20" y="68"/>
                        <a:pt x="21" y="65"/>
                      </a:cubicBezTo>
                      <a:cubicBezTo>
                        <a:pt x="21" y="64"/>
                        <a:pt x="21" y="62"/>
                        <a:pt x="21" y="58"/>
                      </a:cubicBezTo>
                      <a:cubicBezTo>
                        <a:pt x="21" y="52"/>
                        <a:pt x="21" y="52"/>
                        <a:pt x="21" y="52"/>
                      </a:cubicBezTo>
                      <a:cubicBezTo>
                        <a:pt x="21" y="48"/>
                        <a:pt x="21" y="45"/>
                        <a:pt x="20" y="43"/>
                      </a:cubicBezTo>
                      <a:cubicBezTo>
                        <a:pt x="18" y="41"/>
                        <a:pt x="16" y="39"/>
                        <a:pt x="12" y="39"/>
                      </a:cubicBezTo>
                      <a:cubicBezTo>
                        <a:pt x="11" y="39"/>
                        <a:pt x="11" y="39"/>
                        <a:pt x="10" y="39"/>
                      </a:cubicBezTo>
                      <a:cubicBezTo>
                        <a:pt x="9" y="39"/>
                        <a:pt x="8" y="40"/>
                        <a:pt x="7" y="40"/>
                      </a:cubicBezTo>
                      <a:cubicBezTo>
                        <a:pt x="7" y="31"/>
                        <a:pt x="7" y="31"/>
                        <a:pt x="7" y="31"/>
                      </a:cubicBezTo>
                      <a:cubicBezTo>
                        <a:pt x="9" y="31"/>
                        <a:pt x="9" y="31"/>
                        <a:pt x="9" y="31"/>
                      </a:cubicBezTo>
                      <a:cubicBezTo>
                        <a:pt x="16" y="31"/>
                        <a:pt x="19" y="28"/>
                        <a:pt x="19" y="22"/>
                      </a:cubicBezTo>
                      <a:cubicBezTo>
                        <a:pt x="19" y="14"/>
                        <a:pt x="19" y="14"/>
                        <a:pt x="19" y="14"/>
                      </a:cubicBezTo>
                      <a:cubicBezTo>
                        <a:pt x="19" y="9"/>
                        <a:pt x="18" y="7"/>
                        <a:pt x="14" y="7"/>
                      </a:cubicBezTo>
                      <a:cubicBezTo>
                        <a:pt x="11" y="7"/>
                        <a:pt x="9" y="10"/>
                        <a:pt x="9" y="15"/>
                      </a:cubicBezTo>
                      <a:cubicBezTo>
                        <a:pt x="9" y="17"/>
                        <a:pt x="9" y="17"/>
                        <a:pt x="9" y="17"/>
                      </a:cubicBezTo>
                      <a:cubicBezTo>
                        <a:pt x="9" y="19"/>
                        <a:pt x="9" y="19"/>
                        <a:pt x="9" y="19"/>
                      </a:cubicBezTo>
                      <a:cubicBezTo>
                        <a:pt x="0" y="19"/>
                        <a:pt x="0" y="19"/>
                        <a:pt x="0" y="19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0" y="4"/>
                        <a:pt x="5" y="0"/>
                        <a:pt x="15" y="0"/>
                      </a:cubicBezTo>
                      <a:cubicBezTo>
                        <a:pt x="24" y="0"/>
                        <a:pt x="29" y="4"/>
                        <a:pt x="29" y="13"/>
                      </a:cubicBezTo>
                      <a:cubicBezTo>
                        <a:pt x="29" y="17"/>
                        <a:pt x="29" y="17"/>
                        <a:pt x="29" y="17"/>
                      </a:cubicBezTo>
                      <a:cubicBezTo>
                        <a:pt x="29" y="20"/>
                        <a:pt x="29" y="20"/>
                        <a:pt x="29" y="20"/>
                      </a:cubicBezTo>
                      <a:cubicBezTo>
                        <a:pt x="29" y="27"/>
                        <a:pt x="26" y="31"/>
                        <a:pt x="22" y="34"/>
                      </a:cubicBezTo>
                      <a:cubicBezTo>
                        <a:pt x="25" y="35"/>
                        <a:pt x="27" y="36"/>
                        <a:pt x="28" y="39"/>
                      </a:cubicBezTo>
                      <a:cubicBezTo>
                        <a:pt x="29" y="41"/>
                        <a:pt x="30" y="44"/>
                        <a:pt x="30" y="48"/>
                      </a:cubicBezTo>
                      <a:cubicBezTo>
                        <a:pt x="30" y="64"/>
                        <a:pt x="30" y="64"/>
                        <a:pt x="30" y="64"/>
                      </a:cubicBezTo>
                      <a:cubicBezTo>
                        <a:pt x="30" y="73"/>
                        <a:pt x="25" y="77"/>
                        <a:pt x="14" y="77"/>
                      </a:cubicBezTo>
                      <a:cubicBezTo>
                        <a:pt x="5" y="77"/>
                        <a:pt x="0" y="73"/>
                        <a:pt x="0" y="64"/>
                      </a:cubicBezTo>
                      <a:cubicBezTo>
                        <a:pt x="0" y="54"/>
                        <a:pt x="0" y="54"/>
                        <a:pt x="0" y="54"/>
                      </a:cubicBezTo>
                      <a:lnTo>
                        <a:pt x="9" y="5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</p:grpSp>
        <p:grpSp>
          <p:nvGrpSpPr>
            <p:cNvPr id="172" name="Google Shape;172;p20"/>
            <p:cNvGrpSpPr/>
            <p:nvPr/>
          </p:nvGrpSpPr>
          <p:grpSpPr>
            <a:xfrm>
              <a:off x="3332017" y="3268629"/>
              <a:ext cx="1202036" cy="1044679"/>
              <a:chOff x="3332017" y="3268629"/>
              <a:chExt cx="1202036" cy="1044679"/>
            </a:xfrm>
          </p:grpSpPr>
          <p:sp>
            <p:nvSpPr>
              <p:cNvPr id="173" name="Google Shape;173;p20"/>
              <p:cNvSpPr/>
              <p:nvPr/>
            </p:nvSpPr>
            <p:spPr>
              <a:xfrm>
                <a:off x="3332017" y="3268629"/>
                <a:ext cx="1202036" cy="1044679"/>
              </a:xfrm>
              <a:custGeom>
                <a:rect b="b" l="l" r="r" t="t"/>
                <a:pathLst>
                  <a:path extrusionOk="0" h="1149" w="1306">
                    <a:moveTo>
                      <a:pt x="365" y="1149"/>
                    </a:moveTo>
                    <a:cubicBezTo>
                      <a:pt x="341" y="1149"/>
                      <a:pt x="312" y="1132"/>
                      <a:pt x="300" y="1111"/>
                    </a:cubicBezTo>
                    <a:cubicBezTo>
                      <a:pt x="12" y="613"/>
                      <a:pt x="12" y="613"/>
                      <a:pt x="12" y="613"/>
                    </a:cubicBezTo>
                    <a:cubicBezTo>
                      <a:pt x="0" y="592"/>
                      <a:pt x="0" y="558"/>
                      <a:pt x="12" y="537"/>
                    </a:cubicBezTo>
                    <a:cubicBezTo>
                      <a:pt x="300" y="38"/>
                      <a:pt x="300" y="38"/>
                      <a:pt x="300" y="38"/>
                    </a:cubicBezTo>
                    <a:cubicBezTo>
                      <a:pt x="312" y="17"/>
                      <a:pt x="341" y="0"/>
                      <a:pt x="365" y="0"/>
                    </a:cubicBezTo>
                    <a:cubicBezTo>
                      <a:pt x="941" y="0"/>
                      <a:pt x="941" y="0"/>
                      <a:pt x="941" y="0"/>
                    </a:cubicBezTo>
                    <a:cubicBezTo>
                      <a:pt x="965" y="0"/>
                      <a:pt x="994" y="17"/>
                      <a:pt x="1006" y="38"/>
                    </a:cubicBezTo>
                    <a:cubicBezTo>
                      <a:pt x="1294" y="537"/>
                      <a:pt x="1294" y="537"/>
                      <a:pt x="1294" y="537"/>
                    </a:cubicBezTo>
                    <a:cubicBezTo>
                      <a:pt x="1306" y="558"/>
                      <a:pt x="1306" y="592"/>
                      <a:pt x="1294" y="613"/>
                    </a:cubicBezTo>
                    <a:cubicBezTo>
                      <a:pt x="1006" y="1111"/>
                      <a:pt x="1006" y="1111"/>
                      <a:pt x="1006" y="1111"/>
                    </a:cubicBezTo>
                    <a:cubicBezTo>
                      <a:pt x="994" y="1132"/>
                      <a:pt x="965" y="1149"/>
                      <a:pt x="941" y="1149"/>
                    </a:cubicBezTo>
                    <a:lnTo>
                      <a:pt x="365" y="1149"/>
                    </a:lnTo>
                    <a:close/>
                  </a:path>
                </a:pathLst>
              </a:custGeom>
              <a:noFill/>
              <a:ln cap="flat" cmpd="sng" w="28575">
                <a:solidFill>
                  <a:srgbClr val="42424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36275" lIns="72550" spcFirstLastPara="1" rIns="72550" wrap="square" tIns="36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grpSp>
            <p:nvGrpSpPr>
              <p:cNvPr id="174" name="Google Shape;174;p20"/>
              <p:cNvGrpSpPr/>
              <p:nvPr/>
            </p:nvGrpSpPr>
            <p:grpSpPr>
              <a:xfrm>
                <a:off x="3724179" y="3599214"/>
                <a:ext cx="350223" cy="387548"/>
                <a:chOff x="688976" y="7240588"/>
                <a:chExt cx="263525" cy="295275"/>
              </a:xfrm>
            </p:grpSpPr>
            <p:sp>
              <p:nvSpPr>
                <p:cNvPr id="175" name="Google Shape;175;p20"/>
                <p:cNvSpPr/>
                <p:nvPr/>
              </p:nvSpPr>
              <p:spPr>
                <a:xfrm>
                  <a:off x="688976" y="7240588"/>
                  <a:ext cx="115888" cy="295275"/>
                </a:xfrm>
                <a:custGeom>
                  <a:rect b="b" l="l" r="r" t="t"/>
                  <a:pathLst>
                    <a:path extrusionOk="0" h="78" w="31">
                      <a:moveTo>
                        <a:pt x="17" y="0"/>
                      </a:moveTo>
                      <a:cubicBezTo>
                        <a:pt x="22" y="0"/>
                        <a:pt x="26" y="2"/>
                        <a:pt x="29" y="5"/>
                      </a:cubicBezTo>
                      <a:cubicBezTo>
                        <a:pt x="31" y="8"/>
                        <a:pt x="31" y="12"/>
                        <a:pt x="31" y="18"/>
                      </a:cubicBezTo>
                      <a:cubicBezTo>
                        <a:pt x="31" y="63"/>
                        <a:pt x="31" y="63"/>
                        <a:pt x="31" y="63"/>
                      </a:cubicBezTo>
                      <a:cubicBezTo>
                        <a:pt x="31" y="67"/>
                        <a:pt x="30" y="71"/>
                        <a:pt x="27" y="74"/>
                      </a:cubicBezTo>
                      <a:cubicBezTo>
                        <a:pt x="25" y="76"/>
                        <a:pt x="21" y="78"/>
                        <a:pt x="16" y="78"/>
                      </a:cubicBezTo>
                      <a:cubicBezTo>
                        <a:pt x="10" y="78"/>
                        <a:pt x="5" y="76"/>
                        <a:pt x="3" y="72"/>
                      </a:cubicBezTo>
                      <a:cubicBezTo>
                        <a:pt x="1" y="69"/>
                        <a:pt x="0" y="64"/>
                        <a:pt x="0" y="57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14"/>
                        <a:pt x="1" y="9"/>
                        <a:pt x="3" y="6"/>
                      </a:cubicBezTo>
                      <a:cubicBezTo>
                        <a:pt x="5" y="2"/>
                        <a:pt x="10" y="0"/>
                        <a:pt x="17" y="0"/>
                      </a:cubicBezTo>
                      <a:close/>
                      <a:moveTo>
                        <a:pt x="16" y="70"/>
                      </a:moveTo>
                      <a:cubicBezTo>
                        <a:pt x="20" y="70"/>
                        <a:pt x="23" y="67"/>
                        <a:pt x="23" y="60"/>
                      </a:cubicBezTo>
                      <a:cubicBezTo>
                        <a:pt x="23" y="17"/>
                        <a:pt x="23" y="17"/>
                        <a:pt x="23" y="17"/>
                      </a:cubicBezTo>
                      <a:cubicBezTo>
                        <a:pt x="23" y="11"/>
                        <a:pt x="20" y="7"/>
                        <a:pt x="16" y="7"/>
                      </a:cubicBezTo>
                      <a:cubicBezTo>
                        <a:pt x="12" y="7"/>
                        <a:pt x="9" y="11"/>
                        <a:pt x="9" y="17"/>
                      </a:cubicBezTo>
                      <a:cubicBezTo>
                        <a:pt x="9" y="20"/>
                        <a:pt x="9" y="20"/>
                        <a:pt x="9" y="20"/>
                      </a:cubicBezTo>
                      <a:cubicBezTo>
                        <a:pt x="9" y="23"/>
                        <a:pt x="9" y="23"/>
                        <a:pt x="9" y="23"/>
                      </a:cubicBezTo>
                      <a:cubicBezTo>
                        <a:pt x="9" y="36"/>
                        <a:pt x="9" y="36"/>
                        <a:pt x="9" y="36"/>
                      </a:cubicBezTo>
                      <a:cubicBezTo>
                        <a:pt x="9" y="48"/>
                        <a:pt x="9" y="48"/>
                        <a:pt x="9" y="48"/>
                      </a:cubicBezTo>
                      <a:cubicBezTo>
                        <a:pt x="9" y="59"/>
                        <a:pt x="9" y="59"/>
                        <a:pt x="9" y="59"/>
                      </a:cubicBezTo>
                      <a:cubicBezTo>
                        <a:pt x="9" y="67"/>
                        <a:pt x="12" y="70"/>
                        <a:pt x="16" y="70"/>
                      </a:cubicBezTo>
                      <a:close/>
                    </a:path>
                  </a:pathLst>
                </a:custGeom>
                <a:solidFill>
                  <a:srgbClr val="42424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176" name="Google Shape;176;p20"/>
                <p:cNvSpPr/>
                <p:nvPr/>
              </p:nvSpPr>
              <p:spPr>
                <a:xfrm>
                  <a:off x="817563" y="7245351"/>
                  <a:ext cx="134938" cy="287338"/>
                </a:xfrm>
                <a:custGeom>
                  <a:rect b="b" l="l" r="r" t="t"/>
                  <a:pathLst>
                    <a:path extrusionOk="0" h="76" w="36">
                      <a:moveTo>
                        <a:pt x="17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30" y="51"/>
                        <a:pt x="30" y="51"/>
                        <a:pt x="30" y="51"/>
                      </a:cubicBezTo>
                      <a:cubicBezTo>
                        <a:pt x="36" y="51"/>
                        <a:pt x="36" y="51"/>
                        <a:pt x="36" y="51"/>
                      </a:cubicBezTo>
                      <a:cubicBezTo>
                        <a:pt x="36" y="58"/>
                        <a:pt x="36" y="58"/>
                        <a:pt x="36" y="58"/>
                      </a:cubicBezTo>
                      <a:cubicBezTo>
                        <a:pt x="30" y="58"/>
                        <a:pt x="30" y="58"/>
                        <a:pt x="30" y="58"/>
                      </a:cubicBezTo>
                      <a:cubicBezTo>
                        <a:pt x="30" y="76"/>
                        <a:pt x="30" y="76"/>
                        <a:pt x="30" y="76"/>
                      </a:cubicBezTo>
                      <a:cubicBezTo>
                        <a:pt x="21" y="76"/>
                        <a:pt x="21" y="76"/>
                        <a:pt x="21" y="76"/>
                      </a:cubicBezTo>
                      <a:cubicBezTo>
                        <a:pt x="21" y="58"/>
                        <a:pt x="21" y="58"/>
                        <a:pt x="21" y="58"/>
                      </a:cubicBezTo>
                      <a:cubicBezTo>
                        <a:pt x="0" y="58"/>
                        <a:pt x="0" y="58"/>
                        <a:pt x="0" y="58"/>
                      </a:cubicBezTo>
                      <a:cubicBezTo>
                        <a:pt x="0" y="51"/>
                        <a:pt x="0" y="51"/>
                        <a:pt x="0" y="51"/>
                      </a:cubicBezTo>
                      <a:lnTo>
                        <a:pt x="17" y="0"/>
                      </a:lnTo>
                      <a:close/>
                      <a:moveTo>
                        <a:pt x="21" y="51"/>
                      </a:moveTo>
                      <a:cubicBezTo>
                        <a:pt x="21" y="11"/>
                        <a:pt x="21" y="11"/>
                        <a:pt x="21" y="11"/>
                      </a:cubicBezTo>
                      <a:cubicBezTo>
                        <a:pt x="20" y="15"/>
                        <a:pt x="17" y="22"/>
                        <a:pt x="15" y="31"/>
                      </a:cubicBezTo>
                      <a:cubicBezTo>
                        <a:pt x="12" y="40"/>
                        <a:pt x="10" y="47"/>
                        <a:pt x="9" y="51"/>
                      </a:cubicBezTo>
                      <a:lnTo>
                        <a:pt x="21" y="51"/>
                      </a:lnTo>
                      <a:close/>
                    </a:path>
                  </a:pathLst>
                </a:custGeom>
                <a:solidFill>
                  <a:srgbClr val="42424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1">
                    <a:solidFill>
                      <a:srgbClr val="A5A5A5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</p:grpSp>
        <p:grpSp>
          <p:nvGrpSpPr>
            <p:cNvPr id="177" name="Google Shape;177;p20"/>
            <p:cNvGrpSpPr/>
            <p:nvPr/>
          </p:nvGrpSpPr>
          <p:grpSpPr>
            <a:xfrm>
              <a:off x="2052983" y="2977473"/>
              <a:ext cx="557660" cy="621728"/>
              <a:chOff x="7156451" y="4826087"/>
              <a:chExt cx="763588" cy="862012"/>
            </a:xfrm>
          </p:grpSpPr>
          <p:sp>
            <p:nvSpPr>
              <p:cNvPr id="178" name="Google Shape;178;p20"/>
              <p:cNvSpPr/>
              <p:nvPr/>
            </p:nvSpPr>
            <p:spPr>
              <a:xfrm>
                <a:off x="7375526" y="5242012"/>
                <a:ext cx="230188" cy="230187"/>
              </a:xfrm>
              <a:custGeom>
                <a:rect b="b" l="l" r="r" t="t"/>
                <a:pathLst>
                  <a:path extrusionOk="0" h="47" w="47">
                    <a:moveTo>
                      <a:pt x="37" y="25"/>
                    </a:moveTo>
                    <a:cubicBezTo>
                      <a:pt x="16" y="27"/>
                      <a:pt x="16" y="27"/>
                      <a:pt x="16" y="27"/>
                    </a:cubicBezTo>
                    <a:cubicBezTo>
                      <a:pt x="36" y="3"/>
                      <a:pt x="36" y="3"/>
                      <a:pt x="36" y="3"/>
                    </a:cubicBezTo>
                    <a:cubicBezTo>
                      <a:pt x="32" y="1"/>
                      <a:pt x="28" y="0"/>
                      <a:pt x="23" y="0"/>
                    </a:cubicBezTo>
                    <a:cubicBezTo>
                      <a:pt x="10" y="0"/>
                      <a:pt x="0" y="10"/>
                      <a:pt x="0" y="23"/>
                    </a:cubicBezTo>
                    <a:cubicBezTo>
                      <a:pt x="0" y="36"/>
                      <a:pt x="10" y="47"/>
                      <a:pt x="23" y="47"/>
                    </a:cubicBezTo>
                    <a:cubicBezTo>
                      <a:pt x="36" y="47"/>
                      <a:pt x="47" y="36"/>
                      <a:pt x="47" y="23"/>
                    </a:cubicBezTo>
                    <a:cubicBezTo>
                      <a:pt x="47" y="21"/>
                      <a:pt x="46" y="18"/>
                      <a:pt x="45" y="16"/>
                    </a:cubicBezTo>
                    <a:lnTo>
                      <a:pt x="37" y="2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79" name="Google Shape;179;p20"/>
              <p:cNvSpPr/>
              <p:nvPr/>
            </p:nvSpPr>
            <p:spPr>
              <a:xfrm>
                <a:off x="7156451" y="5022937"/>
                <a:ext cx="669925" cy="665162"/>
              </a:xfrm>
              <a:custGeom>
                <a:rect b="b" l="l" r="r" t="t"/>
                <a:pathLst>
                  <a:path extrusionOk="0" h="136" w="137">
                    <a:moveTo>
                      <a:pt x="108" y="43"/>
                    </a:moveTo>
                    <a:cubicBezTo>
                      <a:pt x="112" y="50"/>
                      <a:pt x="115" y="59"/>
                      <a:pt x="115" y="68"/>
                    </a:cubicBezTo>
                    <a:cubicBezTo>
                      <a:pt x="115" y="94"/>
                      <a:pt x="94" y="115"/>
                      <a:pt x="68" y="115"/>
                    </a:cubicBezTo>
                    <a:cubicBezTo>
                      <a:pt x="43" y="115"/>
                      <a:pt x="22" y="94"/>
                      <a:pt x="22" y="68"/>
                    </a:cubicBezTo>
                    <a:cubicBezTo>
                      <a:pt x="22" y="42"/>
                      <a:pt x="43" y="22"/>
                      <a:pt x="68" y="22"/>
                    </a:cubicBezTo>
                    <a:cubicBezTo>
                      <a:pt x="80" y="22"/>
                      <a:pt x="90" y="25"/>
                      <a:pt x="98" y="32"/>
                    </a:cubicBezTo>
                    <a:cubicBezTo>
                      <a:pt x="111" y="15"/>
                      <a:pt x="111" y="15"/>
                      <a:pt x="111" y="15"/>
                    </a:cubicBezTo>
                    <a:cubicBezTo>
                      <a:pt x="100" y="6"/>
                      <a:pt x="85" y="0"/>
                      <a:pt x="68" y="0"/>
                    </a:cubicBezTo>
                    <a:cubicBezTo>
                      <a:pt x="31" y="0"/>
                      <a:pt x="0" y="31"/>
                      <a:pt x="0" y="68"/>
                    </a:cubicBezTo>
                    <a:cubicBezTo>
                      <a:pt x="0" y="106"/>
                      <a:pt x="31" y="136"/>
                      <a:pt x="68" y="136"/>
                    </a:cubicBezTo>
                    <a:cubicBezTo>
                      <a:pt x="106" y="136"/>
                      <a:pt x="137" y="106"/>
                      <a:pt x="137" y="68"/>
                    </a:cubicBezTo>
                    <a:cubicBezTo>
                      <a:pt x="137" y="52"/>
                      <a:pt x="131" y="37"/>
                      <a:pt x="121" y="26"/>
                    </a:cubicBezTo>
                    <a:lnTo>
                      <a:pt x="108" y="43"/>
                    </a:ln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0" name="Google Shape;180;p20"/>
              <p:cNvSpPr/>
              <p:nvPr/>
            </p:nvSpPr>
            <p:spPr>
              <a:xfrm>
                <a:off x="7454901" y="4826087"/>
                <a:ext cx="465138" cy="549275"/>
              </a:xfrm>
              <a:custGeom>
                <a:rect b="b" l="l" r="r" t="t"/>
                <a:pathLst>
                  <a:path extrusionOk="0" h="346" w="293">
                    <a:moveTo>
                      <a:pt x="293" y="59"/>
                    </a:moveTo>
                    <a:lnTo>
                      <a:pt x="225" y="65"/>
                    </a:lnTo>
                    <a:lnTo>
                      <a:pt x="219" y="0"/>
                    </a:lnTo>
                    <a:lnTo>
                      <a:pt x="163" y="65"/>
                    </a:lnTo>
                    <a:lnTo>
                      <a:pt x="157" y="114"/>
                    </a:lnTo>
                    <a:lnTo>
                      <a:pt x="6" y="306"/>
                    </a:lnTo>
                    <a:lnTo>
                      <a:pt x="0" y="346"/>
                    </a:lnTo>
                    <a:lnTo>
                      <a:pt x="40" y="333"/>
                    </a:lnTo>
                    <a:lnTo>
                      <a:pt x="194" y="142"/>
                    </a:lnTo>
                    <a:lnTo>
                      <a:pt x="240" y="127"/>
                    </a:lnTo>
                    <a:lnTo>
                      <a:pt x="293" y="59"/>
                    </a:ln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81" name="Google Shape;181;p20"/>
            <p:cNvGrpSpPr/>
            <p:nvPr/>
          </p:nvGrpSpPr>
          <p:grpSpPr>
            <a:xfrm>
              <a:off x="2096205" y="1404193"/>
              <a:ext cx="310623" cy="606809"/>
              <a:chOff x="8080376" y="1863812"/>
              <a:chExt cx="361950" cy="715962"/>
            </a:xfrm>
          </p:grpSpPr>
          <p:sp>
            <p:nvSpPr>
              <p:cNvPr id="182" name="Google Shape;182;p20"/>
              <p:cNvSpPr/>
              <p:nvPr/>
            </p:nvSpPr>
            <p:spPr>
              <a:xfrm>
                <a:off x="8159751" y="2500399"/>
                <a:ext cx="204788" cy="79375"/>
              </a:xfrm>
              <a:custGeom>
                <a:rect b="b" l="l" r="r" t="t"/>
                <a:pathLst>
                  <a:path extrusionOk="0" h="16" w="42">
                    <a:moveTo>
                      <a:pt x="37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7"/>
                      <a:pt x="2" y="9"/>
                      <a:pt x="5" y="9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13"/>
                      <a:pt x="16" y="16"/>
                      <a:pt x="21" y="16"/>
                    </a:cubicBezTo>
                    <a:cubicBezTo>
                      <a:pt x="26" y="16"/>
                      <a:pt x="30" y="13"/>
                      <a:pt x="30" y="9"/>
                    </a:cubicBezTo>
                    <a:cubicBezTo>
                      <a:pt x="30" y="9"/>
                      <a:pt x="30" y="9"/>
                      <a:pt x="30" y="9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40" y="9"/>
                      <a:pt x="42" y="7"/>
                      <a:pt x="42" y="4"/>
                    </a:cubicBezTo>
                    <a:cubicBezTo>
                      <a:pt x="42" y="2"/>
                      <a:pt x="40" y="0"/>
                      <a:pt x="3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3" name="Google Shape;183;p20"/>
              <p:cNvSpPr/>
              <p:nvPr/>
            </p:nvSpPr>
            <p:spPr>
              <a:xfrm>
                <a:off x="8080376" y="2040024"/>
                <a:ext cx="361950" cy="396875"/>
              </a:xfrm>
              <a:custGeom>
                <a:rect b="b" l="l" r="r" t="t"/>
                <a:pathLst>
                  <a:path extrusionOk="0" h="81" w="74">
                    <a:moveTo>
                      <a:pt x="74" y="36"/>
                    </a:moveTo>
                    <a:cubicBezTo>
                      <a:pt x="74" y="16"/>
                      <a:pt x="57" y="0"/>
                      <a:pt x="37" y="0"/>
                    </a:cubicBezTo>
                    <a:cubicBezTo>
                      <a:pt x="17" y="0"/>
                      <a:pt x="0" y="16"/>
                      <a:pt x="0" y="36"/>
                    </a:cubicBezTo>
                    <a:cubicBezTo>
                      <a:pt x="0" y="54"/>
                      <a:pt x="17" y="64"/>
                      <a:pt x="17" y="81"/>
                    </a:cubicBezTo>
                    <a:cubicBezTo>
                      <a:pt x="58" y="81"/>
                      <a:pt x="58" y="81"/>
                      <a:pt x="58" y="81"/>
                    </a:cubicBezTo>
                    <a:cubicBezTo>
                      <a:pt x="58" y="63"/>
                      <a:pt x="74" y="54"/>
                      <a:pt x="74" y="36"/>
                    </a:cubicBezTo>
                    <a:close/>
                    <a:moveTo>
                      <a:pt x="37" y="9"/>
                    </a:moveTo>
                    <a:cubicBezTo>
                      <a:pt x="41" y="9"/>
                      <a:pt x="44" y="12"/>
                      <a:pt x="44" y="16"/>
                    </a:cubicBezTo>
                    <a:cubicBezTo>
                      <a:pt x="44" y="20"/>
                      <a:pt x="41" y="24"/>
                      <a:pt x="37" y="24"/>
                    </a:cubicBezTo>
                    <a:cubicBezTo>
                      <a:pt x="33" y="24"/>
                      <a:pt x="29" y="20"/>
                      <a:pt x="29" y="16"/>
                    </a:cubicBezTo>
                    <a:cubicBezTo>
                      <a:pt x="29" y="12"/>
                      <a:pt x="33" y="9"/>
                      <a:pt x="37" y="9"/>
                    </a:cubicBezTo>
                    <a:close/>
                    <a:moveTo>
                      <a:pt x="51" y="46"/>
                    </a:moveTo>
                    <a:cubicBezTo>
                      <a:pt x="51" y="49"/>
                      <a:pt x="49" y="52"/>
                      <a:pt x="45" y="52"/>
                    </a:cubicBezTo>
                    <a:cubicBezTo>
                      <a:pt x="45" y="52"/>
                      <a:pt x="45" y="52"/>
                      <a:pt x="45" y="52"/>
                    </a:cubicBezTo>
                    <a:cubicBezTo>
                      <a:pt x="46" y="52"/>
                      <a:pt x="46" y="53"/>
                      <a:pt x="46" y="53"/>
                    </a:cubicBezTo>
                    <a:cubicBezTo>
                      <a:pt x="46" y="75"/>
                      <a:pt x="46" y="75"/>
                      <a:pt x="46" y="75"/>
                    </a:cubicBezTo>
                    <a:cubicBezTo>
                      <a:pt x="46" y="77"/>
                      <a:pt x="44" y="79"/>
                      <a:pt x="41" y="79"/>
                    </a:cubicBezTo>
                    <a:cubicBezTo>
                      <a:pt x="39" y="79"/>
                      <a:pt x="37" y="77"/>
                      <a:pt x="37" y="75"/>
                    </a:cubicBezTo>
                    <a:cubicBezTo>
                      <a:pt x="37" y="77"/>
                      <a:pt x="35" y="79"/>
                      <a:pt x="33" y="79"/>
                    </a:cubicBezTo>
                    <a:cubicBezTo>
                      <a:pt x="30" y="79"/>
                      <a:pt x="28" y="77"/>
                      <a:pt x="28" y="75"/>
                    </a:cubicBezTo>
                    <a:cubicBezTo>
                      <a:pt x="28" y="53"/>
                      <a:pt x="28" y="53"/>
                      <a:pt x="28" y="53"/>
                    </a:cubicBezTo>
                    <a:cubicBezTo>
                      <a:pt x="28" y="53"/>
                      <a:pt x="28" y="52"/>
                      <a:pt x="29" y="52"/>
                    </a:cubicBezTo>
                    <a:cubicBezTo>
                      <a:pt x="28" y="52"/>
                      <a:pt x="28" y="52"/>
                      <a:pt x="28" y="52"/>
                    </a:cubicBezTo>
                    <a:cubicBezTo>
                      <a:pt x="25" y="52"/>
                      <a:pt x="22" y="49"/>
                      <a:pt x="22" y="46"/>
                    </a:cubicBezTo>
                    <a:cubicBezTo>
                      <a:pt x="22" y="32"/>
                      <a:pt x="22" y="32"/>
                      <a:pt x="22" y="32"/>
                    </a:cubicBezTo>
                    <a:cubicBezTo>
                      <a:pt x="22" y="29"/>
                      <a:pt x="25" y="26"/>
                      <a:pt x="28" y="26"/>
                    </a:cubicBezTo>
                    <a:cubicBezTo>
                      <a:pt x="31" y="26"/>
                      <a:pt x="31" y="26"/>
                      <a:pt x="31" y="26"/>
                    </a:cubicBezTo>
                    <a:cubicBezTo>
                      <a:pt x="37" y="33"/>
                      <a:pt x="37" y="33"/>
                      <a:pt x="37" y="33"/>
                    </a:cubicBezTo>
                    <a:cubicBezTo>
                      <a:pt x="43" y="26"/>
                      <a:pt x="43" y="26"/>
                      <a:pt x="43" y="26"/>
                    </a:cubicBezTo>
                    <a:cubicBezTo>
                      <a:pt x="45" y="26"/>
                      <a:pt x="45" y="26"/>
                      <a:pt x="45" y="26"/>
                    </a:cubicBezTo>
                    <a:cubicBezTo>
                      <a:pt x="49" y="26"/>
                      <a:pt x="51" y="29"/>
                      <a:pt x="51" y="32"/>
                    </a:cubicBezTo>
                    <a:lnTo>
                      <a:pt x="51" y="4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4" name="Google Shape;184;p20"/>
              <p:cNvSpPr/>
              <p:nvPr/>
            </p:nvSpPr>
            <p:spPr>
              <a:xfrm>
                <a:off x="8159751" y="2455949"/>
                <a:ext cx="204788" cy="30162"/>
              </a:xfrm>
              <a:custGeom>
                <a:rect b="b" l="l" r="r" t="t"/>
                <a:pathLst>
                  <a:path extrusionOk="0" h="6" w="42">
                    <a:moveTo>
                      <a:pt x="42" y="3"/>
                    </a:moveTo>
                    <a:cubicBezTo>
                      <a:pt x="42" y="4"/>
                      <a:pt x="40" y="6"/>
                      <a:pt x="39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40" y="0"/>
                      <a:pt x="42" y="1"/>
                      <a:pt x="42" y="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5" name="Google Shape;185;p20"/>
              <p:cNvSpPr/>
              <p:nvPr/>
            </p:nvSpPr>
            <p:spPr>
              <a:xfrm>
                <a:off x="8085138" y="1917787"/>
                <a:ext cx="84138" cy="77787"/>
              </a:xfrm>
              <a:custGeom>
                <a:rect b="b" l="l" r="r" t="t"/>
                <a:pathLst>
                  <a:path extrusionOk="0" h="16" w="17">
                    <a:moveTo>
                      <a:pt x="13" y="16"/>
                    </a:moveTo>
                    <a:cubicBezTo>
                      <a:pt x="12" y="16"/>
                      <a:pt x="11" y="16"/>
                      <a:pt x="10" y="15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5"/>
                      <a:pt x="0" y="3"/>
                      <a:pt x="2" y="2"/>
                    </a:cubicBezTo>
                    <a:cubicBezTo>
                      <a:pt x="3" y="0"/>
                      <a:pt x="5" y="0"/>
                      <a:pt x="7" y="2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7" y="12"/>
                      <a:pt x="17" y="14"/>
                      <a:pt x="15" y="15"/>
                    </a:cubicBezTo>
                    <a:cubicBezTo>
                      <a:pt x="15" y="16"/>
                      <a:pt x="14" y="16"/>
                      <a:pt x="13" y="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6" name="Google Shape;186;p20"/>
              <p:cNvSpPr/>
              <p:nvPr/>
            </p:nvSpPr>
            <p:spPr>
              <a:xfrm>
                <a:off x="8355013" y="1917787"/>
                <a:ext cx="82550" cy="84137"/>
              </a:xfrm>
              <a:custGeom>
                <a:rect b="b" l="l" r="r" t="t"/>
                <a:pathLst>
                  <a:path extrusionOk="0" h="17" w="17">
                    <a:moveTo>
                      <a:pt x="4" y="17"/>
                    </a:moveTo>
                    <a:cubicBezTo>
                      <a:pt x="3" y="17"/>
                      <a:pt x="2" y="16"/>
                      <a:pt x="2" y="16"/>
                    </a:cubicBezTo>
                    <a:cubicBezTo>
                      <a:pt x="0" y="14"/>
                      <a:pt x="0" y="12"/>
                      <a:pt x="2" y="11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2" y="0"/>
                      <a:pt x="14" y="0"/>
                      <a:pt x="15" y="2"/>
                    </a:cubicBezTo>
                    <a:cubicBezTo>
                      <a:pt x="17" y="3"/>
                      <a:pt x="17" y="5"/>
                      <a:pt x="15" y="7"/>
                    </a:cubicBezTo>
                    <a:cubicBezTo>
                      <a:pt x="7" y="16"/>
                      <a:pt x="7" y="16"/>
                      <a:pt x="7" y="16"/>
                    </a:cubicBezTo>
                    <a:cubicBezTo>
                      <a:pt x="6" y="16"/>
                      <a:pt x="5" y="17"/>
                      <a:pt x="4" y="1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7" name="Google Shape;187;p20"/>
              <p:cNvSpPr/>
              <p:nvPr/>
            </p:nvSpPr>
            <p:spPr>
              <a:xfrm>
                <a:off x="8242301" y="1863812"/>
                <a:ext cx="34925" cy="98425"/>
              </a:xfrm>
              <a:custGeom>
                <a:rect b="b" l="l" r="r" t="t"/>
                <a:pathLst>
                  <a:path extrusionOk="0" h="20" w="7">
                    <a:moveTo>
                      <a:pt x="3" y="20"/>
                    </a:moveTo>
                    <a:cubicBezTo>
                      <a:pt x="1" y="20"/>
                      <a:pt x="0" y="18"/>
                      <a:pt x="0" y="1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5" y="0"/>
                      <a:pt x="7" y="2"/>
                      <a:pt x="7" y="4"/>
                    </a:cubicBezTo>
                    <a:cubicBezTo>
                      <a:pt x="7" y="16"/>
                      <a:pt x="7" y="16"/>
                      <a:pt x="7" y="16"/>
                    </a:cubicBezTo>
                    <a:cubicBezTo>
                      <a:pt x="7" y="18"/>
                      <a:pt x="5" y="20"/>
                      <a:pt x="3" y="2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88" name="Google Shape;188;p20"/>
            <p:cNvGrpSpPr/>
            <p:nvPr/>
          </p:nvGrpSpPr>
          <p:grpSpPr>
            <a:xfrm>
              <a:off x="7334379" y="2794010"/>
              <a:ext cx="532643" cy="756692"/>
              <a:chOff x="10885488" y="4680037"/>
              <a:chExt cx="503238" cy="723900"/>
            </a:xfrm>
          </p:grpSpPr>
          <p:sp>
            <p:nvSpPr>
              <p:cNvPr id="189" name="Google Shape;189;p20"/>
              <p:cNvSpPr/>
              <p:nvPr/>
            </p:nvSpPr>
            <p:spPr>
              <a:xfrm>
                <a:off x="11071226" y="4680037"/>
                <a:ext cx="317500" cy="303212"/>
              </a:xfrm>
              <a:custGeom>
                <a:rect b="b" l="l" r="r" t="t"/>
                <a:pathLst>
                  <a:path extrusionOk="0" h="191" w="200">
                    <a:moveTo>
                      <a:pt x="179" y="145"/>
                    </a:moveTo>
                    <a:lnTo>
                      <a:pt x="157" y="145"/>
                    </a:lnTo>
                    <a:lnTo>
                      <a:pt x="175" y="160"/>
                    </a:lnTo>
                    <a:lnTo>
                      <a:pt x="31" y="160"/>
                    </a:lnTo>
                    <a:lnTo>
                      <a:pt x="31" y="24"/>
                    </a:lnTo>
                    <a:lnTo>
                      <a:pt x="46" y="43"/>
                    </a:lnTo>
                    <a:lnTo>
                      <a:pt x="46" y="21"/>
                    </a:lnTo>
                    <a:lnTo>
                      <a:pt x="24" y="0"/>
                    </a:lnTo>
                    <a:lnTo>
                      <a:pt x="0" y="21"/>
                    </a:lnTo>
                    <a:lnTo>
                      <a:pt x="0" y="43"/>
                    </a:lnTo>
                    <a:lnTo>
                      <a:pt x="18" y="24"/>
                    </a:lnTo>
                    <a:lnTo>
                      <a:pt x="18" y="175"/>
                    </a:lnTo>
                    <a:lnTo>
                      <a:pt x="175" y="175"/>
                    </a:lnTo>
                    <a:lnTo>
                      <a:pt x="157" y="191"/>
                    </a:lnTo>
                    <a:lnTo>
                      <a:pt x="179" y="191"/>
                    </a:lnTo>
                    <a:lnTo>
                      <a:pt x="200" y="166"/>
                    </a:lnTo>
                    <a:lnTo>
                      <a:pt x="179" y="14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0" name="Google Shape;190;p20"/>
              <p:cNvSpPr/>
              <p:nvPr/>
            </p:nvSpPr>
            <p:spPr>
              <a:xfrm>
                <a:off x="11134726" y="4699087"/>
                <a:ext cx="204788" cy="220662"/>
              </a:xfrm>
              <a:custGeom>
                <a:rect b="b" l="l" r="r" t="t"/>
                <a:pathLst>
                  <a:path extrusionOk="0" h="139" w="129">
                    <a:moveTo>
                      <a:pt x="0" y="93"/>
                    </a:moveTo>
                    <a:lnTo>
                      <a:pt x="37" y="59"/>
                    </a:lnTo>
                    <a:lnTo>
                      <a:pt x="46" y="68"/>
                    </a:lnTo>
                    <a:lnTo>
                      <a:pt x="0" y="108"/>
                    </a:lnTo>
                    <a:lnTo>
                      <a:pt x="0" y="117"/>
                    </a:lnTo>
                    <a:lnTo>
                      <a:pt x="52" y="71"/>
                    </a:lnTo>
                    <a:lnTo>
                      <a:pt x="58" y="77"/>
                    </a:lnTo>
                    <a:lnTo>
                      <a:pt x="0" y="133"/>
                    </a:lnTo>
                    <a:lnTo>
                      <a:pt x="0" y="139"/>
                    </a:lnTo>
                    <a:lnTo>
                      <a:pt x="3" y="139"/>
                    </a:lnTo>
                    <a:lnTo>
                      <a:pt x="129" y="22"/>
                    </a:lnTo>
                    <a:lnTo>
                      <a:pt x="129" y="0"/>
                    </a:lnTo>
                    <a:lnTo>
                      <a:pt x="65" y="65"/>
                    </a:lnTo>
                    <a:lnTo>
                      <a:pt x="37" y="43"/>
                    </a:lnTo>
                    <a:lnTo>
                      <a:pt x="0" y="74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1" name="Google Shape;191;p20"/>
              <p:cNvSpPr/>
              <p:nvPr/>
            </p:nvSpPr>
            <p:spPr>
              <a:xfrm>
                <a:off x="11163301" y="4753062"/>
                <a:ext cx="176213" cy="166687"/>
              </a:xfrm>
              <a:custGeom>
                <a:rect b="b" l="l" r="r" t="t"/>
                <a:pathLst>
                  <a:path extrusionOk="0" h="105" w="111">
                    <a:moveTo>
                      <a:pt x="111" y="0"/>
                    </a:moveTo>
                    <a:lnTo>
                      <a:pt x="0" y="105"/>
                    </a:lnTo>
                    <a:lnTo>
                      <a:pt x="10" y="105"/>
                    </a:lnTo>
                    <a:lnTo>
                      <a:pt x="111" y="9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2" name="Google Shape;192;p20"/>
              <p:cNvSpPr/>
              <p:nvPr/>
            </p:nvSpPr>
            <p:spPr>
              <a:xfrm>
                <a:off x="11202988" y="4792749"/>
                <a:ext cx="136525" cy="127000"/>
              </a:xfrm>
              <a:custGeom>
                <a:rect b="b" l="l" r="r" t="t"/>
                <a:pathLst>
                  <a:path extrusionOk="0" h="80" w="86">
                    <a:moveTo>
                      <a:pt x="86" y="0"/>
                    </a:moveTo>
                    <a:lnTo>
                      <a:pt x="0" y="80"/>
                    </a:lnTo>
                    <a:lnTo>
                      <a:pt x="9" y="80"/>
                    </a:lnTo>
                    <a:lnTo>
                      <a:pt x="86" y="9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3" name="Google Shape;193;p20"/>
              <p:cNvSpPr/>
              <p:nvPr/>
            </p:nvSpPr>
            <p:spPr>
              <a:xfrm>
                <a:off x="11242676" y="4826087"/>
                <a:ext cx="96838" cy="93662"/>
              </a:xfrm>
              <a:custGeom>
                <a:rect b="b" l="l" r="r" t="t"/>
                <a:pathLst>
                  <a:path extrusionOk="0" h="59" w="61">
                    <a:moveTo>
                      <a:pt x="61" y="0"/>
                    </a:moveTo>
                    <a:lnTo>
                      <a:pt x="0" y="59"/>
                    </a:lnTo>
                    <a:lnTo>
                      <a:pt x="9" y="59"/>
                    </a:lnTo>
                    <a:lnTo>
                      <a:pt x="61" y="13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4" name="Google Shape;194;p20"/>
              <p:cNvSpPr/>
              <p:nvPr/>
            </p:nvSpPr>
            <p:spPr>
              <a:xfrm>
                <a:off x="11280776" y="4865774"/>
                <a:ext cx="58738" cy="53975"/>
              </a:xfrm>
              <a:custGeom>
                <a:rect b="b" l="l" r="r" t="t"/>
                <a:pathLst>
                  <a:path extrusionOk="0" h="34" w="37">
                    <a:moveTo>
                      <a:pt x="37" y="9"/>
                    </a:moveTo>
                    <a:lnTo>
                      <a:pt x="37" y="0"/>
                    </a:lnTo>
                    <a:lnTo>
                      <a:pt x="0" y="34"/>
                    </a:lnTo>
                    <a:lnTo>
                      <a:pt x="10" y="34"/>
                    </a:lnTo>
                    <a:lnTo>
                      <a:pt x="37" y="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5" name="Google Shape;195;p20"/>
              <p:cNvSpPr/>
              <p:nvPr/>
            </p:nvSpPr>
            <p:spPr>
              <a:xfrm>
                <a:off x="10939463" y="4856249"/>
                <a:ext cx="117475" cy="1174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6" name="Google Shape;196;p20"/>
              <p:cNvSpPr/>
              <p:nvPr/>
            </p:nvSpPr>
            <p:spPr>
              <a:xfrm>
                <a:off x="10885488" y="4997537"/>
                <a:ext cx="336550" cy="406400"/>
              </a:xfrm>
              <a:custGeom>
                <a:rect b="b" l="l" r="r" t="t"/>
                <a:pathLst>
                  <a:path extrusionOk="0" h="83" w="69">
                    <a:moveTo>
                      <a:pt x="69" y="7"/>
                    </a:moveTo>
                    <a:cubicBezTo>
                      <a:pt x="69" y="2"/>
                      <a:pt x="65" y="0"/>
                      <a:pt x="61" y="0"/>
                    </a:cubicBezTo>
                    <a:cubicBezTo>
                      <a:pt x="57" y="0"/>
                      <a:pt x="33" y="0"/>
                      <a:pt x="33" y="0"/>
                    </a:cubicBezTo>
                    <a:cubicBezTo>
                      <a:pt x="23" y="9"/>
                      <a:pt x="23" y="9"/>
                      <a:pt x="23" y="9"/>
                    </a:cubicBezTo>
                    <a:cubicBezTo>
                      <a:pt x="23" y="10"/>
                      <a:pt x="23" y="10"/>
                      <a:pt x="23" y="1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6"/>
                      <a:pt x="4" y="40"/>
                      <a:pt x="10" y="40"/>
                    </a:cubicBezTo>
                    <a:cubicBezTo>
                      <a:pt x="10" y="40"/>
                      <a:pt x="10" y="40"/>
                      <a:pt x="10" y="40"/>
                    </a:cubicBezTo>
                    <a:cubicBezTo>
                      <a:pt x="9" y="41"/>
                      <a:pt x="9" y="42"/>
                      <a:pt x="9" y="42"/>
                    </a:cubicBezTo>
                    <a:cubicBezTo>
                      <a:pt x="9" y="76"/>
                      <a:pt x="9" y="76"/>
                      <a:pt x="9" y="76"/>
                    </a:cubicBezTo>
                    <a:cubicBezTo>
                      <a:pt x="9" y="80"/>
                      <a:pt x="12" y="83"/>
                      <a:pt x="16" y="83"/>
                    </a:cubicBezTo>
                    <a:cubicBezTo>
                      <a:pt x="20" y="83"/>
                      <a:pt x="23" y="80"/>
                      <a:pt x="23" y="76"/>
                    </a:cubicBezTo>
                    <a:cubicBezTo>
                      <a:pt x="23" y="80"/>
                      <a:pt x="26" y="83"/>
                      <a:pt x="30" y="83"/>
                    </a:cubicBezTo>
                    <a:cubicBezTo>
                      <a:pt x="34" y="83"/>
                      <a:pt x="37" y="80"/>
                      <a:pt x="37" y="76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7" y="13"/>
                      <a:pt x="58" y="13"/>
                      <a:pt x="61" y="13"/>
                    </a:cubicBezTo>
                    <a:cubicBezTo>
                      <a:pt x="64" y="13"/>
                      <a:pt x="69" y="12"/>
                      <a:pt x="69" y="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197" name="Google Shape;197;p20"/>
            <p:cNvGrpSpPr/>
            <p:nvPr/>
          </p:nvGrpSpPr>
          <p:grpSpPr>
            <a:xfrm>
              <a:off x="7344877" y="1357618"/>
              <a:ext cx="455712" cy="610906"/>
              <a:chOff x="10709276" y="1628862"/>
              <a:chExt cx="439738" cy="596900"/>
            </a:xfrm>
          </p:grpSpPr>
          <p:sp>
            <p:nvSpPr>
              <p:cNvPr id="198" name="Google Shape;198;p20"/>
              <p:cNvSpPr/>
              <p:nvPr/>
            </p:nvSpPr>
            <p:spPr>
              <a:xfrm>
                <a:off x="10709276" y="1809837"/>
                <a:ext cx="341313" cy="415925"/>
              </a:xfrm>
              <a:custGeom>
                <a:rect b="b" l="l" r="r" t="t"/>
                <a:pathLst>
                  <a:path extrusionOk="0" h="85" w="70">
                    <a:moveTo>
                      <a:pt x="62" y="0"/>
                    </a:moveTo>
                    <a:cubicBezTo>
                      <a:pt x="58" y="0"/>
                      <a:pt x="33" y="0"/>
                      <a:pt x="33" y="0"/>
                    </a:cubicBezTo>
                    <a:cubicBezTo>
                      <a:pt x="23" y="9"/>
                      <a:pt x="23" y="9"/>
                      <a:pt x="23" y="9"/>
                    </a:cubicBezTo>
                    <a:cubicBezTo>
                      <a:pt x="23" y="10"/>
                      <a:pt x="23" y="10"/>
                      <a:pt x="23" y="1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36"/>
                      <a:pt x="4" y="41"/>
                      <a:pt x="10" y="41"/>
                    </a:cubicBezTo>
                    <a:cubicBezTo>
                      <a:pt x="10" y="41"/>
                      <a:pt x="10" y="41"/>
                      <a:pt x="10" y="41"/>
                    </a:cubicBezTo>
                    <a:cubicBezTo>
                      <a:pt x="10" y="41"/>
                      <a:pt x="9" y="42"/>
                      <a:pt x="9" y="43"/>
                    </a:cubicBezTo>
                    <a:cubicBezTo>
                      <a:pt x="9" y="78"/>
                      <a:pt x="9" y="78"/>
                      <a:pt x="9" y="78"/>
                    </a:cubicBezTo>
                    <a:cubicBezTo>
                      <a:pt x="9" y="82"/>
                      <a:pt x="13" y="85"/>
                      <a:pt x="16" y="85"/>
                    </a:cubicBezTo>
                    <a:cubicBezTo>
                      <a:pt x="20" y="85"/>
                      <a:pt x="23" y="82"/>
                      <a:pt x="23" y="78"/>
                    </a:cubicBezTo>
                    <a:cubicBezTo>
                      <a:pt x="23" y="82"/>
                      <a:pt x="27" y="85"/>
                      <a:pt x="30" y="85"/>
                    </a:cubicBezTo>
                    <a:cubicBezTo>
                      <a:pt x="34" y="85"/>
                      <a:pt x="37" y="82"/>
                      <a:pt x="37" y="78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7" y="13"/>
                      <a:pt x="59" y="13"/>
                      <a:pt x="62" y="13"/>
                    </a:cubicBezTo>
                    <a:cubicBezTo>
                      <a:pt x="66" y="13"/>
                      <a:pt x="70" y="12"/>
                      <a:pt x="70" y="7"/>
                    </a:cubicBezTo>
                    <a:cubicBezTo>
                      <a:pt x="70" y="2"/>
                      <a:pt x="66" y="0"/>
                      <a:pt x="62" y="0"/>
                    </a:cubicBez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99" name="Google Shape;199;p20"/>
              <p:cNvSpPr/>
              <p:nvPr/>
            </p:nvSpPr>
            <p:spPr>
              <a:xfrm>
                <a:off x="10763251" y="1628862"/>
                <a:ext cx="385763" cy="161925"/>
              </a:xfrm>
              <a:custGeom>
                <a:rect b="b" l="l" r="r" t="t"/>
                <a:pathLst>
                  <a:path extrusionOk="0" h="33" w="79">
                    <a:moveTo>
                      <a:pt x="68" y="1"/>
                    </a:moveTo>
                    <a:cubicBezTo>
                      <a:pt x="66" y="1"/>
                      <a:pt x="64" y="2"/>
                      <a:pt x="62" y="4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54" y="3"/>
                      <a:pt x="50" y="0"/>
                      <a:pt x="46" y="0"/>
                    </a:cubicBezTo>
                    <a:cubicBezTo>
                      <a:pt x="44" y="0"/>
                      <a:pt x="41" y="3"/>
                      <a:pt x="38" y="4"/>
                    </a:cubicBezTo>
                    <a:cubicBezTo>
                      <a:pt x="36" y="6"/>
                      <a:pt x="26" y="12"/>
                      <a:pt x="23" y="14"/>
                    </a:cubicBezTo>
                    <a:cubicBezTo>
                      <a:pt x="21" y="10"/>
                      <a:pt x="17" y="8"/>
                      <a:pt x="12" y="8"/>
                    </a:cubicBezTo>
                    <a:cubicBezTo>
                      <a:pt x="6" y="8"/>
                      <a:pt x="0" y="13"/>
                      <a:pt x="0" y="20"/>
                    </a:cubicBezTo>
                    <a:cubicBezTo>
                      <a:pt x="0" y="27"/>
                      <a:pt x="6" y="32"/>
                      <a:pt x="12" y="32"/>
                    </a:cubicBezTo>
                    <a:cubicBezTo>
                      <a:pt x="16" y="32"/>
                      <a:pt x="20" y="30"/>
                      <a:pt x="22" y="27"/>
                    </a:cubicBezTo>
                    <a:cubicBezTo>
                      <a:pt x="26" y="28"/>
                      <a:pt x="45" y="33"/>
                      <a:pt x="46" y="33"/>
                    </a:cubicBezTo>
                    <a:cubicBezTo>
                      <a:pt x="49" y="33"/>
                      <a:pt x="52" y="32"/>
                      <a:pt x="54" y="29"/>
                    </a:cubicBezTo>
                    <a:cubicBezTo>
                      <a:pt x="54" y="29"/>
                      <a:pt x="64" y="33"/>
                      <a:pt x="68" y="33"/>
                    </a:cubicBezTo>
                    <a:cubicBezTo>
                      <a:pt x="74" y="33"/>
                      <a:pt x="79" y="26"/>
                      <a:pt x="79" y="17"/>
                    </a:cubicBezTo>
                    <a:cubicBezTo>
                      <a:pt x="79" y="8"/>
                      <a:pt x="74" y="1"/>
                      <a:pt x="68" y="1"/>
                    </a:cubicBezTo>
                    <a:close/>
                    <a:moveTo>
                      <a:pt x="46" y="27"/>
                    </a:moveTo>
                    <a:cubicBezTo>
                      <a:pt x="42" y="27"/>
                      <a:pt x="39" y="23"/>
                      <a:pt x="39" y="17"/>
                    </a:cubicBezTo>
                    <a:cubicBezTo>
                      <a:pt x="39" y="11"/>
                      <a:pt x="42" y="6"/>
                      <a:pt x="46" y="6"/>
                    </a:cubicBezTo>
                    <a:cubicBezTo>
                      <a:pt x="50" y="6"/>
                      <a:pt x="53" y="11"/>
                      <a:pt x="53" y="17"/>
                    </a:cubicBezTo>
                    <a:cubicBezTo>
                      <a:pt x="53" y="23"/>
                      <a:pt x="50" y="27"/>
                      <a:pt x="46" y="27"/>
                    </a:cubicBezTo>
                    <a:close/>
                    <a:moveTo>
                      <a:pt x="68" y="28"/>
                    </a:moveTo>
                    <a:cubicBezTo>
                      <a:pt x="64" y="28"/>
                      <a:pt x="60" y="23"/>
                      <a:pt x="60" y="17"/>
                    </a:cubicBezTo>
                    <a:cubicBezTo>
                      <a:pt x="60" y="12"/>
                      <a:pt x="64" y="7"/>
                      <a:pt x="68" y="7"/>
                    </a:cubicBezTo>
                    <a:cubicBezTo>
                      <a:pt x="72" y="7"/>
                      <a:pt x="75" y="12"/>
                      <a:pt x="75" y="17"/>
                    </a:cubicBezTo>
                    <a:cubicBezTo>
                      <a:pt x="75" y="23"/>
                      <a:pt x="72" y="28"/>
                      <a:pt x="68" y="28"/>
                    </a:cubicBez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200" name="Google Shape;200;p20"/>
            <p:cNvSpPr txBox="1"/>
            <p:nvPr/>
          </p:nvSpPr>
          <p:spPr>
            <a:xfrm>
              <a:off x="2104033" y="2027634"/>
              <a:ext cx="414200" cy="277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Our</a:t>
              </a:r>
              <a:endParaRPr b="1" sz="20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1178321" y="2382688"/>
              <a:ext cx="1821844" cy="3356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We use well-known development methodologies</a:t>
              </a:r>
              <a:endParaRPr/>
            </a:p>
          </p:txBody>
        </p:sp>
        <p:sp>
          <p:nvSpPr>
            <p:cNvPr id="202" name="Google Shape;202;p20"/>
            <p:cNvSpPr txBox="1"/>
            <p:nvPr/>
          </p:nvSpPr>
          <p:spPr>
            <a:xfrm>
              <a:off x="7122246" y="2027634"/>
              <a:ext cx="721858" cy="277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Vision</a:t>
              </a:r>
              <a:endParaRPr b="1" sz="20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6854418" y="2382688"/>
              <a:ext cx="1821844" cy="3356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Click on the button</a:t>
              </a:r>
              <a:endParaRPr sz="12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 under the</a:t>
              </a:r>
              <a:endParaRPr/>
            </a:p>
          </p:txBody>
        </p:sp>
        <p:sp>
          <p:nvSpPr>
            <p:cNvPr id="204" name="Google Shape;204;p20"/>
            <p:cNvSpPr txBox="1"/>
            <p:nvPr/>
          </p:nvSpPr>
          <p:spPr>
            <a:xfrm>
              <a:off x="1950205" y="3611810"/>
              <a:ext cx="721859" cy="277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Values</a:t>
              </a:r>
              <a:endParaRPr b="1" sz="20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1178321" y="3966864"/>
              <a:ext cx="1821844" cy="3356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Click on the button</a:t>
              </a:r>
              <a:endParaRPr sz="12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 under the</a:t>
              </a:r>
              <a:endParaRPr/>
            </a:p>
          </p:txBody>
        </p:sp>
        <p:sp>
          <p:nvSpPr>
            <p:cNvPr id="206" name="Google Shape;206;p20"/>
            <p:cNvSpPr txBox="1"/>
            <p:nvPr/>
          </p:nvSpPr>
          <p:spPr>
            <a:xfrm>
              <a:off x="7070969" y="3611810"/>
              <a:ext cx="824411" cy="277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Mission</a:t>
              </a:r>
              <a:endParaRPr b="1" sz="2000">
                <a:solidFill>
                  <a:srgbClr val="A5A5A5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7" name="Google Shape;207;p20"/>
            <p:cNvSpPr/>
            <p:nvPr/>
          </p:nvSpPr>
          <p:spPr>
            <a:xfrm>
              <a:off x="6854418" y="3966864"/>
              <a:ext cx="1821844" cy="3356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olas"/>
                  <a:ea typeface="Consolas"/>
                  <a:cs typeface="Consolas"/>
                  <a:sym typeface="Consolas"/>
                </a:rPr>
                <a:t>We use well-known development methodologies</a:t>
              </a:r>
              <a:endParaRPr/>
            </a:p>
          </p:txBody>
        </p:sp>
      </p:grpSp>
      <p:grpSp>
        <p:nvGrpSpPr>
          <p:cNvPr id="208" name="Google Shape;208;p20"/>
          <p:cNvGrpSpPr/>
          <p:nvPr/>
        </p:nvGrpSpPr>
        <p:grpSpPr>
          <a:xfrm>
            <a:off x="307721" y="332065"/>
            <a:ext cx="1487640" cy="420564"/>
            <a:chOff x="568442" y="319364"/>
            <a:chExt cx="1487641" cy="420565"/>
          </a:xfrm>
        </p:grpSpPr>
        <p:sp>
          <p:nvSpPr>
            <p:cNvPr id="209" name="Google Shape;209;p20"/>
            <p:cNvSpPr txBox="1"/>
            <p:nvPr/>
          </p:nvSpPr>
          <p:spPr>
            <a:xfrm>
              <a:off x="665958" y="319364"/>
              <a:ext cx="1390125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Briefing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10" name="Google Shape;210;p20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1"/>
          <p:cNvGrpSpPr/>
          <p:nvPr/>
        </p:nvGrpSpPr>
        <p:grpSpPr>
          <a:xfrm>
            <a:off x="6832587" y="1836741"/>
            <a:ext cx="4227299" cy="823137"/>
            <a:chOff x="7523107" y="3331677"/>
            <a:chExt cx="4227298" cy="823137"/>
          </a:xfrm>
        </p:grpSpPr>
        <p:sp>
          <p:nvSpPr>
            <p:cNvPr id="217" name="Google Shape;217;p21"/>
            <p:cNvSpPr/>
            <p:nvPr/>
          </p:nvSpPr>
          <p:spPr>
            <a:xfrm>
              <a:off x="7523108" y="3331677"/>
              <a:ext cx="2241974" cy="401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About us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18" name="Google Shape;218;p21"/>
            <p:cNvSpPr txBox="1"/>
            <p:nvPr/>
          </p:nvSpPr>
          <p:spPr>
            <a:xfrm>
              <a:off x="7523107" y="3641468"/>
              <a:ext cx="4227298" cy="5133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This allows us to achieve high quality outcomes and full transparency towards.</a:t>
              </a:r>
              <a:endParaRPr/>
            </a:p>
          </p:txBody>
        </p:sp>
      </p:grpSp>
      <p:grpSp>
        <p:nvGrpSpPr>
          <p:cNvPr id="219" name="Google Shape;219;p21"/>
          <p:cNvGrpSpPr/>
          <p:nvPr/>
        </p:nvGrpSpPr>
        <p:grpSpPr>
          <a:xfrm>
            <a:off x="6832587" y="2802091"/>
            <a:ext cx="4227299" cy="810121"/>
            <a:chOff x="7523107" y="3331677"/>
            <a:chExt cx="4227298" cy="810121"/>
          </a:xfrm>
        </p:grpSpPr>
        <p:sp>
          <p:nvSpPr>
            <p:cNvPr id="220" name="Google Shape;220;p21"/>
            <p:cNvSpPr/>
            <p:nvPr/>
          </p:nvSpPr>
          <p:spPr>
            <a:xfrm>
              <a:off x="7523108" y="3331677"/>
              <a:ext cx="2241974" cy="401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Forum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1" name="Google Shape;221;p21"/>
            <p:cNvSpPr txBox="1"/>
            <p:nvPr/>
          </p:nvSpPr>
          <p:spPr>
            <a:xfrm>
              <a:off x="7523107" y="3641468"/>
              <a:ext cx="4227298" cy="500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We press play on your digital story. Using conceptual, digital design</a:t>
              </a:r>
              <a:endParaRPr/>
            </a:p>
          </p:txBody>
        </p:sp>
      </p:grpSp>
      <p:grpSp>
        <p:nvGrpSpPr>
          <p:cNvPr id="222" name="Google Shape;222;p21"/>
          <p:cNvGrpSpPr/>
          <p:nvPr/>
        </p:nvGrpSpPr>
        <p:grpSpPr>
          <a:xfrm>
            <a:off x="6832587" y="3767441"/>
            <a:ext cx="4227299" cy="810121"/>
            <a:chOff x="7523107" y="3331677"/>
            <a:chExt cx="4227298" cy="810121"/>
          </a:xfrm>
        </p:grpSpPr>
        <p:sp>
          <p:nvSpPr>
            <p:cNvPr id="223" name="Google Shape;223;p21"/>
            <p:cNvSpPr/>
            <p:nvPr/>
          </p:nvSpPr>
          <p:spPr>
            <a:xfrm>
              <a:off x="7523108" y="3331677"/>
              <a:ext cx="2241974" cy="401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Services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4" name="Google Shape;224;p21"/>
            <p:cNvSpPr txBox="1"/>
            <p:nvPr/>
          </p:nvSpPr>
          <p:spPr>
            <a:xfrm>
              <a:off x="7523107" y="3641468"/>
              <a:ext cx="4227298" cy="500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We press play on your digital story. Using conceptual, digital design</a:t>
              </a:r>
              <a:endParaRPr/>
            </a:p>
          </p:txBody>
        </p:sp>
      </p:grpSp>
      <p:grpSp>
        <p:nvGrpSpPr>
          <p:cNvPr id="225" name="Google Shape;225;p21"/>
          <p:cNvGrpSpPr/>
          <p:nvPr/>
        </p:nvGrpSpPr>
        <p:grpSpPr>
          <a:xfrm>
            <a:off x="6832587" y="4732791"/>
            <a:ext cx="4227299" cy="810121"/>
            <a:chOff x="7523107" y="3331677"/>
            <a:chExt cx="4227298" cy="810121"/>
          </a:xfrm>
        </p:grpSpPr>
        <p:sp>
          <p:nvSpPr>
            <p:cNvPr id="226" name="Google Shape;226;p21"/>
            <p:cNvSpPr/>
            <p:nvPr/>
          </p:nvSpPr>
          <p:spPr>
            <a:xfrm>
              <a:off x="7523108" y="3331677"/>
              <a:ext cx="2241974" cy="401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Timeline</a:t>
              </a:r>
              <a:endParaRPr b="1" sz="1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7" name="Google Shape;227;p21"/>
            <p:cNvSpPr txBox="1"/>
            <p:nvPr/>
          </p:nvSpPr>
          <p:spPr>
            <a:xfrm>
              <a:off x="7523107" y="3641468"/>
              <a:ext cx="4227298" cy="500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This allows us to achieve high quality outcomes and full transparency towards.</a:t>
              </a:r>
              <a:endParaRPr/>
            </a:p>
          </p:txBody>
        </p:sp>
      </p:grpSp>
      <p:pic>
        <p:nvPicPr>
          <p:cNvPr id="228" name="Google Shape;22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8926" y="1880217"/>
            <a:ext cx="5249500" cy="3499667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21"/>
          <p:cNvSpPr/>
          <p:nvPr/>
        </p:nvSpPr>
        <p:spPr>
          <a:xfrm>
            <a:off x="6571922" y="1482851"/>
            <a:ext cx="45719" cy="4128629"/>
          </a:xfrm>
          <a:prstGeom prst="rect">
            <a:avLst/>
          </a:prstGeom>
          <a:solidFill>
            <a:srgbClr val="17324D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230" name="Google Shape;230;p21"/>
          <p:cNvGrpSpPr/>
          <p:nvPr/>
        </p:nvGrpSpPr>
        <p:grpSpPr>
          <a:xfrm>
            <a:off x="307721" y="332065"/>
            <a:ext cx="1487640" cy="420564"/>
            <a:chOff x="568442" y="319364"/>
            <a:chExt cx="1487641" cy="420565"/>
          </a:xfrm>
        </p:grpSpPr>
        <p:sp>
          <p:nvSpPr>
            <p:cNvPr id="231" name="Google Shape;231;p21"/>
            <p:cNvSpPr txBox="1"/>
            <p:nvPr/>
          </p:nvSpPr>
          <p:spPr>
            <a:xfrm>
              <a:off x="665958" y="319364"/>
              <a:ext cx="1390125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Briefing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2" name="Google Shape;232;p21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2"/>
          <p:cNvSpPr/>
          <p:nvPr/>
        </p:nvSpPr>
        <p:spPr>
          <a:xfrm rot="5400000">
            <a:off x="3604998" y="3664691"/>
            <a:ext cx="1503015" cy="723732"/>
          </a:xfrm>
          <a:custGeom>
            <a:rect b="b" l="l" r="r" t="t"/>
            <a:pathLst>
              <a:path extrusionOk="0" h="723424" w="1503912">
                <a:moveTo>
                  <a:pt x="0" y="487471"/>
                </a:moveTo>
                <a:cubicBezTo>
                  <a:pt x="155116" y="332355"/>
                  <a:pt x="346085" y="234486"/>
                  <a:pt x="546441" y="194123"/>
                </a:cubicBezTo>
                <a:lnTo>
                  <a:pt x="622201" y="182561"/>
                </a:lnTo>
                <a:lnTo>
                  <a:pt x="759473" y="0"/>
                </a:lnTo>
                <a:lnTo>
                  <a:pt x="896982" y="182876"/>
                </a:lnTo>
                <a:lnTo>
                  <a:pt x="951826" y="190149"/>
                </a:lnTo>
                <a:cubicBezTo>
                  <a:pt x="1152934" y="226576"/>
                  <a:pt x="1345785" y="320682"/>
                  <a:pt x="1503912" y="472727"/>
                </a:cubicBezTo>
                <a:lnTo>
                  <a:pt x="1272630" y="713261"/>
                </a:lnTo>
                <a:cubicBezTo>
                  <a:pt x="981963" y="433774"/>
                  <a:pt x="521086" y="438291"/>
                  <a:pt x="235953" y="723424"/>
                </a:cubicBezTo>
                <a:lnTo>
                  <a:pt x="0" y="487471"/>
                </a:lnTo>
                <a:close/>
              </a:path>
            </a:pathLst>
          </a:custGeom>
          <a:noFill/>
          <a:ln cap="flat" cmpd="sng" w="9525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Google Shape;239;p22"/>
          <p:cNvSpPr/>
          <p:nvPr/>
        </p:nvSpPr>
        <p:spPr>
          <a:xfrm rot="-2700000">
            <a:off x="2067064" y="3485345"/>
            <a:ext cx="1060205" cy="1074489"/>
          </a:xfrm>
          <a:custGeom>
            <a:rect b="b" l="l" r="r" t="t"/>
            <a:pathLst>
              <a:path extrusionOk="0" h="1073851" w="1059543">
                <a:moveTo>
                  <a:pt x="1053001" y="0"/>
                </a:moveTo>
                <a:lnTo>
                  <a:pt x="1059543" y="333624"/>
                </a:lnTo>
                <a:cubicBezTo>
                  <a:pt x="656383" y="341529"/>
                  <a:pt x="333688" y="670613"/>
                  <a:pt x="333688" y="1073851"/>
                </a:cubicBezTo>
                <a:lnTo>
                  <a:pt x="0" y="1073851"/>
                </a:lnTo>
                <a:cubicBezTo>
                  <a:pt x="0" y="854484"/>
                  <a:pt x="65832" y="650244"/>
                  <a:pt x="178963" y="480031"/>
                </a:cubicBezTo>
                <a:lnTo>
                  <a:pt x="224358" y="418287"/>
                </a:lnTo>
                <a:lnTo>
                  <a:pt x="192333" y="192129"/>
                </a:lnTo>
                <a:lnTo>
                  <a:pt x="418880" y="224209"/>
                </a:lnTo>
                <a:lnTo>
                  <a:pt x="462804" y="190570"/>
                </a:lnTo>
                <a:cubicBezTo>
                  <a:pt x="630767" y="74123"/>
                  <a:pt x="833676" y="4301"/>
                  <a:pt x="1053001" y="0"/>
                </a:cubicBezTo>
                <a:close/>
              </a:path>
            </a:pathLst>
          </a:custGeom>
          <a:noFill/>
          <a:ln cap="flat" cmpd="sng" w="9525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0" name="Google Shape;240;p22"/>
          <p:cNvSpPr/>
          <p:nvPr/>
        </p:nvSpPr>
        <p:spPr>
          <a:xfrm flipH="1" rot="8100000">
            <a:off x="2893961" y="4310653"/>
            <a:ext cx="1058619" cy="1074489"/>
          </a:xfrm>
          <a:custGeom>
            <a:rect b="b" l="l" r="r" t="t"/>
            <a:pathLst>
              <a:path extrusionOk="0" h="1073851" w="1059543">
                <a:moveTo>
                  <a:pt x="333688" y="1073851"/>
                </a:moveTo>
                <a:cubicBezTo>
                  <a:pt x="333688" y="670613"/>
                  <a:pt x="656383" y="341529"/>
                  <a:pt x="1059543" y="333624"/>
                </a:cubicBezTo>
                <a:lnTo>
                  <a:pt x="1053001" y="0"/>
                </a:lnTo>
                <a:cubicBezTo>
                  <a:pt x="833676" y="4300"/>
                  <a:pt x="630767" y="74123"/>
                  <a:pt x="462804" y="190570"/>
                </a:cubicBezTo>
                <a:lnTo>
                  <a:pt x="418881" y="224208"/>
                </a:lnTo>
                <a:lnTo>
                  <a:pt x="192334" y="192128"/>
                </a:lnTo>
                <a:lnTo>
                  <a:pt x="224359" y="418285"/>
                </a:lnTo>
                <a:lnTo>
                  <a:pt x="178964" y="480031"/>
                </a:lnTo>
                <a:cubicBezTo>
                  <a:pt x="65832" y="650245"/>
                  <a:pt x="0" y="854484"/>
                  <a:pt x="0" y="1073851"/>
                </a:cubicBezTo>
                <a:lnTo>
                  <a:pt x="333688" y="1073851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1" name="Google Shape;241;p22"/>
          <p:cNvSpPr/>
          <p:nvPr/>
        </p:nvSpPr>
        <p:spPr>
          <a:xfrm rot="2700000">
            <a:off x="2873328" y="2655275"/>
            <a:ext cx="1060205" cy="1074488"/>
          </a:xfrm>
          <a:custGeom>
            <a:rect b="b" l="l" r="r" t="t"/>
            <a:pathLst>
              <a:path extrusionOk="0" h="1073851" w="1059543">
                <a:moveTo>
                  <a:pt x="219275" y="192128"/>
                </a:moveTo>
                <a:lnTo>
                  <a:pt x="423085" y="220989"/>
                </a:lnTo>
                <a:lnTo>
                  <a:pt x="462804" y="190570"/>
                </a:lnTo>
                <a:cubicBezTo>
                  <a:pt x="630767" y="74123"/>
                  <a:pt x="833676" y="4301"/>
                  <a:pt x="1053001" y="0"/>
                </a:cubicBezTo>
                <a:lnTo>
                  <a:pt x="1059543" y="333624"/>
                </a:lnTo>
                <a:cubicBezTo>
                  <a:pt x="656383" y="341529"/>
                  <a:pt x="333688" y="670613"/>
                  <a:pt x="333688" y="1073851"/>
                </a:cubicBezTo>
                <a:lnTo>
                  <a:pt x="0" y="1073851"/>
                </a:lnTo>
                <a:cubicBezTo>
                  <a:pt x="0" y="817923"/>
                  <a:pt x="89604" y="582585"/>
                  <a:pt x="239386" y="397847"/>
                </a:cubicBezTo>
                <a:lnTo>
                  <a:pt x="247170" y="389121"/>
                </a:lnTo>
                <a:lnTo>
                  <a:pt x="219275" y="192128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2" name="Google Shape;242;p22"/>
          <p:cNvSpPr/>
          <p:nvPr/>
        </p:nvSpPr>
        <p:spPr>
          <a:xfrm>
            <a:off x="3252654" y="2314039"/>
            <a:ext cx="352343" cy="292032"/>
          </a:xfrm>
          <a:custGeom>
            <a:rect b="b" l="l" r="r" t="t"/>
            <a:pathLst>
              <a:path extrusionOk="0" h="21600" w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243" name="Google Shape;243;p22"/>
          <p:cNvGrpSpPr/>
          <p:nvPr/>
        </p:nvGrpSpPr>
        <p:grpSpPr>
          <a:xfrm>
            <a:off x="4938953" y="3780552"/>
            <a:ext cx="113014" cy="316936"/>
            <a:chOff x="56189" y="0"/>
            <a:chExt cx="112763" cy="317598"/>
          </a:xfrm>
        </p:grpSpPr>
        <p:sp>
          <p:nvSpPr>
            <p:cNvPr id="244" name="Google Shape;244;p22"/>
            <p:cNvSpPr/>
            <p:nvPr/>
          </p:nvSpPr>
          <p:spPr>
            <a:xfrm>
              <a:off x="69912" y="0"/>
              <a:ext cx="90487" cy="90487"/>
            </a:xfrm>
            <a:prstGeom prst="ellipse">
              <a:avLst/>
            </a:prstGeom>
            <a:noFill/>
            <a:ln cap="flat" cmpd="sng" w="9525">
              <a:solidFill>
                <a:srgbClr val="4242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1"/>
                <a:buFont typeface="Verdana"/>
                <a:buNone/>
              </a:pPr>
              <a:r>
                <a:t/>
              </a:r>
              <a:endParaRPr sz="1351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45" name="Google Shape;245;p22"/>
            <p:cNvSpPr/>
            <p:nvPr/>
          </p:nvSpPr>
          <p:spPr>
            <a:xfrm>
              <a:off x="56189" y="162997"/>
              <a:ext cx="112763" cy="154601"/>
            </a:xfrm>
            <a:prstGeom prst="rect">
              <a:avLst/>
            </a:prstGeom>
            <a:noFill/>
            <a:ln cap="flat" cmpd="sng" w="9525">
              <a:solidFill>
                <a:srgbClr val="42424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1"/>
                <a:buFont typeface="Verdana"/>
                <a:buNone/>
              </a:pPr>
              <a:r>
                <a:t/>
              </a:r>
              <a:endParaRPr sz="1351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46" name="Google Shape;246;p22"/>
          <p:cNvGrpSpPr/>
          <p:nvPr/>
        </p:nvGrpSpPr>
        <p:grpSpPr>
          <a:xfrm>
            <a:off x="1592989" y="3858340"/>
            <a:ext cx="403767" cy="320581"/>
            <a:chOff x="17943" y="-52784"/>
            <a:chExt cx="403971" cy="321291"/>
          </a:xfrm>
        </p:grpSpPr>
        <p:grpSp>
          <p:nvGrpSpPr>
            <p:cNvPr id="247" name="Google Shape;247;p22"/>
            <p:cNvGrpSpPr/>
            <p:nvPr/>
          </p:nvGrpSpPr>
          <p:grpSpPr>
            <a:xfrm>
              <a:off x="17943" y="-52784"/>
              <a:ext cx="403971" cy="171375"/>
              <a:chOff x="17943" y="-73343"/>
              <a:chExt cx="403971" cy="171375"/>
            </a:xfrm>
          </p:grpSpPr>
          <p:sp>
            <p:nvSpPr>
              <p:cNvPr id="248" name="Google Shape;248;p22"/>
              <p:cNvSpPr/>
              <p:nvPr/>
            </p:nvSpPr>
            <p:spPr>
              <a:xfrm rot="-2220000">
                <a:off x="0" y="0"/>
                <a:ext cx="252000" cy="24688"/>
              </a:xfrm>
              <a:prstGeom prst="rect">
                <a:avLst/>
              </a:prstGeom>
              <a:noFill/>
              <a:ln cap="flat" cmpd="sng" w="9525">
                <a:solidFill>
                  <a:srgbClr val="42424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1"/>
                  <a:buFont typeface="Verdana"/>
                  <a:buNone/>
                </a:pPr>
                <a:r>
                  <a:t/>
                </a:r>
                <a:endParaRPr sz="1351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49" name="Google Shape;249;p22"/>
              <p:cNvSpPr/>
              <p:nvPr/>
            </p:nvSpPr>
            <p:spPr>
              <a:xfrm flipH="1" rot="2220000">
                <a:off x="187857" y="1"/>
                <a:ext cx="252000" cy="24688"/>
              </a:xfrm>
              <a:prstGeom prst="rect">
                <a:avLst/>
              </a:prstGeom>
              <a:noFill/>
              <a:ln cap="flat" cmpd="sng" w="9525">
                <a:solidFill>
                  <a:srgbClr val="42424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1"/>
                  <a:buFont typeface="Verdana"/>
                  <a:buNone/>
                </a:pPr>
                <a:r>
                  <a:t/>
                </a:r>
                <a:endParaRPr sz="1351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250" name="Google Shape;250;p22"/>
            <p:cNvSpPr/>
            <p:nvPr/>
          </p:nvSpPr>
          <p:spPr>
            <a:xfrm>
              <a:off x="68555" y="0"/>
              <a:ext cx="302746" cy="127806"/>
            </a:xfrm>
            <a:prstGeom prst="triangle">
              <a:avLst>
                <a:gd fmla="val 50000" name="adj"/>
              </a:avLst>
            </a:prstGeom>
            <a:noFill/>
            <a:ln cap="flat" cmpd="sng" w="9525">
              <a:solidFill>
                <a:srgbClr val="42424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1"/>
                <a:buFont typeface="Verdana"/>
                <a:buNone/>
              </a:pPr>
              <a:r>
                <a:t/>
              </a:r>
              <a:endParaRPr sz="1351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1" name="Google Shape;251;p22"/>
            <p:cNvSpPr/>
            <p:nvPr/>
          </p:nvSpPr>
          <p:spPr>
            <a:xfrm>
              <a:off x="68082" y="127806"/>
              <a:ext cx="106784" cy="140701"/>
            </a:xfrm>
            <a:prstGeom prst="rect">
              <a:avLst/>
            </a:prstGeom>
            <a:noFill/>
            <a:ln cap="flat" cmpd="sng" w="9525">
              <a:solidFill>
                <a:srgbClr val="42424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1"/>
                <a:buFont typeface="Verdana"/>
                <a:buNone/>
              </a:pPr>
              <a:r>
                <a:t/>
              </a:r>
              <a:endParaRPr sz="1351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2" name="Google Shape;252;p22"/>
            <p:cNvSpPr/>
            <p:nvPr/>
          </p:nvSpPr>
          <p:spPr>
            <a:xfrm>
              <a:off x="262846" y="127806"/>
              <a:ext cx="106784" cy="140701"/>
            </a:xfrm>
            <a:prstGeom prst="rect">
              <a:avLst/>
            </a:prstGeom>
            <a:noFill/>
            <a:ln cap="flat" cmpd="sng" w="9525">
              <a:solidFill>
                <a:srgbClr val="42424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1"/>
                <a:buFont typeface="Verdana"/>
                <a:buNone/>
              </a:pPr>
              <a:r>
                <a:t/>
              </a:r>
              <a:endParaRPr sz="1351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53" name="Google Shape;253;p22"/>
          <p:cNvGrpSpPr/>
          <p:nvPr/>
        </p:nvGrpSpPr>
        <p:grpSpPr>
          <a:xfrm>
            <a:off x="3195517" y="5453388"/>
            <a:ext cx="465031" cy="417416"/>
            <a:chOff x="0" y="0"/>
            <a:chExt cx="465358" cy="418456"/>
          </a:xfrm>
        </p:grpSpPr>
        <p:grpSp>
          <p:nvGrpSpPr>
            <p:cNvPr id="254" name="Google Shape;254;p22"/>
            <p:cNvGrpSpPr/>
            <p:nvPr/>
          </p:nvGrpSpPr>
          <p:grpSpPr>
            <a:xfrm>
              <a:off x="0" y="0"/>
              <a:ext cx="460390" cy="418456"/>
              <a:chOff x="0" y="0"/>
              <a:chExt cx="460390" cy="418456"/>
            </a:xfrm>
          </p:grpSpPr>
          <p:sp>
            <p:nvSpPr>
              <p:cNvPr id="255" name="Google Shape;255;p22"/>
              <p:cNvSpPr/>
              <p:nvPr/>
            </p:nvSpPr>
            <p:spPr>
              <a:xfrm>
                <a:off x="53155" y="0"/>
                <a:ext cx="407235" cy="357637"/>
              </a:xfrm>
              <a:custGeom>
                <a:rect b="b" l="l" r="r" t="t"/>
                <a:pathLst>
                  <a:path extrusionOk="0" h="357637" w="407235">
                    <a:moveTo>
                      <a:pt x="7668" y="305095"/>
                    </a:moveTo>
                    <a:cubicBezTo>
                      <a:pt x="1318" y="285251"/>
                      <a:pt x="-5826" y="270170"/>
                      <a:pt x="7668" y="226514"/>
                    </a:cubicBezTo>
                    <a:cubicBezTo>
                      <a:pt x="21162" y="182858"/>
                      <a:pt x="48943" y="149916"/>
                      <a:pt x="74343" y="128882"/>
                    </a:cubicBezTo>
                    <a:cubicBezTo>
                      <a:pt x="99743" y="107848"/>
                      <a:pt x="191024" y="64588"/>
                      <a:pt x="245793" y="43157"/>
                    </a:cubicBezTo>
                    <a:cubicBezTo>
                      <a:pt x="300562" y="21726"/>
                      <a:pt x="383905" y="3073"/>
                      <a:pt x="402955" y="295"/>
                    </a:cubicBezTo>
                    <a:cubicBezTo>
                      <a:pt x="422005" y="-2483"/>
                      <a:pt x="371999" y="14980"/>
                      <a:pt x="360093" y="26489"/>
                    </a:cubicBezTo>
                    <a:cubicBezTo>
                      <a:pt x="348187" y="37998"/>
                      <a:pt x="345012" y="38792"/>
                      <a:pt x="331518" y="69351"/>
                    </a:cubicBezTo>
                    <a:cubicBezTo>
                      <a:pt x="318024" y="99910"/>
                      <a:pt x="298974" y="170554"/>
                      <a:pt x="279130" y="209845"/>
                    </a:cubicBezTo>
                    <a:cubicBezTo>
                      <a:pt x="259286" y="249136"/>
                      <a:pt x="238649" y="280886"/>
                      <a:pt x="212455" y="305095"/>
                    </a:cubicBezTo>
                    <a:cubicBezTo>
                      <a:pt x="186261" y="329304"/>
                      <a:pt x="149748" y="348354"/>
                      <a:pt x="121967" y="355101"/>
                    </a:cubicBezTo>
                    <a:cubicBezTo>
                      <a:pt x="94186" y="361848"/>
                      <a:pt x="64818" y="353910"/>
                      <a:pt x="45768" y="345576"/>
                    </a:cubicBezTo>
                    <a:cubicBezTo>
                      <a:pt x="26718" y="337242"/>
                      <a:pt x="14018" y="324939"/>
                      <a:pt x="7668" y="305095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56" name="Google Shape;256;p22"/>
              <p:cNvSpPr/>
              <p:nvPr/>
            </p:nvSpPr>
            <p:spPr>
              <a:xfrm>
                <a:off x="0" y="296819"/>
                <a:ext cx="95196" cy="121637"/>
              </a:xfrm>
              <a:custGeom>
                <a:rect b="b" l="l" r="r" t="t"/>
                <a:pathLst>
                  <a:path extrusionOk="0" h="131899" w="151739">
                    <a:moveTo>
                      <a:pt x="148467" y="11381"/>
                    </a:moveTo>
                    <a:cubicBezTo>
                      <a:pt x="137936" y="25573"/>
                      <a:pt x="86576" y="69011"/>
                      <a:pt x="66681" y="88989"/>
                    </a:cubicBezTo>
                    <a:cubicBezTo>
                      <a:pt x="46786" y="108967"/>
                      <a:pt x="40211" y="127676"/>
                      <a:pt x="29099" y="131248"/>
                    </a:cubicBezTo>
                    <a:cubicBezTo>
                      <a:pt x="17987" y="134820"/>
                      <a:pt x="-391" y="123120"/>
                      <a:pt x="6" y="110420"/>
                    </a:cubicBezTo>
                    <a:cubicBezTo>
                      <a:pt x="403" y="97720"/>
                      <a:pt x="21225" y="80559"/>
                      <a:pt x="42868" y="62795"/>
                    </a:cubicBezTo>
                    <a:cubicBezTo>
                      <a:pt x="64511" y="45031"/>
                      <a:pt x="117959" y="9393"/>
                      <a:pt x="129865" y="3837"/>
                    </a:cubicBezTo>
                    <a:cubicBezTo>
                      <a:pt x="141771" y="-1719"/>
                      <a:pt x="158998" y="-2811"/>
                      <a:pt x="148467" y="11381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257" name="Google Shape;257;p22"/>
            <p:cNvSpPr/>
            <p:nvPr/>
          </p:nvSpPr>
          <p:spPr>
            <a:xfrm>
              <a:off x="141938" y="0"/>
              <a:ext cx="323420" cy="355925"/>
            </a:xfrm>
            <a:custGeom>
              <a:rect b="b" l="l" r="r" t="t"/>
              <a:pathLst>
                <a:path extrusionOk="0" h="355925" w="323420">
                  <a:moveTo>
                    <a:pt x="319140" y="295"/>
                  </a:moveTo>
                  <a:cubicBezTo>
                    <a:pt x="338190" y="-2483"/>
                    <a:pt x="288184" y="14980"/>
                    <a:pt x="276278" y="26489"/>
                  </a:cubicBezTo>
                  <a:cubicBezTo>
                    <a:pt x="264372" y="37998"/>
                    <a:pt x="261197" y="38792"/>
                    <a:pt x="247703" y="69351"/>
                  </a:cubicBezTo>
                  <a:cubicBezTo>
                    <a:pt x="234209" y="99910"/>
                    <a:pt x="215159" y="170554"/>
                    <a:pt x="195315" y="209845"/>
                  </a:cubicBezTo>
                  <a:cubicBezTo>
                    <a:pt x="175471" y="249136"/>
                    <a:pt x="154834" y="280886"/>
                    <a:pt x="128640" y="305095"/>
                  </a:cubicBezTo>
                  <a:lnTo>
                    <a:pt x="84656" y="336177"/>
                  </a:lnTo>
                  <a:lnTo>
                    <a:pt x="36710" y="355132"/>
                  </a:lnTo>
                  <a:lnTo>
                    <a:pt x="0" y="355925"/>
                  </a:lnTo>
                  <a:lnTo>
                    <a:pt x="82794" y="77974"/>
                  </a:lnTo>
                  <a:lnTo>
                    <a:pt x="115655" y="62635"/>
                  </a:lnTo>
                  <a:cubicBezTo>
                    <a:pt x="132312" y="55237"/>
                    <a:pt x="148286" y="48515"/>
                    <a:pt x="161978" y="43157"/>
                  </a:cubicBezTo>
                  <a:cubicBezTo>
                    <a:pt x="216747" y="21726"/>
                    <a:pt x="300090" y="3073"/>
                    <a:pt x="319140" y="295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8" name="Google Shape;258;p22"/>
            <p:cNvSpPr/>
            <p:nvPr/>
          </p:nvSpPr>
          <p:spPr>
            <a:xfrm>
              <a:off x="67920" y="135454"/>
              <a:ext cx="181927" cy="183765"/>
            </a:xfrm>
            <a:custGeom>
              <a:rect b="b" l="l" r="r" t="t"/>
              <a:pathLst>
                <a:path extrusionOk="0" h="183765" w="181927">
                  <a:moveTo>
                    <a:pt x="5402" y="166742"/>
                  </a:moveTo>
                  <a:cubicBezTo>
                    <a:pt x="18896" y="147295"/>
                    <a:pt x="66521" y="92130"/>
                    <a:pt x="95890" y="64349"/>
                  </a:cubicBezTo>
                  <a:cubicBezTo>
                    <a:pt x="125259" y="36568"/>
                    <a:pt x="177249" y="1642"/>
                    <a:pt x="181615" y="55"/>
                  </a:cubicBezTo>
                  <a:cubicBezTo>
                    <a:pt x="185981" y="-1532"/>
                    <a:pt x="143515" y="31805"/>
                    <a:pt x="122084" y="54824"/>
                  </a:cubicBezTo>
                  <a:cubicBezTo>
                    <a:pt x="100653" y="77843"/>
                    <a:pt x="70886" y="112371"/>
                    <a:pt x="53027" y="133405"/>
                  </a:cubicBezTo>
                  <a:cubicBezTo>
                    <a:pt x="35168" y="154439"/>
                    <a:pt x="22865" y="176268"/>
                    <a:pt x="14927" y="181030"/>
                  </a:cubicBezTo>
                  <a:cubicBezTo>
                    <a:pt x="6990" y="185793"/>
                    <a:pt x="-8092" y="186189"/>
                    <a:pt x="5402" y="166742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59" name="Google Shape;259;p22"/>
          <p:cNvSpPr/>
          <p:nvPr/>
        </p:nvSpPr>
        <p:spPr>
          <a:xfrm>
            <a:off x="5709535" y="2383874"/>
            <a:ext cx="2372707" cy="430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200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rPr>
              <a:t>Annual Meeting</a:t>
            </a:r>
            <a:endParaRPr b="1" sz="2200">
              <a:solidFill>
                <a:schemeClr val="accent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0" name="Google Shape;260;p22"/>
          <p:cNvSpPr/>
          <p:nvPr/>
        </p:nvSpPr>
        <p:spPr>
          <a:xfrm>
            <a:off x="5709535" y="2867950"/>
            <a:ext cx="2415616" cy="932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Simple &amp; Smooth, exactly how purchasing experiences should be.</a:t>
            </a:r>
            <a:endParaRPr sz="1400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1" name="Google Shape;261;p22"/>
          <p:cNvSpPr/>
          <p:nvPr/>
        </p:nvSpPr>
        <p:spPr>
          <a:xfrm>
            <a:off x="8274342" y="2383874"/>
            <a:ext cx="1117555" cy="430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200">
                <a:solidFill>
                  <a:srgbClr val="424242"/>
                </a:solidFill>
                <a:latin typeface="Consolas"/>
                <a:ea typeface="Consolas"/>
                <a:cs typeface="Consolas"/>
                <a:sym typeface="Consolas"/>
              </a:rPr>
              <a:t>Future</a:t>
            </a:r>
            <a:endParaRPr b="1" sz="2200">
              <a:solidFill>
                <a:srgbClr val="42424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2" name="Google Shape;262;p22"/>
          <p:cNvSpPr/>
          <p:nvPr/>
        </p:nvSpPr>
        <p:spPr>
          <a:xfrm>
            <a:off x="8274341" y="2867950"/>
            <a:ext cx="2399745" cy="932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 Moving from creative ideas to solid strategy and execution</a:t>
            </a:r>
            <a:endParaRPr sz="1400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3" name="Google Shape;263;p22"/>
          <p:cNvSpPr/>
          <p:nvPr/>
        </p:nvSpPr>
        <p:spPr>
          <a:xfrm>
            <a:off x="5709535" y="4442386"/>
            <a:ext cx="1895012" cy="430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200">
                <a:solidFill>
                  <a:srgbClr val="424242"/>
                </a:solidFill>
                <a:latin typeface="Consolas"/>
                <a:ea typeface="Consolas"/>
                <a:cs typeface="Consolas"/>
                <a:sym typeface="Consolas"/>
              </a:rPr>
              <a:t>What we do?</a:t>
            </a:r>
            <a:endParaRPr b="1" sz="2200">
              <a:solidFill>
                <a:srgbClr val="42424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4" name="Google Shape;264;p22"/>
          <p:cNvSpPr/>
          <p:nvPr/>
        </p:nvSpPr>
        <p:spPr>
          <a:xfrm>
            <a:off x="5709535" y="4926460"/>
            <a:ext cx="2415616" cy="932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 Moving from creative ideas to solid strategy and execution</a:t>
            </a:r>
            <a:endParaRPr sz="1400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5" name="Google Shape;265;p22"/>
          <p:cNvSpPr/>
          <p:nvPr/>
        </p:nvSpPr>
        <p:spPr>
          <a:xfrm>
            <a:off x="8274342" y="4442386"/>
            <a:ext cx="1273047" cy="430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200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rPr>
              <a:t>Pricing</a:t>
            </a:r>
            <a:endParaRPr b="1" sz="2200">
              <a:solidFill>
                <a:schemeClr val="accent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6" name="Google Shape;266;p22"/>
          <p:cNvSpPr/>
          <p:nvPr/>
        </p:nvSpPr>
        <p:spPr>
          <a:xfrm>
            <a:off x="8274341" y="4926460"/>
            <a:ext cx="2399745" cy="932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Simple &amp; Smooth, exactly how purchasing experiences should be.</a:t>
            </a:r>
            <a:endParaRPr sz="1400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267" name="Google Shape;267;p22"/>
          <p:cNvGrpSpPr/>
          <p:nvPr/>
        </p:nvGrpSpPr>
        <p:grpSpPr>
          <a:xfrm>
            <a:off x="307721" y="332065"/>
            <a:ext cx="1487640" cy="420564"/>
            <a:chOff x="568442" y="319364"/>
            <a:chExt cx="1487641" cy="420565"/>
          </a:xfrm>
        </p:grpSpPr>
        <p:sp>
          <p:nvSpPr>
            <p:cNvPr id="268" name="Google Shape;268;p22"/>
            <p:cNvSpPr txBox="1"/>
            <p:nvPr/>
          </p:nvSpPr>
          <p:spPr>
            <a:xfrm>
              <a:off x="665958" y="319364"/>
              <a:ext cx="1390125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Briefing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69" name="Google Shape;269;p22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Google Shape;275;p23"/>
          <p:cNvGrpSpPr/>
          <p:nvPr/>
        </p:nvGrpSpPr>
        <p:grpSpPr>
          <a:xfrm>
            <a:off x="3044952" y="1826827"/>
            <a:ext cx="6263640" cy="4215385"/>
            <a:chOff x="3044952" y="1826827"/>
            <a:chExt cx="6263640" cy="4215384"/>
          </a:xfrm>
        </p:grpSpPr>
        <p:grpSp>
          <p:nvGrpSpPr>
            <p:cNvPr id="276" name="Google Shape;276;p23"/>
            <p:cNvGrpSpPr/>
            <p:nvPr/>
          </p:nvGrpSpPr>
          <p:grpSpPr>
            <a:xfrm>
              <a:off x="4728192" y="1915896"/>
              <a:ext cx="2443006" cy="3972280"/>
              <a:chOff x="573768" y="302053"/>
              <a:chExt cx="2443006" cy="3972280"/>
            </a:xfrm>
          </p:grpSpPr>
          <p:sp>
            <p:nvSpPr>
              <p:cNvPr id="277" name="Google Shape;277;p23"/>
              <p:cNvSpPr/>
              <p:nvPr/>
            </p:nvSpPr>
            <p:spPr>
              <a:xfrm>
                <a:off x="1104810" y="302053"/>
                <a:ext cx="1911964" cy="1912255"/>
              </a:xfrm>
              <a:custGeom>
                <a:rect b="b" l="l" r="r" t="t"/>
                <a:pathLst>
                  <a:path extrusionOk="0" h="120000" w="120000">
                    <a:moveTo>
                      <a:pt x="8412" y="60000"/>
                    </a:moveTo>
                    <a:lnTo>
                      <a:pt x="8412" y="60000"/>
                    </a:lnTo>
                    <a:cubicBezTo>
                      <a:pt x="8412" y="32962"/>
                      <a:pt x="29287" y="10511"/>
                      <a:pt x="56253" y="8547"/>
                    </a:cubicBezTo>
                    <a:cubicBezTo>
                      <a:pt x="83219" y="6583"/>
                      <a:pt x="107126" y="25773"/>
                      <a:pt x="111044" y="52526"/>
                    </a:cubicBezTo>
                    <a:cubicBezTo>
                      <a:pt x="114961" y="79279"/>
                      <a:pt x="97559" y="104517"/>
                      <a:pt x="71162" y="110367"/>
                    </a:cubicBezTo>
                    <a:lnTo>
                      <a:pt x="70593" y="118429"/>
                    </a:lnTo>
                    <a:lnTo>
                      <a:pt x="56830" y="104890"/>
                    </a:lnTo>
                    <a:lnTo>
                      <a:pt x="72706" y="88508"/>
                    </a:lnTo>
                    <a:lnTo>
                      <a:pt x="72145" y="96445"/>
                    </a:lnTo>
                    <a:cubicBezTo>
                      <a:pt x="90761" y="90240"/>
                      <a:pt x="101708" y="70999"/>
                      <a:pt x="97532" y="51824"/>
                    </a:cubicBezTo>
                    <a:cubicBezTo>
                      <a:pt x="93356" y="32649"/>
                      <a:pt x="75399" y="19705"/>
                      <a:pt x="55889" y="21805"/>
                    </a:cubicBezTo>
                    <a:cubicBezTo>
                      <a:pt x="36379" y="23906"/>
                      <a:pt x="21588" y="40375"/>
                      <a:pt x="21588" y="60000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8" name="Google Shape;278;p23"/>
              <p:cNvSpPr/>
              <p:nvPr/>
            </p:nvSpPr>
            <p:spPr>
              <a:xfrm>
                <a:off x="1527417" y="992435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9" name="Google Shape;279;p23"/>
              <p:cNvSpPr txBox="1"/>
              <p:nvPr/>
            </p:nvSpPr>
            <p:spPr>
              <a:xfrm>
                <a:off x="1527417" y="992435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5225" lIns="15225" spcFirstLastPara="1" rIns="15225" wrap="square" tIns="15225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Verdana"/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23"/>
              <p:cNvSpPr/>
              <p:nvPr/>
            </p:nvSpPr>
            <p:spPr>
              <a:xfrm>
                <a:off x="573768" y="1400786"/>
                <a:ext cx="1911964" cy="1912255"/>
              </a:xfrm>
              <a:custGeom>
                <a:rect b="b" l="l" r="r" t="t"/>
                <a:pathLst>
                  <a:path extrusionOk="0" h="120000" w="120000">
                    <a:moveTo>
                      <a:pt x="96481" y="23524"/>
                    </a:moveTo>
                    <a:lnTo>
                      <a:pt x="87165" y="32840"/>
                    </a:lnTo>
                    <a:lnTo>
                      <a:pt x="87165" y="32840"/>
                    </a:lnTo>
                    <a:cubicBezTo>
                      <a:pt x="75945" y="21617"/>
                      <a:pt x="58981" y="18448"/>
                      <a:pt x="44467" y="24865"/>
                    </a:cubicBezTo>
                    <a:cubicBezTo>
                      <a:pt x="29954" y="31283"/>
                      <a:pt x="20881" y="45964"/>
                      <a:pt x="21631" y="61816"/>
                    </a:cubicBezTo>
                    <a:cubicBezTo>
                      <a:pt x="22381" y="77668"/>
                      <a:pt x="32801" y="91427"/>
                      <a:pt x="47855" y="96445"/>
                    </a:cubicBezTo>
                    <a:lnTo>
                      <a:pt x="47294" y="88508"/>
                    </a:lnTo>
                    <a:lnTo>
                      <a:pt x="63170" y="104890"/>
                    </a:lnTo>
                    <a:lnTo>
                      <a:pt x="49407" y="118429"/>
                    </a:lnTo>
                    <a:lnTo>
                      <a:pt x="48838" y="110367"/>
                    </a:lnTo>
                    <a:lnTo>
                      <a:pt x="48838" y="110367"/>
                    </a:lnTo>
                    <a:cubicBezTo>
                      <a:pt x="27395" y="105615"/>
                      <a:pt x="11311" y="87806"/>
                      <a:pt x="8761" y="65990"/>
                    </a:cubicBezTo>
                    <a:cubicBezTo>
                      <a:pt x="6211" y="44174"/>
                      <a:pt x="17753" y="23136"/>
                      <a:pt x="37522" y="13566"/>
                    </a:cubicBezTo>
                    <a:cubicBezTo>
                      <a:pt x="57291" y="3995"/>
                      <a:pt x="80952" y="7992"/>
                      <a:pt x="96481" y="23524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Google Shape;281;p23"/>
              <p:cNvSpPr/>
              <p:nvPr/>
            </p:nvSpPr>
            <p:spPr>
              <a:xfrm>
                <a:off x="998530" y="2097524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2" name="Google Shape;282;p23"/>
              <p:cNvSpPr txBox="1"/>
              <p:nvPr/>
            </p:nvSpPr>
            <p:spPr>
              <a:xfrm>
                <a:off x="998530" y="2097524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5225" lIns="15225" spcFirstLastPara="1" rIns="15225" wrap="square" tIns="15225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Verdana"/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283;p23"/>
              <p:cNvSpPr/>
              <p:nvPr/>
            </p:nvSpPr>
            <p:spPr>
              <a:xfrm>
                <a:off x="1240892" y="2631001"/>
                <a:ext cx="1642673" cy="1643332"/>
              </a:xfrm>
              <a:prstGeom prst="blockArc">
                <a:avLst>
                  <a:gd fmla="val 13500000" name="adj1"/>
                  <a:gd fmla="val 10800000" name="adj2"/>
                  <a:gd fmla="val 12740" name="adj3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4" name="Google Shape;284;p23"/>
              <p:cNvSpPr/>
              <p:nvPr/>
            </p:nvSpPr>
            <p:spPr>
              <a:xfrm>
                <a:off x="1529930" y="3204201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5" name="Google Shape;285;p23"/>
              <p:cNvSpPr txBox="1"/>
              <p:nvPr/>
            </p:nvSpPr>
            <p:spPr>
              <a:xfrm>
                <a:off x="1529930" y="3204201"/>
                <a:ext cx="1062441" cy="5310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5225" lIns="15225" spcFirstLastPara="1" rIns="15225" wrap="square" tIns="15225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Verdana"/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86" name="Google Shape;286;p23"/>
            <p:cNvSpPr txBox="1"/>
            <p:nvPr/>
          </p:nvSpPr>
          <p:spPr>
            <a:xfrm>
              <a:off x="5949696" y="2493138"/>
              <a:ext cx="61114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/>
            </a:p>
          </p:txBody>
        </p:sp>
        <p:sp>
          <p:nvSpPr>
            <p:cNvPr id="287" name="Google Shape;287;p23"/>
            <p:cNvSpPr txBox="1"/>
            <p:nvPr/>
          </p:nvSpPr>
          <p:spPr>
            <a:xfrm>
              <a:off x="5263896" y="3625037"/>
              <a:ext cx="61114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2</a:t>
              </a:r>
              <a:endParaRPr/>
            </a:p>
          </p:txBody>
        </p:sp>
        <p:sp>
          <p:nvSpPr>
            <p:cNvPr id="288" name="Google Shape;288;p23"/>
            <p:cNvSpPr txBox="1"/>
            <p:nvPr/>
          </p:nvSpPr>
          <p:spPr>
            <a:xfrm>
              <a:off x="5939809" y="4795187"/>
              <a:ext cx="61114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3</a:t>
              </a:r>
              <a:endParaRPr/>
            </a:p>
          </p:txBody>
        </p:sp>
        <p:sp>
          <p:nvSpPr>
            <p:cNvPr id="289" name="Google Shape;289;p23"/>
            <p:cNvSpPr/>
            <p:nvPr/>
          </p:nvSpPr>
          <p:spPr>
            <a:xfrm>
              <a:off x="3044952" y="4463073"/>
              <a:ext cx="6254496" cy="1579138"/>
            </a:xfrm>
            <a:custGeom>
              <a:rect b="b" l="l" r="r" t="t"/>
              <a:pathLst>
                <a:path extrusionOk="0" h="1828800" w="6254496">
                  <a:moveTo>
                    <a:pt x="0" y="0"/>
                  </a:moveTo>
                  <a:lnTo>
                    <a:pt x="0" y="1828800"/>
                  </a:lnTo>
                  <a:lnTo>
                    <a:pt x="475488" y="1828800"/>
                  </a:lnTo>
                  <a:lnTo>
                    <a:pt x="6254496" y="1828800"/>
                  </a:lnTo>
                  <a:lnTo>
                    <a:pt x="6254496" y="1627632"/>
                  </a:lnTo>
                  <a:lnTo>
                    <a:pt x="6254496" y="1188720"/>
                  </a:lnTo>
                </a:path>
              </a:pathLst>
            </a:custGeom>
            <a:noFill/>
            <a:ln cap="flat" cmpd="sng" w="254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290" name="Google Shape;290;p23"/>
            <p:cNvCxnSpPr/>
            <p:nvPr/>
          </p:nvCxnSpPr>
          <p:spPr>
            <a:xfrm rot="10800000">
              <a:off x="9308592" y="3481891"/>
              <a:ext cx="0" cy="877825"/>
            </a:xfrm>
            <a:prstGeom prst="straightConnector1">
              <a:avLst/>
            </a:prstGeom>
            <a:noFill/>
            <a:ln cap="flat" cmpd="sng" w="25400">
              <a:solidFill>
                <a:srgbClr val="17324D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91" name="Google Shape;291;p23"/>
            <p:cNvSpPr/>
            <p:nvPr/>
          </p:nvSpPr>
          <p:spPr>
            <a:xfrm>
              <a:off x="3044952" y="1826827"/>
              <a:ext cx="6236208" cy="1197864"/>
            </a:xfrm>
            <a:custGeom>
              <a:rect b="b" l="l" r="r" t="t"/>
              <a:pathLst>
                <a:path extrusionOk="0" h="1252728" w="6208776">
                  <a:moveTo>
                    <a:pt x="6208776" y="320040"/>
                  </a:moveTo>
                  <a:lnTo>
                    <a:pt x="6208776" y="0"/>
                  </a:lnTo>
                  <a:lnTo>
                    <a:pt x="0" y="0"/>
                  </a:lnTo>
                  <a:lnTo>
                    <a:pt x="0" y="182880"/>
                  </a:lnTo>
                  <a:lnTo>
                    <a:pt x="0" y="1252728"/>
                  </a:lnTo>
                </a:path>
              </a:pathLst>
            </a:custGeom>
            <a:noFill/>
            <a:ln cap="flat" cmpd="sng" w="254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92" name="Google Shape;292;p23"/>
          <p:cNvGrpSpPr/>
          <p:nvPr/>
        </p:nvGrpSpPr>
        <p:grpSpPr>
          <a:xfrm>
            <a:off x="7865907" y="2478105"/>
            <a:ext cx="2885371" cy="1033642"/>
            <a:chOff x="7523107" y="3331677"/>
            <a:chExt cx="2885371" cy="1033642"/>
          </a:xfrm>
        </p:grpSpPr>
        <p:sp>
          <p:nvSpPr>
            <p:cNvPr id="293" name="Google Shape;293;p23"/>
            <p:cNvSpPr/>
            <p:nvPr/>
          </p:nvSpPr>
          <p:spPr>
            <a:xfrm>
              <a:off x="7844804" y="3331677"/>
              <a:ext cx="2241974" cy="387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Transport</a:t>
              </a:r>
              <a:endParaRPr b="1" sz="16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4" name="Google Shape;294;p23"/>
            <p:cNvSpPr txBox="1"/>
            <p:nvPr/>
          </p:nvSpPr>
          <p:spPr>
            <a:xfrm>
              <a:off x="7523107" y="3641466"/>
              <a:ext cx="2885371" cy="7238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Your audience relate and absorb information on different sensory levels.</a:t>
              </a:r>
              <a:endParaRPr/>
            </a:p>
          </p:txBody>
        </p:sp>
      </p:grpSp>
      <p:grpSp>
        <p:nvGrpSpPr>
          <p:cNvPr id="295" name="Google Shape;295;p23"/>
          <p:cNvGrpSpPr/>
          <p:nvPr/>
        </p:nvGrpSpPr>
        <p:grpSpPr>
          <a:xfrm>
            <a:off x="7865907" y="4525989"/>
            <a:ext cx="2885371" cy="1020625"/>
            <a:chOff x="7523107" y="3331677"/>
            <a:chExt cx="2885371" cy="1020624"/>
          </a:xfrm>
        </p:grpSpPr>
        <p:sp>
          <p:nvSpPr>
            <p:cNvPr id="296" name="Google Shape;296;p23"/>
            <p:cNvSpPr/>
            <p:nvPr/>
          </p:nvSpPr>
          <p:spPr>
            <a:xfrm>
              <a:off x="7844804" y="3331677"/>
              <a:ext cx="2241974" cy="387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Conferences</a:t>
              </a:r>
              <a:endParaRPr b="1" sz="16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7" name="Google Shape;297;p23"/>
            <p:cNvSpPr txBox="1"/>
            <p:nvPr/>
          </p:nvSpPr>
          <p:spPr>
            <a:xfrm>
              <a:off x="7523107" y="3641466"/>
              <a:ext cx="2885371" cy="7108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Your audience relate and absorb information on different sensory levels.</a:t>
              </a:r>
              <a:endParaRPr/>
            </a:p>
          </p:txBody>
        </p:sp>
      </p:grpSp>
      <p:grpSp>
        <p:nvGrpSpPr>
          <p:cNvPr id="298" name="Google Shape;298;p23"/>
          <p:cNvGrpSpPr/>
          <p:nvPr/>
        </p:nvGrpSpPr>
        <p:grpSpPr>
          <a:xfrm>
            <a:off x="1607453" y="3133793"/>
            <a:ext cx="2885371" cy="1244148"/>
            <a:chOff x="7523107" y="3331677"/>
            <a:chExt cx="2885371" cy="1244147"/>
          </a:xfrm>
        </p:grpSpPr>
        <p:sp>
          <p:nvSpPr>
            <p:cNvPr id="299" name="Google Shape;299;p23"/>
            <p:cNvSpPr/>
            <p:nvPr/>
          </p:nvSpPr>
          <p:spPr>
            <a:xfrm>
              <a:off x="7844804" y="3331677"/>
              <a:ext cx="2241974" cy="387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Suggest</a:t>
              </a:r>
              <a:endParaRPr b="1" sz="1600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00" name="Google Shape;300;p23"/>
            <p:cNvSpPr txBox="1"/>
            <p:nvPr/>
          </p:nvSpPr>
          <p:spPr>
            <a:xfrm>
              <a:off x="7523107" y="3641467"/>
              <a:ext cx="2885371" cy="9343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The user can demonstrate on a projector or computer, or print the presentation and make it into a film to be used in a</a:t>
              </a:r>
              <a:endParaRPr/>
            </a:p>
          </p:txBody>
        </p:sp>
      </p:grpSp>
      <p:grpSp>
        <p:nvGrpSpPr>
          <p:cNvPr id="301" name="Google Shape;301;p23"/>
          <p:cNvGrpSpPr/>
          <p:nvPr/>
        </p:nvGrpSpPr>
        <p:grpSpPr>
          <a:xfrm>
            <a:off x="307721" y="332065"/>
            <a:ext cx="1487640" cy="420564"/>
            <a:chOff x="568442" y="319364"/>
            <a:chExt cx="1487641" cy="420565"/>
          </a:xfrm>
        </p:grpSpPr>
        <p:sp>
          <p:nvSpPr>
            <p:cNvPr id="302" name="Google Shape;302;p23"/>
            <p:cNvSpPr txBox="1"/>
            <p:nvPr/>
          </p:nvSpPr>
          <p:spPr>
            <a:xfrm>
              <a:off x="665958" y="319364"/>
              <a:ext cx="1390125" cy="4205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rgbClr val="AEABAB"/>
                  </a:solidFill>
                  <a:latin typeface="Consolas"/>
                  <a:ea typeface="Consolas"/>
                  <a:cs typeface="Consolas"/>
                  <a:sym typeface="Consolas"/>
                </a:rPr>
                <a:t>Briefing</a:t>
              </a:r>
              <a:endParaRPr b="1" sz="2133">
                <a:solidFill>
                  <a:srgbClr val="AEABAB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03" name="Google Shape;303;p23"/>
            <p:cNvSpPr/>
            <p:nvPr/>
          </p:nvSpPr>
          <p:spPr>
            <a:xfrm rot="5400000">
              <a:off x="492508" y="454911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4"/>
          <p:cNvSpPr/>
          <p:nvPr/>
        </p:nvSpPr>
        <p:spPr>
          <a:xfrm>
            <a:off x="3987255" y="1484442"/>
            <a:ext cx="4298496" cy="4093806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0" name="Google Shape;310;p24"/>
          <p:cNvSpPr txBox="1"/>
          <p:nvPr/>
        </p:nvSpPr>
        <p:spPr>
          <a:xfrm>
            <a:off x="2780712" y="2321004"/>
            <a:ext cx="105709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80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endParaRPr sz="138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1" name="Google Shape;311;p24"/>
          <p:cNvSpPr txBox="1"/>
          <p:nvPr/>
        </p:nvSpPr>
        <p:spPr>
          <a:xfrm>
            <a:off x="4431653" y="3291487"/>
            <a:ext cx="353417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EVALUATION</a:t>
            </a:r>
            <a:endParaRPr b="1" sz="48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2" name="Google Shape;312;p24"/>
          <p:cNvSpPr txBox="1"/>
          <p:nvPr/>
        </p:nvSpPr>
        <p:spPr>
          <a:xfrm>
            <a:off x="2461307" y="3291487"/>
            <a:ext cx="1571759" cy="40011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PART 02</a:t>
            </a:r>
            <a:endParaRPr b="1" sz="200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3" name="Google Shape;313;p24"/>
          <p:cNvSpPr/>
          <p:nvPr/>
        </p:nvSpPr>
        <p:spPr>
          <a:xfrm>
            <a:off x="2131915" y="2156731"/>
            <a:ext cx="2499277" cy="2380264"/>
          </a:xfrm>
          <a:prstGeom prst="pentagon">
            <a:avLst>
              <a:gd fmla="val 105146" name="hf"/>
              <a:gd fmla="val 110557" name="vf"/>
            </a:avLst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harcoal Style Presentation，Freepptbackgrounds.net">
  <a:themeElements>
    <a:clrScheme name="自定义 1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95959"/>
      </a:accent1>
      <a:accent2>
        <a:srgbClr val="595959"/>
      </a:accent2>
      <a:accent3>
        <a:srgbClr val="595959"/>
      </a:accent3>
      <a:accent4>
        <a:srgbClr val="595959"/>
      </a:accent4>
      <a:accent5>
        <a:srgbClr val="595959"/>
      </a:accent5>
      <a:accent6>
        <a:srgbClr val="59595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