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00"/>
    <a:srgbClr val="B41100"/>
    <a:srgbClr val="262626"/>
    <a:srgbClr val="8E0E00"/>
    <a:srgbClr val="D61703"/>
    <a:srgbClr val="C61100"/>
    <a:srgbClr val="EF258A"/>
    <a:srgbClr val="002A7A"/>
    <a:srgbClr val="194493"/>
    <a:srgbClr val="CC1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1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B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9DC824-42A9-47E1-BFD4-5C4D73D511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F5A5A1F-9883-4129-BA26-8970FCD65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4A80177-4722-4A53-AD26-59FA2989B3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2019-09-16T13:41:41Z</dcterms:modified>
</cp:coreProperties>
</file>