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Lst>
  <p:sldSz cy="5143500" cx="9144000"/>
  <p:notesSz cx="6858000" cy="9144000"/>
  <p:embeddedFontLst>
    <p:embeddedFont>
      <p:font typeface="Neucha"/>
      <p:regular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naheim"/>
      <p:regular r:id="rId73"/>
    </p:embeddedFont>
    <p:embeddedFont>
      <p:font typeface="Viga"/>
      <p:regular r:id="rId74"/>
    </p:embeddedFont>
    <p:embeddedFont>
      <p:font typeface="Fira Sans Extra Condensed Medium"/>
      <p:regular r:id="rId75"/>
      <p:bold r:id="rId76"/>
      <p:italic r:id="rId77"/>
      <p:boldItalic r:id="rId78"/>
    </p:embeddedFont>
    <p:embeddedFont>
      <p:font typeface="Proxima Nova Semibold"/>
      <p:regular r:id="rId79"/>
      <p:bold r:id="rId80"/>
      <p:boldItalic r:id="rId81"/>
    </p:embeddedFont>
    <p:embeddedFont>
      <p:font typeface="Francois One"/>
      <p:regular r:id="rId82"/>
    </p:embeddedFont>
    <p:embeddedFont>
      <p:font typeface="Roboto"/>
      <p:regular r:id="rId83"/>
      <p:bold r:id="rId84"/>
      <p:italic r:id="rId85"/>
      <p:boldItalic r:id="rId86"/>
    </p:embeddedFont>
    <p:embeddedFont>
      <p:font typeface="Amatic SC"/>
      <p:regular r:id="rId87"/>
      <p:bold r:id="rId88"/>
    </p:embeddedFont>
    <p:embeddedFont>
      <p:font typeface="Lato"/>
      <p:regular r:id="rId89"/>
      <p:bold r:id="rId90"/>
      <p:italic r:id="rId91"/>
      <p:boldItalic r:id="rId92"/>
    </p:embeddedFont>
    <p:embeddedFont>
      <p:font typeface="Henny Penny"/>
      <p:regular r:id="rId93"/>
    </p:embeddedFont>
    <p:embeddedFont>
      <p:font typeface="Nerko One"/>
      <p:regular r:id="rId9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BB04E42-C2B6-4D33-A1E8-2E960CFA2467}">
  <a:tblStyle styleId="{4BB04E42-C2B6-4D33-A1E8-2E960CFA246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Roboto-bold.fntdata"/><Relationship Id="rId83" Type="http://schemas.openxmlformats.org/officeDocument/2006/relationships/font" Target="fonts/Roboto-regular.fntdata"/><Relationship Id="rId42" Type="http://schemas.openxmlformats.org/officeDocument/2006/relationships/slide" Target="slides/slide36.xml"/><Relationship Id="rId86" Type="http://schemas.openxmlformats.org/officeDocument/2006/relationships/font" Target="fonts/Roboto-boldItalic.fntdata"/><Relationship Id="rId41" Type="http://schemas.openxmlformats.org/officeDocument/2006/relationships/slide" Target="slides/slide35.xml"/><Relationship Id="rId85" Type="http://schemas.openxmlformats.org/officeDocument/2006/relationships/font" Target="fonts/Roboto-italic.fntdata"/><Relationship Id="rId44" Type="http://schemas.openxmlformats.org/officeDocument/2006/relationships/slide" Target="slides/slide38.xml"/><Relationship Id="rId88" Type="http://schemas.openxmlformats.org/officeDocument/2006/relationships/font" Target="fonts/AmaticSC-bold.fntdata"/><Relationship Id="rId43" Type="http://schemas.openxmlformats.org/officeDocument/2006/relationships/slide" Target="slides/slide37.xml"/><Relationship Id="rId87" Type="http://schemas.openxmlformats.org/officeDocument/2006/relationships/font" Target="fonts/AmaticSC-regular.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Lato-regular.fntdata"/><Relationship Id="rId80" Type="http://schemas.openxmlformats.org/officeDocument/2006/relationships/font" Target="fonts/ProximaNovaSemibold-bold.fntdata"/><Relationship Id="rId82" Type="http://schemas.openxmlformats.org/officeDocument/2006/relationships/font" Target="fonts/FrancoisOne-regular.fntdata"/><Relationship Id="rId81" Type="http://schemas.openxmlformats.org/officeDocument/2006/relationships/font" Target="fonts/ProximaNovaSemibold-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regular.fntdata"/><Relationship Id="rId72" Type="http://schemas.openxmlformats.org/officeDocument/2006/relationships/font" Target="fonts/RobotoMedium-boldItalic.fntdata"/><Relationship Id="rId31" Type="http://schemas.openxmlformats.org/officeDocument/2006/relationships/slide" Target="slides/slide25.xml"/><Relationship Id="rId75" Type="http://schemas.openxmlformats.org/officeDocument/2006/relationships/font" Target="fonts/FiraSansExtraCondensedMedium-regular.fntdata"/><Relationship Id="rId30" Type="http://schemas.openxmlformats.org/officeDocument/2006/relationships/slide" Target="slides/slide24.xml"/><Relationship Id="rId74" Type="http://schemas.openxmlformats.org/officeDocument/2006/relationships/font" Target="fonts/Viga-regular.fntdata"/><Relationship Id="rId33" Type="http://schemas.openxmlformats.org/officeDocument/2006/relationships/slide" Target="slides/slide27.xml"/><Relationship Id="rId77" Type="http://schemas.openxmlformats.org/officeDocument/2006/relationships/font" Target="fonts/FiraSansExtraCondensedMedium-italic.fntdata"/><Relationship Id="rId32" Type="http://schemas.openxmlformats.org/officeDocument/2006/relationships/slide" Target="slides/slide26.xml"/><Relationship Id="rId76" Type="http://schemas.openxmlformats.org/officeDocument/2006/relationships/font" Target="fonts/FiraSansExtraCondensedMedium-bold.fntdata"/><Relationship Id="rId35" Type="http://schemas.openxmlformats.org/officeDocument/2006/relationships/slide" Target="slides/slide29.xml"/><Relationship Id="rId79" Type="http://schemas.openxmlformats.org/officeDocument/2006/relationships/font" Target="fonts/ProximaNovaSemibold-regular.fntdata"/><Relationship Id="rId34" Type="http://schemas.openxmlformats.org/officeDocument/2006/relationships/slide" Target="slides/slide28.xml"/><Relationship Id="rId78" Type="http://schemas.openxmlformats.org/officeDocument/2006/relationships/font" Target="fonts/FiraSansExtraCondensedMedium-boldItalic.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Neucha-regular.fntdata"/><Relationship Id="rId63" Type="http://schemas.openxmlformats.org/officeDocument/2006/relationships/slide" Target="slides/slide57.xml"/><Relationship Id="rId22" Type="http://schemas.openxmlformats.org/officeDocument/2006/relationships/slide" Target="slides/slide16.xml"/><Relationship Id="rId66" Type="http://schemas.openxmlformats.org/officeDocument/2006/relationships/font" Target="fonts/ProximaNova-bold.fntdata"/><Relationship Id="rId21" Type="http://schemas.openxmlformats.org/officeDocument/2006/relationships/slide" Target="slides/slide15.xml"/><Relationship Id="rId65" Type="http://schemas.openxmlformats.org/officeDocument/2006/relationships/font" Target="fonts/ProximaNova-regular.fntdata"/><Relationship Id="rId24" Type="http://schemas.openxmlformats.org/officeDocument/2006/relationships/slide" Target="slides/slide18.xml"/><Relationship Id="rId68" Type="http://schemas.openxmlformats.org/officeDocument/2006/relationships/font" Target="fonts/ProximaNova-boldItalic.fntdata"/><Relationship Id="rId23" Type="http://schemas.openxmlformats.org/officeDocument/2006/relationships/slide" Target="slides/slide17.xml"/><Relationship Id="rId67" Type="http://schemas.openxmlformats.org/officeDocument/2006/relationships/font" Target="fonts/ProximaNova-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94" Type="http://schemas.openxmlformats.org/officeDocument/2006/relationships/font" Target="fonts/NerkoOne-regular.fntdata"/><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91" Type="http://schemas.openxmlformats.org/officeDocument/2006/relationships/font" Target="fonts/Lato-italic.fntdata"/><Relationship Id="rId90" Type="http://schemas.openxmlformats.org/officeDocument/2006/relationships/font" Target="fonts/Lato-bold.fntdata"/><Relationship Id="rId93" Type="http://schemas.openxmlformats.org/officeDocument/2006/relationships/font" Target="fonts/HennyPenny-regular.fntdata"/><Relationship Id="rId92" Type="http://schemas.openxmlformats.org/officeDocument/2006/relationships/font" Target="fonts/Lato-boldItalic.fntdata"/><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 name="Shape 410"/>
        <p:cNvGrpSpPr/>
        <p:nvPr/>
      </p:nvGrpSpPr>
      <p:grpSpPr>
        <a:xfrm>
          <a:off x="0" y="0"/>
          <a:ext cx="0" cy="0"/>
          <a:chOff x="0" y="0"/>
          <a:chExt cx="0" cy="0"/>
        </a:xfrm>
      </p:grpSpPr>
      <p:sp>
        <p:nvSpPr>
          <p:cNvPr id="411" name="Google Shape;41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12" name="Google Shape;41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 name="Shape 1524"/>
        <p:cNvGrpSpPr/>
        <p:nvPr/>
      </p:nvGrpSpPr>
      <p:grpSpPr>
        <a:xfrm>
          <a:off x="0" y="0"/>
          <a:ext cx="0" cy="0"/>
          <a:chOff x="0" y="0"/>
          <a:chExt cx="0" cy="0"/>
        </a:xfrm>
      </p:grpSpPr>
      <p:sp>
        <p:nvSpPr>
          <p:cNvPr id="1525" name="Google Shape;1525;ge0803c37dd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 name="Google Shape;1526;ge0803c37dd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2" name="Shape 1662"/>
        <p:cNvGrpSpPr/>
        <p:nvPr/>
      </p:nvGrpSpPr>
      <p:grpSpPr>
        <a:xfrm>
          <a:off x="0" y="0"/>
          <a:ext cx="0" cy="0"/>
          <a:chOff x="0" y="0"/>
          <a:chExt cx="0" cy="0"/>
        </a:xfrm>
      </p:grpSpPr>
      <p:sp>
        <p:nvSpPr>
          <p:cNvPr id="1663" name="Google Shape;1663;ge0803c37dd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4" name="Google Shape;1664;ge0803c37dd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2" name="Shape 1702"/>
        <p:cNvGrpSpPr/>
        <p:nvPr/>
      </p:nvGrpSpPr>
      <p:grpSpPr>
        <a:xfrm>
          <a:off x="0" y="0"/>
          <a:ext cx="0" cy="0"/>
          <a:chOff x="0" y="0"/>
          <a:chExt cx="0" cy="0"/>
        </a:xfrm>
      </p:grpSpPr>
      <p:sp>
        <p:nvSpPr>
          <p:cNvPr id="1703" name="Google Shape;1703;ge12f853331_0_20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4" name="Google Shape;1704;ge12f853331_0_20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7" name="Shape 1817"/>
        <p:cNvGrpSpPr/>
        <p:nvPr/>
      </p:nvGrpSpPr>
      <p:grpSpPr>
        <a:xfrm>
          <a:off x="0" y="0"/>
          <a:ext cx="0" cy="0"/>
          <a:chOff x="0" y="0"/>
          <a:chExt cx="0" cy="0"/>
        </a:xfrm>
      </p:grpSpPr>
      <p:sp>
        <p:nvSpPr>
          <p:cNvPr id="1818" name="Google Shape;1818;ge12f853331_0_2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9" name="Google Shape;1819;ge12f853331_0_2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4" name="Shape 1824"/>
        <p:cNvGrpSpPr/>
        <p:nvPr/>
      </p:nvGrpSpPr>
      <p:grpSpPr>
        <a:xfrm>
          <a:off x="0" y="0"/>
          <a:ext cx="0" cy="0"/>
          <a:chOff x="0" y="0"/>
          <a:chExt cx="0" cy="0"/>
        </a:xfrm>
      </p:grpSpPr>
      <p:sp>
        <p:nvSpPr>
          <p:cNvPr id="1825" name="Google Shape;1825;ge12f853331_0_2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6" name="Google Shape;1826;ge12f853331_0_2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9" name="Shape 1849"/>
        <p:cNvGrpSpPr/>
        <p:nvPr/>
      </p:nvGrpSpPr>
      <p:grpSpPr>
        <a:xfrm>
          <a:off x="0" y="0"/>
          <a:ext cx="0" cy="0"/>
          <a:chOff x="0" y="0"/>
          <a:chExt cx="0" cy="0"/>
        </a:xfrm>
      </p:grpSpPr>
      <p:sp>
        <p:nvSpPr>
          <p:cNvPr id="1850" name="Google Shape;1850;ge0803c37dd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1" name="Google Shape;1851;ge0803c37dd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0" name="Shape 1940"/>
        <p:cNvGrpSpPr/>
        <p:nvPr/>
      </p:nvGrpSpPr>
      <p:grpSpPr>
        <a:xfrm>
          <a:off x="0" y="0"/>
          <a:ext cx="0" cy="0"/>
          <a:chOff x="0" y="0"/>
          <a:chExt cx="0" cy="0"/>
        </a:xfrm>
      </p:grpSpPr>
      <p:sp>
        <p:nvSpPr>
          <p:cNvPr id="1941" name="Google Shape;1941;ge0803c37dd_0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2" name="Google Shape;1942;ge0803c37dd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1" name="Shape 2011"/>
        <p:cNvGrpSpPr/>
        <p:nvPr/>
      </p:nvGrpSpPr>
      <p:grpSpPr>
        <a:xfrm>
          <a:off x="0" y="0"/>
          <a:ext cx="0" cy="0"/>
          <a:chOff x="0" y="0"/>
          <a:chExt cx="0" cy="0"/>
        </a:xfrm>
      </p:grpSpPr>
      <p:sp>
        <p:nvSpPr>
          <p:cNvPr id="2012" name="Google Shape;2012;ge0803c37dd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3" name="Google Shape;2013;ge0803c37dd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1" name="Shape 2201"/>
        <p:cNvGrpSpPr/>
        <p:nvPr/>
      </p:nvGrpSpPr>
      <p:grpSpPr>
        <a:xfrm>
          <a:off x="0" y="0"/>
          <a:ext cx="0" cy="0"/>
          <a:chOff x="0" y="0"/>
          <a:chExt cx="0" cy="0"/>
        </a:xfrm>
      </p:grpSpPr>
      <p:sp>
        <p:nvSpPr>
          <p:cNvPr id="2202" name="Google Shape;2202;ge0803c37dd_0_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3" name="Google Shape;2203;ge0803c37dd_0_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2" name="Shape 2242"/>
        <p:cNvGrpSpPr/>
        <p:nvPr/>
      </p:nvGrpSpPr>
      <p:grpSpPr>
        <a:xfrm>
          <a:off x="0" y="0"/>
          <a:ext cx="0" cy="0"/>
          <a:chOff x="0" y="0"/>
          <a:chExt cx="0" cy="0"/>
        </a:xfrm>
      </p:grpSpPr>
      <p:sp>
        <p:nvSpPr>
          <p:cNvPr id="2243" name="Google Shape;2243;ge0803c37dd_0_4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4" name="Google Shape;2244;ge0803c37dd_0_4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e1a0d3e76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e1a0d3e76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9" name="Shape 2269"/>
        <p:cNvGrpSpPr/>
        <p:nvPr/>
      </p:nvGrpSpPr>
      <p:grpSpPr>
        <a:xfrm>
          <a:off x="0" y="0"/>
          <a:ext cx="0" cy="0"/>
          <a:chOff x="0" y="0"/>
          <a:chExt cx="0" cy="0"/>
        </a:xfrm>
      </p:grpSpPr>
      <p:sp>
        <p:nvSpPr>
          <p:cNvPr id="2270" name="Google Shape;2270;ge1a0d3e674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1" name="Google Shape;2271;ge1a0d3e674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9" name="Shape 2379"/>
        <p:cNvGrpSpPr/>
        <p:nvPr/>
      </p:nvGrpSpPr>
      <p:grpSpPr>
        <a:xfrm>
          <a:off x="0" y="0"/>
          <a:ext cx="0" cy="0"/>
          <a:chOff x="0" y="0"/>
          <a:chExt cx="0" cy="0"/>
        </a:xfrm>
      </p:grpSpPr>
      <p:sp>
        <p:nvSpPr>
          <p:cNvPr id="2380" name="Google Shape;2380;ge1a0d3e674_1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1" name="Google Shape;2381;ge1a0d3e674_1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1" name="Shape 2401"/>
        <p:cNvGrpSpPr/>
        <p:nvPr/>
      </p:nvGrpSpPr>
      <p:grpSpPr>
        <a:xfrm>
          <a:off x="0" y="0"/>
          <a:ext cx="0" cy="0"/>
          <a:chOff x="0" y="0"/>
          <a:chExt cx="0" cy="0"/>
        </a:xfrm>
      </p:grpSpPr>
      <p:sp>
        <p:nvSpPr>
          <p:cNvPr id="2402" name="Google Shape;2402;ge1a0d3e769_0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3" name="Google Shape;2403;ge1a0d3e769_0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8" name="Shape 2508"/>
        <p:cNvGrpSpPr/>
        <p:nvPr/>
      </p:nvGrpSpPr>
      <p:grpSpPr>
        <a:xfrm>
          <a:off x="0" y="0"/>
          <a:ext cx="0" cy="0"/>
          <a:chOff x="0" y="0"/>
          <a:chExt cx="0" cy="0"/>
        </a:xfrm>
      </p:grpSpPr>
      <p:sp>
        <p:nvSpPr>
          <p:cNvPr id="2509" name="Google Shape;2509;ge1a0d3e769_0_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0" name="Google Shape;2510;ge1a0d3e769_0_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5" name="Shape 2615"/>
        <p:cNvGrpSpPr/>
        <p:nvPr/>
      </p:nvGrpSpPr>
      <p:grpSpPr>
        <a:xfrm>
          <a:off x="0" y="0"/>
          <a:ext cx="0" cy="0"/>
          <a:chOff x="0" y="0"/>
          <a:chExt cx="0" cy="0"/>
        </a:xfrm>
      </p:grpSpPr>
      <p:sp>
        <p:nvSpPr>
          <p:cNvPr id="2616" name="Google Shape;2616;ge1a0d3fea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7" name="Google Shape;2617;ge1a0d3fea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1" name="Shape 2661"/>
        <p:cNvGrpSpPr/>
        <p:nvPr/>
      </p:nvGrpSpPr>
      <p:grpSpPr>
        <a:xfrm>
          <a:off x="0" y="0"/>
          <a:ext cx="0" cy="0"/>
          <a:chOff x="0" y="0"/>
          <a:chExt cx="0" cy="0"/>
        </a:xfrm>
      </p:grpSpPr>
      <p:sp>
        <p:nvSpPr>
          <p:cNvPr id="2662" name="Google Shape;2662;ge0cba89d1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3" name="Google Shape;2663;ge0cba89d1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5" name="Shape 2775"/>
        <p:cNvGrpSpPr/>
        <p:nvPr/>
      </p:nvGrpSpPr>
      <p:grpSpPr>
        <a:xfrm>
          <a:off x="0" y="0"/>
          <a:ext cx="0" cy="0"/>
          <a:chOff x="0" y="0"/>
          <a:chExt cx="0" cy="0"/>
        </a:xfrm>
      </p:grpSpPr>
      <p:sp>
        <p:nvSpPr>
          <p:cNvPr id="2776" name="Google Shape;2776;ge0bae5df52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7" name="Google Shape;2777;ge0bae5df52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1" name="Shape 2881"/>
        <p:cNvGrpSpPr/>
        <p:nvPr/>
      </p:nvGrpSpPr>
      <p:grpSpPr>
        <a:xfrm>
          <a:off x="0" y="0"/>
          <a:ext cx="0" cy="0"/>
          <a:chOff x="0" y="0"/>
          <a:chExt cx="0" cy="0"/>
        </a:xfrm>
      </p:grpSpPr>
      <p:sp>
        <p:nvSpPr>
          <p:cNvPr id="2882" name="Google Shape;2882;ge0cba89d1d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3" name="Google Shape;2883;ge0cba89d1d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9" name="Shape 3049"/>
        <p:cNvGrpSpPr/>
        <p:nvPr/>
      </p:nvGrpSpPr>
      <p:grpSpPr>
        <a:xfrm>
          <a:off x="0" y="0"/>
          <a:ext cx="0" cy="0"/>
          <a:chOff x="0" y="0"/>
          <a:chExt cx="0" cy="0"/>
        </a:xfrm>
      </p:grpSpPr>
      <p:sp>
        <p:nvSpPr>
          <p:cNvPr id="3050" name="Google Shape;3050;ge1a0d3feaa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1" name="Google Shape;3051;ge1a0d3feaa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0" name="Shape 3070"/>
        <p:cNvGrpSpPr/>
        <p:nvPr/>
      </p:nvGrpSpPr>
      <p:grpSpPr>
        <a:xfrm>
          <a:off x="0" y="0"/>
          <a:ext cx="0" cy="0"/>
          <a:chOff x="0" y="0"/>
          <a:chExt cx="0" cy="0"/>
        </a:xfrm>
      </p:grpSpPr>
      <p:sp>
        <p:nvSpPr>
          <p:cNvPr id="3071" name="Google Shape;3071;ge1a0d3feaa_0_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2" name="Google Shape;3072;ge1a0d3feaa_0_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e1a0d3e769_0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e1a0d3e769_0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8" name="Shape 3148"/>
        <p:cNvGrpSpPr/>
        <p:nvPr/>
      </p:nvGrpSpPr>
      <p:grpSpPr>
        <a:xfrm>
          <a:off x="0" y="0"/>
          <a:ext cx="0" cy="0"/>
          <a:chOff x="0" y="0"/>
          <a:chExt cx="0" cy="0"/>
        </a:xfrm>
      </p:grpSpPr>
      <p:sp>
        <p:nvSpPr>
          <p:cNvPr id="3149" name="Google Shape;3149;ge1a0d3feaa_0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50" name="Google Shape;3150;ge1a0d3feaa_0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5" name="Shape 3425"/>
        <p:cNvGrpSpPr/>
        <p:nvPr/>
      </p:nvGrpSpPr>
      <p:grpSpPr>
        <a:xfrm>
          <a:off x="0" y="0"/>
          <a:ext cx="0" cy="0"/>
          <a:chOff x="0" y="0"/>
          <a:chExt cx="0" cy="0"/>
        </a:xfrm>
      </p:grpSpPr>
      <p:sp>
        <p:nvSpPr>
          <p:cNvPr id="3426" name="Google Shape;3426;ge1a0d3feaa_0_15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7" name="Google Shape;3427;ge1a0d3feaa_0_15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6" name="Shape 3496"/>
        <p:cNvGrpSpPr/>
        <p:nvPr/>
      </p:nvGrpSpPr>
      <p:grpSpPr>
        <a:xfrm>
          <a:off x="0" y="0"/>
          <a:ext cx="0" cy="0"/>
          <a:chOff x="0" y="0"/>
          <a:chExt cx="0" cy="0"/>
        </a:xfrm>
      </p:grpSpPr>
      <p:sp>
        <p:nvSpPr>
          <p:cNvPr id="3497" name="Google Shape;3497;ge1a0d3feaa_0_15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8" name="Google Shape;3498;ge1a0d3feaa_0_15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1" name="Shape 3541"/>
        <p:cNvGrpSpPr/>
        <p:nvPr/>
      </p:nvGrpSpPr>
      <p:grpSpPr>
        <a:xfrm>
          <a:off x="0" y="0"/>
          <a:ext cx="0" cy="0"/>
          <a:chOff x="0" y="0"/>
          <a:chExt cx="0" cy="0"/>
        </a:xfrm>
      </p:grpSpPr>
      <p:sp>
        <p:nvSpPr>
          <p:cNvPr id="3542" name="Google Shape;3542;ge1a0d3feaa_0_15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3" name="Google Shape;3543;ge1a0d3feaa_0_15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3" name="Shape 3593"/>
        <p:cNvGrpSpPr/>
        <p:nvPr/>
      </p:nvGrpSpPr>
      <p:grpSpPr>
        <a:xfrm>
          <a:off x="0" y="0"/>
          <a:ext cx="0" cy="0"/>
          <a:chOff x="0" y="0"/>
          <a:chExt cx="0" cy="0"/>
        </a:xfrm>
      </p:grpSpPr>
      <p:sp>
        <p:nvSpPr>
          <p:cNvPr id="3594" name="Google Shape;3594;ge1a0d3feaa_0_160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5" name="Google Shape;3595;ge1a0d3feaa_0_160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60" name="Shape 3660"/>
        <p:cNvGrpSpPr/>
        <p:nvPr/>
      </p:nvGrpSpPr>
      <p:grpSpPr>
        <a:xfrm>
          <a:off x="0" y="0"/>
          <a:ext cx="0" cy="0"/>
          <a:chOff x="0" y="0"/>
          <a:chExt cx="0" cy="0"/>
        </a:xfrm>
      </p:grpSpPr>
      <p:sp>
        <p:nvSpPr>
          <p:cNvPr id="3661" name="Google Shape;3661;ge1a0d3feaa_0_160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62" name="Google Shape;3662;ge1a0d3feaa_0_160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2" name="Shape 3682"/>
        <p:cNvGrpSpPr/>
        <p:nvPr/>
      </p:nvGrpSpPr>
      <p:grpSpPr>
        <a:xfrm>
          <a:off x="0" y="0"/>
          <a:ext cx="0" cy="0"/>
          <a:chOff x="0" y="0"/>
          <a:chExt cx="0" cy="0"/>
        </a:xfrm>
      </p:grpSpPr>
      <p:sp>
        <p:nvSpPr>
          <p:cNvPr id="3683" name="Google Shape;3683;ge0803c37dd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4" name="Google Shape;3684;ge0803c37dd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3" name="Shape 3753"/>
        <p:cNvGrpSpPr/>
        <p:nvPr/>
      </p:nvGrpSpPr>
      <p:grpSpPr>
        <a:xfrm>
          <a:off x="0" y="0"/>
          <a:ext cx="0" cy="0"/>
          <a:chOff x="0" y="0"/>
          <a:chExt cx="0" cy="0"/>
        </a:xfrm>
      </p:grpSpPr>
      <p:sp>
        <p:nvSpPr>
          <p:cNvPr id="3754" name="Google Shape;3754;ge0cba89d1d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5" name="Google Shape;3755;ge0cba89d1d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0" name="Shape 3890"/>
        <p:cNvGrpSpPr/>
        <p:nvPr/>
      </p:nvGrpSpPr>
      <p:grpSpPr>
        <a:xfrm>
          <a:off x="0" y="0"/>
          <a:ext cx="0" cy="0"/>
          <a:chOff x="0" y="0"/>
          <a:chExt cx="0" cy="0"/>
        </a:xfrm>
      </p:grpSpPr>
      <p:sp>
        <p:nvSpPr>
          <p:cNvPr id="3891" name="Google Shape;3891;ge0803c37dd_0_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2" name="Google Shape;3892;ge0803c37dd_0_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8" name="Shape 4258"/>
        <p:cNvGrpSpPr/>
        <p:nvPr/>
      </p:nvGrpSpPr>
      <p:grpSpPr>
        <a:xfrm>
          <a:off x="0" y="0"/>
          <a:ext cx="0" cy="0"/>
          <a:chOff x="0" y="0"/>
          <a:chExt cx="0" cy="0"/>
        </a:xfrm>
      </p:grpSpPr>
      <p:sp>
        <p:nvSpPr>
          <p:cNvPr id="4259" name="Google Shape;4259;ge0803c37dd_0_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0" name="Google Shape;4260;ge0803c37dd_0_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e0803c37d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e0803c37d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2" name="Shape 4302"/>
        <p:cNvGrpSpPr/>
        <p:nvPr/>
      </p:nvGrpSpPr>
      <p:grpSpPr>
        <a:xfrm>
          <a:off x="0" y="0"/>
          <a:ext cx="0" cy="0"/>
          <a:chOff x="0" y="0"/>
          <a:chExt cx="0" cy="0"/>
        </a:xfrm>
      </p:grpSpPr>
      <p:sp>
        <p:nvSpPr>
          <p:cNvPr id="4303" name="Google Shape;4303;ge2d2f3a6f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04" name="Google Shape;4304;ge2d2f3a6f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9" name="Shape 4309"/>
        <p:cNvGrpSpPr/>
        <p:nvPr/>
      </p:nvGrpSpPr>
      <p:grpSpPr>
        <a:xfrm>
          <a:off x="0" y="0"/>
          <a:ext cx="0" cy="0"/>
          <a:chOff x="0" y="0"/>
          <a:chExt cx="0" cy="0"/>
        </a:xfrm>
      </p:grpSpPr>
      <p:sp>
        <p:nvSpPr>
          <p:cNvPr id="4310" name="Google Shape;4310;ge2d2f3a6f7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1" name="Google Shape;4311;ge2d2f3a6f7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6" name="Shape 4316"/>
        <p:cNvGrpSpPr/>
        <p:nvPr/>
      </p:nvGrpSpPr>
      <p:grpSpPr>
        <a:xfrm>
          <a:off x="0" y="0"/>
          <a:ext cx="0" cy="0"/>
          <a:chOff x="0" y="0"/>
          <a:chExt cx="0" cy="0"/>
        </a:xfrm>
      </p:grpSpPr>
      <p:sp>
        <p:nvSpPr>
          <p:cNvPr id="4317" name="Google Shape;4317;ge2d2f3a6f7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8" name="Google Shape;4318;ge2d2f3a6f7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1" name="Shape 4351"/>
        <p:cNvGrpSpPr/>
        <p:nvPr/>
      </p:nvGrpSpPr>
      <p:grpSpPr>
        <a:xfrm>
          <a:off x="0" y="0"/>
          <a:ext cx="0" cy="0"/>
          <a:chOff x="0" y="0"/>
          <a:chExt cx="0" cy="0"/>
        </a:xfrm>
      </p:grpSpPr>
      <p:sp>
        <p:nvSpPr>
          <p:cNvPr id="4352" name="Google Shape;4352;ge2d2f3a6f7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3" name="Google Shape;4353;ge2d2f3a6f7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7" name="Shape 4367"/>
        <p:cNvGrpSpPr/>
        <p:nvPr/>
      </p:nvGrpSpPr>
      <p:grpSpPr>
        <a:xfrm>
          <a:off x="0" y="0"/>
          <a:ext cx="0" cy="0"/>
          <a:chOff x="0" y="0"/>
          <a:chExt cx="0" cy="0"/>
        </a:xfrm>
      </p:grpSpPr>
      <p:sp>
        <p:nvSpPr>
          <p:cNvPr id="4368" name="Google Shape;4368;ge2d2f3a6f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9" name="Google Shape;4369;ge2d2f3a6f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6" name="Shape 4706"/>
        <p:cNvGrpSpPr/>
        <p:nvPr/>
      </p:nvGrpSpPr>
      <p:grpSpPr>
        <a:xfrm>
          <a:off x="0" y="0"/>
          <a:ext cx="0" cy="0"/>
          <a:chOff x="0" y="0"/>
          <a:chExt cx="0" cy="0"/>
        </a:xfrm>
      </p:grpSpPr>
      <p:sp>
        <p:nvSpPr>
          <p:cNvPr id="4707" name="Google Shape;4707;ge2d2f3a6f7_0_3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8" name="Google Shape;4708;ge2d2f3a6f7_0_3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93" name="Shape 7493"/>
        <p:cNvGrpSpPr/>
        <p:nvPr/>
      </p:nvGrpSpPr>
      <p:grpSpPr>
        <a:xfrm>
          <a:off x="0" y="0"/>
          <a:ext cx="0" cy="0"/>
          <a:chOff x="0" y="0"/>
          <a:chExt cx="0" cy="0"/>
        </a:xfrm>
      </p:grpSpPr>
      <p:sp>
        <p:nvSpPr>
          <p:cNvPr id="7494" name="Google Shape;7494;ge2d2f3a6f7_0_3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5" name="Google Shape;7495;ge2d2f3a6f7_0_3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2" name="Shape 7912"/>
        <p:cNvGrpSpPr/>
        <p:nvPr/>
      </p:nvGrpSpPr>
      <p:grpSpPr>
        <a:xfrm>
          <a:off x="0" y="0"/>
          <a:ext cx="0" cy="0"/>
          <a:chOff x="0" y="0"/>
          <a:chExt cx="0" cy="0"/>
        </a:xfrm>
      </p:grpSpPr>
      <p:sp>
        <p:nvSpPr>
          <p:cNvPr id="7913" name="Google Shape;7913;ge2d2f3a6f7_0_35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4" name="Google Shape;7914;ge2d2f3a6f7_0_35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2" name="Shape 8082"/>
        <p:cNvGrpSpPr/>
        <p:nvPr/>
      </p:nvGrpSpPr>
      <p:grpSpPr>
        <a:xfrm>
          <a:off x="0" y="0"/>
          <a:ext cx="0" cy="0"/>
          <a:chOff x="0" y="0"/>
          <a:chExt cx="0" cy="0"/>
        </a:xfrm>
      </p:grpSpPr>
      <p:sp>
        <p:nvSpPr>
          <p:cNvPr id="8083" name="Google Shape;8083;ge2d2f3a6f7_0_3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4" name="Google Shape;8084;ge2d2f3a6f7_0_3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7" name="Shape 8487"/>
        <p:cNvGrpSpPr/>
        <p:nvPr/>
      </p:nvGrpSpPr>
      <p:grpSpPr>
        <a:xfrm>
          <a:off x="0" y="0"/>
          <a:ext cx="0" cy="0"/>
          <a:chOff x="0" y="0"/>
          <a:chExt cx="0" cy="0"/>
        </a:xfrm>
      </p:grpSpPr>
      <p:sp>
        <p:nvSpPr>
          <p:cNvPr id="8488" name="Google Shape;8488;ge2d2f3a6f7_0_4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9" name="Google Shape;8489;ge2d2f3a6f7_0_4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ge1a0d3feaa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 name="Google Shape;686;ge1a0d3feaa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7" name="Shape 8867"/>
        <p:cNvGrpSpPr/>
        <p:nvPr/>
      </p:nvGrpSpPr>
      <p:grpSpPr>
        <a:xfrm>
          <a:off x="0" y="0"/>
          <a:ext cx="0" cy="0"/>
          <a:chOff x="0" y="0"/>
          <a:chExt cx="0" cy="0"/>
        </a:xfrm>
      </p:grpSpPr>
      <p:sp>
        <p:nvSpPr>
          <p:cNvPr id="8868" name="Google Shape;8868;ge2d2f3a6f7_0_4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9" name="Google Shape;8869;ge2d2f3a6f7_0_4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1" name="Shape 9281"/>
        <p:cNvGrpSpPr/>
        <p:nvPr/>
      </p:nvGrpSpPr>
      <p:grpSpPr>
        <a:xfrm>
          <a:off x="0" y="0"/>
          <a:ext cx="0" cy="0"/>
          <a:chOff x="0" y="0"/>
          <a:chExt cx="0" cy="0"/>
        </a:xfrm>
      </p:grpSpPr>
      <p:sp>
        <p:nvSpPr>
          <p:cNvPr id="9282" name="Google Shape;9282;ge2d2f3a6f7_0_49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3" name="Google Shape;9283;ge2d2f3a6f7_0_49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2" name="Shape 9642"/>
        <p:cNvGrpSpPr/>
        <p:nvPr/>
      </p:nvGrpSpPr>
      <p:grpSpPr>
        <a:xfrm>
          <a:off x="0" y="0"/>
          <a:ext cx="0" cy="0"/>
          <a:chOff x="0" y="0"/>
          <a:chExt cx="0" cy="0"/>
        </a:xfrm>
      </p:grpSpPr>
      <p:sp>
        <p:nvSpPr>
          <p:cNvPr id="9643" name="Google Shape;9643;ge2d2f3a6f7_0_5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4" name="Google Shape;9644;ge2d2f3a6f7_0_5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2" name="Shape 10152"/>
        <p:cNvGrpSpPr/>
        <p:nvPr/>
      </p:nvGrpSpPr>
      <p:grpSpPr>
        <a:xfrm>
          <a:off x="0" y="0"/>
          <a:ext cx="0" cy="0"/>
          <a:chOff x="0" y="0"/>
          <a:chExt cx="0" cy="0"/>
        </a:xfrm>
      </p:grpSpPr>
      <p:sp>
        <p:nvSpPr>
          <p:cNvPr id="10153" name="Google Shape;10153;ge2d2f3a6f7_0_5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4" name="Google Shape;10154;ge2d2f3a6f7_0_5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72" name="Shape 10772"/>
        <p:cNvGrpSpPr/>
        <p:nvPr/>
      </p:nvGrpSpPr>
      <p:grpSpPr>
        <a:xfrm>
          <a:off x="0" y="0"/>
          <a:ext cx="0" cy="0"/>
          <a:chOff x="0" y="0"/>
          <a:chExt cx="0" cy="0"/>
        </a:xfrm>
      </p:grpSpPr>
      <p:sp>
        <p:nvSpPr>
          <p:cNvPr id="10773" name="Google Shape;10773;ge2d2f3a6f7_0_6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4" name="Google Shape;10774;ge2d2f3a6f7_0_6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6" name="Shape 11366"/>
        <p:cNvGrpSpPr/>
        <p:nvPr/>
      </p:nvGrpSpPr>
      <p:grpSpPr>
        <a:xfrm>
          <a:off x="0" y="0"/>
          <a:ext cx="0" cy="0"/>
          <a:chOff x="0" y="0"/>
          <a:chExt cx="0" cy="0"/>
        </a:xfrm>
      </p:grpSpPr>
      <p:sp>
        <p:nvSpPr>
          <p:cNvPr id="11367" name="Google Shape;11367;ge2d2f3a6f7_0_7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68" name="Google Shape;11368;ge2d2f3a6f7_0_7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7" name="Shape 11687"/>
        <p:cNvGrpSpPr/>
        <p:nvPr/>
      </p:nvGrpSpPr>
      <p:grpSpPr>
        <a:xfrm>
          <a:off x="0" y="0"/>
          <a:ext cx="0" cy="0"/>
          <a:chOff x="0" y="0"/>
          <a:chExt cx="0" cy="0"/>
        </a:xfrm>
      </p:grpSpPr>
      <p:sp>
        <p:nvSpPr>
          <p:cNvPr id="11688" name="Google Shape;11688;ge2d2f3a6f7_0_7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89" name="Google Shape;11689;ge2d2f3a6f7_0_7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5" name="Shape 11995"/>
        <p:cNvGrpSpPr/>
        <p:nvPr/>
      </p:nvGrpSpPr>
      <p:grpSpPr>
        <a:xfrm>
          <a:off x="0" y="0"/>
          <a:ext cx="0" cy="0"/>
          <a:chOff x="0" y="0"/>
          <a:chExt cx="0" cy="0"/>
        </a:xfrm>
      </p:grpSpPr>
      <p:sp>
        <p:nvSpPr>
          <p:cNvPr id="11996" name="Google Shape;11996;ge2d2f3a6f7_0_9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7" name="Google Shape;11997;ge2d2f3a6f7_0_9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 name="Shape 798"/>
        <p:cNvGrpSpPr/>
        <p:nvPr/>
      </p:nvGrpSpPr>
      <p:grpSpPr>
        <a:xfrm>
          <a:off x="0" y="0"/>
          <a:ext cx="0" cy="0"/>
          <a:chOff x="0" y="0"/>
          <a:chExt cx="0" cy="0"/>
        </a:xfrm>
      </p:grpSpPr>
      <p:sp>
        <p:nvSpPr>
          <p:cNvPr id="799" name="Google Shape;799;ge12f85333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 name="Google Shape;800;ge12f85333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 name="Shape 996"/>
        <p:cNvGrpSpPr/>
        <p:nvPr/>
      </p:nvGrpSpPr>
      <p:grpSpPr>
        <a:xfrm>
          <a:off x="0" y="0"/>
          <a:ext cx="0" cy="0"/>
          <a:chOff x="0" y="0"/>
          <a:chExt cx="0" cy="0"/>
        </a:xfrm>
      </p:grpSpPr>
      <p:sp>
        <p:nvSpPr>
          <p:cNvPr id="997" name="Google Shape;997;ge12f853331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8" name="Google Shape;998;ge12f853331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2" name="Shape 1302"/>
        <p:cNvGrpSpPr/>
        <p:nvPr/>
      </p:nvGrpSpPr>
      <p:grpSpPr>
        <a:xfrm>
          <a:off x="0" y="0"/>
          <a:ext cx="0" cy="0"/>
          <a:chOff x="0" y="0"/>
          <a:chExt cx="0" cy="0"/>
        </a:xfrm>
      </p:grpSpPr>
      <p:sp>
        <p:nvSpPr>
          <p:cNvPr id="1303" name="Google Shape;1303;ge12f853331_0_1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4" name="Google Shape;1304;ge12f853331_0_1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ge12f853331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9" name="Google Shape;1469;ge12f853331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rot="-5108702">
            <a:off x="5920486" y="23793"/>
            <a:ext cx="4661767" cy="3602507"/>
          </a:xfrm>
          <a:custGeom>
            <a:rect b="b" l="l" r="r" t="t"/>
            <a:pathLst>
              <a:path extrusionOk="0" h="185628" w="240209">
                <a:moveTo>
                  <a:pt x="220788" y="1"/>
                </a:moveTo>
                <a:cubicBezTo>
                  <a:pt x="213773" y="1"/>
                  <a:pt x="206748" y="2204"/>
                  <a:pt x="201109" y="6379"/>
                </a:cubicBezTo>
                <a:cubicBezTo>
                  <a:pt x="195156" y="10785"/>
                  <a:pt x="191393" y="16250"/>
                  <a:pt x="190512" y="23453"/>
                </a:cubicBezTo>
                <a:cubicBezTo>
                  <a:pt x="189607" y="30930"/>
                  <a:pt x="192524" y="37669"/>
                  <a:pt x="187500" y="44336"/>
                </a:cubicBezTo>
                <a:cubicBezTo>
                  <a:pt x="183999" y="48980"/>
                  <a:pt x="178451" y="50528"/>
                  <a:pt x="173308" y="52742"/>
                </a:cubicBezTo>
                <a:cubicBezTo>
                  <a:pt x="165449" y="56147"/>
                  <a:pt x="157925" y="61969"/>
                  <a:pt x="155496" y="70411"/>
                </a:cubicBezTo>
                <a:cubicBezTo>
                  <a:pt x="153722" y="76543"/>
                  <a:pt x="154781" y="83055"/>
                  <a:pt x="152448" y="89044"/>
                </a:cubicBezTo>
                <a:cubicBezTo>
                  <a:pt x="148620" y="98847"/>
                  <a:pt x="140559" y="101747"/>
                  <a:pt x="131086" y="101747"/>
                </a:cubicBezTo>
                <a:cubicBezTo>
                  <a:pt x="129950" y="101747"/>
                  <a:pt x="128795" y="101706"/>
                  <a:pt x="127623" y="101629"/>
                </a:cubicBezTo>
                <a:cubicBezTo>
                  <a:pt x="125871" y="101515"/>
                  <a:pt x="124142" y="101452"/>
                  <a:pt x="122435" y="101452"/>
                </a:cubicBezTo>
                <a:cubicBezTo>
                  <a:pt x="113055" y="101452"/>
                  <a:pt x="104375" y="103368"/>
                  <a:pt x="96548" y="109392"/>
                </a:cubicBezTo>
                <a:cubicBezTo>
                  <a:pt x="90654" y="113916"/>
                  <a:pt x="86535" y="120369"/>
                  <a:pt x="81118" y="125418"/>
                </a:cubicBezTo>
                <a:cubicBezTo>
                  <a:pt x="72509" y="133395"/>
                  <a:pt x="60853" y="137991"/>
                  <a:pt x="49125" y="138003"/>
                </a:cubicBezTo>
                <a:cubicBezTo>
                  <a:pt x="49086" y="138003"/>
                  <a:pt x="49047" y="138003"/>
                  <a:pt x="49007" y="138003"/>
                </a:cubicBezTo>
                <a:cubicBezTo>
                  <a:pt x="40502" y="138003"/>
                  <a:pt x="32073" y="135709"/>
                  <a:pt x="23591" y="135709"/>
                </a:cubicBezTo>
                <a:cubicBezTo>
                  <a:pt x="22649" y="135709"/>
                  <a:pt x="21708" y="135737"/>
                  <a:pt x="20765" y="135800"/>
                </a:cubicBezTo>
                <a:cubicBezTo>
                  <a:pt x="11287" y="136431"/>
                  <a:pt x="988" y="166804"/>
                  <a:pt x="0" y="176257"/>
                </a:cubicBezTo>
                <a:lnTo>
                  <a:pt x="240209" y="185627"/>
                </a:lnTo>
                <a:lnTo>
                  <a:pt x="230898" y="1605"/>
                </a:lnTo>
                <a:cubicBezTo>
                  <a:pt x="227639" y="526"/>
                  <a:pt x="224215" y="1"/>
                  <a:pt x="220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 name="Google Shape;10;p2"/>
          <p:cNvGrpSpPr/>
          <p:nvPr/>
        </p:nvGrpSpPr>
        <p:grpSpPr>
          <a:xfrm>
            <a:off x="7415825" y="539488"/>
            <a:ext cx="1493588" cy="217350"/>
            <a:chOff x="7683975" y="539488"/>
            <a:chExt cx="1493588" cy="217350"/>
          </a:xfrm>
        </p:grpSpPr>
        <p:sp>
          <p:nvSpPr>
            <p:cNvPr id="11" name="Google Shape;11;p2"/>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 name="Google Shape;29;p2"/>
          <p:cNvGrpSpPr/>
          <p:nvPr/>
        </p:nvGrpSpPr>
        <p:grpSpPr>
          <a:xfrm>
            <a:off x="581038" y="398187"/>
            <a:ext cx="785762" cy="596538"/>
            <a:chOff x="581038" y="398187"/>
            <a:chExt cx="785762" cy="596538"/>
          </a:xfrm>
        </p:grpSpPr>
        <p:sp>
          <p:nvSpPr>
            <p:cNvPr id="30" name="Google Shape;30;p2"/>
            <p:cNvSpPr/>
            <p:nvPr/>
          </p:nvSpPr>
          <p:spPr>
            <a:xfrm rot="-10679036">
              <a:off x="588509" y="406698"/>
              <a:ext cx="491520" cy="433385"/>
            </a:xfrm>
            <a:custGeom>
              <a:rect b="b" l="l" r="r" t="t"/>
              <a:pathLst>
                <a:path extrusionOk="0" h="13374" w="15168">
                  <a:moveTo>
                    <a:pt x="7584" y="0"/>
                  </a:moveTo>
                  <a:cubicBezTo>
                    <a:pt x="6729" y="0"/>
                    <a:pt x="5859" y="166"/>
                    <a:pt x="5015" y="517"/>
                  </a:cubicBezTo>
                  <a:cubicBezTo>
                    <a:pt x="1611" y="1915"/>
                    <a:pt x="0" y="5836"/>
                    <a:pt x="1398" y="9240"/>
                  </a:cubicBezTo>
                  <a:cubicBezTo>
                    <a:pt x="2476" y="11809"/>
                    <a:pt x="4956" y="13374"/>
                    <a:pt x="7583" y="13374"/>
                  </a:cubicBezTo>
                  <a:cubicBezTo>
                    <a:pt x="8438" y="13374"/>
                    <a:pt x="9309" y="13208"/>
                    <a:pt x="10152" y="12857"/>
                  </a:cubicBezTo>
                  <a:cubicBezTo>
                    <a:pt x="13557" y="11459"/>
                    <a:pt x="15168" y="7538"/>
                    <a:pt x="13769" y="4134"/>
                  </a:cubicBezTo>
                  <a:cubicBezTo>
                    <a:pt x="12691" y="1565"/>
                    <a:pt x="10212" y="0"/>
                    <a:pt x="75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 name="Google Shape;31;p2"/>
            <p:cNvGrpSpPr/>
            <p:nvPr/>
          </p:nvGrpSpPr>
          <p:grpSpPr>
            <a:xfrm>
              <a:off x="788725" y="600300"/>
              <a:ext cx="578075" cy="394425"/>
              <a:chOff x="4752400" y="1152025"/>
              <a:chExt cx="578075" cy="394425"/>
            </a:xfrm>
          </p:grpSpPr>
          <p:sp>
            <p:nvSpPr>
              <p:cNvPr id="32" name="Google Shape;32;p2"/>
              <p:cNvSpPr/>
              <p:nvPr/>
            </p:nvSpPr>
            <p:spPr>
              <a:xfrm>
                <a:off x="4752400" y="1152025"/>
                <a:ext cx="64925" cy="64925"/>
              </a:xfrm>
              <a:custGeom>
                <a:rect b="b" l="l" r="r" t="t"/>
                <a:pathLst>
                  <a:path extrusionOk="0" h="2597" w="2597">
                    <a:moveTo>
                      <a:pt x="1120" y="1"/>
                    </a:moveTo>
                    <a:lnTo>
                      <a:pt x="1120" y="1120"/>
                    </a:lnTo>
                    <a:lnTo>
                      <a:pt x="1" y="1120"/>
                    </a:lnTo>
                    <a:lnTo>
                      <a:pt x="1" y="1477"/>
                    </a:lnTo>
                    <a:lnTo>
                      <a:pt x="1120" y="1477"/>
                    </a:lnTo>
                    <a:lnTo>
                      <a:pt x="1120" y="2596"/>
                    </a:lnTo>
                    <a:lnTo>
                      <a:pt x="1477" y="2596"/>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923575" y="1152025"/>
                <a:ext cx="64600" cy="64925"/>
              </a:xfrm>
              <a:custGeom>
                <a:rect b="b" l="l" r="r" t="t"/>
                <a:pathLst>
                  <a:path extrusionOk="0" h="2597" w="2584">
                    <a:moveTo>
                      <a:pt x="1119" y="1"/>
                    </a:moveTo>
                    <a:lnTo>
                      <a:pt x="1119" y="1120"/>
                    </a:lnTo>
                    <a:lnTo>
                      <a:pt x="0" y="1120"/>
                    </a:lnTo>
                    <a:lnTo>
                      <a:pt x="0" y="1477"/>
                    </a:lnTo>
                    <a:lnTo>
                      <a:pt x="1119" y="1477"/>
                    </a:lnTo>
                    <a:lnTo>
                      <a:pt x="1119" y="2596"/>
                    </a:lnTo>
                    <a:lnTo>
                      <a:pt x="1465" y="2596"/>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5094425" y="1152025"/>
                <a:ext cx="64900" cy="64925"/>
              </a:xfrm>
              <a:custGeom>
                <a:rect b="b" l="l" r="r" t="t"/>
                <a:pathLst>
                  <a:path extrusionOk="0" h="2597" w="2596">
                    <a:moveTo>
                      <a:pt x="1119" y="1"/>
                    </a:moveTo>
                    <a:lnTo>
                      <a:pt x="1119" y="1120"/>
                    </a:lnTo>
                    <a:lnTo>
                      <a:pt x="0" y="1120"/>
                    </a:lnTo>
                    <a:lnTo>
                      <a:pt x="0" y="1477"/>
                    </a:lnTo>
                    <a:lnTo>
                      <a:pt x="1119" y="1477"/>
                    </a:lnTo>
                    <a:lnTo>
                      <a:pt x="1119"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5265575" y="1152025"/>
                <a:ext cx="64900" cy="64925"/>
              </a:xfrm>
              <a:custGeom>
                <a:rect b="b" l="l" r="r" t="t"/>
                <a:pathLst>
                  <a:path extrusionOk="0" h="2597" w="2596">
                    <a:moveTo>
                      <a:pt x="1120" y="1"/>
                    </a:moveTo>
                    <a:lnTo>
                      <a:pt x="1120" y="1120"/>
                    </a:lnTo>
                    <a:lnTo>
                      <a:pt x="0" y="1120"/>
                    </a:lnTo>
                    <a:lnTo>
                      <a:pt x="0" y="1477"/>
                    </a:lnTo>
                    <a:lnTo>
                      <a:pt x="1120" y="1477"/>
                    </a:lnTo>
                    <a:lnTo>
                      <a:pt x="1120"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752400" y="1316925"/>
                <a:ext cx="64925" cy="64625"/>
              </a:xfrm>
              <a:custGeom>
                <a:rect b="b" l="l" r="r" t="t"/>
                <a:pathLst>
                  <a:path extrusionOk="0" h="2585" w="2597">
                    <a:moveTo>
                      <a:pt x="1120" y="1"/>
                    </a:moveTo>
                    <a:lnTo>
                      <a:pt x="1120" y="1120"/>
                    </a:lnTo>
                    <a:lnTo>
                      <a:pt x="1" y="1120"/>
                    </a:lnTo>
                    <a:lnTo>
                      <a:pt x="1" y="1477"/>
                    </a:lnTo>
                    <a:lnTo>
                      <a:pt x="1120" y="1477"/>
                    </a:lnTo>
                    <a:lnTo>
                      <a:pt x="1120" y="2584"/>
                    </a:lnTo>
                    <a:lnTo>
                      <a:pt x="1477" y="2584"/>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4923575" y="1316925"/>
                <a:ext cx="64600" cy="64625"/>
              </a:xfrm>
              <a:custGeom>
                <a:rect b="b" l="l" r="r" t="t"/>
                <a:pathLst>
                  <a:path extrusionOk="0" h="2585" w="2584">
                    <a:moveTo>
                      <a:pt x="1119" y="1"/>
                    </a:moveTo>
                    <a:lnTo>
                      <a:pt x="1119" y="1120"/>
                    </a:lnTo>
                    <a:lnTo>
                      <a:pt x="0" y="1120"/>
                    </a:lnTo>
                    <a:lnTo>
                      <a:pt x="0" y="1477"/>
                    </a:lnTo>
                    <a:lnTo>
                      <a:pt x="1119" y="1477"/>
                    </a:lnTo>
                    <a:lnTo>
                      <a:pt x="1119" y="2584"/>
                    </a:lnTo>
                    <a:lnTo>
                      <a:pt x="1465" y="2584"/>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5094425" y="1316925"/>
                <a:ext cx="64900" cy="64625"/>
              </a:xfrm>
              <a:custGeom>
                <a:rect b="b" l="l" r="r" t="t"/>
                <a:pathLst>
                  <a:path extrusionOk="0" h="2585" w="2596">
                    <a:moveTo>
                      <a:pt x="1119" y="1"/>
                    </a:moveTo>
                    <a:lnTo>
                      <a:pt x="1119" y="1120"/>
                    </a:lnTo>
                    <a:lnTo>
                      <a:pt x="0" y="1120"/>
                    </a:lnTo>
                    <a:lnTo>
                      <a:pt x="0" y="1477"/>
                    </a:lnTo>
                    <a:lnTo>
                      <a:pt x="1119" y="1477"/>
                    </a:lnTo>
                    <a:lnTo>
                      <a:pt x="1119"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5265575" y="1316925"/>
                <a:ext cx="64900" cy="64625"/>
              </a:xfrm>
              <a:custGeom>
                <a:rect b="b" l="l" r="r" t="t"/>
                <a:pathLst>
                  <a:path extrusionOk="0" h="2585" w="2596">
                    <a:moveTo>
                      <a:pt x="1120" y="1"/>
                    </a:moveTo>
                    <a:lnTo>
                      <a:pt x="1120" y="1120"/>
                    </a:lnTo>
                    <a:lnTo>
                      <a:pt x="0" y="1120"/>
                    </a:lnTo>
                    <a:lnTo>
                      <a:pt x="0" y="1477"/>
                    </a:lnTo>
                    <a:lnTo>
                      <a:pt x="1120" y="1477"/>
                    </a:lnTo>
                    <a:lnTo>
                      <a:pt x="1120"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752400" y="1481825"/>
                <a:ext cx="64925" cy="64625"/>
              </a:xfrm>
              <a:custGeom>
                <a:rect b="b" l="l" r="r" t="t"/>
                <a:pathLst>
                  <a:path extrusionOk="0" h="2585" w="2597">
                    <a:moveTo>
                      <a:pt x="1120" y="1"/>
                    </a:moveTo>
                    <a:lnTo>
                      <a:pt x="1120" y="1108"/>
                    </a:lnTo>
                    <a:lnTo>
                      <a:pt x="1" y="1108"/>
                    </a:lnTo>
                    <a:lnTo>
                      <a:pt x="1" y="1453"/>
                    </a:lnTo>
                    <a:lnTo>
                      <a:pt x="1120" y="1453"/>
                    </a:lnTo>
                    <a:lnTo>
                      <a:pt x="1120" y="2584"/>
                    </a:lnTo>
                    <a:lnTo>
                      <a:pt x="1477" y="2584"/>
                    </a:lnTo>
                    <a:lnTo>
                      <a:pt x="1477" y="1453"/>
                    </a:lnTo>
                    <a:lnTo>
                      <a:pt x="2597" y="1453"/>
                    </a:lnTo>
                    <a:lnTo>
                      <a:pt x="2597"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4923575" y="1481825"/>
                <a:ext cx="64600" cy="64625"/>
              </a:xfrm>
              <a:custGeom>
                <a:rect b="b" l="l" r="r" t="t"/>
                <a:pathLst>
                  <a:path extrusionOk="0" h="2585" w="2584">
                    <a:moveTo>
                      <a:pt x="1119" y="1"/>
                    </a:moveTo>
                    <a:lnTo>
                      <a:pt x="1119" y="1108"/>
                    </a:lnTo>
                    <a:lnTo>
                      <a:pt x="0" y="1108"/>
                    </a:lnTo>
                    <a:lnTo>
                      <a:pt x="0" y="1453"/>
                    </a:lnTo>
                    <a:lnTo>
                      <a:pt x="1119" y="1453"/>
                    </a:lnTo>
                    <a:lnTo>
                      <a:pt x="1119" y="2584"/>
                    </a:lnTo>
                    <a:lnTo>
                      <a:pt x="1465" y="2584"/>
                    </a:lnTo>
                    <a:lnTo>
                      <a:pt x="1465" y="1453"/>
                    </a:lnTo>
                    <a:lnTo>
                      <a:pt x="2584" y="1453"/>
                    </a:lnTo>
                    <a:lnTo>
                      <a:pt x="2584" y="1108"/>
                    </a:lnTo>
                    <a:lnTo>
                      <a:pt x="1465" y="1108"/>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5094425" y="1481825"/>
                <a:ext cx="64900" cy="64625"/>
              </a:xfrm>
              <a:custGeom>
                <a:rect b="b" l="l" r="r" t="t"/>
                <a:pathLst>
                  <a:path extrusionOk="0" h="2585" w="2596">
                    <a:moveTo>
                      <a:pt x="1119" y="1"/>
                    </a:moveTo>
                    <a:lnTo>
                      <a:pt x="1119" y="1108"/>
                    </a:lnTo>
                    <a:lnTo>
                      <a:pt x="0" y="1108"/>
                    </a:lnTo>
                    <a:lnTo>
                      <a:pt x="0" y="1453"/>
                    </a:lnTo>
                    <a:lnTo>
                      <a:pt x="1119" y="1453"/>
                    </a:lnTo>
                    <a:lnTo>
                      <a:pt x="1119"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5265575" y="1481825"/>
                <a:ext cx="64900" cy="64625"/>
              </a:xfrm>
              <a:custGeom>
                <a:rect b="b" l="l" r="r" t="t"/>
                <a:pathLst>
                  <a:path extrusionOk="0" h="2585" w="2596">
                    <a:moveTo>
                      <a:pt x="1120" y="1"/>
                    </a:moveTo>
                    <a:lnTo>
                      <a:pt x="1120" y="1108"/>
                    </a:lnTo>
                    <a:lnTo>
                      <a:pt x="0" y="1108"/>
                    </a:lnTo>
                    <a:lnTo>
                      <a:pt x="0" y="1453"/>
                    </a:lnTo>
                    <a:lnTo>
                      <a:pt x="1120" y="1453"/>
                    </a:lnTo>
                    <a:lnTo>
                      <a:pt x="1120"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 name="Google Shape;44;p2"/>
          <p:cNvSpPr/>
          <p:nvPr/>
        </p:nvSpPr>
        <p:spPr>
          <a:xfrm>
            <a:off x="-1371025" y="1684525"/>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50650" y="1964325"/>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accent1"/>
          </a:solidFill>
          <a:ln cap="flat" cmpd="sng" w="28575">
            <a:solidFill>
              <a:srgbClr val="8AC6C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txBox="1"/>
          <p:nvPr>
            <p:ph type="ctrTitle"/>
          </p:nvPr>
        </p:nvSpPr>
        <p:spPr>
          <a:xfrm>
            <a:off x="1204500" y="1082738"/>
            <a:ext cx="4454400" cy="1860000"/>
          </a:xfrm>
          <a:prstGeom prst="rect">
            <a:avLst/>
          </a:prstGeom>
        </p:spPr>
        <p:txBody>
          <a:bodyPr anchorCtr="0" anchor="b" bIns="0" lIns="0" spcFirstLastPara="1" rIns="0" wrap="square" tIns="0">
            <a:noAutofit/>
          </a:bodyPr>
          <a:lstStyle>
            <a:lvl1pPr lvl="0" algn="ctr">
              <a:lnSpc>
                <a:spcPct val="80000"/>
              </a:lnSpc>
              <a:spcBef>
                <a:spcPts val="0"/>
              </a:spcBef>
              <a:spcAft>
                <a:spcPts val="0"/>
              </a:spcAft>
              <a:buSzPts val="5200"/>
              <a:buNone/>
              <a:defRPr sz="79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47" name="Google Shape;47;p2"/>
          <p:cNvSpPr txBox="1"/>
          <p:nvPr>
            <p:ph idx="1" type="subTitle"/>
          </p:nvPr>
        </p:nvSpPr>
        <p:spPr>
          <a:xfrm>
            <a:off x="1204500" y="2979763"/>
            <a:ext cx="4453200" cy="313800"/>
          </a:xfrm>
          <a:prstGeom prst="rect">
            <a:avLst/>
          </a:prstGeom>
        </p:spPr>
        <p:txBody>
          <a:bodyPr anchorCtr="0" anchor="t" bIns="0" lIns="0" spcFirstLastPara="1" rIns="0" wrap="square" tIns="0">
            <a:noAutofit/>
          </a:bodyPr>
          <a:lstStyle>
            <a:lvl1pPr lvl="0" algn="ctr">
              <a:lnSpc>
                <a:spcPct val="100000"/>
              </a:lnSpc>
              <a:spcBef>
                <a:spcPts val="0"/>
              </a:spcBef>
              <a:spcAft>
                <a:spcPts val="0"/>
              </a:spcAft>
              <a:buSzPts val="2800"/>
              <a:buNone/>
              <a:defRPr sz="16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57" name="Shape 157"/>
        <p:cNvGrpSpPr/>
        <p:nvPr/>
      </p:nvGrpSpPr>
      <p:grpSpPr>
        <a:xfrm>
          <a:off x="0" y="0"/>
          <a:ext cx="0" cy="0"/>
          <a:chOff x="0" y="0"/>
          <a:chExt cx="0" cy="0"/>
        </a:xfrm>
      </p:grpSpPr>
      <p:sp>
        <p:nvSpPr>
          <p:cNvPr id="158" name="Google Shape;158;p11"/>
          <p:cNvSpPr txBox="1"/>
          <p:nvPr>
            <p:ph hasCustomPrompt="1" type="title"/>
          </p:nvPr>
        </p:nvSpPr>
        <p:spPr>
          <a:xfrm>
            <a:off x="1712400" y="1772299"/>
            <a:ext cx="5719200" cy="1197300"/>
          </a:xfrm>
          <a:prstGeom prst="rect">
            <a:avLst/>
          </a:prstGeom>
        </p:spPr>
        <p:txBody>
          <a:bodyPr anchorCtr="0" anchor="t" bIns="0" lIns="0" spcFirstLastPara="1" rIns="0" wrap="square" tIns="0">
            <a:noAutofit/>
          </a:bodyPr>
          <a:lstStyle>
            <a:lvl1pPr lvl="0" algn="ctr">
              <a:spcBef>
                <a:spcPts val="0"/>
              </a:spcBef>
              <a:spcAft>
                <a:spcPts val="0"/>
              </a:spcAft>
              <a:buSzPts val="12000"/>
              <a:buNone/>
              <a:defRPr sz="8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59" name="Google Shape;159;p11"/>
          <p:cNvSpPr txBox="1"/>
          <p:nvPr>
            <p:ph idx="1" type="subTitle"/>
          </p:nvPr>
        </p:nvSpPr>
        <p:spPr>
          <a:xfrm>
            <a:off x="1714500" y="3079901"/>
            <a:ext cx="5715000" cy="291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16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60" name="Google Shape;160;p11"/>
          <p:cNvSpPr/>
          <p:nvPr/>
        </p:nvSpPr>
        <p:spPr>
          <a:xfrm rot="10800000">
            <a:off x="4643150" y="-50800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1"/>
          <p:cNvSpPr/>
          <p:nvPr/>
        </p:nvSpPr>
        <p:spPr>
          <a:xfrm>
            <a:off x="0" y="4368100"/>
            <a:ext cx="6044843" cy="2311948"/>
          </a:xfrm>
          <a:custGeom>
            <a:rect b="b" l="l" r="r" t="t"/>
            <a:pathLst>
              <a:path extrusionOk="0" h="70718" w="184900">
                <a:moveTo>
                  <a:pt x="184899" y="22450"/>
                </a:moveTo>
                <a:cubicBezTo>
                  <a:pt x="173191" y="19181"/>
                  <a:pt x="160849" y="23717"/>
                  <a:pt x="149841" y="28988"/>
                </a:cubicBezTo>
                <a:cubicBezTo>
                  <a:pt x="142602" y="32457"/>
                  <a:pt x="134663" y="36360"/>
                  <a:pt x="126958" y="34191"/>
                </a:cubicBezTo>
                <a:cubicBezTo>
                  <a:pt x="125257" y="33691"/>
                  <a:pt x="123522" y="32890"/>
                  <a:pt x="122421" y="31456"/>
                </a:cubicBezTo>
                <a:cubicBezTo>
                  <a:pt x="119353" y="27453"/>
                  <a:pt x="122188" y="20882"/>
                  <a:pt x="119286" y="16812"/>
                </a:cubicBezTo>
                <a:cubicBezTo>
                  <a:pt x="116817" y="13376"/>
                  <a:pt x="111614" y="13710"/>
                  <a:pt x="107944" y="15711"/>
                </a:cubicBezTo>
                <a:cubicBezTo>
                  <a:pt x="104308" y="17780"/>
                  <a:pt x="101406" y="21049"/>
                  <a:pt x="97637" y="22883"/>
                </a:cubicBezTo>
                <a:cubicBezTo>
                  <a:pt x="90265" y="26519"/>
                  <a:pt x="81325" y="23650"/>
                  <a:pt x="74420" y="19147"/>
                </a:cubicBezTo>
                <a:cubicBezTo>
                  <a:pt x="67482" y="14644"/>
                  <a:pt x="61545" y="8506"/>
                  <a:pt x="54139" y="4837"/>
                </a:cubicBezTo>
                <a:cubicBezTo>
                  <a:pt x="45633" y="634"/>
                  <a:pt x="35726" y="0"/>
                  <a:pt x="26420" y="1768"/>
                </a:cubicBezTo>
                <a:cubicBezTo>
                  <a:pt x="17113" y="3503"/>
                  <a:pt x="8373" y="7472"/>
                  <a:pt x="1" y="12042"/>
                </a:cubicBezTo>
                <a:cubicBezTo>
                  <a:pt x="434" y="22383"/>
                  <a:pt x="434" y="35993"/>
                  <a:pt x="201" y="46333"/>
                </a:cubicBezTo>
                <a:cubicBezTo>
                  <a:pt x="9874" y="42898"/>
                  <a:pt x="20882" y="46000"/>
                  <a:pt x="30256" y="50169"/>
                </a:cubicBezTo>
                <a:cubicBezTo>
                  <a:pt x="39629" y="54372"/>
                  <a:pt x="48402" y="60177"/>
                  <a:pt x="58075" y="63546"/>
                </a:cubicBezTo>
                <a:cubicBezTo>
                  <a:pt x="78590" y="70718"/>
                  <a:pt x="101340" y="66314"/>
                  <a:pt x="121421" y="57875"/>
                </a:cubicBezTo>
                <a:cubicBezTo>
                  <a:pt x="126358" y="55807"/>
                  <a:pt x="131261" y="53472"/>
                  <a:pt x="136431" y="52071"/>
                </a:cubicBezTo>
                <a:cubicBezTo>
                  <a:pt x="141302" y="50803"/>
                  <a:pt x="147673" y="51070"/>
                  <a:pt x="149841" y="55740"/>
                </a:cubicBezTo>
                <a:cubicBezTo>
                  <a:pt x="151275" y="58842"/>
                  <a:pt x="150275" y="62879"/>
                  <a:pt x="152343" y="65514"/>
                </a:cubicBezTo>
                <a:cubicBezTo>
                  <a:pt x="153777" y="67348"/>
                  <a:pt x="156346" y="67882"/>
                  <a:pt x="158547" y="67348"/>
                </a:cubicBezTo>
                <a:cubicBezTo>
                  <a:pt x="160782" y="66748"/>
                  <a:pt x="162650" y="65247"/>
                  <a:pt x="164218" y="63579"/>
                </a:cubicBezTo>
                <a:cubicBezTo>
                  <a:pt x="171356" y="55974"/>
                  <a:pt x="174392" y="43565"/>
                  <a:pt x="184032" y="39962"/>
                </a:cubicBezTo>
                <a:cubicBezTo>
                  <a:pt x="184499" y="35059"/>
                  <a:pt x="184499" y="27286"/>
                  <a:pt x="184899" y="2245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1"/>
          <p:cNvSpPr/>
          <p:nvPr/>
        </p:nvSpPr>
        <p:spPr>
          <a:xfrm rot="-1496881">
            <a:off x="122481" y="3117016"/>
            <a:ext cx="3419534" cy="3170082"/>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163" name="Shape 16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2">
    <p:spTree>
      <p:nvGrpSpPr>
        <p:cNvPr id="164" name="Shape 164"/>
        <p:cNvGrpSpPr/>
        <p:nvPr/>
      </p:nvGrpSpPr>
      <p:grpSpPr>
        <a:xfrm>
          <a:off x="0" y="0"/>
          <a:ext cx="0" cy="0"/>
          <a:chOff x="0" y="0"/>
          <a:chExt cx="0" cy="0"/>
        </a:xfrm>
      </p:grpSpPr>
      <p:sp>
        <p:nvSpPr>
          <p:cNvPr id="165" name="Google Shape;165;p13"/>
          <p:cNvSpPr/>
          <p:nvPr/>
        </p:nvSpPr>
        <p:spPr>
          <a:xfrm rot="481145">
            <a:off x="-377825" y="4331820"/>
            <a:ext cx="4622399" cy="1767911"/>
          </a:xfrm>
          <a:custGeom>
            <a:rect b="b" l="l" r="r" t="t"/>
            <a:pathLst>
              <a:path extrusionOk="0" h="70718" w="184900">
                <a:moveTo>
                  <a:pt x="184899" y="22450"/>
                </a:moveTo>
                <a:cubicBezTo>
                  <a:pt x="173191" y="19181"/>
                  <a:pt x="160849" y="23717"/>
                  <a:pt x="149841" y="28988"/>
                </a:cubicBezTo>
                <a:cubicBezTo>
                  <a:pt x="142602" y="32457"/>
                  <a:pt x="134663" y="36360"/>
                  <a:pt x="126958" y="34191"/>
                </a:cubicBezTo>
                <a:cubicBezTo>
                  <a:pt x="125257" y="33691"/>
                  <a:pt x="123522" y="32890"/>
                  <a:pt x="122421" y="31456"/>
                </a:cubicBezTo>
                <a:cubicBezTo>
                  <a:pt x="119353" y="27453"/>
                  <a:pt x="122188" y="20882"/>
                  <a:pt x="119286" y="16812"/>
                </a:cubicBezTo>
                <a:cubicBezTo>
                  <a:pt x="116817" y="13376"/>
                  <a:pt x="111614" y="13710"/>
                  <a:pt x="107944" y="15711"/>
                </a:cubicBezTo>
                <a:cubicBezTo>
                  <a:pt x="104308" y="17780"/>
                  <a:pt x="101406" y="21049"/>
                  <a:pt x="97637" y="22883"/>
                </a:cubicBezTo>
                <a:cubicBezTo>
                  <a:pt x="90265" y="26519"/>
                  <a:pt x="81325" y="23650"/>
                  <a:pt x="74420" y="19147"/>
                </a:cubicBezTo>
                <a:cubicBezTo>
                  <a:pt x="67482" y="14644"/>
                  <a:pt x="61545" y="8506"/>
                  <a:pt x="54139" y="4837"/>
                </a:cubicBezTo>
                <a:cubicBezTo>
                  <a:pt x="45633" y="634"/>
                  <a:pt x="35726" y="0"/>
                  <a:pt x="26420" y="1768"/>
                </a:cubicBezTo>
                <a:cubicBezTo>
                  <a:pt x="17113" y="3503"/>
                  <a:pt x="8373" y="7472"/>
                  <a:pt x="1" y="12042"/>
                </a:cubicBezTo>
                <a:cubicBezTo>
                  <a:pt x="434" y="22383"/>
                  <a:pt x="434" y="35993"/>
                  <a:pt x="201" y="46333"/>
                </a:cubicBezTo>
                <a:cubicBezTo>
                  <a:pt x="9874" y="42898"/>
                  <a:pt x="20882" y="46000"/>
                  <a:pt x="30256" y="50169"/>
                </a:cubicBezTo>
                <a:cubicBezTo>
                  <a:pt x="39629" y="54372"/>
                  <a:pt x="48402" y="60177"/>
                  <a:pt x="58075" y="63546"/>
                </a:cubicBezTo>
                <a:cubicBezTo>
                  <a:pt x="78590" y="70718"/>
                  <a:pt x="101340" y="66314"/>
                  <a:pt x="121421" y="57875"/>
                </a:cubicBezTo>
                <a:cubicBezTo>
                  <a:pt x="126358" y="55807"/>
                  <a:pt x="131261" y="53472"/>
                  <a:pt x="136431" y="52071"/>
                </a:cubicBezTo>
                <a:cubicBezTo>
                  <a:pt x="141302" y="50803"/>
                  <a:pt x="147673" y="51070"/>
                  <a:pt x="149841" y="55740"/>
                </a:cubicBezTo>
                <a:cubicBezTo>
                  <a:pt x="151275" y="58842"/>
                  <a:pt x="150275" y="62879"/>
                  <a:pt x="152343" y="65514"/>
                </a:cubicBezTo>
                <a:cubicBezTo>
                  <a:pt x="153777" y="67348"/>
                  <a:pt x="156346" y="67882"/>
                  <a:pt x="158547" y="67348"/>
                </a:cubicBezTo>
                <a:cubicBezTo>
                  <a:pt x="160782" y="66748"/>
                  <a:pt x="162650" y="65247"/>
                  <a:pt x="164218" y="63579"/>
                </a:cubicBezTo>
                <a:cubicBezTo>
                  <a:pt x="171356" y="55974"/>
                  <a:pt x="174392" y="43565"/>
                  <a:pt x="184032" y="39962"/>
                </a:cubicBezTo>
                <a:cubicBezTo>
                  <a:pt x="184499" y="35059"/>
                  <a:pt x="184499" y="27286"/>
                  <a:pt x="184899" y="2245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3"/>
          <p:cNvSpPr/>
          <p:nvPr/>
        </p:nvSpPr>
        <p:spPr>
          <a:xfrm>
            <a:off x="7063350" y="-108050"/>
            <a:ext cx="2634716" cy="1329323"/>
          </a:xfrm>
          <a:custGeom>
            <a:rect b="b" l="l" r="r" t="t"/>
            <a:pathLst>
              <a:path extrusionOk="0" h="40830" w="80925">
                <a:moveTo>
                  <a:pt x="4704" y="8239"/>
                </a:moveTo>
                <a:cubicBezTo>
                  <a:pt x="7105" y="9574"/>
                  <a:pt x="10007" y="9740"/>
                  <a:pt x="12776" y="9640"/>
                </a:cubicBezTo>
                <a:cubicBezTo>
                  <a:pt x="16612" y="9473"/>
                  <a:pt x="20415" y="8740"/>
                  <a:pt x="24218" y="8806"/>
                </a:cubicBezTo>
                <a:cubicBezTo>
                  <a:pt x="28054" y="8840"/>
                  <a:pt x="32056" y="9707"/>
                  <a:pt x="34892" y="12309"/>
                </a:cubicBezTo>
                <a:cubicBezTo>
                  <a:pt x="36626" y="13877"/>
                  <a:pt x="37861" y="16045"/>
                  <a:pt x="38761" y="18213"/>
                </a:cubicBezTo>
                <a:cubicBezTo>
                  <a:pt x="40296" y="21816"/>
                  <a:pt x="41196" y="25685"/>
                  <a:pt x="41430" y="29588"/>
                </a:cubicBezTo>
                <a:cubicBezTo>
                  <a:pt x="41630" y="32590"/>
                  <a:pt x="41497" y="35992"/>
                  <a:pt x="43531" y="38227"/>
                </a:cubicBezTo>
                <a:cubicBezTo>
                  <a:pt x="45733" y="40763"/>
                  <a:pt x="49836" y="40829"/>
                  <a:pt x="52771" y="39161"/>
                </a:cubicBezTo>
                <a:cubicBezTo>
                  <a:pt x="55673" y="37494"/>
                  <a:pt x="57608" y="34491"/>
                  <a:pt x="59076" y="31489"/>
                </a:cubicBezTo>
                <a:cubicBezTo>
                  <a:pt x="60543" y="28420"/>
                  <a:pt x="61711" y="25251"/>
                  <a:pt x="63646" y="22516"/>
                </a:cubicBezTo>
                <a:cubicBezTo>
                  <a:pt x="65680" y="19647"/>
                  <a:pt x="68616" y="17412"/>
                  <a:pt x="71952" y="16178"/>
                </a:cubicBezTo>
                <a:cubicBezTo>
                  <a:pt x="74120" y="15344"/>
                  <a:pt x="76522" y="14877"/>
                  <a:pt x="78256" y="13343"/>
                </a:cubicBezTo>
                <a:cubicBezTo>
                  <a:pt x="80591" y="11175"/>
                  <a:pt x="80925" y="7639"/>
                  <a:pt x="80925" y="4437"/>
                </a:cubicBezTo>
                <a:cubicBezTo>
                  <a:pt x="80925" y="3569"/>
                  <a:pt x="80925" y="2635"/>
                  <a:pt x="80458" y="1835"/>
                </a:cubicBezTo>
                <a:cubicBezTo>
                  <a:pt x="79590" y="334"/>
                  <a:pt x="77522" y="200"/>
                  <a:pt x="75788" y="200"/>
                </a:cubicBezTo>
                <a:cubicBezTo>
                  <a:pt x="63913" y="234"/>
                  <a:pt x="52071" y="234"/>
                  <a:pt x="40162" y="267"/>
                </a:cubicBezTo>
                <a:cubicBezTo>
                  <a:pt x="35726" y="267"/>
                  <a:pt x="31289" y="334"/>
                  <a:pt x="26819" y="334"/>
                </a:cubicBezTo>
                <a:cubicBezTo>
                  <a:pt x="20448" y="334"/>
                  <a:pt x="14044" y="367"/>
                  <a:pt x="7639" y="634"/>
                </a:cubicBezTo>
                <a:cubicBezTo>
                  <a:pt x="5738" y="701"/>
                  <a:pt x="1601" y="0"/>
                  <a:pt x="801" y="2135"/>
                </a:cubicBezTo>
                <a:cubicBezTo>
                  <a:pt x="0" y="4336"/>
                  <a:pt x="3069" y="7372"/>
                  <a:pt x="4704" y="823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3"/>
          <p:cNvSpPr txBox="1"/>
          <p:nvPr>
            <p:ph idx="1" type="subTitle"/>
          </p:nvPr>
        </p:nvSpPr>
        <p:spPr>
          <a:xfrm>
            <a:off x="728019" y="3178394"/>
            <a:ext cx="1774500" cy="8205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Clr>
                <a:schemeClr val="accent1"/>
              </a:buClr>
              <a:buSzPts val="1600"/>
              <a:buNone/>
              <a:defRPr sz="1600"/>
            </a:lvl1pPr>
            <a:lvl2pPr lvl="1" rtl="0" algn="ctr">
              <a:lnSpc>
                <a:spcPct val="100000"/>
              </a:lnSpc>
              <a:spcBef>
                <a:spcPts val="0"/>
              </a:spcBef>
              <a:spcAft>
                <a:spcPts val="0"/>
              </a:spcAft>
              <a:buClr>
                <a:schemeClr val="accent1"/>
              </a:buClr>
              <a:buSzPts val="1600"/>
              <a:buNone/>
              <a:defRPr>
                <a:solidFill>
                  <a:schemeClr val="accent1"/>
                </a:solidFill>
              </a:defRPr>
            </a:lvl2pPr>
            <a:lvl3pPr lvl="2" rtl="0" algn="ctr">
              <a:lnSpc>
                <a:spcPct val="100000"/>
              </a:lnSpc>
              <a:spcBef>
                <a:spcPts val="0"/>
              </a:spcBef>
              <a:spcAft>
                <a:spcPts val="0"/>
              </a:spcAft>
              <a:buClr>
                <a:schemeClr val="accent1"/>
              </a:buClr>
              <a:buSzPts val="1600"/>
              <a:buNone/>
              <a:defRPr>
                <a:solidFill>
                  <a:schemeClr val="accent1"/>
                </a:solidFill>
              </a:defRPr>
            </a:lvl3pPr>
            <a:lvl4pPr lvl="3" rtl="0" algn="ctr">
              <a:lnSpc>
                <a:spcPct val="100000"/>
              </a:lnSpc>
              <a:spcBef>
                <a:spcPts val="0"/>
              </a:spcBef>
              <a:spcAft>
                <a:spcPts val="0"/>
              </a:spcAft>
              <a:buClr>
                <a:schemeClr val="accent1"/>
              </a:buClr>
              <a:buSzPts val="1600"/>
              <a:buNone/>
              <a:defRPr>
                <a:solidFill>
                  <a:schemeClr val="accent1"/>
                </a:solidFill>
              </a:defRPr>
            </a:lvl4pPr>
            <a:lvl5pPr lvl="4" rtl="0" algn="ctr">
              <a:lnSpc>
                <a:spcPct val="100000"/>
              </a:lnSpc>
              <a:spcBef>
                <a:spcPts val="0"/>
              </a:spcBef>
              <a:spcAft>
                <a:spcPts val="0"/>
              </a:spcAft>
              <a:buClr>
                <a:schemeClr val="accent1"/>
              </a:buClr>
              <a:buSzPts val="1600"/>
              <a:buNone/>
              <a:defRPr>
                <a:solidFill>
                  <a:schemeClr val="accent1"/>
                </a:solidFill>
              </a:defRPr>
            </a:lvl5pPr>
            <a:lvl6pPr lvl="5" rtl="0" algn="ctr">
              <a:lnSpc>
                <a:spcPct val="100000"/>
              </a:lnSpc>
              <a:spcBef>
                <a:spcPts val="0"/>
              </a:spcBef>
              <a:spcAft>
                <a:spcPts val="0"/>
              </a:spcAft>
              <a:buClr>
                <a:schemeClr val="accent1"/>
              </a:buClr>
              <a:buSzPts val="1600"/>
              <a:buNone/>
              <a:defRPr>
                <a:solidFill>
                  <a:schemeClr val="accent1"/>
                </a:solidFill>
              </a:defRPr>
            </a:lvl6pPr>
            <a:lvl7pPr lvl="6" rtl="0" algn="ctr">
              <a:lnSpc>
                <a:spcPct val="100000"/>
              </a:lnSpc>
              <a:spcBef>
                <a:spcPts val="0"/>
              </a:spcBef>
              <a:spcAft>
                <a:spcPts val="0"/>
              </a:spcAft>
              <a:buClr>
                <a:schemeClr val="accent1"/>
              </a:buClr>
              <a:buSzPts val="1600"/>
              <a:buNone/>
              <a:defRPr>
                <a:solidFill>
                  <a:schemeClr val="accent1"/>
                </a:solidFill>
              </a:defRPr>
            </a:lvl7pPr>
            <a:lvl8pPr lvl="7" rtl="0" algn="ctr">
              <a:lnSpc>
                <a:spcPct val="100000"/>
              </a:lnSpc>
              <a:spcBef>
                <a:spcPts val="0"/>
              </a:spcBef>
              <a:spcAft>
                <a:spcPts val="0"/>
              </a:spcAft>
              <a:buClr>
                <a:schemeClr val="accent1"/>
              </a:buClr>
              <a:buSzPts val="1600"/>
              <a:buNone/>
              <a:defRPr>
                <a:solidFill>
                  <a:schemeClr val="accent1"/>
                </a:solidFill>
              </a:defRPr>
            </a:lvl8pPr>
            <a:lvl9pPr lvl="8" rtl="0" algn="ctr">
              <a:lnSpc>
                <a:spcPct val="100000"/>
              </a:lnSpc>
              <a:spcBef>
                <a:spcPts val="0"/>
              </a:spcBef>
              <a:spcAft>
                <a:spcPts val="0"/>
              </a:spcAft>
              <a:buClr>
                <a:schemeClr val="accent1"/>
              </a:buClr>
              <a:buSzPts val="1600"/>
              <a:buNone/>
              <a:defRPr>
                <a:solidFill>
                  <a:schemeClr val="accent1"/>
                </a:solidFill>
              </a:defRPr>
            </a:lvl9pPr>
          </a:lstStyle>
          <a:p/>
        </p:txBody>
      </p:sp>
      <p:sp>
        <p:nvSpPr>
          <p:cNvPr id="168" name="Google Shape;168;p13"/>
          <p:cNvSpPr txBox="1"/>
          <p:nvPr>
            <p:ph idx="2" type="subTitle"/>
          </p:nvPr>
        </p:nvSpPr>
        <p:spPr>
          <a:xfrm>
            <a:off x="727544" y="2512898"/>
            <a:ext cx="1773900" cy="572700"/>
          </a:xfrm>
          <a:prstGeom prst="rect">
            <a:avLst/>
          </a:prstGeom>
        </p:spPr>
        <p:txBody>
          <a:bodyPr anchorCtr="0" anchor="t" bIns="0" lIns="0" spcFirstLastPara="1" rIns="0" wrap="square" tIns="0">
            <a:noAutofit/>
          </a:bodyPr>
          <a:lstStyle>
            <a:lvl1pPr lvl="0" rtl="0" algn="ctr">
              <a:lnSpc>
                <a:spcPct val="8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1pPr>
            <a:lvl2pPr lvl="1"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2pPr>
            <a:lvl3pPr lvl="2"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3pPr>
            <a:lvl4pPr lvl="3"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4pPr>
            <a:lvl5pPr lvl="4"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5pPr>
            <a:lvl6pPr lvl="5"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6pPr>
            <a:lvl7pPr lvl="6"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7pPr>
            <a:lvl8pPr lvl="7"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8pPr>
            <a:lvl9pPr lvl="8"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9pPr>
          </a:lstStyle>
          <a:p/>
        </p:txBody>
      </p:sp>
      <p:sp>
        <p:nvSpPr>
          <p:cNvPr id="169" name="Google Shape;169;p13"/>
          <p:cNvSpPr txBox="1"/>
          <p:nvPr>
            <p:ph hasCustomPrompt="1" type="title"/>
          </p:nvPr>
        </p:nvSpPr>
        <p:spPr>
          <a:xfrm>
            <a:off x="1165331" y="1601900"/>
            <a:ext cx="840900" cy="355800"/>
          </a:xfrm>
          <a:prstGeom prst="rect">
            <a:avLst/>
          </a:prstGeom>
        </p:spPr>
        <p:txBody>
          <a:bodyPr anchorCtr="0" anchor="b" bIns="0" lIns="0" spcFirstLastPara="1" rIns="0" wrap="square" tIns="0">
            <a:noAutofit/>
          </a:bodyPr>
          <a:lstStyle>
            <a:lvl1pPr lvl="0" rtl="0" algn="ctr">
              <a:spcBef>
                <a:spcPts val="0"/>
              </a:spcBef>
              <a:spcAft>
                <a:spcPts val="0"/>
              </a:spcAft>
              <a:buSzPts val="2300"/>
              <a:buNone/>
              <a:defRPr sz="2300"/>
            </a:lvl1pPr>
            <a:lvl2pPr lvl="1" rtl="0" algn="ctr">
              <a:spcBef>
                <a:spcPts val="0"/>
              </a:spcBef>
              <a:spcAft>
                <a:spcPts val="0"/>
              </a:spcAft>
              <a:buSzPts val="2300"/>
              <a:buNone/>
              <a:defRPr sz="2300"/>
            </a:lvl2pPr>
            <a:lvl3pPr lvl="2" rtl="0" algn="ctr">
              <a:spcBef>
                <a:spcPts val="0"/>
              </a:spcBef>
              <a:spcAft>
                <a:spcPts val="0"/>
              </a:spcAft>
              <a:buSzPts val="2300"/>
              <a:buNone/>
              <a:defRPr sz="2300"/>
            </a:lvl3pPr>
            <a:lvl4pPr lvl="3" rtl="0" algn="ctr">
              <a:spcBef>
                <a:spcPts val="0"/>
              </a:spcBef>
              <a:spcAft>
                <a:spcPts val="0"/>
              </a:spcAft>
              <a:buSzPts val="2300"/>
              <a:buNone/>
              <a:defRPr sz="2300"/>
            </a:lvl4pPr>
            <a:lvl5pPr lvl="4" rtl="0" algn="ctr">
              <a:spcBef>
                <a:spcPts val="0"/>
              </a:spcBef>
              <a:spcAft>
                <a:spcPts val="0"/>
              </a:spcAft>
              <a:buSzPts val="2300"/>
              <a:buNone/>
              <a:defRPr sz="2300"/>
            </a:lvl5pPr>
            <a:lvl6pPr lvl="5" rtl="0" algn="ctr">
              <a:spcBef>
                <a:spcPts val="0"/>
              </a:spcBef>
              <a:spcAft>
                <a:spcPts val="0"/>
              </a:spcAft>
              <a:buSzPts val="2300"/>
              <a:buNone/>
              <a:defRPr sz="2300"/>
            </a:lvl6pPr>
            <a:lvl7pPr lvl="6" rtl="0" algn="ctr">
              <a:spcBef>
                <a:spcPts val="0"/>
              </a:spcBef>
              <a:spcAft>
                <a:spcPts val="0"/>
              </a:spcAft>
              <a:buSzPts val="2300"/>
              <a:buNone/>
              <a:defRPr sz="2300"/>
            </a:lvl7pPr>
            <a:lvl8pPr lvl="7" rtl="0" algn="ctr">
              <a:spcBef>
                <a:spcPts val="0"/>
              </a:spcBef>
              <a:spcAft>
                <a:spcPts val="0"/>
              </a:spcAft>
              <a:buSzPts val="2300"/>
              <a:buNone/>
              <a:defRPr sz="2300"/>
            </a:lvl8pPr>
            <a:lvl9pPr lvl="8" rtl="0" algn="ctr">
              <a:spcBef>
                <a:spcPts val="0"/>
              </a:spcBef>
              <a:spcAft>
                <a:spcPts val="0"/>
              </a:spcAft>
              <a:buSzPts val="2300"/>
              <a:buNone/>
              <a:defRPr sz="2300"/>
            </a:lvl9pPr>
          </a:lstStyle>
          <a:p>
            <a:r>
              <a:t>xx%</a:t>
            </a:r>
          </a:p>
        </p:txBody>
      </p:sp>
      <p:sp>
        <p:nvSpPr>
          <p:cNvPr id="170" name="Google Shape;170;p13"/>
          <p:cNvSpPr txBox="1"/>
          <p:nvPr>
            <p:ph idx="3" type="subTitle"/>
          </p:nvPr>
        </p:nvSpPr>
        <p:spPr>
          <a:xfrm>
            <a:off x="2699931" y="3178406"/>
            <a:ext cx="1773900" cy="8205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Clr>
                <a:schemeClr val="accent1"/>
              </a:buClr>
              <a:buSzPts val="1600"/>
              <a:buNone/>
              <a:defRPr sz="1600"/>
            </a:lvl1pPr>
            <a:lvl2pPr lvl="1" rtl="0" algn="ctr">
              <a:lnSpc>
                <a:spcPct val="100000"/>
              </a:lnSpc>
              <a:spcBef>
                <a:spcPts val="0"/>
              </a:spcBef>
              <a:spcAft>
                <a:spcPts val="0"/>
              </a:spcAft>
              <a:buClr>
                <a:schemeClr val="accent1"/>
              </a:buClr>
              <a:buSzPts val="1600"/>
              <a:buNone/>
              <a:defRPr>
                <a:solidFill>
                  <a:schemeClr val="accent1"/>
                </a:solidFill>
              </a:defRPr>
            </a:lvl2pPr>
            <a:lvl3pPr lvl="2" rtl="0" algn="ctr">
              <a:lnSpc>
                <a:spcPct val="100000"/>
              </a:lnSpc>
              <a:spcBef>
                <a:spcPts val="0"/>
              </a:spcBef>
              <a:spcAft>
                <a:spcPts val="0"/>
              </a:spcAft>
              <a:buClr>
                <a:schemeClr val="accent1"/>
              </a:buClr>
              <a:buSzPts val="1600"/>
              <a:buNone/>
              <a:defRPr>
                <a:solidFill>
                  <a:schemeClr val="accent1"/>
                </a:solidFill>
              </a:defRPr>
            </a:lvl3pPr>
            <a:lvl4pPr lvl="3" rtl="0" algn="ctr">
              <a:lnSpc>
                <a:spcPct val="100000"/>
              </a:lnSpc>
              <a:spcBef>
                <a:spcPts val="0"/>
              </a:spcBef>
              <a:spcAft>
                <a:spcPts val="0"/>
              </a:spcAft>
              <a:buClr>
                <a:schemeClr val="accent1"/>
              </a:buClr>
              <a:buSzPts val="1600"/>
              <a:buNone/>
              <a:defRPr>
                <a:solidFill>
                  <a:schemeClr val="accent1"/>
                </a:solidFill>
              </a:defRPr>
            </a:lvl4pPr>
            <a:lvl5pPr lvl="4" rtl="0" algn="ctr">
              <a:lnSpc>
                <a:spcPct val="100000"/>
              </a:lnSpc>
              <a:spcBef>
                <a:spcPts val="0"/>
              </a:spcBef>
              <a:spcAft>
                <a:spcPts val="0"/>
              </a:spcAft>
              <a:buClr>
                <a:schemeClr val="accent1"/>
              </a:buClr>
              <a:buSzPts val="1600"/>
              <a:buNone/>
              <a:defRPr>
                <a:solidFill>
                  <a:schemeClr val="accent1"/>
                </a:solidFill>
              </a:defRPr>
            </a:lvl5pPr>
            <a:lvl6pPr lvl="5" rtl="0" algn="ctr">
              <a:lnSpc>
                <a:spcPct val="100000"/>
              </a:lnSpc>
              <a:spcBef>
                <a:spcPts val="0"/>
              </a:spcBef>
              <a:spcAft>
                <a:spcPts val="0"/>
              </a:spcAft>
              <a:buClr>
                <a:schemeClr val="accent1"/>
              </a:buClr>
              <a:buSzPts val="1600"/>
              <a:buNone/>
              <a:defRPr>
                <a:solidFill>
                  <a:schemeClr val="accent1"/>
                </a:solidFill>
              </a:defRPr>
            </a:lvl6pPr>
            <a:lvl7pPr lvl="6" rtl="0" algn="ctr">
              <a:lnSpc>
                <a:spcPct val="100000"/>
              </a:lnSpc>
              <a:spcBef>
                <a:spcPts val="0"/>
              </a:spcBef>
              <a:spcAft>
                <a:spcPts val="0"/>
              </a:spcAft>
              <a:buClr>
                <a:schemeClr val="accent1"/>
              </a:buClr>
              <a:buSzPts val="1600"/>
              <a:buNone/>
              <a:defRPr>
                <a:solidFill>
                  <a:schemeClr val="accent1"/>
                </a:solidFill>
              </a:defRPr>
            </a:lvl7pPr>
            <a:lvl8pPr lvl="7" rtl="0" algn="ctr">
              <a:lnSpc>
                <a:spcPct val="100000"/>
              </a:lnSpc>
              <a:spcBef>
                <a:spcPts val="0"/>
              </a:spcBef>
              <a:spcAft>
                <a:spcPts val="0"/>
              </a:spcAft>
              <a:buClr>
                <a:schemeClr val="accent1"/>
              </a:buClr>
              <a:buSzPts val="1600"/>
              <a:buNone/>
              <a:defRPr>
                <a:solidFill>
                  <a:schemeClr val="accent1"/>
                </a:solidFill>
              </a:defRPr>
            </a:lvl8pPr>
            <a:lvl9pPr lvl="8" rtl="0" algn="ctr">
              <a:lnSpc>
                <a:spcPct val="100000"/>
              </a:lnSpc>
              <a:spcBef>
                <a:spcPts val="0"/>
              </a:spcBef>
              <a:spcAft>
                <a:spcPts val="0"/>
              </a:spcAft>
              <a:buClr>
                <a:schemeClr val="accent1"/>
              </a:buClr>
              <a:buSzPts val="1600"/>
              <a:buNone/>
              <a:defRPr>
                <a:solidFill>
                  <a:schemeClr val="accent1"/>
                </a:solidFill>
              </a:defRPr>
            </a:lvl9pPr>
          </a:lstStyle>
          <a:p/>
        </p:txBody>
      </p:sp>
      <p:sp>
        <p:nvSpPr>
          <p:cNvPr id="171" name="Google Shape;171;p13"/>
          <p:cNvSpPr txBox="1"/>
          <p:nvPr>
            <p:ph idx="4" type="subTitle"/>
          </p:nvPr>
        </p:nvSpPr>
        <p:spPr>
          <a:xfrm>
            <a:off x="2699215" y="2512898"/>
            <a:ext cx="1773900" cy="572700"/>
          </a:xfrm>
          <a:prstGeom prst="rect">
            <a:avLst/>
          </a:prstGeom>
        </p:spPr>
        <p:txBody>
          <a:bodyPr anchorCtr="0" anchor="t" bIns="0" lIns="0" spcFirstLastPara="1" rIns="0" wrap="square" tIns="0">
            <a:noAutofit/>
          </a:bodyPr>
          <a:lstStyle>
            <a:lvl1pPr lvl="0" rtl="0" algn="ctr">
              <a:lnSpc>
                <a:spcPct val="8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1pPr>
            <a:lvl2pPr lvl="1"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2pPr>
            <a:lvl3pPr lvl="2"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3pPr>
            <a:lvl4pPr lvl="3"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4pPr>
            <a:lvl5pPr lvl="4"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5pPr>
            <a:lvl6pPr lvl="5"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6pPr>
            <a:lvl7pPr lvl="6"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7pPr>
            <a:lvl8pPr lvl="7"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8pPr>
            <a:lvl9pPr lvl="8"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9pPr>
          </a:lstStyle>
          <a:p/>
        </p:txBody>
      </p:sp>
      <p:sp>
        <p:nvSpPr>
          <p:cNvPr id="172" name="Google Shape;172;p13"/>
          <p:cNvSpPr txBox="1"/>
          <p:nvPr>
            <p:ph hasCustomPrompt="1" idx="5" type="title"/>
          </p:nvPr>
        </p:nvSpPr>
        <p:spPr>
          <a:xfrm>
            <a:off x="3152628" y="1601900"/>
            <a:ext cx="840900" cy="355800"/>
          </a:xfrm>
          <a:prstGeom prst="rect">
            <a:avLst/>
          </a:prstGeom>
        </p:spPr>
        <p:txBody>
          <a:bodyPr anchorCtr="0" anchor="b" bIns="0" lIns="0" spcFirstLastPara="1" rIns="0" wrap="square" tIns="0">
            <a:noAutofit/>
          </a:bodyPr>
          <a:lstStyle>
            <a:lvl1pPr lvl="0" rtl="0" algn="ctr">
              <a:spcBef>
                <a:spcPts val="0"/>
              </a:spcBef>
              <a:spcAft>
                <a:spcPts val="0"/>
              </a:spcAft>
              <a:buSzPts val="2300"/>
              <a:buNone/>
              <a:defRPr sz="2300"/>
            </a:lvl1pPr>
            <a:lvl2pPr lvl="1" rtl="0" algn="ctr">
              <a:spcBef>
                <a:spcPts val="0"/>
              </a:spcBef>
              <a:spcAft>
                <a:spcPts val="0"/>
              </a:spcAft>
              <a:buSzPts val="2300"/>
              <a:buNone/>
              <a:defRPr sz="2300"/>
            </a:lvl2pPr>
            <a:lvl3pPr lvl="2" rtl="0" algn="ctr">
              <a:spcBef>
                <a:spcPts val="0"/>
              </a:spcBef>
              <a:spcAft>
                <a:spcPts val="0"/>
              </a:spcAft>
              <a:buSzPts val="2300"/>
              <a:buNone/>
              <a:defRPr sz="2300"/>
            </a:lvl3pPr>
            <a:lvl4pPr lvl="3" rtl="0" algn="ctr">
              <a:spcBef>
                <a:spcPts val="0"/>
              </a:spcBef>
              <a:spcAft>
                <a:spcPts val="0"/>
              </a:spcAft>
              <a:buSzPts val="2300"/>
              <a:buNone/>
              <a:defRPr sz="2300"/>
            </a:lvl4pPr>
            <a:lvl5pPr lvl="4" rtl="0" algn="ctr">
              <a:spcBef>
                <a:spcPts val="0"/>
              </a:spcBef>
              <a:spcAft>
                <a:spcPts val="0"/>
              </a:spcAft>
              <a:buSzPts val="2300"/>
              <a:buNone/>
              <a:defRPr sz="2300"/>
            </a:lvl5pPr>
            <a:lvl6pPr lvl="5" rtl="0" algn="ctr">
              <a:spcBef>
                <a:spcPts val="0"/>
              </a:spcBef>
              <a:spcAft>
                <a:spcPts val="0"/>
              </a:spcAft>
              <a:buSzPts val="2300"/>
              <a:buNone/>
              <a:defRPr sz="2300"/>
            </a:lvl6pPr>
            <a:lvl7pPr lvl="6" rtl="0" algn="ctr">
              <a:spcBef>
                <a:spcPts val="0"/>
              </a:spcBef>
              <a:spcAft>
                <a:spcPts val="0"/>
              </a:spcAft>
              <a:buSzPts val="2300"/>
              <a:buNone/>
              <a:defRPr sz="2300"/>
            </a:lvl7pPr>
            <a:lvl8pPr lvl="7" rtl="0" algn="ctr">
              <a:spcBef>
                <a:spcPts val="0"/>
              </a:spcBef>
              <a:spcAft>
                <a:spcPts val="0"/>
              </a:spcAft>
              <a:buSzPts val="2300"/>
              <a:buNone/>
              <a:defRPr sz="2300"/>
            </a:lvl8pPr>
            <a:lvl9pPr lvl="8" rtl="0" algn="ctr">
              <a:spcBef>
                <a:spcPts val="0"/>
              </a:spcBef>
              <a:spcAft>
                <a:spcPts val="0"/>
              </a:spcAft>
              <a:buSzPts val="2300"/>
              <a:buNone/>
              <a:defRPr sz="2300"/>
            </a:lvl9pPr>
          </a:lstStyle>
          <a:p>
            <a:r>
              <a:t>xx%</a:t>
            </a:r>
          </a:p>
        </p:txBody>
      </p:sp>
      <p:sp>
        <p:nvSpPr>
          <p:cNvPr id="173" name="Google Shape;173;p13"/>
          <p:cNvSpPr txBox="1"/>
          <p:nvPr>
            <p:ph idx="6" type="subTitle"/>
          </p:nvPr>
        </p:nvSpPr>
        <p:spPr>
          <a:xfrm>
            <a:off x="4671244" y="3178406"/>
            <a:ext cx="1773900" cy="8205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Clr>
                <a:schemeClr val="accent1"/>
              </a:buClr>
              <a:buSzPts val="1600"/>
              <a:buNone/>
              <a:defRPr sz="1600"/>
            </a:lvl1pPr>
            <a:lvl2pPr lvl="1" rtl="0" algn="ctr">
              <a:lnSpc>
                <a:spcPct val="100000"/>
              </a:lnSpc>
              <a:spcBef>
                <a:spcPts val="0"/>
              </a:spcBef>
              <a:spcAft>
                <a:spcPts val="0"/>
              </a:spcAft>
              <a:buClr>
                <a:schemeClr val="accent1"/>
              </a:buClr>
              <a:buSzPts val="1600"/>
              <a:buNone/>
              <a:defRPr>
                <a:solidFill>
                  <a:schemeClr val="accent1"/>
                </a:solidFill>
              </a:defRPr>
            </a:lvl2pPr>
            <a:lvl3pPr lvl="2" rtl="0" algn="ctr">
              <a:lnSpc>
                <a:spcPct val="100000"/>
              </a:lnSpc>
              <a:spcBef>
                <a:spcPts val="0"/>
              </a:spcBef>
              <a:spcAft>
                <a:spcPts val="0"/>
              </a:spcAft>
              <a:buClr>
                <a:schemeClr val="accent1"/>
              </a:buClr>
              <a:buSzPts val="1600"/>
              <a:buNone/>
              <a:defRPr>
                <a:solidFill>
                  <a:schemeClr val="accent1"/>
                </a:solidFill>
              </a:defRPr>
            </a:lvl3pPr>
            <a:lvl4pPr lvl="3" rtl="0" algn="ctr">
              <a:lnSpc>
                <a:spcPct val="100000"/>
              </a:lnSpc>
              <a:spcBef>
                <a:spcPts val="0"/>
              </a:spcBef>
              <a:spcAft>
                <a:spcPts val="0"/>
              </a:spcAft>
              <a:buClr>
                <a:schemeClr val="accent1"/>
              </a:buClr>
              <a:buSzPts val="1600"/>
              <a:buNone/>
              <a:defRPr>
                <a:solidFill>
                  <a:schemeClr val="accent1"/>
                </a:solidFill>
              </a:defRPr>
            </a:lvl4pPr>
            <a:lvl5pPr lvl="4" rtl="0" algn="ctr">
              <a:lnSpc>
                <a:spcPct val="100000"/>
              </a:lnSpc>
              <a:spcBef>
                <a:spcPts val="0"/>
              </a:spcBef>
              <a:spcAft>
                <a:spcPts val="0"/>
              </a:spcAft>
              <a:buClr>
                <a:schemeClr val="accent1"/>
              </a:buClr>
              <a:buSzPts val="1600"/>
              <a:buNone/>
              <a:defRPr>
                <a:solidFill>
                  <a:schemeClr val="accent1"/>
                </a:solidFill>
              </a:defRPr>
            </a:lvl5pPr>
            <a:lvl6pPr lvl="5" rtl="0" algn="ctr">
              <a:lnSpc>
                <a:spcPct val="100000"/>
              </a:lnSpc>
              <a:spcBef>
                <a:spcPts val="0"/>
              </a:spcBef>
              <a:spcAft>
                <a:spcPts val="0"/>
              </a:spcAft>
              <a:buClr>
                <a:schemeClr val="accent1"/>
              </a:buClr>
              <a:buSzPts val="1600"/>
              <a:buNone/>
              <a:defRPr>
                <a:solidFill>
                  <a:schemeClr val="accent1"/>
                </a:solidFill>
              </a:defRPr>
            </a:lvl6pPr>
            <a:lvl7pPr lvl="6" rtl="0" algn="ctr">
              <a:lnSpc>
                <a:spcPct val="100000"/>
              </a:lnSpc>
              <a:spcBef>
                <a:spcPts val="0"/>
              </a:spcBef>
              <a:spcAft>
                <a:spcPts val="0"/>
              </a:spcAft>
              <a:buClr>
                <a:schemeClr val="accent1"/>
              </a:buClr>
              <a:buSzPts val="1600"/>
              <a:buNone/>
              <a:defRPr>
                <a:solidFill>
                  <a:schemeClr val="accent1"/>
                </a:solidFill>
              </a:defRPr>
            </a:lvl7pPr>
            <a:lvl8pPr lvl="7" rtl="0" algn="ctr">
              <a:lnSpc>
                <a:spcPct val="100000"/>
              </a:lnSpc>
              <a:spcBef>
                <a:spcPts val="0"/>
              </a:spcBef>
              <a:spcAft>
                <a:spcPts val="0"/>
              </a:spcAft>
              <a:buClr>
                <a:schemeClr val="accent1"/>
              </a:buClr>
              <a:buSzPts val="1600"/>
              <a:buNone/>
              <a:defRPr>
                <a:solidFill>
                  <a:schemeClr val="accent1"/>
                </a:solidFill>
              </a:defRPr>
            </a:lvl8pPr>
            <a:lvl9pPr lvl="8" rtl="0" algn="ctr">
              <a:lnSpc>
                <a:spcPct val="100000"/>
              </a:lnSpc>
              <a:spcBef>
                <a:spcPts val="0"/>
              </a:spcBef>
              <a:spcAft>
                <a:spcPts val="0"/>
              </a:spcAft>
              <a:buClr>
                <a:schemeClr val="accent1"/>
              </a:buClr>
              <a:buSzPts val="1600"/>
              <a:buNone/>
              <a:defRPr>
                <a:solidFill>
                  <a:schemeClr val="accent1"/>
                </a:solidFill>
              </a:defRPr>
            </a:lvl9pPr>
          </a:lstStyle>
          <a:p/>
        </p:txBody>
      </p:sp>
      <p:sp>
        <p:nvSpPr>
          <p:cNvPr id="174" name="Google Shape;174;p13"/>
          <p:cNvSpPr txBox="1"/>
          <p:nvPr>
            <p:ph idx="7" type="subTitle"/>
          </p:nvPr>
        </p:nvSpPr>
        <p:spPr>
          <a:xfrm>
            <a:off x="4670885" y="2512898"/>
            <a:ext cx="1773900" cy="572700"/>
          </a:xfrm>
          <a:prstGeom prst="rect">
            <a:avLst/>
          </a:prstGeom>
        </p:spPr>
        <p:txBody>
          <a:bodyPr anchorCtr="0" anchor="t" bIns="0" lIns="0" spcFirstLastPara="1" rIns="0" wrap="square" tIns="0">
            <a:noAutofit/>
          </a:bodyPr>
          <a:lstStyle>
            <a:lvl1pPr lvl="0" rtl="0" algn="ctr">
              <a:lnSpc>
                <a:spcPct val="8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1pPr>
            <a:lvl2pPr lvl="1"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2pPr>
            <a:lvl3pPr lvl="2"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3pPr>
            <a:lvl4pPr lvl="3"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4pPr>
            <a:lvl5pPr lvl="4"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5pPr>
            <a:lvl6pPr lvl="5"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6pPr>
            <a:lvl7pPr lvl="6"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7pPr>
            <a:lvl8pPr lvl="7"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8pPr>
            <a:lvl9pPr lvl="8"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9pPr>
          </a:lstStyle>
          <a:p/>
        </p:txBody>
      </p:sp>
      <p:sp>
        <p:nvSpPr>
          <p:cNvPr id="175" name="Google Shape;175;p13"/>
          <p:cNvSpPr txBox="1"/>
          <p:nvPr>
            <p:ph hasCustomPrompt="1" idx="8" type="title"/>
          </p:nvPr>
        </p:nvSpPr>
        <p:spPr>
          <a:xfrm>
            <a:off x="5139924" y="1601900"/>
            <a:ext cx="823500" cy="355800"/>
          </a:xfrm>
          <a:prstGeom prst="rect">
            <a:avLst/>
          </a:prstGeom>
        </p:spPr>
        <p:txBody>
          <a:bodyPr anchorCtr="0" anchor="b" bIns="0" lIns="0" spcFirstLastPara="1" rIns="0" wrap="square" tIns="0">
            <a:noAutofit/>
          </a:bodyPr>
          <a:lstStyle>
            <a:lvl1pPr lvl="0" rtl="0" algn="ctr">
              <a:spcBef>
                <a:spcPts val="0"/>
              </a:spcBef>
              <a:spcAft>
                <a:spcPts val="0"/>
              </a:spcAft>
              <a:buSzPts val="2300"/>
              <a:buNone/>
              <a:defRPr sz="2300"/>
            </a:lvl1pPr>
            <a:lvl2pPr lvl="1" rtl="0" algn="ctr">
              <a:spcBef>
                <a:spcPts val="0"/>
              </a:spcBef>
              <a:spcAft>
                <a:spcPts val="0"/>
              </a:spcAft>
              <a:buSzPts val="2300"/>
              <a:buNone/>
              <a:defRPr sz="2300"/>
            </a:lvl2pPr>
            <a:lvl3pPr lvl="2" rtl="0" algn="ctr">
              <a:spcBef>
                <a:spcPts val="0"/>
              </a:spcBef>
              <a:spcAft>
                <a:spcPts val="0"/>
              </a:spcAft>
              <a:buSzPts val="2300"/>
              <a:buNone/>
              <a:defRPr sz="2300"/>
            </a:lvl3pPr>
            <a:lvl4pPr lvl="3" rtl="0" algn="ctr">
              <a:spcBef>
                <a:spcPts val="0"/>
              </a:spcBef>
              <a:spcAft>
                <a:spcPts val="0"/>
              </a:spcAft>
              <a:buSzPts val="2300"/>
              <a:buNone/>
              <a:defRPr sz="2300"/>
            </a:lvl4pPr>
            <a:lvl5pPr lvl="4" rtl="0" algn="ctr">
              <a:spcBef>
                <a:spcPts val="0"/>
              </a:spcBef>
              <a:spcAft>
                <a:spcPts val="0"/>
              </a:spcAft>
              <a:buSzPts val="2300"/>
              <a:buNone/>
              <a:defRPr sz="2300"/>
            </a:lvl5pPr>
            <a:lvl6pPr lvl="5" rtl="0" algn="ctr">
              <a:spcBef>
                <a:spcPts val="0"/>
              </a:spcBef>
              <a:spcAft>
                <a:spcPts val="0"/>
              </a:spcAft>
              <a:buSzPts val="2300"/>
              <a:buNone/>
              <a:defRPr sz="2300"/>
            </a:lvl6pPr>
            <a:lvl7pPr lvl="6" rtl="0" algn="ctr">
              <a:spcBef>
                <a:spcPts val="0"/>
              </a:spcBef>
              <a:spcAft>
                <a:spcPts val="0"/>
              </a:spcAft>
              <a:buSzPts val="2300"/>
              <a:buNone/>
              <a:defRPr sz="2300"/>
            </a:lvl7pPr>
            <a:lvl8pPr lvl="7" rtl="0" algn="ctr">
              <a:spcBef>
                <a:spcPts val="0"/>
              </a:spcBef>
              <a:spcAft>
                <a:spcPts val="0"/>
              </a:spcAft>
              <a:buSzPts val="2300"/>
              <a:buNone/>
              <a:defRPr sz="2300"/>
            </a:lvl8pPr>
            <a:lvl9pPr lvl="8" rtl="0" algn="ctr">
              <a:spcBef>
                <a:spcPts val="0"/>
              </a:spcBef>
              <a:spcAft>
                <a:spcPts val="0"/>
              </a:spcAft>
              <a:buSzPts val="2300"/>
              <a:buNone/>
              <a:defRPr sz="2300"/>
            </a:lvl9pPr>
          </a:lstStyle>
          <a:p>
            <a:r>
              <a:t>xx%</a:t>
            </a:r>
          </a:p>
        </p:txBody>
      </p:sp>
      <p:sp>
        <p:nvSpPr>
          <p:cNvPr id="176" name="Google Shape;176;p13"/>
          <p:cNvSpPr txBox="1"/>
          <p:nvPr>
            <p:ph idx="9" type="subTitle"/>
          </p:nvPr>
        </p:nvSpPr>
        <p:spPr>
          <a:xfrm>
            <a:off x="6642556" y="3178406"/>
            <a:ext cx="1773900" cy="8205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Clr>
                <a:schemeClr val="accent1"/>
              </a:buClr>
              <a:buSzPts val="1600"/>
              <a:buNone/>
              <a:defRPr sz="1600"/>
            </a:lvl1pPr>
            <a:lvl2pPr lvl="1" rtl="0" algn="ctr">
              <a:lnSpc>
                <a:spcPct val="100000"/>
              </a:lnSpc>
              <a:spcBef>
                <a:spcPts val="0"/>
              </a:spcBef>
              <a:spcAft>
                <a:spcPts val="0"/>
              </a:spcAft>
              <a:buClr>
                <a:schemeClr val="accent1"/>
              </a:buClr>
              <a:buSzPts val="1600"/>
              <a:buNone/>
              <a:defRPr>
                <a:solidFill>
                  <a:schemeClr val="accent1"/>
                </a:solidFill>
              </a:defRPr>
            </a:lvl2pPr>
            <a:lvl3pPr lvl="2" rtl="0" algn="ctr">
              <a:lnSpc>
                <a:spcPct val="100000"/>
              </a:lnSpc>
              <a:spcBef>
                <a:spcPts val="0"/>
              </a:spcBef>
              <a:spcAft>
                <a:spcPts val="0"/>
              </a:spcAft>
              <a:buClr>
                <a:schemeClr val="accent1"/>
              </a:buClr>
              <a:buSzPts val="1600"/>
              <a:buNone/>
              <a:defRPr>
                <a:solidFill>
                  <a:schemeClr val="accent1"/>
                </a:solidFill>
              </a:defRPr>
            </a:lvl3pPr>
            <a:lvl4pPr lvl="3" rtl="0" algn="ctr">
              <a:lnSpc>
                <a:spcPct val="100000"/>
              </a:lnSpc>
              <a:spcBef>
                <a:spcPts val="0"/>
              </a:spcBef>
              <a:spcAft>
                <a:spcPts val="0"/>
              </a:spcAft>
              <a:buClr>
                <a:schemeClr val="accent1"/>
              </a:buClr>
              <a:buSzPts val="1600"/>
              <a:buNone/>
              <a:defRPr>
                <a:solidFill>
                  <a:schemeClr val="accent1"/>
                </a:solidFill>
              </a:defRPr>
            </a:lvl4pPr>
            <a:lvl5pPr lvl="4" rtl="0" algn="ctr">
              <a:lnSpc>
                <a:spcPct val="100000"/>
              </a:lnSpc>
              <a:spcBef>
                <a:spcPts val="0"/>
              </a:spcBef>
              <a:spcAft>
                <a:spcPts val="0"/>
              </a:spcAft>
              <a:buClr>
                <a:schemeClr val="accent1"/>
              </a:buClr>
              <a:buSzPts val="1600"/>
              <a:buNone/>
              <a:defRPr>
                <a:solidFill>
                  <a:schemeClr val="accent1"/>
                </a:solidFill>
              </a:defRPr>
            </a:lvl5pPr>
            <a:lvl6pPr lvl="5" rtl="0" algn="ctr">
              <a:lnSpc>
                <a:spcPct val="100000"/>
              </a:lnSpc>
              <a:spcBef>
                <a:spcPts val="0"/>
              </a:spcBef>
              <a:spcAft>
                <a:spcPts val="0"/>
              </a:spcAft>
              <a:buClr>
                <a:schemeClr val="accent1"/>
              </a:buClr>
              <a:buSzPts val="1600"/>
              <a:buNone/>
              <a:defRPr>
                <a:solidFill>
                  <a:schemeClr val="accent1"/>
                </a:solidFill>
              </a:defRPr>
            </a:lvl6pPr>
            <a:lvl7pPr lvl="6" rtl="0" algn="ctr">
              <a:lnSpc>
                <a:spcPct val="100000"/>
              </a:lnSpc>
              <a:spcBef>
                <a:spcPts val="0"/>
              </a:spcBef>
              <a:spcAft>
                <a:spcPts val="0"/>
              </a:spcAft>
              <a:buClr>
                <a:schemeClr val="accent1"/>
              </a:buClr>
              <a:buSzPts val="1600"/>
              <a:buNone/>
              <a:defRPr>
                <a:solidFill>
                  <a:schemeClr val="accent1"/>
                </a:solidFill>
              </a:defRPr>
            </a:lvl7pPr>
            <a:lvl8pPr lvl="7" rtl="0" algn="ctr">
              <a:lnSpc>
                <a:spcPct val="100000"/>
              </a:lnSpc>
              <a:spcBef>
                <a:spcPts val="0"/>
              </a:spcBef>
              <a:spcAft>
                <a:spcPts val="0"/>
              </a:spcAft>
              <a:buClr>
                <a:schemeClr val="accent1"/>
              </a:buClr>
              <a:buSzPts val="1600"/>
              <a:buNone/>
              <a:defRPr>
                <a:solidFill>
                  <a:schemeClr val="accent1"/>
                </a:solidFill>
              </a:defRPr>
            </a:lvl8pPr>
            <a:lvl9pPr lvl="8" rtl="0" algn="ctr">
              <a:lnSpc>
                <a:spcPct val="100000"/>
              </a:lnSpc>
              <a:spcBef>
                <a:spcPts val="0"/>
              </a:spcBef>
              <a:spcAft>
                <a:spcPts val="0"/>
              </a:spcAft>
              <a:buClr>
                <a:schemeClr val="accent1"/>
              </a:buClr>
              <a:buSzPts val="1600"/>
              <a:buNone/>
              <a:defRPr>
                <a:solidFill>
                  <a:schemeClr val="accent1"/>
                </a:solidFill>
              </a:defRPr>
            </a:lvl9pPr>
          </a:lstStyle>
          <a:p/>
        </p:txBody>
      </p:sp>
      <p:sp>
        <p:nvSpPr>
          <p:cNvPr id="177" name="Google Shape;177;p13"/>
          <p:cNvSpPr txBox="1"/>
          <p:nvPr>
            <p:ph idx="13" type="subTitle"/>
          </p:nvPr>
        </p:nvSpPr>
        <p:spPr>
          <a:xfrm>
            <a:off x="6642556" y="2513025"/>
            <a:ext cx="1773900" cy="572700"/>
          </a:xfrm>
          <a:prstGeom prst="rect">
            <a:avLst/>
          </a:prstGeom>
        </p:spPr>
        <p:txBody>
          <a:bodyPr anchorCtr="0" anchor="t" bIns="0" lIns="0" spcFirstLastPara="1" rIns="0" wrap="square" tIns="0">
            <a:noAutofit/>
          </a:bodyPr>
          <a:lstStyle>
            <a:lvl1pPr lvl="0" rtl="0" algn="ctr">
              <a:lnSpc>
                <a:spcPct val="8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1pPr>
            <a:lvl2pPr lvl="1"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2pPr>
            <a:lvl3pPr lvl="2"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3pPr>
            <a:lvl4pPr lvl="3"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4pPr>
            <a:lvl5pPr lvl="4"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5pPr>
            <a:lvl6pPr lvl="5"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6pPr>
            <a:lvl7pPr lvl="6"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7pPr>
            <a:lvl8pPr lvl="7"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8pPr>
            <a:lvl9pPr lvl="8"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9pPr>
          </a:lstStyle>
          <a:p/>
        </p:txBody>
      </p:sp>
      <p:sp>
        <p:nvSpPr>
          <p:cNvPr id="178" name="Google Shape;178;p13"/>
          <p:cNvSpPr txBox="1"/>
          <p:nvPr>
            <p:ph hasCustomPrompt="1" idx="14" type="title"/>
          </p:nvPr>
        </p:nvSpPr>
        <p:spPr>
          <a:xfrm>
            <a:off x="7109821" y="1601900"/>
            <a:ext cx="840900" cy="355800"/>
          </a:xfrm>
          <a:prstGeom prst="rect">
            <a:avLst/>
          </a:prstGeom>
        </p:spPr>
        <p:txBody>
          <a:bodyPr anchorCtr="0" anchor="b" bIns="0" lIns="0" spcFirstLastPara="1" rIns="0" wrap="square" tIns="0">
            <a:noAutofit/>
          </a:bodyPr>
          <a:lstStyle>
            <a:lvl1pPr lvl="0" rtl="0" algn="ctr">
              <a:spcBef>
                <a:spcPts val="0"/>
              </a:spcBef>
              <a:spcAft>
                <a:spcPts val="0"/>
              </a:spcAft>
              <a:buSzPts val="2300"/>
              <a:buNone/>
              <a:defRPr sz="2300"/>
            </a:lvl1pPr>
            <a:lvl2pPr lvl="1" rtl="0" algn="ctr">
              <a:spcBef>
                <a:spcPts val="0"/>
              </a:spcBef>
              <a:spcAft>
                <a:spcPts val="0"/>
              </a:spcAft>
              <a:buSzPts val="2300"/>
              <a:buNone/>
              <a:defRPr sz="2300"/>
            </a:lvl2pPr>
            <a:lvl3pPr lvl="2" rtl="0" algn="ctr">
              <a:spcBef>
                <a:spcPts val="0"/>
              </a:spcBef>
              <a:spcAft>
                <a:spcPts val="0"/>
              </a:spcAft>
              <a:buSzPts val="2300"/>
              <a:buNone/>
              <a:defRPr sz="2300"/>
            </a:lvl3pPr>
            <a:lvl4pPr lvl="3" rtl="0" algn="ctr">
              <a:spcBef>
                <a:spcPts val="0"/>
              </a:spcBef>
              <a:spcAft>
                <a:spcPts val="0"/>
              </a:spcAft>
              <a:buSzPts val="2300"/>
              <a:buNone/>
              <a:defRPr sz="2300"/>
            </a:lvl4pPr>
            <a:lvl5pPr lvl="4" rtl="0" algn="ctr">
              <a:spcBef>
                <a:spcPts val="0"/>
              </a:spcBef>
              <a:spcAft>
                <a:spcPts val="0"/>
              </a:spcAft>
              <a:buSzPts val="2300"/>
              <a:buNone/>
              <a:defRPr sz="2300"/>
            </a:lvl5pPr>
            <a:lvl6pPr lvl="5" rtl="0" algn="ctr">
              <a:spcBef>
                <a:spcPts val="0"/>
              </a:spcBef>
              <a:spcAft>
                <a:spcPts val="0"/>
              </a:spcAft>
              <a:buSzPts val="2300"/>
              <a:buNone/>
              <a:defRPr sz="2300"/>
            </a:lvl6pPr>
            <a:lvl7pPr lvl="6" rtl="0" algn="ctr">
              <a:spcBef>
                <a:spcPts val="0"/>
              </a:spcBef>
              <a:spcAft>
                <a:spcPts val="0"/>
              </a:spcAft>
              <a:buSzPts val="2300"/>
              <a:buNone/>
              <a:defRPr sz="2300"/>
            </a:lvl7pPr>
            <a:lvl8pPr lvl="7" rtl="0" algn="ctr">
              <a:spcBef>
                <a:spcPts val="0"/>
              </a:spcBef>
              <a:spcAft>
                <a:spcPts val="0"/>
              </a:spcAft>
              <a:buSzPts val="2300"/>
              <a:buNone/>
              <a:defRPr sz="2300"/>
            </a:lvl8pPr>
            <a:lvl9pPr lvl="8" rtl="0" algn="ctr">
              <a:spcBef>
                <a:spcPts val="0"/>
              </a:spcBef>
              <a:spcAft>
                <a:spcPts val="0"/>
              </a:spcAft>
              <a:buSzPts val="2300"/>
              <a:buNone/>
              <a:defRPr sz="2300"/>
            </a:lvl9pPr>
          </a:lstStyle>
          <a:p>
            <a:r>
              <a:t>xx%</a:t>
            </a:r>
          </a:p>
        </p:txBody>
      </p:sp>
      <p:sp>
        <p:nvSpPr>
          <p:cNvPr id="179" name="Google Shape;179;p13"/>
          <p:cNvSpPr txBox="1"/>
          <p:nvPr>
            <p:ph idx="15"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80" name="Google Shape;180;p13"/>
          <p:cNvGrpSpPr/>
          <p:nvPr/>
        </p:nvGrpSpPr>
        <p:grpSpPr>
          <a:xfrm>
            <a:off x="7659902" y="264633"/>
            <a:ext cx="1212715" cy="1094887"/>
            <a:chOff x="2857377" y="3791371"/>
            <a:chExt cx="1212715" cy="1094887"/>
          </a:xfrm>
        </p:grpSpPr>
        <p:sp>
          <p:nvSpPr>
            <p:cNvPr id="181" name="Google Shape;181;p13"/>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 name="Google Shape;182;p13"/>
            <p:cNvGrpSpPr/>
            <p:nvPr/>
          </p:nvGrpSpPr>
          <p:grpSpPr>
            <a:xfrm flipH="1" rot="-9548284">
              <a:off x="3378094" y="4237872"/>
              <a:ext cx="103520" cy="99577"/>
              <a:chOff x="7483850" y="1849650"/>
              <a:chExt cx="144400" cy="138900"/>
            </a:xfrm>
          </p:grpSpPr>
          <p:sp>
            <p:nvSpPr>
              <p:cNvPr id="183" name="Google Shape;183;p1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 name="Google Shape;185;p13"/>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3"/>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3"/>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13"/>
            <p:cNvGrpSpPr/>
            <p:nvPr/>
          </p:nvGrpSpPr>
          <p:grpSpPr>
            <a:xfrm flipH="1" rot="-9548284">
              <a:off x="3952235" y="4712060"/>
              <a:ext cx="103520" cy="99577"/>
              <a:chOff x="7483850" y="1849650"/>
              <a:chExt cx="144400" cy="138900"/>
            </a:xfrm>
          </p:grpSpPr>
          <p:sp>
            <p:nvSpPr>
              <p:cNvPr id="189" name="Google Shape;189;p1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91" name="Google Shape;191;p13"/>
          <p:cNvSpPr/>
          <p:nvPr/>
        </p:nvSpPr>
        <p:spPr>
          <a:xfrm>
            <a:off x="-560475" y="2655875"/>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accent1"/>
          </a:solidFill>
          <a:ln cap="flat" cmpd="sng" w="28575">
            <a:solidFill>
              <a:srgbClr val="8AC6C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
    <p:spTree>
      <p:nvGrpSpPr>
        <p:cNvPr id="192" name="Shape 192"/>
        <p:cNvGrpSpPr/>
        <p:nvPr/>
      </p:nvGrpSpPr>
      <p:grpSpPr>
        <a:xfrm>
          <a:off x="0" y="0"/>
          <a:ext cx="0" cy="0"/>
          <a:chOff x="0" y="0"/>
          <a:chExt cx="0" cy="0"/>
        </a:xfrm>
      </p:grpSpPr>
      <p:grpSp>
        <p:nvGrpSpPr>
          <p:cNvPr id="193" name="Google Shape;193;p14"/>
          <p:cNvGrpSpPr/>
          <p:nvPr/>
        </p:nvGrpSpPr>
        <p:grpSpPr>
          <a:xfrm>
            <a:off x="7976702" y="229783"/>
            <a:ext cx="1212715" cy="1094887"/>
            <a:chOff x="2857377" y="3791371"/>
            <a:chExt cx="1212715" cy="1094887"/>
          </a:xfrm>
        </p:grpSpPr>
        <p:sp>
          <p:nvSpPr>
            <p:cNvPr id="194" name="Google Shape;194;p14"/>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 name="Google Shape;195;p14"/>
            <p:cNvGrpSpPr/>
            <p:nvPr/>
          </p:nvGrpSpPr>
          <p:grpSpPr>
            <a:xfrm flipH="1" rot="-9548284">
              <a:off x="3378094" y="4237872"/>
              <a:ext cx="103520" cy="99577"/>
              <a:chOff x="7483850" y="1849650"/>
              <a:chExt cx="144400" cy="138900"/>
            </a:xfrm>
          </p:grpSpPr>
          <p:sp>
            <p:nvSpPr>
              <p:cNvPr id="196" name="Google Shape;196;p1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 name="Google Shape;198;p14"/>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4"/>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4"/>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 name="Google Shape;201;p14"/>
            <p:cNvGrpSpPr/>
            <p:nvPr/>
          </p:nvGrpSpPr>
          <p:grpSpPr>
            <a:xfrm flipH="1" rot="-9548284">
              <a:off x="3952235" y="4712060"/>
              <a:ext cx="103520" cy="99577"/>
              <a:chOff x="7483850" y="1849650"/>
              <a:chExt cx="144400" cy="138900"/>
            </a:xfrm>
          </p:grpSpPr>
          <p:sp>
            <p:nvSpPr>
              <p:cNvPr id="202" name="Google Shape;202;p1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 name="Google Shape;204;p14"/>
          <p:cNvGrpSpPr/>
          <p:nvPr/>
        </p:nvGrpSpPr>
        <p:grpSpPr>
          <a:xfrm rot="7019733">
            <a:off x="19745" y="562097"/>
            <a:ext cx="1212659" cy="1094835"/>
            <a:chOff x="2857377" y="3791371"/>
            <a:chExt cx="1212715" cy="1094887"/>
          </a:xfrm>
        </p:grpSpPr>
        <p:sp>
          <p:nvSpPr>
            <p:cNvPr id="205" name="Google Shape;205;p14"/>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 name="Google Shape;206;p14"/>
            <p:cNvGrpSpPr/>
            <p:nvPr/>
          </p:nvGrpSpPr>
          <p:grpSpPr>
            <a:xfrm flipH="1" rot="-9548284">
              <a:off x="3378094" y="4237872"/>
              <a:ext cx="103520" cy="99577"/>
              <a:chOff x="7483850" y="1849650"/>
              <a:chExt cx="144400" cy="138900"/>
            </a:xfrm>
          </p:grpSpPr>
          <p:sp>
            <p:nvSpPr>
              <p:cNvPr id="207" name="Google Shape;207;p1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 name="Google Shape;209;p14"/>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4"/>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4"/>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 name="Google Shape;212;p14"/>
            <p:cNvGrpSpPr/>
            <p:nvPr/>
          </p:nvGrpSpPr>
          <p:grpSpPr>
            <a:xfrm flipH="1" rot="-9548284">
              <a:off x="3952235" y="4712060"/>
              <a:ext cx="103520" cy="99577"/>
              <a:chOff x="7483850" y="1849650"/>
              <a:chExt cx="144400" cy="138900"/>
            </a:xfrm>
          </p:grpSpPr>
          <p:sp>
            <p:nvSpPr>
              <p:cNvPr id="213" name="Google Shape;213;p1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5" name="Google Shape;215;p14"/>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6" name="Google Shape;216;p14"/>
          <p:cNvSpPr/>
          <p:nvPr/>
        </p:nvSpPr>
        <p:spPr>
          <a:xfrm>
            <a:off x="-1881875" y="158295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4"/>
          <p:cNvSpPr/>
          <p:nvPr/>
        </p:nvSpPr>
        <p:spPr>
          <a:xfrm>
            <a:off x="-111175" y="2444850"/>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_1">
    <p:spTree>
      <p:nvGrpSpPr>
        <p:cNvPr id="218" name="Shape 218"/>
        <p:cNvGrpSpPr/>
        <p:nvPr/>
      </p:nvGrpSpPr>
      <p:grpSpPr>
        <a:xfrm>
          <a:off x="0" y="0"/>
          <a:ext cx="0" cy="0"/>
          <a:chOff x="0" y="0"/>
          <a:chExt cx="0" cy="0"/>
        </a:xfrm>
      </p:grpSpPr>
      <p:grpSp>
        <p:nvGrpSpPr>
          <p:cNvPr id="219" name="Google Shape;219;p15"/>
          <p:cNvGrpSpPr/>
          <p:nvPr/>
        </p:nvGrpSpPr>
        <p:grpSpPr>
          <a:xfrm rot="7019733">
            <a:off x="45495" y="-160553"/>
            <a:ext cx="1212659" cy="1094835"/>
            <a:chOff x="2857377" y="3791371"/>
            <a:chExt cx="1212715" cy="1094887"/>
          </a:xfrm>
        </p:grpSpPr>
        <p:sp>
          <p:nvSpPr>
            <p:cNvPr id="220" name="Google Shape;220;p15"/>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 name="Google Shape;221;p15"/>
            <p:cNvGrpSpPr/>
            <p:nvPr/>
          </p:nvGrpSpPr>
          <p:grpSpPr>
            <a:xfrm flipH="1" rot="-9548284">
              <a:off x="3378094" y="4237872"/>
              <a:ext cx="103520" cy="99577"/>
              <a:chOff x="7483850" y="1849650"/>
              <a:chExt cx="144400" cy="138900"/>
            </a:xfrm>
          </p:grpSpPr>
          <p:sp>
            <p:nvSpPr>
              <p:cNvPr id="222" name="Google Shape;222;p15"/>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5"/>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 name="Google Shape;224;p15"/>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5"/>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5"/>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 name="Google Shape;227;p15"/>
            <p:cNvGrpSpPr/>
            <p:nvPr/>
          </p:nvGrpSpPr>
          <p:grpSpPr>
            <a:xfrm flipH="1" rot="-9548284">
              <a:off x="3952235" y="4712060"/>
              <a:ext cx="103520" cy="99577"/>
              <a:chOff x="7483850" y="1849650"/>
              <a:chExt cx="144400" cy="138900"/>
            </a:xfrm>
          </p:grpSpPr>
          <p:sp>
            <p:nvSpPr>
              <p:cNvPr id="228" name="Google Shape;228;p15"/>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5"/>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0" name="Google Shape;230;p15"/>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1" name="Google Shape;231;p15"/>
          <p:cNvSpPr/>
          <p:nvPr/>
        </p:nvSpPr>
        <p:spPr>
          <a:xfrm>
            <a:off x="-111175" y="2444850"/>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5"/>
          <p:cNvSpPr/>
          <p:nvPr/>
        </p:nvSpPr>
        <p:spPr>
          <a:xfrm flipH="1" rot="10800000">
            <a:off x="5259600" y="4213169"/>
            <a:ext cx="3988388" cy="1183806"/>
          </a:xfrm>
          <a:custGeom>
            <a:rect b="b" l="l" r="r" t="t"/>
            <a:pathLst>
              <a:path extrusionOk="0" h="34059" w="114749">
                <a:moveTo>
                  <a:pt x="114549" y="14411"/>
                </a:moveTo>
                <a:cubicBezTo>
                  <a:pt x="105042" y="20115"/>
                  <a:pt x="93200" y="20048"/>
                  <a:pt x="82192" y="18714"/>
                </a:cubicBezTo>
                <a:cubicBezTo>
                  <a:pt x="73686" y="17713"/>
                  <a:pt x="64346" y="16279"/>
                  <a:pt x="57174" y="20949"/>
                </a:cubicBezTo>
                <a:cubicBezTo>
                  <a:pt x="54139" y="22950"/>
                  <a:pt x="51837" y="25919"/>
                  <a:pt x="49469" y="28721"/>
                </a:cubicBezTo>
                <a:cubicBezTo>
                  <a:pt x="47301" y="31290"/>
                  <a:pt x="44198" y="34058"/>
                  <a:pt x="40996" y="33058"/>
                </a:cubicBezTo>
                <a:cubicBezTo>
                  <a:pt x="38394" y="32257"/>
                  <a:pt x="37193" y="29388"/>
                  <a:pt x="36026" y="26920"/>
                </a:cubicBezTo>
                <a:cubicBezTo>
                  <a:pt x="34291" y="23217"/>
                  <a:pt x="31823" y="19515"/>
                  <a:pt x="28020" y="17947"/>
                </a:cubicBezTo>
                <a:cubicBezTo>
                  <a:pt x="22816" y="15845"/>
                  <a:pt x="16679" y="18280"/>
                  <a:pt x="11275" y="16713"/>
                </a:cubicBezTo>
                <a:cubicBezTo>
                  <a:pt x="5471" y="15011"/>
                  <a:pt x="1968" y="9074"/>
                  <a:pt x="0" y="3336"/>
                </a:cubicBezTo>
                <a:cubicBezTo>
                  <a:pt x="21282" y="4871"/>
                  <a:pt x="42897" y="1435"/>
                  <a:pt x="64213" y="2669"/>
                </a:cubicBezTo>
                <a:cubicBezTo>
                  <a:pt x="69016" y="2903"/>
                  <a:pt x="73753" y="3403"/>
                  <a:pt x="78556" y="3370"/>
                </a:cubicBezTo>
                <a:cubicBezTo>
                  <a:pt x="90698" y="3270"/>
                  <a:pt x="103007" y="1"/>
                  <a:pt x="114749" y="2936"/>
                </a:cubicBezTo>
                <a:cubicBezTo>
                  <a:pt x="114449" y="6539"/>
                  <a:pt x="114248" y="10775"/>
                  <a:pt x="114549" y="1441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 name="Google Shape;233;p15"/>
          <p:cNvGrpSpPr/>
          <p:nvPr/>
        </p:nvGrpSpPr>
        <p:grpSpPr>
          <a:xfrm>
            <a:off x="7931277" y="3978958"/>
            <a:ext cx="1212715" cy="1094887"/>
            <a:chOff x="2857377" y="3791371"/>
            <a:chExt cx="1212715" cy="1094887"/>
          </a:xfrm>
        </p:grpSpPr>
        <p:sp>
          <p:nvSpPr>
            <p:cNvPr id="234" name="Google Shape;234;p15"/>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 name="Google Shape;235;p15"/>
            <p:cNvGrpSpPr/>
            <p:nvPr/>
          </p:nvGrpSpPr>
          <p:grpSpPr>
            <a:xfrm flipH="1" rot="-9548284">
              <a:off x="3378094" y="4237872"/>
              <a:ext cx="103520" cy="99577"/>
              <a:chOff x="7483850" y="1849650"/>
              <a:chExt cx="144400" cy="138900"/>
            </a:xfrm>
          </p:grpSpPr>
          <p:sp>
            <p:nvSpPr>
              <p:cNvPr id="236" name="Google Shape;236;p15"/>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5"/>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 name="Google Shape;238;p15"/>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5"/>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5"/>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 name="Google Shape;241;p15"/>
            <p:cNvGrpSpPr/>
            <p:nvPr/>
          </p:nvGrpSpPr>
          <p:grpSpPr>
            <a:xfrm flipH="1" rot="-9548284">
              <a:off x="3952235" y="4712060"/>
              <a:ext cx="103520" cy="99577"/>
              <a:chOff x="7483850" y="1849650"/>
              <a:chExt cx="144400" cy="138900"/>
            </a:xfrm>
          </p:grpSpPr>
          <p:sp>
            <p:nvSpPr>
              <p:cNvPr id="242" name="Google Shape;242;p15"/>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5"/>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4" name="Google Shape;244;p15"/>
          <p:cNvSpPr/>
          <p:nvPr/>
        </p:nvSpPr>
        <p:spPr>
          <a:xfrm flipH="1" rot="10800000">
            <a:off x="8234850" y="-228184"/>
            <a:ext cx="984138" cy="1431561"/>
          </a:xfrm>
          <a:custGeom>
            <a:rect b="b" l="l" r="r" t="t"/>
            <a:pathLst>
              <a:path extrusionOk="0" h="49203" w="33825">
                <a:moveTo>
                  <a:pt x="19548" y="8306"/>
                </a:moveTo>
                <a:cubicBezTo>
                  <a:pt x="16145" y="12176"/>
                  <a:pt x="13510" y="17013"/>
                  <a:pt x="9607" y="20248"/>
                </a:cubicBezTo>
                <a:cubicBezTo>
                  <a:pt x="7206" y="22283"/>
                  <a:pt x="4337" y="23651"/>
                  <a:pt x="2602" y="26319"/>
                </a:cubicBezTo>
                <a:cubicBezTo>
                  <a:pt x="0" y="30189"/>
                  <a:pt x="601" y="35993"/>
                  <a:pt x="3103" y="39896"/>
                </a:cubicBezTo>
                <a:cubicBezTo>
                  <a:pt x="5604" y="43832"/>
                  <a:pt x="9674" y="46167"/>
                  <a:pt x="13844" y="47401"/>
                </a:cubicBezTo>
                <a:cubicBezTo>
                  <a:pt x="19781" y="49202"/>
                  <a:pt x="26153" y="49036"/>
                  <a:pt x="32023" y="46967"/>
                </a:cubicBezTo>
                <a:cubicBezTo>
                  <a:pt x="32691" y="41964"/>
                  <a:pt x="33324" y="36960"/>
                  <a:pt x="33291" y="31923"/>
                </a:cubicBezTo>
                <a:cubicBezTo>
                  <a:pt x="33224" y="28154"/>
                  <a:pt x="32824" y="24385"/>
                  <a:pt x="32624" y="20649"/>
                </a:cubicBezTo>
                <a:cubicBezTo>
                  <a:pt x="32457" y="17279"/>
                  <a:pt x="32457" y="13844"/>
                  <a:pt x="32657" y="10475"/>
                </a:cubicBezTo>
                <a:cubicBezTo>
                  <a:pt x="32791" y="8306"/>
                  <a:pt x="33825" y="4837"/>
                  <a:pt x="32057" y="3203"/>
                </a:cubicBezTo>
                <a:cubicBezTo>
                  <a:pt x="28554" y="0"/>
                  <a:pt x="21883" y="5638"/>
                  <a:pt x="19548" y="830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3">
    <p:spTree>
      <p:nvGrpSpPr>
        <p:cNvPr id="245" name="Shape 245"/>
        <p:cNvGrpSpPr/>
        <p:nvPr/>
      </p:nvGrpSpPr>
      <p:grpSpPr>
        <a:xfrm>
          <a:off x="0" y="0"/>
          <a:ext cx="0" cy="0"/>
          <a:chOff x="0" y="0"/>
          <a:chExt cx="0" cy="0"/>
        </a:xfrm>
      </p:grpSpPr>
      <p:sp>
        <p:nvSpPr>
          <p:cNvPr id="246" name="Google Shape;246;p16"/>
          <p:cNvSpPr/>
          <p:nvPr/>
        </p:nvSpPr>
        <p:spPr>
          <a:xfrm>
            <a:off x="-1322725" y="155690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6"/>
          <p:cNvSpPr/>
          <p:nvPr/>
        </p:nvSpPr>
        <p:spPr>
          <a:xfrm>
            <a:off x="-287912" y="1907150"/>
            <a:ext cx="3619883" cy="3355815"/>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6"/>
          <p:cNvSpPr/>
          <p:nvPr/>
        </p:nvSpPr>
        <p:spPr>
          <a:xfrm rot="-5108702">
            <a:off x="5920486" y="23793"/>
            <a:ext cx="4661767" cy="3602507"/>
          </a:xfrm>
          <a:custGeom>
            <a:rect b="b" l="l" r="r" t="t"/>
            <a:pathLst>
              <a:path extrusionOk="0" h="185628" w="240209">
                <a:moveTo>
                  <a:pt x="220788" y="1"/>
                </a:moveTo>
                <a:cubicBezTo>
                  <a:pt x="213773" y="1"/>
                  <a:pt x="206748" y="2204"/>
                  <a:pt x="201109" y="6379"/>
                </a:cubicBezTo>
                <a:cubicBezTo>
                  <a:pt x="195156" y="10785"/>
                  <a:pt x="191393" y="16250"/>
                  <a:pt x="190512" y="23453"/>
                </a:cubicBezTo>
                <a:cubicBezTo>
                  <a:pt x="189607" y="30930"/>
                  <a:pt x="192524" y="37669"/>
                  <a:pt x="187500" y="44336"/>
                </a:cubicBezTo>
                <a:cubicBezTo>
                  <a:pt x="183999" y="48980"/>
                  <a:pt x="178451" y="50528"/>
                  <a:pt x="173308" y="52742"/>
                </a:cubicBezTo>
                <a:cubicBezTo>
                  <a:pt x="165449" y="56147"/>
                  <a:pt x="157925" y="61969"/>
                  <a:pt x="155496" y="70411"/>
                </a:cubicBezTo>
                <a:cubicBezTo>
                  <a:pt x="153722" y="76543"/>
                  <a:pt x="154781" y="83055"/>
                  <a:pt x="152448" y="89044"/>
                </a:cubicBezTo>
                <a:cubicBezTo>
                  <a:pt x="148620" y="98847"/>
                  <a:pt x="140559" y="101747"/>
                  <a:pt x="131086" y="101747"/>
                </a:cubicBezTo>
                <a:cubicBezTo>
                  <a:pt x="129950" y="101747"/>
                  <a:pt x="128795" y="101706"/>
                  <a:pt x="127623" y="101629"/>
                </a:cubicBezTo>
                <a:cubicBezTo>
                  <a:pt x="125871" y="101515"/>
                  <a:pt x="124142" y="101452"/>
                  <a:pt x="122435" y="101452"/>
                </a:cubicBezTo>
                <a:cubicBezTo>
                  <a:pt x="113055" y="101452"/>
                  <a:pt x="104375" y="103368"/>
                  <a:pt x="96548" y="109392"/>
                </a:cubicBezTo>
                <a:cubicBezTo>
                  <a:pt x="90654" y="113916"/>
                  <a:pt x="86535" y="120369"/>
                  <a:pt x="81118" y="125418"/>
                </a:cubicBezTo>
                <a:cubicBezTo>
                  <a:pt x="72509" y="133395"/>
                  <a:pt x="60853" y="137991"/>
                  <a:pt x="49125" y="138003"/>
                </a:cubicBezTo>
                <a:cubicBezTo>
                  <a:pt x="49086" y="138003"/>
                  <a:pt x="49047" y="138003"/>
                  <a:pt x="49007" y="138003"/>
                </a:cubicBezTo>
                <a:cubicBezTo>
                  <a:pt x="40502" y="138003"/>
                  <a:pt x="32073" y="135709"/>
                  <a:pt x="23591" y="135709"/>
                </a:cubicBezTo>
                <a:cubicBezTo>
                  <a:pt x="22649" y="135709"/>
                  <a:pt x="21708" y="135737"/>
                  <a:pt x="20765" y="135800"/>
                </a:cubicBezTo>
                <a:cubicBezTo>
                  <a:pt x="11287" y="136431"/>
                  <a:pt x="988" y="166804"/>
                  <a:pt x="0" y="176257"/>
                </a:cubicBezTo>
                <a:lnTo>
                  <a:pt x="240209" y="185627"/>
                </a:lnTo>
                <a:lnTo>
                  <a:pt x="230898" y="1605"/>
                </a:lnTo>
                <a:cubicBezTo>
                  <a:pt x="227639" y="526"/>
                  <a:pt x="224215" y="1"/>
                  <a:pt x="220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 name="Google Shape;249;p16"/>
          <p:cNvGrpSpPr/>
          <p:nvPr/>
        </p:nvGrpSpPr>
        <p:grpSpPr>
          <a:xfrm>
            <a:off x="8279500" y="3882038"/>
            <a:ext cx="1493588" cy="217350"/>
            <a:chOff x="7683975" y="539488"/>
            <a:chExt cx="1493588" cy="217350"/>
          </a:xfrm>
        </p:grpSpPr>
        <p:sp>
          <p:nvSpPr>
            <p:cNvPr id="250" name="Google Shape;250;p16"/>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6"/>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6"/>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6"/>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6"/>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6"/>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6"/>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6"/>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6"/>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6"/>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6"/>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6"/>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6"/>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6"/>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6"/>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6"/>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6"/>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6"/>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 name="Google Shape;268;p16"/>
          <p:cNvSpPr txBox="1"/>
          <p:nvPr>
            <p:ph type="title"/>
          </p:nvPr>
        </p:nvSpPr>
        <p:spPr>
          <a:xfrm>
            <a:off x="1686276" y="1207025"/>
            <a:ext cx="2286000" cy="1004100"/>
          </a:xfrm>
          <a:prstGeom prst="rect">
            <a:avLst/>
          </a:prstGeom>
        </p:spPr>
        <p:txBody>
          <a:bodyPr anchorCtr="0" anchor="b" bIns="0" lIns="0" spcFirstLastPara="1" rIns="0" wrap="square" tIns="0">
            <a:noAutofit/>
          </a:bodyPr>
          <a:lstStyle>
            <a:lvl1pPr lvl="0" rtl="0">
              <a:lnSpc>
                <a:spcPct val="80000"/>
              </a:lnSpc>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69" name="Google Shape;269;p16"/>
          <p:cNvSpPr txBox="1"/>
          <p:nvPr>
            <p:ph idx="1" type="subTitle"/>
          </p:nvPr>
        </p:nvSpPr>
        <p:spPr>
          <a:xfrm>
            <a:off x="1686276" y="2483525"/>
            <a:ext cx="2286000" cy="1533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Clr>
                <a:schemeClr val="accent1"/>
              </a:buClr>
              <a:buSzPts val="1600"/>
              <a:buNone/>
              <a:defRPr sz="1400"/>
            </a:lvl1pPr>
            <a:lvl2pPr lvl="1" rtl="0">
              <a:lnSpc>
                <a:spcPct val="100000"/>
              </a:lnSpc>
              <a:spcBef>
                <a:spcPts val="0"/>
              </a:spcBef>
              <a:spcAft>
                <a:spcPts val="0"/>
              </a:spcAft>
              <a:buClr>
                <a:schemeClr val="accent1"/>
              </a:buClr>
              <a:buSzPts val="1600"/>
              <a:buNone/>
              <a:defRPr>
                <a:solidFill>
                  <a:schemeClr val="accent1"/>
                </a:solidFill>
              </a:defRPr>
            </a:lvl2pPr>
            <a:lvl3pPr lvl="2" rtl="0">
              <a:lnSpc>
                <a:spcPct val="100000"/>
              </a:lnSpc>
              <a:spcBef>
                <a:spcPts val="0"/>
              </a:spcBef>
              <a:spcAft>
                <a:spcPts val="0"/>
              </a:spcAft>
              <a:buClr>
                <a:schemeClr val="accent1"/>
              </a:buClr>
              <a:buSzPts val="1600"/>
              <a:buNone/>
              <a:defRPr>
                <a:solidFill>
                  <a:schemeClr val="accent1"/>
                </a:solidFill>
              </a:defRPr>
            </a:lvl3pPr>
            <a:lvl4pPr lvl="3" rtl="0">
              <a:lnSpc>
                <a:spcPct val="100000"/>
              </a:lnSpc>
              <a:spcBef>
                <a:spcPts val="0"/>
              </a:spcBef>
              <a:spcAft>
                <a:spcPts val="0"/>
              </a:spcAft>
              <a:buClr>
                <a:schemeClr val="accent1"/>
              </a:buClr>
              <a:buSzPts val="1600"/>
              <a:buNone/>
              <a:defRPr>
                <a:solidFill>
                  <a:schemeClr val="accent1"/>
                </a:solidFill>
              </a:defRPr>
            </a:lvl4pPr>
            <a:lvl5pPr lvl="4" rtl="0">
              <a:lnSpc>
                <a:spcPct val="100000"/>
              </a:lnSpc>
              <a:spcBef>
                <a:spcPts val="0"/>
              </a:spcBef>
              <a:spcAft>
                <a:spcPts val="0"/>
              </a:spcAft>
              <a:buClr>
                <a:schemeClr val="accent1"/>
              </a:buClr>
              <a:buSzPts val="1600"/>
              <a:buNone/>
              <a:defRPr>
                <a:solidFill>
                  <a:schemeClr val="accent1"/>
                </a:solidFill>
              </a:defRPr>
            </a:lvl5pPr>
            <a:lvl6pPr lvl="5" rtl="0">
              <a:lnSpc>
                <a:spcPct val="100000"/>
              </a:lnSpc>
              <a:spcBef>
                <a:spcPts val="0"/>
              </a:spcBef>
              <a:spcAft>
                <a:spcPts val="0"/>
              </a:spcAft>
              <a:buClr>
                <a:schemeClr val="accent1"/>
              </a:buClr>
              <a:buSzPts val="1600"/>
              <a:buNone/>
              <a:defRPr>
                <a:solidFill>
                  <a:schemeClr val="accent1"/>
                </a:solidFill>
              </a:defRPr>
            </a:lvl6pPr>
            <a:lvl7pPr lvl="6" rtl="0">
              <a:lnSpc>
                <a:spcPct val="100000"/>
              </a:lnSpc>
              <a:spcBef>
                <a:spcPts val="0"/>
              </a:spcBef>
              <a:spcAft>
                <a:spcPts val="0"/>
              </a:spcAft>
              <a:buClr>
                <a:schemeClr val="accent1"/>
              </a:buClr>
              <a:buSzPts val="1600"/>
              <a:buNone/>
              <a:defRPr>
                <a:solidFill>
                  <a:schemeClr val="accent1"/>
                </a:solidFill>
              </a:defRPr>
            </a:lvl7pPr>
            <a:lvl8pPr lvl="7" rtl="0">
              <a:lnSpc>
                <a:spcPct val="100000"/>
              </a:lnSpc>
              <a:spcBef>
                <a:spcPts val="0"/>
              </a:spcBef>
              <a:spcAft>
                <a:spcPts val="0"/>
              </a:spcAft>
              <a:buClr>
                <a:schemeClr val="accent1"/>
              </a:buClr>
              <a:buSzPts val="1600"/>
              <a:buNone/>
              <a:defRPr>
                <a:solidFill>
                  <a:schemeClr val="accent1"/>
                </a:solidFill>
              </a:defRPr>
            </a:lvl8pPr>
            <a:lvl9pPr lvl="8" rtl="0">
              <a:lnSpc>
                <a:spcPct val="100000"/>
              </a:lnSpc>
              <a:spcBef>
                <a:spcPts val="0"/>
              </a:spcBef>
              <a:spcAft>
                <a:spcPts val="0"/>
              </a:spcAft>
              <a:buClr>
                <a:schemeClr val="accent1"/>
              </a:buClr>
              <a:buSzPts val="1600"/>
              <a:buNone/>
              <a:defRPr>
                <a:solidFill>
                  <a:schemeClr val="accent1"/>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3_1">
    <p:spTree>
      <p:nvGrpSpPr>
        <p:cNvPr id="270" name="Shape 270"/>
        <p:cNvGrpSpPr/>
        <p:nvPr/>
      </p:nvGrpSpPr>
      <p:grpSpPr>
        <a:xfrm>
          <a:off x="0" y="0"/>
          <a:ext cx="0" cy="0"/>
          <a:chOff x="0" y="0"/>
          <a:chExt cx="0" cy="0"/>
        </a:xfrm>
      </p:grpSpPr>
      <p:sp>
        <p:nvSpPr>
          <p:cNvPr id="271" name="Google Shape;271;p17"/>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2" name="Google Shape;272;p17"/>
          <p:cNvSpPr txBox="1"/>
          <p:nvPr>
            <p:ph idx="1" type="subTitle"/>
          </p:nvPr>
        </p:nvSpPr>
        <p:spPr>
          <a:xfrm>
            <a:off x="2972700" y="1828625"/>
            <a:ext cx="3198600" cy="213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Clr>
                <a:schemeClr val="accent1"/>
              </a:buClr>
              <a:buSzPts val="1600"/>
              <a:buChar char="●"/>
              <a:defRPr sz="1600"/>
            </a:lvl1pPr>
            <a:lvl2pPr lvl="1" rtl="0" algn="ctr">
              <a:lnSpc>
                <a:spcPct val="100000"/>
              </a:lnSpc>
              <a:spcBef>
                <a:spcPts val="0"/>
              </a:spcBef>
              <a:spcAft>
                <a:spcPts val="0"/>
              </a:spcAft>
              <a:buClr>
                <a:schemeClr val="accent1"/>
              </a:buClr>
              <a:buSzPts val="1600"/>
              <a:buChar char="○"/>
              <a:defRPr>
                <a:solidFill>
                  <a:schemeClr val="accent1"/>
                </a:solidFill>
              </a:defRPr>
            </a:lvl2pPr>
            <a:lvl3pPr lvl="2" rtl="0" algn="ctr">
              <a:lnSpc>
                <a:spcPct val="100000"/>
              </a:lnSpc>
              <a:spcBef>
                <a:spcPts val="0"/>
              </a:spcBef>
              <a:spcAft>
                <a:spcPts val="0"/>
              </a:spcAft>
              <a:buClr>
                <a:schemeClr val="accent1"/>
              </a:buClr>
              <a:buSzPts val="1600"/>
              <a:buChar char="■"/>
              <a:defRPr>
                <a:solidFill>
                  <a:schemeClr val="accent1"/>
                </a:solidFill>
              </a:defRPr>
            </a:lvl3pPr>
            <a:lvl4pPr lvl="3" rtl="0" algn="ctr">
              <a:lnSpc>
                <a:spcPct val="100000"/>
              </a:lnSpc>
              <a:spcBef>
                <a:spcPts val="0"/>
              </a:spcBef>
              <a:spcAft>
                <a:spcPts val="0"/>
              </a:spcAft>
              <a:buClr>
                <a:schemeClr val="accent1"/>
              </a:buClr>
              <a:buSzPts val="1600"/>
              <a:buChar char="●"/>
              <a:defRPr>
                <a:solidFill>
                  <a:schemeClr val="accent1"/>
                </a:solidFill>
              </a:defRPr>
            </a:lvl4pPr>
            <a:lvl5pPr lvl="4" rtl="0" algn="ctr">
              <a:lnSpc>
                <a:spcPct val="100000"/>
              </a:lnSpc>
              <a:spcBef>
                <a:spcPts val="0"/>
              </a:spcBef>
              <a:spcAft>
                <a:spcPts val="0"/>
              </a:spcAft>
              <a:buClr>
                <a:schemeClr val="accent1"/>
              </a:buClr>
              <a:buSzPts val="1600"/>
              <a:buChar char="○"/>
              <a:defRPr>
                <a:solidFill>
                  <a:schemeClr val="accent1"/>
                </a:solidFill>
              </a:defRPr>
            </a:lvl5pPr>
            <a:lvl6pPr lvl="5" rtl="0" algn="ctr">
              <a:lnSpc>
                <a:spcPct val="100000"/>
              </a:lnSpc>
              <a:spcBef>
                <a:spcPts val="0"/>
              </a:spcBef>
              <a:spcAft>
                <a:spcPts val="0"/>
              </a:spcAft>
              <a:buClr>
                <a:schemeClr val="accent1"/>
              </a:buClr>
              <a:buSzPts val="1600"/>
              <a:buChar char="■"/>
              <a:defRPr>
                <a:solidFill>
                  <a:schemeClr val="accent1"/>
                </a:solidFill>
              </a:defRPr>
            </a:lvl6pPr>
            <a:lvl7pPr lvl="6" rtl="0" algn="ctr">
              <a:lnSpc>
                <a:spcPct val="100000"/>
              </a:lnSpc>
              <a:spcBef>
                <a:spcPts val="0"/>
              </a:spcBef>
              <a:spcAft>
                <a:spcPts val="0"/>
              </a:spcAft>
              <a:buClr>
                <a:schemeClr val="accent1"/>
              </a:buClr>
              <a:buSzPts val="1600"/>
              <a:buChar char="●"/>
              <a:defRPr>
                <a:solidFill>
                  <a:schemeClr val="accent1"/>
                </a:solidFill>
              </a:defRPr>
            </a:lvl7pPr>
            <a:lvl8pPr lvl="7" rtl="0" algn="ctr">
              <a:lnSpc>
                <a:spcPct val="100000"/>
              </a:lnSpc>
              <a:spcBef>
                <a:spcPts val="0"/>
              </a:spcBef>
              <a:spcAft>
                <a:spcPts val="0"/>
              </a:spcAft>
              <a:buClr>
                <a:schemeClr val="accent1"/>
              </a:buClr>
              <a:buSzPts val="1600"/>
              <a:buChar char="○"/>
              <a:defRPr>
                <a:solidFill>
                  <a:schemeClr val="accent1"/>
                </a:solidFill>
              </a:defRPr>
            </a:lvl8pPr>
            <a:lvl9pPr lvl="8" rtl="0" algn="ctr">
              <a:lnSpc>
                <a:spcPct val="100000"/>
              </a:lnSpc>
              <a:spcBef>
                <a:spcPts val="0"/>
              </a:spcBef>
              <a:spcAft>
                <a:spcPts val="0"/>
              </a:spcAft>
              <a:buClr>
                <a:schemeClr val="accent1"/>
              </a:buClr>
              <a:buSzPts val="1600"/>
              <a:buChar char="■"/>
              <a:defRPr>
                <a:solidFill>
                  <a:schemeClr val="accent1"/>
                </a:solidFill>
              </a:defRPr>
            </a:lvl9pPr>
          </a:lstStyle>
          <a:p/>
        </p:txBody>
      </p:sp>
      <p:sp>
        <p:nvSpPr>
          <p:cNvPr id="273" name="Google Shape;273;p17"/>
          <p:cNvSpPr txBox="1"/>
          <p:nvPr>
            <p:ph idx="2" type="subTitle"/>
          </p:nvPr>
        </p:nvSpPr>
        <p:spPr>
          <a:xfrm>
            <a:off x="2972700" y="1391725"/>
            <a:ext cx="3198600" cy="369900"/>
          </a:xfrm>
          <a:prstGeom prst="rect">
            <a:avLst/>
          </a:prstGeom>
        </p:spPr>
        <p:txBody>
          <a:bodyPr anchorCtr="0" anchor="t" bIns="0" lIns="0" spcFirstLastPara="1" rIns="0" wrap="square" tIns="0">
            <a:noAutofit/>
          </a:bodyPr>
          <a:lstStyle>
            <a:lvl1pPr lvl="0" rtl="0" algn="ctr">
              <a:lnSpc>
                <a:spcPct val="8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1pPr>
            <a:lvl2pPr lvl="1"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2pPr>
            <a:lvl3pPr lvl="2"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3pPr>
            <a:lvl4pPr lvl="3"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4pPr>
            <a:lvl5pPr lvl="4"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5pPr>
            <a:lvl6pPr lvl="5"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6pPr>
            <a:lvl7pPr lvl="6"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7pPr>
            <a:lvl8pPr lvl="7"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8pPr>
            <a:lvl9pPr lvl="8"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9pPr>
          </a:lstStyle>
          <a:p/>
        </p:txBody>
      </p:sp>
      <p:sp>
        <p:nvSpPr>
          <p:cNvPr id="274" name="Google Shape;274;p17"/>
          <p:cNvSpPr/>
          <p:nvPr/>
        </p:nvSpPr>
        <p:spPr>
          <a:xfrm>
            <a:off x="-1881875" y="158295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7"/>
          <p:cNvSpPr/>
          <p:nvPr/>
        </p:nvSpPr>
        <p:spPr>
          <a:xfrm>
            <a:off x="-111175" y="2444850"/>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7"/>
          <p:cNvSpPr txBox="1"/>
          <p:nvPr>
            <p:ph idx="3" type="subTitle"/>
          </p:nvPr>
        </p:nvSpPr>
        <p:spPr>
          <a:xfrm>
            <a:off x="6908400" y="2019850"/>
            <a:ext cx="3198600" cy="213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Clr>
                <a:schemeClr val="accent1"/>
              </a:buClr>
              <a:buSzPts val="1600"/>
              <a:buChar char="●"/>
              <a:defRPr sz="1600"/>
            </a:lvl1pPr>
            <a:lvl2pPr lvl="1" rtl="0" algn="ctr">
              <a:lnSpc>
                <a:spcPct val="100000"/>
              </a:lnSpc>
              <a:spcBef>
                <a:spcPts val="0"/>
              </a:spcBef>
              <a:spcAft>
                <a:spcPts val="0"/>
              </a:spcAft>
              <a:buClr>
                <a:schemeClr val="accent1"/>
              </a:buClr>
              <a:buSzPts val="1600"/>
              <a:buChar char="○"/>
              <a:defRPr>
                <a:solidFill>
                  <a:schemeClr val="accent1"/>
                </a:solidFill>
              </a:defRPr>
            </a:lvl2pPr>
            <a:lvl3pPr lvl="2" rtl="0" algn="ctr">
              <a:lnSpc>
                <a:spcPct val="100000"/>
              </a:lnSpc>
              <a:spcBef>
                <a:spcPts val="0"/>
              </a:spcBef>
              <a:spcAft>
                <a:spcPts val="0"/>
              </a:spcAft>
              <a:buClr>
                <a:schemeClr val="accent1"/>
              </a:buClr>
              <a:buSzPts val="1600"/>
              <a:buChar char="■"/>
              <a:defRPr>
                <a:solidFill>
                  <a:schemeClr val="accent1"/>
                </a:solidFill>
              </a:defRPr>
            </a:lvl3pPr>
            <a:lvl4pPr lvl="3" rtl="0" algn="ctr">
              <a:lnSpc>
                <a:spcPct val="100000"/>
              </a:lnSpc>
              <a:spcBef>
                <a:spcPts val="0"/>
              </a:spcBef>
              <a:spcAft>
                <a:spcPts val="0"/>
              </a:spcAft>
              <a:buClr>
                <a:schemeClr val="accent1"/>
              </a:buClr>
              <a:buSzPts val="1600"/>
              <a:buChar char="●"/>
              <a:defRPr>
                <a:solidFill>
                  <a:schemeClr val="accent1"/>
                </a:solidFill>
              </a:defRPr>
            </a:lvl4pPr>
            <a:lvl5pPr lvl="4" rtl="0" algn="ctr">
              <a:lnSpc>
                <a:spcPct val="100000"/>
              </a:lnSpc>
              <a:spcBef>
                <a:spcPts val="0"/>
              </a:spcBef>
              <a:spcAft>
                <a:spcPts val="0"/>
              </a:spcAft>
              <a:buClr>
                <a:schemeClr val="accent1"/>
              </a:buClr>
              <a:buSzPts val="1600"/>
              <a:buChar char="○"/>
              <a:defRPr>
                <a:solidFill>
                  <a:schemeClr val="accent1"/>
                </a:solidFill>
              </a:defRPr>
            </a:lvl5pPr>
            <a:lvl6pPr lvl="5" rtl="0" algn="ctr">
              <a:lnSpc>
                <a:spcPct val="100000"/>
              </a:lnSpc>
              <a:spcBef>
                <a:spcPts val="0"/>
              </a:spcBef>
              <a:spcAft>
                <a:spcPts val="0"/>
              </a:spcAft>
              <a:buClr>
                <a:schemeClr val="accent1"/>
              </a:buClr>
              <a:buSzPts val="1600"/>
              <a:buChar char="■"/>
              <a:defRPr>
                <a:solidFill>
                  <a:schemeClr val="accent1"/>
                </a:solidFill>
              </a:defRPr>
            </a:lvl6pPr>
            <a:lvl7pPr lvl="6" rtl="0" algn="ctr">
              <a:lnSpc>
                <a:spcPct val="100000"/>
              </a:lnSpc>
              <a:spcBef>
                <a:spcPts val="0"/>
              </a:spcBef>
              <a:spcAft>
                <a:spcPts val="0"/>
              </a:spcAft>
              <a:buClr>
                <a:schemeClr val="accent1"/>
              </a:buClr>
              <a:buSzPts val="1600"/>
              <a:buChar char="●"/>
              <a:defRPr>
                <a:solidFill>
                  <a:schemeClr val="accent1"/>
                </a:solidFill>
              </a:defRPr>
            </a:lvl7pPr>
            <a:lvl8pPr lvl="7" rtl="0" algn="ctr">
              <a:lnSpc>
                <a:spcPct val="100000"/>
              </a:lnSpc>
              <a:spcBef>
                <a:spcPts val="0"/>
              </a:spcBef>
              <a:spcAft>
                <a:spcPts val="0"/>
              </a:spcAft>
              <a:buClr>
                <a:schemeClr val="accent1"/>
              </a:buClr>
              <a:buSzPts val="1600"/>
              <a:buChar char="○"/>
              <a:defRPr>
                <a:solidFill>
                  <a:schemeClr val="accent1"/>
                </a:solidFill>
              </a:defRPr>
            </a:lvl8pPr>
            <a:lvl9pPr lvl="8" rtl="0" algn="ctr">
              <a:lnSpc>
                <a:spcPct val="100000"/>
              </a:lnSpc>
              <a:spcBef>
                <a:spcPts val="0"/>
              </a:spcBef>
              <a:spcAft>
                <a:spcPts val="0"/>
              </a:spcAft>
              <a:buClr>
                <a:schemeClr val="accent1"/>
              </a:buClr>
              <a:buSzPts val="1600"/>
              <a:buChar char="■"/>
              <a:defRPr>
                <a:solidFill>
                  <a:schemeClr val="accent1"/>
                </a:solidFill>
              </a:defRPr>
            </a:lvl9pPr>
          </a:lstStyle>
          <a:p/>
        </p:txBody>
      </p:sp>
      <p:sp>
        <p:nvSpPr>
          <p:cNvPr id="277" name="Google Shape;277;p17"/>
          <p:cNvSpPr txBox="1"/>
          <p:nvPr>
            <p:ph idx="4" type="subTitle"/>
          </p:nvPr>
        </p:nvSpPr>
        <p:spPr>
          <a:xfrm>
            <a:off x="6908400" y="1582950"/>
            <a:ext cx="3198600" cy="369900"/>
          </a:xfrm>
          <a:prstGeom prst="rect">
            <a:avLst/>
          </a:prstGeom>
        </p:spPr>
        <p:txBody>
          <a:bodyPr anchorCtr="0" anchor="t" bIns="0" lIns="0" spcFirstLastPara="1" rIns="0" wrap="square" tIns="0">
            <a:noAutofit/>
          </a:bodyPr>
          <a:lstStyle>
            <a:lvl1pPr lvl="0" rtl="0" algn="ctr">
              <a:lnSpc>
                <a:spcPct val="8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1pPr>
            <a:lvl2pPr lvl="1"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2pPr>
            <a:lvl3pPr lvl="2"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3pPr>
            <a:lvl4pPr lvl="3"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4pPr>
            <a:lvl5pPr lvl="4"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5pPr>
            <a:lvl6pPr lvl="5"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6pPr>
            <a:lvl7pPr lvl="6"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7pPr>
            <a:lvl8pPr lvl="7"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8pPr>
            <a:lvl9pPr lvl="8" rtl="0" algn="ctr">
              <a:lnSpc>
                <a:spcPct val="100000"/>
              </a:lnSpc>
              <a:spcBef>
                <a:spcPts val="0"/>
              </a:spcBef>
              <a:spcAft>
                <a:spcPts val="0"/>
              </a:spcAft>
              <a:buClr>
                <a:schemeClr val="accent2"/>
              </a:buClr>
              <a:buSzPts val="2300"/>
              <a:buFont typeface="Nerko One"/>
              <a:buNone/>
              <a:defRPr b="1" sz="2300">
                <a:solidFill>
                  <a:schemeClr val="accent2"/>
                </a:solidFill>
                <a:latin typeface="Nerko One"/>
                <a:ea typeface="Nerko One"/>
                <a:cs typeface="Nerko One"/>
                <a:sym typeface="Nerko 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_1">
    <p:spTree>
      <p:nvGrpSpPr>
        <p:cNvPr id="278" name="Shape 278"/>
        <p:cNvGrpSpPr/>
        <p:nvPr/>
      </p:nvGrpSpPr>
      <p:grpSpPr>
        <a:xfrm>
          <a:off x="0" y="0"/>
          <a:ext cx="0" cy="0"/>
          <a:chOff x="0" y="0"/>
          <a:chExt cx="0" cy="0"/>
        </a:xfrm>
      </p:grpSpPr>
      <p:sp>
        <p:nvSpPr>
          <p:cNvPr id="279" name="Google Shape;279;p18"/>
          <p:cNvSpPr txBox="1"/>
          <p:nvPr>
            <p:ph idx="1" type="subTitle"/>
          </p:nvPr>
        </p:nvSpPr>
        <p:spPr>
          <a:xfrm>
            <a:off x="720000" y="3551148"/>
            <a:ext cx="2293800" cy="799500"/>
          </a:xfrm>
          <a:prstGeom prst="rect">
            <a:avLst/>
          </a:prstGeom>
        </p:spPr>
        <p:txBody>
          <a:bodyPr anchorCtr="0" anchor="t"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80" name="Google Shape;280;p18"/>
          <p:cNvSpPr txBox="1"/>
          <p:nvPr>
            <p:ph idx="2" type="subTitle"/>
          </p:nvPr>
        </p:nvSpPr>
        <p:spPr>
          <a:xfrm>
            <a:off x="720000" y="29852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2000"/>
              <a:buFont typeface="Henny Penny"/>
              <a:buNone/>
              <a:defRPr sz="2300">
                <a:solidFill>
                  <a:schemeClr val="accent2"/>
                </a:solidFill>
                <a:latin typeface="Nerko One"/>
                <a:ea typeface="Nerko One"/>
                <a:cs typeface="Nerko One"/>
                <a:sym typeface="Nerko One"/>
              </a:defRPr>
            </a:lvl1pPr>
            <a:lvl2pPr lvl="1" rtl="0" algn="ctr">
              <a:spcBef>
                <a:spcPts val="0"/>
              </a:spcBef>
              <a:spcAft>
                <a:spcPts val="0"/>
              </a:spcAft>
              <a:buSzPts val="2000"/>
              <a:buFont typeface="Henny Penny"/>
              <a:buNone/>
              <a:defRPr sz="2000">
                <a:latin typeface="Henny Penny"/>
                <a:ea typeface="Henny Penny"/>
                <a:cs typeface="Henny Penny"/>
                <a:sym typeface="Henny Penny"/>
              </a:defRPr>
            </a:lvl2pPr>
            <a:lvl3pPr lvl="2" rtl="0" algn="ctr">
              <a:spcBef>
                <a:spcPts val="0"/>
              </a:spcBef>
              <a:spcAft>
                <a:spcPts val="0"/>
              </a:spcAft>
              <a:buSzPts val="2000"/>
              <a:buFont typeface="Henny Penny"/>
              <a:buNone/>
              <a:defRPr sz="2000">
                <a:latin typeface="Henny Penny"/>
                <a:ea typeface="Henny Penny"/>
                <a:cs typeface="Henny Penny"/>
                <a:sym typeface="Henny Penny"/>
              </a:defRPr>
            </a:lvl3pPr>
            <a:lvl4pPr lvl="3" rtl="0" algn="ctr">
              <a:spcBef>
                <a:spcPts val="0"/>
              </a:spcBef>
              <a:spcAft>
                <a:spcPts val="0"/>
              </a:spcAft>
              <a:buSzPts val="2000"/>
              <a:buFont typeface="Henny Penny"/>
              <a:buNone/>
              <a:defRPr sz="2000">
                <a:latin typeface="Henny Penny"/>
                <a:ea typeface="Henny Penny"/>
                <a:cs typeface="Henny Penny"/>
                <a:sym typeface="Henny Penny"/>
              </a:defRPr>
            </a:lvl4pPr>
            <a:lvl5pPr lvl="4" rtl="0" algn="ctr">
              <a:spcBef>
                <a:spcPts val="0"/>
              </a:spcBef>
              <a:spcAft>
                <a:spcPts val="0"/>
              </a:spcAft>
              <a:buSzPts val="2000"/>
              <a:buFont typeface="Henny Penny"/>
              <a:buNone/>
              <a:defRPr sz="2000">
                <a:latin typeface="Henny Penny"/>
                <a:ea typeface="Henny Penny"/>
                <a:cs typeface="Henny Penny"/>
                <a:sym typeface="Henny Penny"/>
              </a:defRPr>
            </a:lvl5pPr>
            <a:lvl6pPr lvl="5" rtl="0" algn="ctr">
              <a:spcBef>
                <a:spcPts val="0"/>
              </a:spcBef>
              <a:spcAft>
                <a:spcPts val="0"/>
              </a:spcAft>
              <a:buSzPts val="2000"/>
              <a:buFont typeface="Henny Penny"/>
              <a:buNone/>
              <a:defRPr sz="2000">
                <a:latin typeface="Henny Penny"/>
                <a:ea typeface="Henny Penny"/>
                <a:cs typeface="Henny Penny"/>
                <a:sym typeface="Henny Penny"/>
              </a:defRPr>
            </a:lvl6pPr>
            <a:lvl7pPr lvl="6" rtl="0" algn="ctr">
              <a:spcBef>
                <a:spcPts val="0"/>
              </a:spcBef>
              <a:spcAft>
                <a:spcPts val="0"/>
              </a:spcAft>
              <a:buSzPts val="2000"/>
              <a:buFont typeface="Henny Penny"/>
              <a:buNone/>
              <a:defRPr sz="2000">
                <a:latin typeface="Henny Penny"/>
                <a:ea typeface="Henny Penny"/>
                <a:cs typeface="Henny Penny"/>
                <a:sym typeface="Henny Penny"/>
              </a:defRPr>
            </a:lvl7pPr>
            <a:lvl8pPr lvl="7" rtl="0" algn="ctr">
              <a:spcBef>
                <a:spcPts val="0"/>
              </a:spcBef>
              <a:spcAft>
                <a:spcPts val="0"/>
              </a:spcAft>
              <a:buSzPts val="2000"/>
              <a:buFont typeface="Henny Penny"/>
              <a:buNone/>
              <a:defRPr sz="2000">
                <a:latin typeface="Henny Penny"/>
                <a:ea typeface="Henny Penny"/>
                <a:cs typeface="Henny Penny"/>
                <a:sym typeface="Henny Penny"/>
              </a:defRPr>
            </a:lvl8pPr>
            <a:lvl9pPr lvl="8" rtl="0" algn="ctr">
              <a:spcBef>
                <a:spcPts val="0"/>
              </a:spcBef>
              <a:spcAft>
                <a:spcPts val="0"/>
              </a:spcAft>
              <a:buSzPts val="2000"/>
              <a:buFont typeface="Henny Penny"/>
              <a:buNone/>
              <a:defRPr sz="2000">
                <a:latin typeface="Henny Penny"/>
                <a:ea typeface="Henny Penny"/>
                <a:cs typeface="Henny Penny"/>
                <a:sym typeface="Henny Penny"/>
              </a:defRPr>
            </a:lvl9pPr>
          </a:lstStyle>
          <a:p/>
        </p:txBody>
      </p:sp>
      <p:sp>
        <p:nvSpPr>
          <p:cNvPr id="281" name="Google Shape;281;p18"/>
          <p:cNvSpPr txBox="1"/>
          <p:nvPr>
            <p:ph idx="3" type="subTitle"/>
          </p:nvPr>
        </p:nvSpPr>
        <p:spPr>
          <a:xfrm>
            <a:off x="3425100" y="3551148"/>
            <a:ext cx="2293800" cy="799500"/>
          </a:xfrm>
          <a:prstGeom prst="rect">
            <a:avLst/>
          </a:prstGeom>
        </p:spPr>
        <p:txBody>
          <a:bodyPr anchorCtr="0" anchor="t"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82" name="Google Shape;282;p18"/>
          <p:cNvSpPr txBox="1"/>
          <p:nvPr>
            <p:ph idx="4" type="subTitle"/>
          </p:nvPr>
        </p:nvSpPr>
        <p:spPr>
          <a:xfrm>
            <a:off x="3425100" y="29852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2000"/>
              <a:buFont typeface="Henny Penny"/>
              <a:buNone/>
              <a:defRPr sz="2300">
                <a:solidFill>
                  <a:schemeClr val="accent2"/>
                </a:solidFill>
                <a:latin typeface="Nerko One"/>
                <a:ea typeface="Nerko One"/>
                <a:cs typeface="Nerko One"/>
                <a:sym typeface="Nerko One"/>
              </a:defRPr>
            </a:lvl1pPr>
            <a:lvl2pPr lvl="1" rtl="0" algn="ctr">
              <a:spcBef>
                <a:spcPts val="0"/>
              </a:spcBef>
              <a:spcAft>
                <a:spcPts val="0"/>
              </a:spcAft>
              <a:buSzPts val="2000"/>
              <a:buFont typeface="Henny Penny"/>
              <a:buNone/>
              <a:defRPr sz="2000">
                <a:latin typeface="Henny Penny"/>
                <a:ea typeface="Henny Penny"/>
                <a:cs typeface="Henny Penny"/>
                <a:sym typeface="Henny Penny"/>
              </a:defRPr>
            </a:lvl2pPr>
            <a:lvl3pPr lvl="2" rtl="0" algn="ctr">
              <a:spcBef>
                <a:spcPts val="0"/>
              </a:spcBef>
              <a:spcAft>
                <a:spcPts val="0"/>
              </a:spcAft>
              <a:buSzPts val="2000"/>
              <a:buFont typeface="Henny Penny"/>
              <a:buNone/>
              <a:defRPr sz="2000">
                <a:latin typeface="Henny Penny"/>
                <a:ea typeface="Henny Penny"/>
                <a:cs typeface="Henny Penny"/>
                <a:sym typeface="Henny Penny"/>
              </a:defRPr>
            </a:lvl3pPr>
            <a:lvl4pPr lvl="3" rtl="0" algn="ctr">
              <a:spcBef>
                <a:spcPts val="0"/>
              </a:spcBef>
              <a:spcAft>
                <a:spcPts val="0"/>
              </a:spcAft>
              <a:buSzPts val="2000"/>
              <a:buFont typeface="Henny Penny"/>
              <a:buNone/>
              <a:defRPr sz="2000">
                <a:latin typeface="Henny Penny"/>
                <a:ea typeface="Henny Penny"/>
                <a:cs typeface="Henny Penny"/>
                <a:sym typeface="Henny Penny"/>
              </a:defRPr>
            </a:lvl4pPr>
            <a:lvl5pPr lvl="4" rtl="0" algn="ctr">
              <a:spcBef>
                <a:spcPts val="0"/>
              </a:spcBef>
              <a:spcAft>
                <a:spcPts val="0"/>
              </a:spcAft>
              <a:buSzPts val="2000"/>
              <a:buFont typeface="Henny Penny"/>
              <a:buNone/>
              <a:defRPr sz="2000">
                <a:latin typeface="Henny Penny"/>
                <a:ea typeface="Henny Penny"/>
                <a:cs typeface="Henny Penny"/>
                <a:sym typeface="Henny Penny"/>
              </a:defRPr>
            </a:lvl5pPr>
            <a:lvl6pPr lvl="5" rtl="0" algn="ctr">
              <a:spcBef>
                <a:spcPts val="0"/>
              </a:spcBef>
              <a:spcAft>
                <a:spcPts val="0"/>
              </a:spcAft>
              <a:buSzPts val="2000"/>
              <a:buFont typeface="Henny Penny"/>
              <a:buNone/>
              <a:defRPr sz="2000">
                <a:latin typeface="Henny Penny"/>
                <a:ea typeface="Henny Penny"/>
                <a:cs typeface="Henny Penny"/>
                <a:sym typeface="Henny Penny"/>
              </a:defRPr>
            </a:lvl6pPr>
            <a:lvl7pPr lvl="6" rtl="0" algn="ctr">
              <a:spcBef>
                <a:spcPts val="0"/>
              </a:spcBef>
              <a:spcAft>
                <a:spcPts val="0"/>
              </a:spcAft>
              <a:buSzPts val="2000"/>
              <a:buFont typeface="Henny Penny"/>
              <a:buNone/>
              <a:defRPr sz="2000">
                <a:latin typeface="Henny Penny"/>
                <a:ea typeface="Henny Penny"/>
                <a:cs typeface="Henny Penny"/>
                <a:sym typeface="Henny Penny"/>
              </a:defRPr>
            </a:lvl7pPr>
            <a:lvl8pPr lvl="7" rtl="0" algn="ctr">
              <a:spcBef>
                <a:spcPts val="0"/>
              </a:spcBef>
              <a:spcAft>
                <a:spcPts val="0"/>
              </a:spcAft>
              <a:buSzPts val="2000"/>
              <a:buFont typeface="Henny Penny"/>
              <a:buNone/>
              <a:defRPr sz="2000">
                <a:latin typeface="Henny Penny"/>
                <a:ea typeface="Henny Penny"/>
                <a:cs typeface="Henny Penny"/>
                <a:sym typeface="Henny Penny"/>
              </a:defRPr>
            </a:lvl8pPr>
            <a:lvl9pPr lvl="8" rtl="0" algn="ctr">
              <a:spcBef>
                <a:spcPts val="0"/>
              </a:spcBef>
              <a:spcAft>
                <a:spcPts val="0"/>
              </a:spcAft>
              <a:buSzPts val="2000"/>
              <a:buFont typeface="Henny Penny"/>
              <a:buNone/>
              <a:defRPr sz="2000">
                <a:latin typeface="Henny Penny"/>
                <a:ea typeface="Henny Penny"/>
                <a:cs typeface="Henny Penny"/>
                <a:sym typeface="Henny Penny"/>
              </a:defRPr>
            </a:lvl9pPr>
          </a:lstStyle>
          <a:p/>
        </p:txBody>
      </p:sp>
      <p:sp>
        <p:nvSpPr>
          <p:cNvPr id="283" name="Google Shape;283;p18"/>
          <p:cNvSpPr txBox="1"/>
          <p:nvPr>
            <p:ph idx="5" type="subTitle"/>
          </p:nvPr>
        </p:nvSpPr>
        <p:spPr>
          <a:xfrm>
            <a:off x="6130200" y="3551148"/>
            <a:ext cx="2293800" cy="799500"/>
          </a:xfrm>
          <a:prstGeom prst="rect">
            <a:avLst/>
          </a:prstGeom>
        </p:spPr>
        <p:txBody>
          <a:bodyPr anchorCtr="0" anchor="t"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84" name="Google Shape;284;p18"/>
          <p:cNvSpPr txBox="1"/>
          <p:nvPr>
            <p:ph idx="6" type="subTitle"/>
          </p:nvPr>
        </p:nvSpPr>
        <p:spPr>
          <a:xfrm>
            <a:off x="6130200" y="29852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2000"/>
              <a:buFont typeface="Henny Penny"/>
              <a:buNone/>
              <a:defRPr sz="2300">
                <a:solidFill>
                  <a:schemeClr val="accent2"/>
                </a:solidFill>
                <a:latin typeface="Nerko One"/>
                <a:ea typeface="Nerko One"/>
                <a:cs typeface="Nerko One"/>
                <a:sym typeface="Nerko One"/>
              </a:defRPr>
            </a:lvl1pPr>
            <a:lvl2pPr lvl="1" rtl="0" algn="ctr">
              <a:spcBef>
                <a:spcPts val="0"/>
              </a:spcBef>
              <a:spcAft>
                <a:spcPts val="0"/>
              </a:spcAft>
              <a:buSzPts val="2000"/>
              <a:buFont typeface="Henny Penny"/>
              <a:buNone/>
              <a:defRPr sz="2000">
                <a:latin typeface="Henny Penny"/>
                <a:ea typeface="Henny Penny"/>
                <a:cs typeface="Henny Penny"/>
                <a:sym typeface="Henny Penny"/>
              </a:defRPr>
            </a:lvl2pPr>
            <a:lvl3pPr lvl="2" rtl="0" algn="ctr">
              <a:spcBef>
                <a:spcPts val="0"/>
              </a:spcBef>
              <a:spcAft>
                <a:spcPts val="0"/>
              </a:spcAft>
              <a:buSzPts val="2000"/>
              <a:buFont typeface="Henny Penny"/>
              <a:buNone/>
              <a:defRPr sz="2000">
                <a:latin typeface="Henny Penny"/>
                <a:ea typeface="Henny Penny"/>
                <a:cs typeface="Henny Penny"/>
                <a:sym typeface="Henny Penny"/>
              </a:defRPr>
            </a:lvl3pPr>
            <a:lvl4pPr lvl="3" rtl="0" algn="ctr">
              <a:spcBef>
                <a:spcPts val="0"/>
              </a:spcBef>
              <a:spcAft>
                <a:spcPts val="0"/>
              </a:spcAft>
              <a:buSzPts val="2000"/>
              <a:buFont typeface="Henny Penny"/>
              <a:buNone/>
              <a:defRPr sz="2000">
                <a:latin typeface="Henny Penny"/>
                <a:ea typeface="Henny Penny"/>
                <a:cs typeface="Henny Penny"/>
                <a:sym typeface="Henny Penny"/>
              </a:defRPr>
            </a:lvl4pPr>
            <a:lvl5pPr lvl="4" rtl="0" algn="ctr">
              <a:spcBef>
                <a:spcPts val="0"/>
              </a:spcBef>
              <a:spcAft>
                <a:spcPts val="0"/>
              </a:spcAft>
              <a:buSzPts val="2000"/>
              <a:buFont typeface="Henny Penny"/>
              <a:buNone/>
              <a:defRPr sz="2000">
                <a:latin typeface="Henny Penny"/>
                <a:ea typeface="Henny Penny"/>
                <a:cs typeface="Henny Penny"/>
                <a:sym typeface="Henny Penny"/>
              </a:defRPr>
            </a:lvl5pPr>
            <a:lvl6pPr lvl="5" rtl="0" algn="ctr">
              <a:spcBef>
                <a:spcPts val="0"/>
              </a:spcBef>
              <a:spcAft>
                <a:spcPts val="0"/>
              </a:spcAft>
              <a:buSzPts val="2000"/>
              <a:buFont typeface="Henny Penny"/>
              <a:buNone/>
              <a:defRPr sz="2000">
                <a:latin typeface="Henny Penny"/>
                <a:ea typeface="Henny Penny"/>
                <a:cs typeface="Henny Penny"/>
                <a:sym typeface="Henny Penny"/>
              </a:defRPr>
            </a:lvl6pPr>
            <a:lvl7pPr lvl="6" rtl="0" algn="ctr">
              <a:spcBef>
                <a:spcPts val="0"/>
              </a:spcBef>
              <a:spcAft>
                <a:spcPts val="0"/>
              </a:spcAft>
              <a:buSzPts val="2000"/>
              <a:buFont typeface="Henny Penny"/>
              <a:buNone/>
              <a:defRPr sz="2000">
                <a:latin typeface="Henny Penny"/>
                <a:ea typeface="Henny Penny"/>
                <a:cs typeface="Henny Penny"/>
                <a:sym typeface="Henny Penny"/>
              </a:defRPr>
            </a:lvl7pPr>
            <a:lvl8pPr lvl="7" rtl="0" algn="ctr">
              <a:spcBef>
                <a:spcPts val="0"/>
              </a:spcBef>
              <a:spcAft>
                <a:spcPts val="0"/>
              </a:spcAft>
              <a:buSzPts val="2000"/>
              <a:buFont typeface="Henny Penny"/>
              <a:buNone/>
              <a:defRPr sz="2000">
                <a:latin typeface="Henny Penny"/>
                <a:ea typeface="Henny Penny"/>
                <a:cs typeface="Henny Penny"/>
                <a:sym typeface="Henny Penny"/>
              </a:defRPr>
            </a:lvl8pPr>
            <a:lvl9pPr lvl="8" rtl="0" algn="ctr">
              <a:spcBef>
                <a:spcPts val="0"/>
              </a:spcBef>
              <a:spcAft>
                <a:spcPts val="0"/>
              </a:spcAft>
              <a:buSzPts val="2000"/>
              <a:buFont typeface="Henny Penny"/>
              <a:buNone/>
              <a:defRPr sz="2000">
                <a:latin typeface="Henny Penny"/>
                <a:ea typeface="Henny Penny"/>
                <a:cs typeface="Henny Penny"/>
                <a:sym typeface="Henny Penny"/>
              </a:defRPr>
            </a:lvl9pPr>
          </a:lstStyle>
          <a:p/>
        </p:txBody>
      </p:sp>
      <p:sp>
        <p:nvSpPr>
          <p:cNvPr id="285" name="Google Shape;285;p18"/>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86" name="Google Shape;286;p18"/>
          <p:cNvSpPr/>
          <p:nvPr/>
        </p:nvSpPr>
        <p:spPr>
          <a:xfrm rot="-5108702">
            <a:off x="5920486" y="23793"/>
            <a:ext cx="4661767" cy="3602507"/>
          </a:xfrm>
          <a:custGeom>
            <a:rect b="b" l="l" r="r" t="t"/>
            <a:pathLst>
              <a:path extrusionOk="0" h="185628" w="240209">
                <a:moveTo>
                  <a:pt x="220788" y="1"/>
                </a:moveTo>
                <a:cubicBezTo>
                  <a:pt x="213773" y="1"/>
                  <a:pt x="206748" y="2204"/>
                  <a:pt x="201109" y="6379"/>
                </a:cubicBezTo>
                <a:cubicBezTo>
                  <a:pt x="195156" y="10785"/>
                  <a:pt x="191393" y="16250"/>
                  <a:pt x="190512" y="23453"/>
                </a:cubicBezTo>
                <a:cubicBezTo>
                  <a:pt x="189607" y="30930"/>
                  <a:pt x="192524" y="37669"/>
                  <a:pt x="187500" y="44336"/>
                </a:cubicBezTo>
                <a:cubicBezTo>
                  <a:pt x="183999" y="48980"/>
                  <a:pt x="178451" y="50528"/>
                  <a:pt x="173308" y="52742"/>
                </a:cubicBezTo>
                <a:cubicBezTo>
                  <a:pt x="165449" y="56147"/>
                  <a:pt x="157925" y="61969"/>
                  <a:pt x="155496" y="70411"/>
                </a:cubicBezTo>
                <a:cubicBezTo>
                  <a:pt x="153722" y="76543"/>
                  <a:pt x="154781" y="83055"/>
                  <a:pt x="152448" y="89044"/>
                </a:cubicBezTo>
                <a:cubicBezTo>
                  <a:pt x="148620" y="98847"/>
                  <a:pt x="140559" y="101747"/>
                  <a:pt x="131086" y="101747"/>
                </a:cubicBezTo>
                <a:cubicBezTo>
                  <a:pt x="129950" y="101747"/>
                  <a:pt x="128795" y="101706"/>
                  <a:pt x="127623" y="101629"/>
                </a:cubicBezTo>
                <a:cubicBezTo>
                  <a:pt x="125871" y="101515"/>
                  <a:pt x="124142" y="101452"/>
                  <a:pt x="122435" y="101452"/>
                </a:cubicBezTo>
                <a:cubicBezTo>
                  <a:pt x="113055" y="101452"/>
                  <a:pt x="104375" y="103368"/>
                  <a:pt x="96548" y="109392"/>
                </a:cubicBezTo>
                <a:cubicBezTo>
                  <a:pt x="90654" y="113916"/>
                  <a:pt x="86535" y="120369"/>
                  <a:pt x="81118" y="125418"/>
                </a:cubicBezTo>
                <a:cubicBezTo>
                  <a:pt x="72509" y="133395"/>
                  <a:pt x="60853" y="137991"/>
                  <a:pt x="49125" y="138003"/>
                </a:cubicBezTo>
                <a:cubicBezTo>
                  <a:pt x="49086" y="138003"/>
                  <a:pt x="49047" y="138003"/>
                  <a:pt x="49007" y="138003"/>
                </a:cubicBezTo>
                <a:cubicBezTo>
                  <a:pt x="40502" y="138003"/>
                  <a:pt x="32073" y="135709"/>
                  <a:pt x="23591" y="135709"/>
                </a:cubicBezTo>
                <a:cubicBezTo>
                  <a:pt x="22649" y="135709"/>
                  <a:pt x="21708" y="135737"/>
                  <a:pt x="20765" y="135800"/>
                </a:cubicBezTo>
                <a:cubicBezTo>
                  <a:pt x="11287" y="136431"/>
                  <a:pt x="988" y="166804"/>
                  <a:pt x="0" y="176257"/>
                </a:cubicBezTo>
                <a:lnTo>
                  <a:pt x="240209" y="185627"/>
                </a:lnTo>
                <a:lnTo>
                  <a:pt x="230898" y="1605"/>
                </a:lnTo>
                <a:cubicBezTo>
                  <a:pt x="227639" y="526"/>
                  <a:pt x="224215" y="1"/>
                  <a:pt x="220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 name="Google Shape;287;p18"/>
          <p:cNvGrpSpPr/>
          <p:nvPr/>
        </p:nvGrpSpPr>
        <p:grpSpPr>
          <a:xfrm>
            <a:off x="8660500" y="3882038"/>
            <a:ext cx="1493588" cy="217350"/>
            <a:chOff x="7683975" y="539488"/>
            <a:chExt cx="1493588" cy="217350"/>
          </a:xfrm>
        </p:grpSpPr>
        <p:sp>
          <p:nvSpPr>
            <p:cNvPr id="288" name="Google Shape;288;p18"/>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8"/>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8"/>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8"/>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8"/>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8"/>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8"/>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8"/>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8"/>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8"/>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8"/>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8"/>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8"/>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8"/>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8"/>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8"/>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8"/>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8"/>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 name="Google Shape;306;p18"/>
          <p:cNvSpPr/>
          <p:nvPr/>
        </p:nvSpPr>
        <p:spPr>
          <a:xfrm>
            <a:off x="-1932325" y="155690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8"/>
          <p:cNvSpPr/>
          <p:nvPr/>
        </p:nvSpPr>
        <p:spPr>
          <a:xfrm>
            <a:off x="-897512" y="1907150"/>
            <a:ext cx="3619883" cy="3355815"/>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TITLE_AND_TWO_COLUMNS_1_1_1">
    <p:spTree>
      <p:nvGrpSpPr>
        <p:cNvPr id="308" name="Shape 308"/>
        <p:cNvGrpSpPr/>
        <p:nvPr/>
      </p:nvGrpSpPr>
      <p:grpSpPr>
        <a:xfrm>
          <a:off x="0" y="0"/>
          <a:ext cx="0" cy="0"/>
          <a:chOff x="0" y="0"/>
          <a:chExt cx="0" cy="0"/>
        </a:xfrm>
      </p:grpSpPr>
      <p:sp>
        <p:nvSpPr>
          <p:cNvPr id="309" name="Google Shape;309;p19"/>
          <p:cNvSpPr txBox="1"/>
          <p:nvPr>
            <p:ph idx="1" type="subTitle"/>
          </p:nvPr>
        </p:nvSpPr>
        <p:spPr>
          <a:xfrm>
            <a:off x="720000" y="34307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10" name="Google Shape;310;p19"/>
          <p:cNvSpPr txBox="1"/>
          <p:nvPr>
            <p:ph idx="2" type="subTitle"/>
          </p:nvPr>
        </p:nvSpPr>
        <p:spPr>
          <a:xfrm>
            <a:off x="720000" y="28121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1pPr>
            <a:lvl2pPr lvl="1"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11" name="Google Shape;311;p19"/>
          <p:cNvSpPr txBox="1"/>
          <p:nvPr>
            <p:ph idx="3" type="subTitle"/>
          </p:nvPr>
        </p:nvSpPr>
        <p:spPr>
          <a:xfrm>
            <a:off x="3425100" y="34307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12" name="Google Shape;312;p19"/>
          <p:cNvSpPr txBox="1"/>
          <p:nvPr>
            <p:ph idx="4" type="subTitle"/>
          </p:nvPr>
        </p:nvSpPr>
        <p:spPr>
          <a:xfrm>
            <a:off x="3425100" y="28121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1pPr>
            <a:lvl2pPr lvl="1"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13" name="Google Shape;313;p19"/>
          <p:cNvSpPr txBox="1"/>
          <p:nvPr>
            <p:ph idx="5" type="subTitle"/>
          </p:nvPr>
        </p:nvSpPr>
        <p:spPr>
          <a:xfrm>
            <a:off x="6130200" y="34307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14" name="Google Shape;314;p19"/>
          <p:cNvSpPr txBox="1"/>
          <p:nvPr>
            <p:ph idx="6" type="subTitle"/>
          </p:nvPr>
        </p:nvSpPr>
        <p:spPr>
          <a:xfrm>
            <a:off x="6130200" y="28121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1pPr>
            <a:lvl2pPr lvl="1"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15" name="Google Shape;315;p19"/>
          <p:cNvSpPr txBox="1"/>
          <p:nvPr>
            <p:ph idx="7" type="subTitle"/>
          </p:nvPr>
        </p:nvSpPr>
        <p:spPr>
          <a:xfrm>
            <a:off x="720000" y="20789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16" name="Google Shape;316;p19"/>
          <p:cNvSpPr txBox="1"/>
          <p:nvPr>
            <p:ph idx="8" type="subTitle"/>
          </p:nvPr>
        </p:nvSpPr>
        <p:spPr>
          <a:xfrm>
            <a:off x="720000" y="14603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1pPr>
            <a:lvl2pPr lvl="1"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17" name="Google Shape;317;p19"/>
          <p:cNvSpPr txBox="1"/>
          <p:nvPr>
            <p:ph idx="9" type="subTitle"/>
          </p:nvPr>
        </p:nvSpPr>
        <p:spPr>
          <a:xfrm>
            <a:off x="3425100" y="20789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18" name="Google Shape;318;p19"/>
          <p:cNvSpPr txBox="1"/>
          <p:nvPr>
            <p:ph idx="13" type="subTitle"/>
          </p:nvPr>
        </p:nvSpPr>
        <p:spPr>
          <a:xfrm>
            <a:off x="3425100" y="14603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1pPr>
            <a:lvl2pPr lvl="1"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19" name="Google Shape;319;p19"/>
          <p:cNvSpPr txBox="1"/>
          <p:nvPr>
            <p:ph idx="14" type="subTitle"/>
          </p:nvPr>
        </p:nvSpPr>
        <p:spPr>
          <a:xfrm>
            <a:off x="6130200" y="20789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20" name="Google Shape;320;p19"/>
          <p:cNvSpPr txBox="1"/>
          <p:nvPr>
            <p:ph idx="15" type="subTitle"/>
          </p:nvPr>
        </p:nvSpPr>
        <p:spPr>
          <a:xfrm>
            <a:off x="6130200" y="1460375"/>
            <a:ext cx="2293800" cy="513300"/>
          </a:xfrm>
          <a:prstGeom prst="rect">
            <a:avLst/>
          </a:prstGeom>
        </p:spPr>
        <p:txBody>
          <a:bodyPr anchorCtr="0" anchor="b" bIns="0" lIns="0" spcFirstLastPara="1" rIns="0" wrap="square" tIns="0">
            <a:noAutofit/>
          </a:bodyPr>
          <a:lstStyle>
            <a:lvl1pPr lvl="0"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1pPr>
            <a:lvl2pPr lvl="1"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lgn="ctr">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21" name="Google Shape;321;p19"/>
          <p:cNvSpPr/>
          <p:nvPr/>
        </p:nvSpPr>
        <p:spPr>
          <a:xfrm>
            <a:off x="-1881875" y="158295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9"/>
          <p:cNvSpPr/>
          <p:nvPr/>
        </p:nvSpPr>
        <p:spPr>
          <a:xfrm>
            <a:off x="-415975" y="2444850"/>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9"/>
          <p:cNvSpPr/>
          <p:nvPr/>
        </p:nvSpPr>
        <p:spPr>
          <a:xfrm>
            <a:off x="7063350" y="-108050"/>
            <a:ext cx="2634716" cy="1329323"/>
          </a:xfrm>
          <a:custGeom>
            <a:rect b="b" l="l" r="r" t="t"/>
            <a:pathLst>
              <a:path extrusionOk="0" h="40830" w="80925">
                <a:moveTo>
                  <a:pt x="4704" y="8239"/>
                </a:moveTo>
                <a:cubicBezTo>
                  <a:pt x="7105" y="9574"/>
                  <a:pt x="10007" y="9740"/>
                  <a:pt x="12776" y="9640"/>
                </a:cubicBezTo>
                <a:cubicBezTo>
                  <a:pt x="16612" y="9473"/>
                  <a:pt x="20415" y="8740"/>
                  <a:pt x="24218" y="8806"/>
                </a:cubicBezTo>
                <a:cubicBezTo>
                  <a:pt x="28054" y="8840"/>
                  <a:pt x="32056" y="9707"/>
                  <a:pt x="34892" y="12309"/>
                </a:cubicBezTo>
                <a:cubicBezTo>
                  <a:pt x="36626" y="13877"/>
                  <a:pt x="37861" y="16045"/>
                  <a:pt x="38761" y="18213"/>
                </a:cubicBezTo>
                <a:cubicBezTo>
                  <a:pt x="40296" y="21816"/>
                  <a:pt x="41196" y="25685"/>
                  <a:pt x="41430" y="29588"/>
                </a:cubicBezTo>
                <a:cubicBezTo>
                  <a:pt x="41630" y="32590"/>
                  <a:pt x="41497" y="35992"/>
                  <a:pt x="43531" y="38227"/>
                </a:cubicBezTo>
                <a:cubicBezTo>
                  <a:pt x="45733" y="40763"/>
                  <a:pt x="49836" y="40829"/>
                  <a:pt x="52771" y="39161"/>
                </a:cubicBezTo>
                <a:cubicBezTo>
                  <a:pt x="55673" y="37494"/>
                  <a:pt x="57608" y="34491"/>
                  <a:pt x="59076" y="31489"/>
                </a:cubicBezTo>
                <a:cubicBezTo>
                  <a:pt x="60543" y="28420"/>
                  <a:pt x="61711" y="25251"/>
                  <a:pt x="63646" y="22516"/>
                </a:cubicBezTo>
                <a:cubicBezTo>
                  <a:pt x="65680" y="19647"/>
                  <a:pt x="68616" y="17412"/>
                  <a:pt x="71952" y="16178"/>
                </a:cubicBezTo>
                <a:cubicBezTo>
                  <a:pt x="74120" y="15344"/>
                  <a:pt x="76522" y="14877"/>
                  <a:pt x="78256" y="13343"/>
                </a:cubicBezTo>
                <a:cubicBezTo>
                  <a:pt x="80591" y="11175"/>
                  <a:pt x="80925" y="7639"/>
                  <a:pt x="80925" y="4437"/>
                </a:cubicBezTo>
                <a:cubicBezTo>
                  <a:pt x="80925" y="3569"/>
                  <a:pt x="80925" y="2635"/>
                  <a:pt x="80458" y="1835"/>
                </a:cubicBezTo>
                <a:cubicBezTo>
                  <a:pt x="79590" y="334"/>
                  <a:pt x="77522" y="200"/>
                  <a:pt x="75788" y="200"/>
                </a:cubicBezTo>
                <a:cubicBezTo>
                  <a:pt x="63913" y="234"/>
                  <a:pt x="52071" y="234"/>
                  <a:pt x="40162" y="267"/>
                </a:cubicBezTo>
                <a:cubicBezTo>
                  <a:pt x="35726" y="267"/>
                  <a:pt x="31289" y="334"/>
                  <a:pt x="26819" y="334"/>
                </a:cubicBezTo>
                <a:cubicBezTo>
                  <a:pt x="20448" y="334"/>
                  <a:pt x="14044" y="367"/>
                  <a:pt x="7639" y="634"/>
                </a:cubicBezTo>
                <a:cubicBezTo>
                  <a:pt x="5738" y="701"/>
                  <a:pt x="1601" y="0"/>
                  <a:pt x="801" y="2135"/>
                </a:cubicBezTo>
                <a:cubicBezTo>
                  <a:pt x="0" y="4336"/>
                  <a:pt x="3069" y="7372"/>
                  <a:pt x="4704" y="823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 name="Google Shape;324;p19"/>
          <p:cNvGrpSpPr/>
          <p:nvPr/>
        </p:nvGrpSpPr>
        <p:grpSpPr>
          <a:xfrm>
            <a:off x="7659902" y="264633"/>
            <a:ext cx="1212715" cy="1094887"/>
            <a:chOff x="2857377" y="3791371"/>
            <a:chExt cx="1212715" cy="1094887"/>
          </a:xfrm>
        </p:grpSpPr>
        <p:sp>
          <p:nvSpPr>
            <p:cNvPr id="325" name="Google Shape;325;p19"/>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 name="Google Shape;326;p19"/>
            <p:cNvGrpSpPr/>
            <p:nvPr/>
          </p:nvGrpSpPr>
          <p:grpSpPr>
            <a:xfrm flipH="1" rot="-9548284">
              <a:off x="3378094" y="4237872"/>
              <a:ext cx="103520" cy="99577"/>
              <a:chOff x="7483850" y="1849650"/>
              <a:chExt cx="144400" cy="138900"/>
            </a:xfrm>
          </p:grpSpPr>
          <p:sp>
            <p:nvSpPr>
              <p:cNvPr id="327" name="Google Shape;327;p1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 name="Google Shape;329;p19"/>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9"/>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9"/>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 name="Google Shape;332;p19"/>
            <p:cNvGrpSpPr/>
            <p:nvPr/>
          </p:nvGrpSpPr>
          <p:grpSpPr>
            <a:xfrm flipH="1" rot="-9548284">
              <a:off x="3952235" y="4712060"/>
              <a:ext cx="103520" cy="99577"/>
              <a:chOff x="7483850" y="1849650"/>
              <a:chExt cx="144400" cy="138900"/>
            </a:xfrm>
          </p:grpSpPr>
          <p:sp>
            <p:nvSpPr>
              <p:cNvPr id="333" name="Google Shape;333;p1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5" name="Google Shape;335;p19"/>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36" name="Shape 336"/>
        <p:cNvGrpSpPr/>
        <p:nvPr/>
      </p:nvGrpSpPr>
      <p:grpSpPr>
        <a:xfrm>
          <a:off x="0" y="0"/>
          <a:ext cx="0" cy="0"/>
          <a:chOff x="0" y="0"/>
          <a:chExt cx="0" cy="0"/>
        </a:xfrm>
      </p:grpSpPr>
      <p:sp>
        <p:nvSpPr>
          <p:cNvPr id="337" name="Google Shape;337;p20"/>
          <p:cNvSpPr txBox="1"/>
          <p:nvPr>
            <p:ph idx="1" type="subTitle"/>
          </p:nvPr>
        </p:nvSpPr>
        <p:spPr>
          <a:xfrm>
            <a:off x="1304313" y="1979950"/>
            <a:ext cx="2427300" cy="658500"/>
          </a:xfrm>
          <a:prstGeom prst="rect">
            <a:avLst/>
          </a:prstGeom>
        </p:spPr>
        <p:txBody>
          <a:bodyPr anchorCtr="0" anchor="b" bIns="0" lIns="0" spcFirstLastPara="1" rIns="0" wrap="square" tIns="0">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38" name="Google Shape;338;p20"/>
          <p:cNvSpPr txBox="1"/>
          <p:nvPr>
            <p:ph idx="2" type="subTitle"/>
          </p:nvPr>
        </p:nvSpPr>
        <p:spPr>
          <a:xfrm>
            <a:off x="1304313" y="1527250"/>
            <a:ext cx="2034300" cy="513300"/>
          </a:xfrm>
          <a:prstGeom prst="rect">
            <a:avLst/>
          </a:prstGeom>
        </p:spPr>
        <p:txBody>
          <a:bodyPr anchorCtr="0" anchor="b" bIns="0" lIns="0" spcFirstLastPara="1" rIns="0" wrap="square" tIns="0">
            <a:noAutofit/>
          </a:bodyPr>
          <a:lstStyle>
            <a:lvl1pPr lvl="0" rtl="0">
              <a:spcBef>
                <a:spcPts val="0"/>
              </a:spcBef>
              <a:spcAft>
                <a:spcPts val="0"/>
              </a:spcAft>
              <a:buClr>
                <a:schemeClr val="dk2"/>
              </a:buClr>
              <a:buSzPts val="2300"/>
              <a:buFont typeface="Nerko One"/>
              <a:buNone/>
              <a:defRPr sz="2300">
                <a:solidFill>
                  <a:schemeClr val="accent2"/>
                </a:solidFill>
                <a:latin typeface="Nerko One"/>
                <a:ea typeface="Nerko One"/>
                <a:cs typeface="Nerko One"/>
                <a:sym typeface="Nerko One"/>
              </a:defRPr>
            </a:lvl1pPr>
            <a:lvl2pPr lvl="1"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39" name="Google Shape;339;p20"/>
          <p:cNvSpPr txBox="1"/>
          <p:nvPr>
            <p:ph idx="3" type="subTitle"/>
          </p:nvPr>
        </p:nvSpPr>
        <p:spPr>
          <a:xfrm>
            <a:off x="5406388" y="1979950"/>
            <a:ext cx="2427300" cy="658500"/>
          </a:xfrm>
          <a:prstGeom prst="rect">
            <a:avLst/>
          </a:prstGeom>
        </p:spPr>
        <p:txBody>
          <a:bodyPr anchorCtr="0" anchor="b" bIns="0" lIns="0" spcFirstLastPara="1" rIns="0" wrap="square" tIns="0">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40" name="Google Shape;340;p20"/>
          <p:cNvSpPr txBox="1"/>
          <p:nvPr>
            <p:ph idx="4" type="subTitle"/>
          </p:nvPr>
        </p:nvSpPr>
        <p:spPr>
          <a:xfrm>
            <a:off x="5406388" y="1527250"/>
            <a:ext cx="2585700" cy="513300"/>
          </a:xfrm>
          <a:prstGeom prst="rect">
            <a:avLst/>
          </a:prstGeom>
        </p:spPr>
        <p:txBody>
          <a:bodyPr anchorCtr="0" anchor="b" bIns="0" lIns="0" spcFirstLastPara="1" rIns="0" wrap="square" tIns="0">
            <a:noAutofit/>
          </a:bodyPr>
          <a:lstStyle>
            <a:lvl1pPr lvl="0" rtl="0">
              <a:spcBef>
                <a:spcPts val="0"/>
              </a:spcBef>
              <a:spcAft>
                <a:spcPts val="0"/>
              </a:spcAft>
              <a:buClr>
                <a:schemeClr val="dk2"/>
              </a:buClr>
              <a:buSzPts val="2300"/>
              <a:buFont typeface="Nerko One"/>
              <a:buNone/>
              <a:defRPr sz="2300">
                <a:solidFill>
                  <a:schemeClr val="accent2"/>
                </a:solidFill>
                <a:latin typeface="Nerko One"/>
                <a:ea typeface="Nerko One"/>
                <a:cs typeface="Nerko One"/>
                <a:sym typeface="Nerko One"/>
              </a:defRPr>
            </a:lvl1pPr>
            <a:lvl2pPr lvl="1"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41" name="Google Shape;341;p20"/>
          <p:cNvSpPr txBox="1"/>
          <p:nvPr>
            <p:ph idx="5" type="subTitle"/>
          </p:nvPr>
        </p:nvSpPr>
        <p:spPr>
          <a:xfrm>
            <a:off x="1304313" y="3487650"/>
            <a:ext cx="2427300" cy="658500"/>
          </a:xfrm>
          <a:prstGeom prst="rect">
            <a:avLst/>
          </a:prstGeom>
        </p:spPr>
        <p:txBody>
          <a:bodyPr anchorCtr="0" anchor="b" bIns="0" lIns="0" spcFirstLastPara="1" rIns="0" wrap="square" tIns="0">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42" name="Google Shape;342;p20"/>
          <p:cNvSpPr txBox="1"/>
          <p:nvPr>
            <p:ph idx="6" type="subTitle"/>
          </p:nvPr>
        </p:nvSpPr>
        <p:spPr>
          <a:xfrm>
            <a:off x="1304313" y="3035000"/>
            <a:ext cx="2654100" cy="513300"/>
          </a:xfrm>
          <a:prstGeom prst="rect">
            <a:avLst/>
          </a:prstGeom>
        </p:spPr>
        <p:txBody>
          <a:bodyPr anchorCtr="0" anchor="b" bIns="0" lIns="0" spcFirstLastPara="1" rIns="0" wrap="square" tIns="0">
            <a:noAutofit/>
          </a:bodyPr>
          <a:lstStyle>
            <a:lvl1pPr lvl="0" rtl="0">
              <a:spcBef>
                <a:spcPts val="0"/>
              </a:spcBef>
              <a:spcAft>
                <a:spcPts val="0"/>
              </a:spcAft>
              <a:buClr>
                <a:schemeClr val="dk2"/>
              </a:buClr>
              <a:buSzPts val="2300"/>
              <a:buFont typeface="Nerko One"/>
              <a:buNone/>
              <a:defRPr sz="2300">
                <a:solidFill>
                  <a:schemeClr val="accent2"/>
                </a:solidFill>
                <a:latin typeface="Nerko One"/>
                <a:ea typeface="Nerko One"/>
                <a:cs typeface="Nerko One"/>
                <a:sym typeface="Nerko One"/>
              </a:defRPr>
            </a:lvl1pPr>
            <a:lvl2pPr lvl="1"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43" name="Google Shape;343;p20"/>
          <p:cNvSpPr txBox="1"/>
          <p:nvPr>
            <p:ph idx="7" type="subTitle"/>
          </p:nvPr>
        </p:nvSpPr>
        <p:spPr>
          <a:xfrm>
            <a:off x="5406388" y="3487650"/>
            <a:ext cx="2427300" cy="658500"/>
          </a:xfrm>
          <a:prstGeom prst="rect">
            <a:avLst/>
          </a:prstGeom>
        </p:spPr>
        <p:txBody>
          <a:bodyPr anchorCtr="0" anchor="b" bIns="0" lIns="0" spcFirstLastPara="1" rIns="0" wrap="square" tIns="0">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344" name="Google Shape;344;p20"/>
          <p:cNvSpPr txBox="1"/>
          <p:nvPr>
            <p:ph idx="8" type="subTitle"/>
          </p:nvPr>
        </p:nvSpPr>
        <p:spPr>
          <a:xfrm>
            <a:off x="5406388" y="3035000"/>
            <a:ext cx="2034300" cy="513300"/>
          </a:xfrm>
          <a:prstGeom prst="rect">
            <a:avLst/>
          </a:prstGeom>
        </p:spPr>
        <p:txBody>
          <a:bodyPr anchorCtr="0" anchor="b" bIns="0" lIns="0" spcFirstLastPara="1" rIns="0" wrap="square" tIns="0">
            <a:noAutofit/>
          </a:bodyPr>
          <a:lstStyle>
            <a:lvl1pPr lvl="0" rtl="0">
              <a:spcBef>
                <a:spcPts val="0"/>
              </a:spcBef>
              <a:spcAft>
                <a:spcPts val="0"/>
              </a:spcAft>
              <a:buClr>
                <a:schemeClr val="dk2"/>
              </a:buClr>
              <a:buSzPts val="2300"/>
              <a:buFont typeface="Nerko One"/>
              <a:buNone/>
              <a:defRPr sz="2300">
                <a:solidFill>
                  <a:schemeClr val="accent2"/>
                </a:solidFill>
                <a:latin typeface="Nerko One"/>
                <a:ea typeface="Nerko One"/>
                <a:cs typeface="Nerko One"/>
                <a:sym typeface="Nerko One"/>
              </a:defRPr>
            </a:lvl1pPr>
            <a:lvl2pPr lvl="1"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2pPr>
            <a:lvl3pPr lvl="2"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3pPr>
            <a:lvl4pPr lvl="3"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4pPr>
            <a:lvl5pPr lvl="4"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5pPr>
            <a:lvl6pPr lvl="5"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6pPr>
            <a:lvl7pPr lvl="6"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7pPr>
            <a:lvl8pPr lvl="7"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8pPr>
            <a:lvl9pPr lvl="8" rtl="0">
              <a:spcBef>
                <a:spcPts val="0"/>
              </a:spcBef>
              <a:spcAft>
                <a:spcPts val="0"/>
              </a:spcAft>
              <a:buClr>
                <a:schemeClr val="dk2"/>
              </a:buClr>
              <a:buSzPts val="2300"/>
              <a:buFont typeface="Nerko One"/>
              <a:buNone/>
              <a:defRPr sz="2300">
                <a:solidFill>
                  <a:schemeClr val="dk2"/>
                </a:solidFill>
                <a:latin typeface="Nerko One"/>
                <a:ea typeface="Nerko One"/>
                <a:cs typeface="Nerko One"/>
                <a:sym typeface="Nerko One"/>
              </a:defRPr>
            </a:lvl9pPr>
          </a:lstStyle>
          <a:p/>
        </p:txBody>
      </p:sp>
      <p:sp>
        <p:nvSpPr>
          <p:cNvPr id="345" name="Google Shape;345;p20"/>
          <p:cNvSpPr/>
          <p:nvPr/>
        </p:nvSpPr>
        <p:spPr>
          <a:xfrm>
            <a:off x="-865525" y="3144875"/>
            <a:ext cx="2698648" cy="2089942"/>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0"/>
          <p:cNvSpPr/>
          <p:nvPr/>
        </p:nvSpPr>
        <p:spPr>
          <a:xfrm>
            <a:off x="68693" y="3599612"/>
            <a:ext cx="1804128" cy="1672518"/>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0"/>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48" name="Google Shape;348;p20"/>
          <p:cNvSpPr/>
          <p:nvPr/>
        </p:nvSpPr>
        <p:spPr>
          <a:xfrm>
            <a:off x="7235025" y="-66850"/>
            <a:ext cx="2634716" cy="1329323"/>
          </a:xfrm>
          <a:custGeom>
            <a:rect b="b" l="l" r="r" t="t"/>
            <a:pathLst>
              <a:path extrusionOk="0" h="40830" w="80925">
                <a:moveTo>
                  <a:pt x="4704" y="8239"/>
                </a:moveTo>
                <a:cubicBezTo>
                  <a:pt x="7105" y="9574"/>
                  <a:pt x="10007" y="9740"/>
                  <a:pt x="12776" y="9640"/>
                </a:cubicBezTo>
                <a:cubicBezTo>
                  <a:pt x="16612" y="9473"/>
                  <a:pt x="20415" y="8740"/>
                  <a:pt x="24218" y="8806"/>
                </a:cubicBezTo>
                <a:cubicBezTo>
                  <a:pt x="28054" y="8840"/>
                  <a:pt x="32056" y="9707"/>
                  <a:pt x="34892" y="12309"/>
                </a:cubicBezTo>
                <a:cubicBezTo>
                  <a:pt x="36626" y="13877"/>
                  <a:pt x="37861" y="16045"/>
                  <a:pt x="38761" y="18213"/>
                </a:cubicBezTo>
                <a:cubicBezTo>
                  <a:pt x="40296" y="21816"/>
                  <a:pt x="41196" y="25685"/>
                  <a:pt x="41430" y="29588"/>
                </a:cubicBezTo>
                <a:cubicBezTo>
                  <a:pt x="41630" y="32590"/>
                  <a:pt x="41497" y="35992"/>
                  <a:pt x="43531" y="38227"/>
                </a:cubicBezTo>
                <a:cubicBezTo>
                  <a:pt x="45733" y="40763"/>
                  <a:pt x="49836" y="40829"/>
                  <a:pt x="52771" y="39161"/>
                </a:cubicBezTo>
                <a:cubicBezTo>
                  <a:pt x="55673" y="37494"/>
                  <a:pt x="57608" y="34491"/>
                  <a:pt x="59076" y="31489"/>
                </a:cubicBezTo>
                <a:cubicBezTo>
                  <a:pt x="60543" y="28420"/>
                  <a:pt x="61711" y="25251"/>
                  <a:pt x="63646" y="22516"/>
                </a:cubicBezTo>
                <a:cubicBezTo>
                  <a:pt x="65680" y="19647"/>
                  <a:pt x="68616" y="17412"/>
                  <a:pt x="71952" y="16178"/>
                </a:cubicBezTo>
                <a:cubicBezTo>
                  <a:pt x="74120" y="15344"/>
                  <a:pt x="76522" y="14877"/>
                  <a:pt x="78256" y="13343"/>
                </a:cubicBezTo>
                <a:cubicBezTo>
                  <a:pt x="80591" y="11175"/>
                  <a:pt x="80925" y="7639"/>
                  <a:pt x="80925" y="4437"/>
                </a:cubicBezTo>
                <a:cubicBezTo>
                  <a:pt x="80925" y="3569"/>
                  <a:pt x="80925" y="2635"/>
                  <a:pt x="80458" y="1835"/>
                </a:cubicBezTo>
                <a:cubicBezTo>
                  <a:pt x="79590" y="334"/>
                  <a:pt x="77522" y="200"/>
                  <a:pt x="75788" y="200"/>
                </a:cubicBezTo>
                <a:cubicBezTo>
                  <a:pt x="63913" y="234"/>
                  <a:pt x="52071" y="234"/>
                  <a:pt x="40162" y="267"/>
                </a:cubicBezTo>
                <a:cubicBezTo>
                  <a:pt x="35726" y="267"/>
                  <a:pt x="31289" y="334"/>
                  <a:pt x="26819" y="334"/>
                </a:cubicBezTo>
                <a:cubicBezTo>
                  <a:pt x="20448" y="334"/>
                  <a:pt x="14044" y="367"/>
                  <a:pt x="7639" y="634"/>
                </a:cubicBezTo>
                <a:cubicBezTo>
                  <a:pt x="5738" y="701"/>
                  <a:pt x="1601" y="0"/>
                  <a:pt x="801" y="2135"/>
                </a:cubicBezTo>
                <a:cubicBezTo>
                  <a:pt x="0" y="4336"/>
                  <a:pt x="3069" y="7372"/>
                  <a:pt x="4704" y="823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 name="Google Shape;349;p20"/>
          <p:cNvGrpSpPr/>
          <p:nvPr/>
        </p:nvGrpSpPr>
        <p:grpSpPr>
          <a:xfrm>
            <a:off x="7831577" y="305833"/>
            <a:ext cx="1212715" cy="1094887"/>
            <a:chOff x="2857377" y="3791371"/>
            <a:chExt cx="1212715" cy="1094887"/>
          </a:xfrm>
        </p:grpSpPr>
        <p:sp>
          <p:nvSpPr>
            <p:cNvPr id="350" name="Google Shape;350;p20"/>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 name="Google Shape;351;p20"/>
            <p:cNvGrpSpPr/>
            <p:nvPr/>
          </p:nvGrpSpPr>
          <p:grpSpPr>
            <a:xfrm flipH="1" rot="-9548284">
              <a:off x="3378094" y="4237872"/>
              <a:ext cx="103520" cy="99577"/>
              <a:chOff x="7483850" y="1849650"/>
              <a:chExt cx="144400" cy="138900"/>
            </a:xfrm>
          </p:grpSpPr>
          <p:sp>
            <p:nvSpPr>
              <p:cNvPr id="352" name="Google Shape;352;p2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 name="Google Shape;354;p20"/>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0"/>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0"/>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 name="Google Shape;357;p20"/>
            <p:cNvGrpSpPr/>
            <p:nvPr/>
          </p:nvGrpSpPr>
          <p:grpSpPr>
            <a:xfrm flipH="1" rot="-9548284">
              <a:off x="3952235" y="4712060"/>
              <a:ext cx="103520" cy="99577"/>
              <a:chOff x="7483850" y="1849650"/>
              <a:chExt cx="144400" cy="138900"/>
            </a:xfrm>
          </p:grpSpPr>
          <p:sp>
            <p:nvSpPr>
              <p:cNvPr id="358" name="Google Shape;358;p2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8" name="Shape 48"/>
        <p:cNvGrpSpPr/>
        <p:nvPr/>
      </p:nvGrpSpPr>
      <p:grpSpPr>
        <a:xfrm>
          <a:off x="0" y="0"/>
          <a:ext cx="0" cy="0"/>
          <a:chOff x="0" y="0"/>
          <a:chExt cx="0" cy="0"/>
        </a:xfrm>
      </p:grpSpPr>
      <p:sp>
        <p:nvSpPr>
          <p:cNvPr id="49" name="Google Shape;49;p3"/>
          <p:cNvSpPr/>
          <p:nvPr/>
        </p:nvSpPr>
        <p:spPr>
          <a:xfrm>
            <a:off x="-2298775" y="177913"/>
            <a:ext cx="7767052" cy="6015120"/>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rot="10800000">
            <a:off x="3040375" y="-1187287"/>
            <a:ext cx="7767052" cy="6015120"/>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a:off x="-125000" y="2272450"/>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accent6"/>
          </a:solidFill>
          <a:ln cap="flat" cmpd="sng" w="28575">
            <a:solidFill>
              <a:schemeClr val="accent6"/>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txBox="1"/>
          <p:nvPr>
            <p:ph type="title"/>
          </p:nvPr>
        </p:nvSpPr>
        <p:spPr>
          <a:xfrm>
            <a:off x="1646000" y="2706946"/>
            <a:ext cx="5916000" cy="841800"/>
          </a:xfrm>
          <a:prstGeom prst="rect">
            <a:avLst/>
          </a:prstGeom>
        </p:spPr>
        <p:txBody>
          <a:bodyPr anchorCtr="0" anchor="ctr" bIns="0" lIns="0" spcFirstLastPara="1" rIns="0" wrap="square" tIns="0">
            <a:noAutofit/>
          </a:bodyPr>
          <a:lstStyle>
            <a:lvl1pPr lvl="0" algn="ctr">
              <a:spcBef>
                <a:spcPts val="0"/>
              </a:spcBef>
              <a:spcAft>
                <a:spcPts val="0"/>
              </a:spcAft>
              <a:buSzPts val="3600"/>
              <a:buNone/>
              <a:defRPr sz="6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3" name="Google Shape;53;p3"/>
          <p:cNvSpPr txBox="1"/>
          <p:nvPr>
            <p:ph hasCustomPrompt="1" idx="2" type="title"/>
          </p:nvPr>
        </p:nvSpPr>
        <p:spPr>
          <a:xfrm>
            <a:off x="1613850" y="1082775"/>
            <a:ext cx="5916300" cy="1293300"/>
          </a:xfrm>
          <a:prstGeom prst="rect">
            <a:avLst/>
          </a:prstGeom>
        </p:spPr>
        <p:txBody>
          <a:bodyPr anchorCtr="0" anchor="t" bIns="0" lIns="0" spcFirstLastPara="1" rIns="0" wrap="square" tIns="0">
            <a:noAutofit/>
          </a:bodyPr>
          <a:lstStyle>
            <a:lvl1pPr lvl="0" rtl="0" algn="ctr">
              <a:spcBef>
                <a:spcPts val="0"/>
              </a:spcBef>
              <a:spcAft>
                <a:spcPts val="0"/>
              </a:spcAft>
              <a:buSzPts val="12000"/>
              <a:buNone/>
              <a:defRPr sz="8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 name="Google Shape;54;p3"/>
          <p:cNvSpPr txBox="1"/>
          <p:nvPr>
            <p:ph idx="1" type="subTitle"/>
          </p:nvPr>
        </p:nvSpPr>
        <p:spPr>
          <a:xfrm>
            <a:off x="1645850" y="3719920"/>
            <a:ext cx="5916300" cy="27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Clr>
                <a:schemeClr val="accent1"/>
              </a:buClr>
              <a:buSzPts val="1600"/>
              <a:buNone/>
              <a:defRPr sz="1600"/>
            </a:lvl1pPr>
            <a:lvl2pPr lvl="1" rtl="0" algn="ctr">
              <a:lnSpc>
                <a:spcPct val="100000"/>
              </a:lnSpc>
              <a:spcBef>
                <a:spcPts val="0"/>
              </a:spcBef>
              <a:spcAft>
                <a:spcPts val="0"/>
              </a:spcAft>
              <a:buClr>
                <a:schemeClr val="accent1"/>
              </a:buClr>
              <a:buSzPts val="1600"/>
              <a:buNone/>
              <a:defRPr>
                <a:solidFill>
                  <a:schemeClr val="accent1"/>
                </a:solidFill>
              </a:defRPr>
            </a:lvl2pPr>
            <a:lvl3pPr lvl="2" rtl="0" algn="ctr">
              <a:lnSpc>
                <a:spcPct val="100000"/>
              </a:lnSpc>
              <a:spcBef>
                <a:spcPts val="0"/>
              </a:spcBef>
              <a:spcAft>
                <a:spcPts val="0"/>
              </a:spcAft>
              <a:buClr>
                <a:schemeClr val="accent1"/>
              </a:buClr>
              <a:buSzPts val="1600"/>
              <a:buNone/>
              <a:defRPr>
                <a:solidFill>
                  <a:schemeClr val="accent1"/>
                </a:solidFill>
              </a:defRPr>
            </a:lvl3pPr>
            <a:lvl4pPr lvl="3" rtl="0" algn="ctr">
              <a:lnSpc>
                <a:spcPct val="100000"/>
              </a:lnSpc>
              <a:spcBef>
                <a:spcPts val="0"/>
              </a:spcBef>
              <a:spcAft>
                <a:spcPts val="0"/>
              </a:spcAft>
              <a:buClr>
                <a:schemeClr val="accent1"/>
              </a:buClr>
              <a:buSzPts val="1600"/>
              <a:buNone/>
              <a:defRPr>
                <a:solidFill>
                  <a:schemeClr val="accent1"/>
                </a:solidFill>
              </a:defRPr>
            </a:lvl4pPr>
            <a:lvl5pPr lvl="4" rtl="0" algn="ctr">
              <a:lnSpc>
                <a:spcPct val="100000"/>
              </a:lnSpc>
              <a:spcBef>
                <a:spcPts val="0"/>
              </a:spcBef>
              <a:spcAft>
                <a:spcPts val="0"/>
              </a:spcAft>
              <a:buClr>
                <a:schemeClr val="accent1"/>
              </a:buClr>
              <a:buSzPts val="1600"/>
              <a:buNone/>
              <a:defRPr>
                <a:solidFill>
                  <a:schemeClr val="accent1"/>
                </a:solidFill>
              </a:defRPr>
            </a:lvl5pPr>
            <a:lvl6pPr lvl="5" rtl="0" algn="ctr">
              <a:lnSpc>
                <a:spcPct val="100000"/>
              </a:lnSpc>
              <a:spcBef>
                <a:spcPts val="0"/>
              </a:spcBef>
              <a:spcAft>
                <a:spcPts val="0"/>
              </a:spcAft>
              <a:buClr>
                <a:schemeClr val="accent1"/>
              </a:buClr>
              <a:buSzPts val="1600"/>
              <a:buNone/>
              <a:defRPr>
                <a:solidFill>
                  <a:schemeClr val="accent1"/>
                </a:solidFill>
              </a:defRPr>
            </a:lvl6pPr>
            <a:lvl7pPr lvl="6" rtl="0" algn="ctr">
              <a:lnSpc>
                <a:spcPct val="100000"/>
              </a:lnSpc>
              <a:spcBef>
                <a:spcPts val="0"/>
              </a:spcBef>
              <a:spcAft>
                <a:spcPts val="0"/>
              </a:spcAft>
              <a:buClr>
                <a:schemeClr val="accent1"/>
              </a:buClr>
              <a:buSzPts val="1600"/>
              <a:buNone/>
              <a:defRPr>
                <a:solidFill>
                  <a:schemeClr val="accent1"/>
                </a:solidFill>
              </a:defRPr>
            </a:lvl7pPr>
            <a:lvl8pPr lvl="7" rtl="0" algn="ctr">
              <a:lnSpc>
                <a:spcPct val="100000"/>
              </a:lnSpc>
              <a:spcBef>
                <a:spcPts val="0"/>
              </a:spcBef>
              <a:spcAft>
                <a:spcPts val="0"/>
              </a:spcAft>
              <a:buClr>
                <a:schemeClr val="accent1"/>
              </a:buClr>
              <a:buSzPts val="1600"/>
              <a:buNone/>
              <a:defRPr>
                <a:solidFill>
                  <a:schemeClr val="accent1"/>
                </a:solidFill>
              </a:defRPr>
            </a:lvl8pPr>
            <a:lvl9pPr lvl="8" rtl="0" algn="ctr">
              <a:lnSpc>
                <a:spcPct val="100000"/>
              </a:lnSpc>
              <a:spcBef>
                <a:spcPts val="0"/>
              </a:spcBef>
              <a:spcAft>
                <a:spcPts val="0"/>
              </a:spcAft>
              <a:buClr>
                <a:schemeClr val="accent1"/>
              </a:buClr>
              <a:buSzPts val="1600"/>
              <a:buNone/>
              <a:defRPr>
                <a:solidFill>
                  <a:schemeClr val="accent1"/>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6">
    <p:spTree>
      <p:nvGrpSpPr>
        <p:cNvPr id="360" name="Shape 360"/>
        <p:cNvGrpSpPr/>
        <p:nvPr/>
      </p:nvGrpSpPr>
      <p:grpSpPr>
        <a:xfrm>
          <a:off x="0" y="0"/>
          <a:ext cx="0" cy="0"/>
          <a:chOff x="0" y="0"/>
          <a:chExt cx="0" cy="0"/>
        </a:xfrm>
      </p:grpSpPr>
      <p:sp>
        <p:nvSpPr>
          <p:cNvPr id="361" name="Google Shape;361;p21"/>
          <p:cNvSpPr/>
          <p:nvPr/>
        </p:nvSpPr>
        <p:spPr>
          <a:xfrm flipH="1" rot="5400000">
            <a:off x="-2521592" y="995039"/>
            <a:ext cx="8311282" cy="643659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rgbClr val="8AC6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 name="Google Shape;362;p21"/>
          <p:cNvGrpSpPr/>
          <p:nvPr/>
        </p:nvGrpSpPr>
        <p:grpSpPr>
          <a:xfrm rot="2882403">
            <a:off x="-72066" y="3218896"/>
            <a:ext cx="1212695" cy="1094869"/>
            <a:chOff x="2857377" y="3791371"/>
            <a:chExt cx="1212715" cy="1094887"/>
          </a:xfrm>
        </p:grpSpPr>
        <p:sp>
          <p:nvSpPr>
            <p:cNvPr id="363" name="Google Shape;363;p21"/>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 name="Google Shape;364;p21"/>
            <p:cNvGrpSpPr/>
            <p:nvPr/>
          </p:nvGrpSpPr>
          <p:grpSpPr>
            <a:xfrm flipH="1" rot="-9548284">
              <a:off x="3378094" y="4237872"/>
              <a:ext cx="103520" cy="99577"/>
              <a:chOff x="7483850" y="1849650"/>
              <a:chExt cx="144400" cy="138900"/>
            </a:xfrm>
          </p:grpSpPr>
          <p:sp>
            <p:nvSpPr>
              <p:cNvPr id="365" name="Google Shape;365;p2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 name="Google Shape;367;p21"/>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1"/>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1"/>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 name="Google Shape;370;p21"/>
            <p:cNvGrpSpPr/>
            <p:nvPr/>
          </p:nvGrpSpPr>
          <p:grpSpPr>
            <a:xfrm flipH="1" rot="-9548284">
              <a:off x="3952235" y="4712060"/>
              <a:ext cx="103520" cy="99577"/>
              <a:chOff x="7483850" y="1849650"/>
              <a:chExt cx="144400" cy="138900"/>
            </a:xfrm>
          </p:grpSpPr>
          <p:sp>
            <p:nvSpPr>
              <p:cNvPr id="371" name="Google Shape;371;p2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3" name="Google Shape;373;p21"/>
          <p:cNvSpPr/>
          <p:nvPr/>
        </p:nvSpPr>
        <p:spPr>
          <a:xfrm rot="-5400000">
            <a:off x="3312363" y="-305000"/>
            <a:ext cx="6005225" cy="4640700"/>
          </a:xfrm>
          <a:custGeom>
            <a:rect b="b" l="l" r="r" t="t"/>
            <a:pathLst>
              <a:path extrusionOk="0" h="185628" w="240209">
                <a:moveTo>
                  <a:pt x="220788" y="1"/>
                </a:moveTo>
                <a:cubicBezTo>
                  <a:pt x="213773" y="1"/>
                  <a:pt x="206748" y="2204"/>
                  <a:pt x="201109" y="6379"/>
                </a:cubicBezTo>
                <a:cubicBezTo>
                  <a:pt x="195156" y="10785"/>
                  <a:pt x="191393" y="16250"/>
                  <a:pt x="190512" y="23453"/>
                </a:cubicBezTo>
                <a:cubicBezTo>
                  <a:pt x="189607" y="30930"/>
                  <a:pt x="192524" y="37669"/>
                  <a:pt x="187500" y="44336"/>
                </a:cubicBezTo>
                <a:cubicBezTo>
                  <a:pt x="183999" y="48980"/>
                  <a:pt x="178451" y="50528"/>
                  <a:pt x="173308" y="52742"/>
                </a:cubicBezTo>
                <a:cubicBezTo>
                  <a:pt x="165449" y="56147"/>
                  <a:pt x="157925" y="61969"/>
                  <a:pt x="155496" y="70411"/>
                </a:cubicBezTo>
                <a:cubicBezTo>
                  <a:pt x="153722" y="76543"/>
                  <a:pt x="154781" y="83055"/>
                  <a:pt x="152448" y="89044"/>
                </a:cubicBezTo>
                <a:cubicBezTo>
                  <a:pt x="148620" y="98847"/>
                  <a:pt x="140559" y="101747"/>
                  <a:pt x="131086" y="101747"/>
                </a:cubicBezTo>
                <a:cubicBezTo>
                  <a:pt x="129950" y="101747"/>
                  <a:pt x="128795" y="101706"/>
                  <a:pt x="127623" y="101629"/>
                </a:cubicBezTo>
                <a:cubicBezTo>
                  <a:pt x="125871" y="101515"/>
                  <a:pt x="124142" y="101452"/>
                  <a:pt x="122435" y="101452"/>
                </a:cubicBezTo>
                <a:cubicBezTo>
                  <a:pt x="113055" y="101452"/>
                  <a:pt x="104375" y="103368"/>
                  <a:pt x="96548" y="109392"/>
                </a:cubicBezTo>
                <a:cubicBezTo>
                  <a:pt x="90654" y="113916"/>
                  <a:pt x="86535" y="120369"/>
                  <a:pt x="81118" y="125418"/>
                </a:cubicBezTo>
                <a:cubicBezTo>
                  <a:pt x="72509" y="133395"/>
                  <a:pt x="60853" y="137991"/>
                  <a:pt x="49125" y="138003"/>
                </a:cubicBezTo>
                <a:cubicBezTo>
                  <a:pt x="49086" y="138003"/>
                  <a:pt x="49047" y="138003"/>
                  <a:pt x="49007" y="138003"/>
                </a:cubicBezTo>
                <a:cubicBezTo>
                  <a:pt x="40502" y="138003"/>
                  <a:pt x="32073" y="135709"/>
                  <a:pt x="23591" y="135709"/>
                </a:cubicBezTo>
                <a:cubicBezTo>
                  <a:pt x="22649" y="135709"/>
                  <a:pt x="21708" y="135737"/>
                  <a:pt x="20765" y="135800"/>
                </a:cubicBezTo>
                <a:cubicBezTo>
                  <a:pt x="11287" y="136431"/>
                  <a:pt x="988" y="166804"/>
                  <a:pt x="0" y="176257"/>
                </a:cubicBezTo>
                <a:lnTo>
                  <a:pt x="240209" y="185627"/>
                </a:lnTo>
                <a:lnTo>
                  <a:pt x="230898" y="1605"/>
                </a:lnTo>
                <a:cubicBezTo>
                  <a:pt x="227639" y="526"/>
                  <a:pt x="224215" y="1"/>
                  <a:pt x="220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 name="Google Shape;374;p21"/>
          <p:cNvGrpSpPr/>
          <p:nvPr/>
        </p:nvGrpSpPr>
        <p:grpSpPr>
          <a:xfrm>
            <a:off x="3667886" y="-436545"/>
            <a:ext cx="5475989" cy="6465808"/>
            <a:chOff x="3667886" y="-436545"/>
            <a:chExt cx="5475989" cy="6465808"/>
          </a:xfrm>
        </p:grpSpPr>
        <p:sp>
          <p:nvSpPr>
            <p:cNvPr id="375" name="Google Shape;375;p21"/>
            <p:cNvSpPr/>
            <p:nvPr/>
          </p:nvSpPr>
          <p:spPr>
            <a:xfrm rot="-5400000">
              <a:off x="2938674" y="292667"/>
              <a:ext cx="6465808" cy="500738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rgbClr val="8AC6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1"/>
            <p:cNvSpPr/>
            <p:nvPr/>
          </p:nvSpPr>
          <p:spPr>
            <a:xfrm>
              <a:off x="8613475" y="-46575"/>
              <a:ext cx="530400" cy="5190000"/>
            </a:xfrm>
            <a:prstGeom prst="rect">
              <a:avLst/>
            </a:prstGeom>
            <a:solidFill>
              <a:srgbClr val="8AC6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 name="Google Shape;377;p21"/>
          <p:cNvSpPr txBox="1"/>
          <p:nvPr>
            <p:ph type="title"/>
          </p:nvPr>
        </p:nvSpPr>
        <p:spPr>
          <a:xfrm>
            <a:off x="1028700" y="658375"/>
            <a:ext cx="3858900" cy="1011900"/>
          </a:xfrm>
          <a:prstGeom prst="rect">
            <a:avLst/>
          </a:prstGeom>
        </p:spPr>
        <p:txBody>
          <a:bodyPr anchorCtr="0" anchor="t" bIns="0" lIns="0" spcFirstLastPara="1" rIns="0" wrap="square" tIns="0">
            <a:noAutofit/>
          </a:bodyPr>
          <a:lstStyle>
            <a:lvl1pPr lvl="0" rtl="0">
              <a:spcBef>
                <a:spcPts val="0"/>
              </a:spcBef>
              <a:spcAft>
                <a:spcPts val="0"/>
              </a:spcAft>
              <a:buClr>
                <a:schemeClr val="dk2"/>
              </a:buClr>
              <a:buSzPts val="2800"/>
              <a:buNone/>
              <a:defRPr sz="8000"/>
            </a:lvl1pPr>
            <a:lvl2pPr lvl="1" rtl="0">
              <a:spcBef>
                <a:spcPts val="0"/>
              </a:spcBef>
              <a:spcAft>
                <a:spcPts val="0"/>
              </a:spcAft>
              <a:buClr>
                <a:schemeClr val="dk2"/>
              </a:buClr>
              <a:buSzPts val="2800"/>
              <a:buFont typeface="Francois One"/>
              <a:buNone/>
              <a:defRPr>
                <a:solidFill>
                  <a:schemeClr val="dk2"/>
                </a:solidFill>
                <a:latin typeface="Francois One"/>
                <a:ea typeface="Francois One"/>
                <a:cs typeface="Francois One"/>
                <a:sym typeface="Francois One"/>
              </a:defRPr>
            </a:lvl2pPr>
            <a:lvl3pPr lvl="2" rtl="0">
              <a:spcBef>
                <a:spcPts val="0"/>
              </a:spcBef>
              <a:spcAft>
                <a:spcPts val="0"/>
              </a:spcAft>
              <a:buClr>
                <a:schemeClr val="dk2"/>
              </a:buClr>
              <a:buSzPts val="2800"/>
              <a:buFont typeface="Francois One"/>
              <a:buNone/>
              <a:defRPr>
                <a:solidFill>
                  <a:schemeClr val="dk2"/>
                </a:solidFill>
                <a:latin typeface="Francois One"/>
                <a:ea typeface="Francois One"/>
                <a:cs typeface="Francois One"/>
                <a:sym typeface="Francois One"/>
              </a:defRPr>
            </a:lvl3pPr>
            <a:lvl4pPr lvl="3" rtl="0">
              <a:spcBef>
                <a:spcPts val="0"/>
              </a:spcBef>
              <a:spcAft>
                <a:spcPts val="0"/>
              </a:spcAft>
              <a:buClr>
                <a:schemeClr val="dk2"/>
              </a:buClr>
              <a:buSzPts val="2800"/>
              <a:buFont typeface="Francois One"/>
              <a:buNone/>
              <a:defRPr>
                <a:solidFill>
                  <a:schemeClr val="dk2"/>
                </a:solidFill>
                <a:latin typeface="Francois One"/>
                <a:ea typeface="Francois One"/>
                <a:cs typeface="Francois One"/>
                <a:sym typeface="Francois One"/>
              </a:defRPr>
            </a:lvl4pPr>
            <a:lvl5pPr lvl="4" rtl="0">
              <a:spcBef>
                <a:spcPts val="0"/>
              </a:spcBef>
              <a:spcAft>
                <a:spcPts val="0"/>
              </a:spcAft>
              <a:buClr>
                <a:schemeClr val="dk2"/>
              </a:buClr>
              <a:buSzPts val="2800"/>
              <a:buFont typeface="Francois One"/>
              <a:buNone/>
              <a:defRPr>
                <a:solidFill>
                  <a:schemeClr val="dk2"/>
                </a:solidFill>
                <a:latin typeface="Francois One"/>
                <a:ea typeface="Francois One"/>
                <a:cs typeface="Francois One"/>
                <a:sym typeface="Francois One"/>
              </a:defRPr>
            </a:lvl5pPr>
            <a:lvl6pPr lvl="5" rtl="0">
              <a:spcBef>
                <a:spcPts val="0"/>
              </a:spcBef>
              <a:spcAft>
                <a:spcPts val="0"/>
              </a:spcAft>
              <a:buClr>
                <a:schemeClr val="dk2"/>
              </a:buClr>
              <a:buSzPts val="2800"/>
              <a:buFont typeface="Francois One"/>
              <a:buNone/>
              <a:defRPr>
                <a:solidFill>
                  <a:schemeClr val="dk2"/>
                </a:solidFill>
                <a:latin typeface="Francois One"/>
                <a:ea typeface="Francois One"/>
                <a:cs typeface="Francois One"/>
                <a:sym typeface="Francois One"/>
              </a:defRPr>
            </a:lvl6pPr>
            <a:lvl7pPr lvl="6" rtl="0">
              <a:spcBef>
                <a:spcPts val="0"/>
              </a:spcBef>
              <a:spcAft>
                <a:spcPts val="0"/>
              </a:spcAft>
              <a:buClr>
                <a:schemeClr val="dk2"/>
              </a:buClr>
              <a:buSzPts val="2800"/>
              <a:buFont typeface="Francois One"/>
              <a:buNone/>
              <a:defRPr>
                <a:solidFill>
                  <a:schemeClr val="dk2"/>
                </a:solidFill>
                <a:latin typeface="Francois One"/>
                <a:ea typeface="Francois One"/>
                <a:cs typeface="Francois One"/>
                <a:sym typeface="Francois One"/>
              </a:defRPr>
            </a:lvl7pPr>
            <a:lvl8pPr lvl="7" rtl="0">
              <a:spcBef>
                <a:spcPts val="0"/>
              </a:spcBef>
              <a:spcAft>
                <a:spcPts val="0"/>
              </a:spcAft>
              <a:buClr>
                <a:schemeClr val="dk2"/>
              </a:buClr>
              <a:buSzPts val="2800"/>
              <a:buFont typeface="Francois One"/>
              <a:buNone/>
              <a:defRPr>
                <a:solidFill>
                  <a:schemeClr val="dk2"/>
                </a:solidFill>
                <a:latin typeface="Francois One"/>
                <a:ea typeface="Francois One"/>
                <a:cs typeface="Francois One"/>
                <a:sym typeface="Francois One"/>
              </a:defRPr>
            </a:lvl8pPr>
            <a:lvl9pPr lvl="8" rtl="0">
              <a:spcBef>
                <a:spcPts val="0"/>
              </a:spcBef>
              <a:spcAft>
                <a:spcPts val="0"/>
              </a:spcAft>
              <a:buClr>
                <a:schemeClr val="dk2"/>
              </a:buClr>
              <a:buSzPts val="2800"/>
              <a:buFont typeface="Francois One"/>
              <a:buNone/>
              <a:defRPr>
                <a:solidFill>
                  <a:schemeClr val="dk2"/>
                </a:solidFill>
                <a:latin typeface="Francois One"/>
                <a:ea typeface="Francois One"/>
                <a:cs typeface="Francois One"/>
                <a:sym typeface="Francois One"/>
              </a:defRPr>
            </a:lvl9pPr>
          </a:lstStyle>
          <a:p/>
        </p:txBody>
      </p:sp>
      <p:sp>
        <p:nvSpPr>
          <p:cNvPr id="378" name="Google Shape;378;p21"/>
          <p:cNvSpPr txBox="1"/>
          <p:nvPr>
            <p:ph idx="1" type="subTitle"/>
          </p:nvPr>
        </p:nvSpPr>
        <p:spPr>
          <a:xfrm>
            <a:off x="1028700" y="1801025"/>
            <a:ext cx="3858900" cy="270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b="1" sz="1600"/>
            </a:lvl1pPr>
            <a:lvl2pPr lvl="1" rtl="0" algn="ctr">
              <a:lnSpc>
                <a:spcPct val="100000"/>
              </a:lnSpc>
              <a:spcBef>
                <a:spcPts val="0"/>
              </a:spcBef>
              <a:spcAft>
                <a:spcPts val="0"/>
              </a:spcAft>
              <a:buSzPts val="2100"/>
              <a:buFont typeface="Roboto"/>
              <a:buNone/>
              <a:defRPr b="1" sz="2100">
                <a:latin typeface="Roboto"/>
                <a:ea typeface="Roboto"/>
                <a:cs typeface="Roboto"/>
                <a:sym typeface="Roboto"/>
              </a:defRPr>
            </a:lvl2pPr>
            <a:lvl3pPr lvl="2" rtl="0" algn="ctr">
              <a:lnSpc>
                <a:spcPct val="100000"/>
              </a:lnSpc>
              <a:spcBef>
                <a:spcPts val="0"/>
              </a:spcBef>
              <a:spcAft>
                <a:spcPts val="0"/>
              </a:spcAft>
              <a:buSzPts val="2100"/>
              <a:buFont typeface="Roboto"/>
              <a:buNone/>
              <a:defRPr b="1" sz="2100">
                <a:latin typeface="Roboto"/>
                <a:ea typeface="Roboto"/>
                <a:cs typeface="Roboto"/>
                <a:sym typeface="Roboto"/>
              </a:defRPr>
            </a:lvl3pPr>
            <a:lvl4pPr lvl="3" rtl="0" algn="ctr">
              <a:lnSpc>
                <a:spcPct val="100000"/>
              </a:lnSpc>
              <a:spcBef>
                <a:spcPts val="0"/>
              </a:spcBef>
              <a:spcAft>
                <a:spcPts val="0"/>
              </a:spcAft>
              <a:buSzPts val="2100"/>
              <a:buFont typeface="Roboto"/>
              <a:buNone/>
              <a:defRPr b="1" sz="2100">
                <a:latin typeface="Roboto"/>
                <a:ea typeface="Roboto"/>
                <a:cs typeface="Roboto"/>
                <a:sym typeface="Roboto"/>
              </a:defRPr>
            </a:lvl4pPr>
            <a:lvl5pPr lvl="4" rtl="0" algn="ctr">
              <a:lnSpc>
                <a:spcPct val="100000"/>
              </a:lnSpc>
              <a:spcBef>
                <a:spcPts val="0"/>
              </a:spcBef>
              <a:spcAft>
                <a:spcPts val="0"/>
              </a:spcAft>
              <a:buSzPts val="2100"/>
              <a:buFont typeface="Roboto"/>
              <a:buNone/>
              <a:defRPr b="1" sz="2100">
                <a:latin typeface="Roboto"/>
                <a:ea typeface="Roboto"/>
                <a:cs typeface="Roboto"/>
                <a:sym typeface="Roboto"/>
              </a:defRPr>
            </a:lvl5pPr>
            <a:lvl6pPr lvl="5" rtl="0" algn="ctr">
              <a:lnSpc>
                <a:spcPct val="100000"/>
              </a:lnSpc>
              <a:spcBef>
                <a:spcPts val="0"/>
              </a:spcBef>
              <a:spcAft>
                <a:spcPts val="0"/>
              </a:spcAft>
              <a:buSzPts val="2100"/>
              <a:buFont typeface="Roboto"/>
              <a:buNone/>
              <a:defRPr b="1" sz="2100">
                <a:latin typeface="Roboto"/>
                <a:ea typeface="Roboto"/>
                <a:cs typeface="Roboto"/>
                <a:sym typeface="Roboto"/>
              </a:defRPr>
            </a:lvl6pPr>
            <a:lvl7pPr lvl="6" rtl="0" algn="ctr">
              <a:lnSpc>
                <a:spcPct val="100000"/>
              </a:lnSpc>
              <a:spcBef>
                <a:spcPts val="0"/>
              </a:spcBef>
              <a:spcAft>
                <a:spcPts val="0"/>
              </a:spcAft>
              <a:buSzPts val="2100"/>
              <a:buFont typeface="Roboto"/>
              <a:buNone/>
              <a:defRPr b="1" sz="2100">
                <a:latin typeface="Roboto"/>
                <a:ea typeface="Roboto"/>
                <a:cs typeface="Roboto"/>
                <a:sym typeface="Roboto"/>
              </a:defRPr>
            </a:lvl7pPr>
            <a:lvl8pPr lvl="7" rtl="0" algn="ctr">
              <a:lnSpc>
                <a:spcPct val="100000"/>
              </a:lnSpc>
              <a:spcBef>
                <a:spcPts val="0"/>
              </a:spcBef>
              <a:spcAft>
                <a:spcPts val="0"/>
              </a:spcAft>
              <a:buSzPts val="2100"/>
              <a:buFont typeface="Roboto"/>
              <a:buNone/>
              <a:defRPr b="1" sz="2100">
                <a:latin typeface="Roboto"/>
                <a:ea typeface="Roboto"/>
                <a:cs typeface="Roboto"/>
                <a:sym typeface="Roboto"/>
              </a:defRPr>
            </a:lvl8pPr>
            <a:lvl9pPr lvl="8" rtl="0" algn="ctr">
              <a:lnSpc>
                <a:spcPct val="100000"/>
              </a:lnSpc>
              <a:spcBef>
                <a:spcPts val="0"/>
              </a:spcBef>
              <a:spcAft>
                <a:spcPts val="0"/>
              </a:spcAft>
              <a:buSzPts val="2100"/>
              <a:buFont typeface="Roboto"/>
              <a:buNone/>
              <a:defRPr b="1" sz="2100">
                <a:latin typeface="Roboto"/>
                <a:ea typeface="Roboto"/>
                <a:cs typeface="Roboto"/>
                <a:sym typeface="Roboto"/>
              </a:defRPr>
            </a:lvl9pPr>
          </a:lstStyle>
          <a:p/>
        </p:txBody>
      </p:sp>
      <p:sp>
        <p:nvSpPr>
          <p:cNvPr id="379" name="Google Shape;379;p21"/>
          <p:cNvSpPr txBox="1"/>
          <p:nvPr>
            <p:ph idx="2" type="subTitle"/>
          </p:nvPr>
        </p:nvSpPr>
        <p:spPr>
          <a:xfrm>
            <a:off x="1028700" y="2157974"/>
            <a:ext cx="3858900" cy="7914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1600"/>
            </a:lvl1pPr>
            <a:lvl2pPr lvl="1" rtl="0" algn="ctr">
              <a:lnSpc>
                <a:spcPct val="100000"/>
              </a:lnSpc>
              <a:spcBef>
                <a:spcPts val="0"/>
              </a:spcBef>
              <a:spcAft>
                <a:spcPts val="0"/>
              </a:spcAft>
              <a:buSzPts val="2100"/>
              <a:buFont typeface="Roboto"/>
              <a:buNone/>
              <a:defRPr sz="2100">
                <a:latin typeface="Roboto"/>
                <a:ea typeface="Roboto"/>
                <a:cs typeface="Roboto"/>
                <a:sym typeface="Roboto"/>
              </a:defRPr>
            </a:lvl2pPr>
            <a:lvl3pPr lvl="2" rtl="0" algn="ctr">
              <a:lnSpc>
                <a:spcPct val="100000"/>
              </a:lnSpc>
              <a:spcBef>
                <a:spcPts val="0"/>
              </a:spcBef>
              <a:spcAft>
                <a:spcPts val="0"/>
              </a:spcAft>
              <a:buSzPts val="2100"/>
              <a:buFont typeface="Roboto"/>
              <a:buNone/>
              <a:defRPr sz="2100">
                <a:latin typeface="Roboto"/>
                <a:ea typeface="Roboto"/>
                <a:cs typeface="Roboto"/>
                <a:sym typeface="Roboto"/>
              </a:defRPr>
            </a:lvl3pPr>
            <a:lvl4pPr lvl="3" rtl="0" algn="ctr">
              <a:lnSpc>
                <a:spcPct val="100000"/>
              </a:lnSpc>
              <a:spcBef>
                <a:spcPts val="0"/>
              </a:spcBef>
              <a:spcAft>
                <a:spcPts val="0"/>
              </a:spcAft>
              <a:buSzPts val="2100"/>
              <a:buFont typeface="Roboto"/>
              <a:buNone/>
              <a:defRPr sz="2100">
                <a:latin typeface="Roboto"/>
                <a:ea typeface="Roboto"/>
                <a:cs typeface="Roboto"/>
                <a:sym typeface="Roboto"/>
              </a:defRPr>
            </a:lvl4pPr>
            <a:lvl5pPr lvl="4" rtl="0" algn="ctr">
              <a:lnSpc>
                <a:spcPct val="100000"/>
              </a:lnSpc>
              <a:spcBef>
                <a:spcPts val="0"/>
              </a:spcBef>
              <a:spcAft>
                <a:spcPts val="0"/>
              </a:spcAft>
              <a:buSzPts val="2100"/>
              <a:buFont typeface="Roboto"/>
              <a:buNone/>
              <a:defRPr sz="2100">
                <a:latin typeface="Roboto"/>
                <a:ea typeface="Roboto"/>
                <a:cs typeface="Roboto"/>
                <a:sym typeface="Roboto"/>
              </a:defRPr>
            </a:lvl5pPr>
            <a:lvl6pPr lvl="5" rtl="0" algn="ctr">
              <a:lnSpc>
                <a:spcPct val="100000"/>
              </a:lnSpc>
              <a:spcBef>
                <a:spcPts val="0"/>
              </a:spcBef>
              <a:spcAft>
                <a:spcPts val="0"/>
              </a:spcAft>
              <a:buSzPts val="2100"/>
              <a:buFont typeface="Roboto"/>
              <a:buNone/>
              <a:defRPr sz="2100">
                <a:latin typeface="Roboto"/>
                <a:ea typeface="Roboto"/>
                <a:cs typeface="Roboto"/>
                <a:sym typeface="Roboto"/>
              </a:defRPr>
            </a:lvl6pPr>
            <a:lvl7pPr lvl="6" rtl="0" algn="ctr">
              <a:lnSpc>
                <a:spcPct val="100000"/>
              </a:lnSpc>
              <a:spcBef>
                <a:spcPts val="0"/>
              </a:spcBef>
              <a:spcAft>
                <a:spcPts val="0"/>
              </a:spcAft>
              <a:buSzPts val="2100"/>
              <a:buFont typeface="Roboto"/>
              <a:buNone/>
              <a:defRPr sz="2100">
                <a:latin typeface="Roboto"/>
                <a:ea typeface="Roboto"/>
                <a:cs typeface="Roboto"/>
                <a:sym typeface="Roboto"/>
              </a:defRPr>
            </a:lvl7pPr>
            <a:lvl8pPr lvl="7" rtl="0" algn="ctr">
              <a:lnSpc>
                <a:spcPct val="100000"/>
              </a:lnSpc>
              <a:spcBef>
                <a:spcPts val="0"/>
              </a:spcBef>
              <a:spcAft>
                <a:spcPts val="0"/>
              </a:spcAft>
              <a:buSzPts val="2100"/>
              <a:buFont typeface="Roboto"/>
              <a:buNone/>
              <a:defRPr sz="2100">
                <a:latin typeface="Roboto"/>
                <a:ea typeface="Roboto"/>
                <a:cs typeface="Roboto"/>
                <a:sym typeface="Roboto"/>
              </a:defRPr>
            </a:lvl8pPr>
            <a:lvl9pPr lvl="8" rtl="0" algn="ctr">
              <a:lnSpc>
                <a:spcPct val="100000"/>
              </a:lnSpc>
              <a:spcBef>
                <a:spcPts val="0"/>
              </a:spcBef>
              <a:spcAft>
                <a:spcPts val="0"/>
              </a:spcAft>
              <a:buSzPts val="2100"/>
              <a:buFont typeface="Roboto"/>
              <a:buNone/>
              <a:defRPr sz="2100">
                <a:latin typeface="Roboto"/>
                <a:ea typeface="Roboto"/>
                <a:cs typeface="Roboto"/>
                <a:sym typeface="Roboto"/>
              </a:defRPr>
            </a:lvl9pPr>
          </a:lstStyle>
          <a:p/>
        </p:txBody>
      </p:sp>
      <p:sp>
        <p:nvSpPr>
          <p:cNvPr id="380" name="Google Shape;380;p21"/>
          <p:cNvSpPr txBox="1"/>
          <p:nvPr/>
        </p:nvSpPr>
        <p:spPr>
          <a:xfrm>
            <a:off x="1005840" y="3596650"/>
            <a:ext cx="3358200" cy="705000"/>
          </a:xfrm>
          <a:prstGeom prst="rect">
            <a:avLst/>
          </a:prstGeom>
          <a:noFill/>
          <a:ln>
            <a:noFill/>
          </a:ln>
        </p:spPr>
        <p:txBody>
          <a:bodyPr anchorCtr="0" anchor="t" bIns="0" lIns="0" spcFirstLastPara="1" rIns="0" wrap="square" tIns="0">
            <a:noAutofit/>
          </a:bodyPr>
          <a:lstStyle/>
          <a:p>
            <a:pPr indent="0" lvl="0" marL="0" rtl="0" algn="l">
              <a:spcBef>
                <a:spcPts val="300"/>
              </a:spcBef>
              <a:spcAft>
                <a:spcPts val="0"/>
              </a:spcAft>
              <a:buClr>
                <a:schemeClr val="dk1"/>
              </a:buClr>
              <a:buSzPts val="1100"/>
              <a:buFont typeface="Arial"/>
              <a:buNone/>
            </a:pPr>
            <a:r>
              <a:rPr lang="en" sz="1200">
                <a:solidFill>
                  <a:schemeClr val="dk1"/>
                </a:solidFill>
                <a:latin typeface="Roboto"/>
                <a:ea typeface="Roboto"/>
                <a:cs typeface="Roboto"/>
                <a:sym typeface="Roboto"/>
              </a:rPr>
              <a:t>CREDITS: This presentation template was created by </a:t>
            </a:r>
            <a:r>
              <a:rPr b="1" lang="en" sz="1200">
                <a:solidFill>
                  <a:schemeClr val="dk1"/>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dk1"/>
                </a:solidFill>
                <a:latin typeface="Roboto"/>
                <a:ea typeface="Roboto"/>
                <a:cs typeface="Roboto"/>
                <a:sym typeface="Roboto"/>
              </a:rPr>
              <a:t>, including icons by </a:t>
            </a:r>
            <a:r>
              <a:rPr b="1" lang="en" sz="1200">
                <a:solidFill>
                  <a:schemeClr val="dk1"/>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dk1"/>
                </a:solidFill>
                <a:latin typeface="Roboto"/>
                <a:ea typeface="Roboto"/>
                <a:cs typeface="Roboto"/>
                <a:sym typeface="Roboto"/>
              </a:rPr>
              <a:t>, and infographics &amp; images by </a:t>
            </a:r>
            <a:r>
              <a:rPr b="1" lang="en" sz="1200">
                <a:solidFill>
                  <a:schemeClr val="dk1"/>
                </a:solidFill>
                <a:uFill>
                  <a:noFill/>
                </a:uFill>
                <a:latin typeface="Roboto"/>
                <a:ea typeface="Roboto"/>
                <a:cs typeface="Roboto"/>
                <a:sym typeface="Roboto"/>
                <a:hlinkClick r:id="rId4">
                  <a:extLst>
                    <a:ext uri="{A12FA001-AC4F-418D-AE19-62706E023703}">
                      <ahyp:hlinkClr val="tx"/>
                    </a:ext>
                  </a:extLst>
                </a:hlinkClick>
              </a:rPr>
              <a:t>Freepik</a:t>
            </a:r>
            <a:r>
              <a:rPr lang="en" sz="1200">
                <a:solidFill>
                  <a:schemeClr val="dk1"/>
                </a:solidFill>
                <a:latin typeface="Roboto"/>
                <a:ea typeface="Roboto"/>
                <a:cs typeface="Roboto"/>
                <a:sym typeface="Roboto"/>
              </a:rPr>
              <a:t> </a:t>
            </a:r>
            <a:endParaRPr sz="1200">
              <a:solidFill>
                <a:schemeClr val="dk1"/>
              </a:solidFill>
              <a:latin typeface="Roboto"/>
              <a:ea typeface="Roboto"/>
              <a:cs typeface="Roboto"/>
              <a:sym typeface="Roboto"/>
            </a:endParaRPr>
          </a:p>
        </p:txBody>
      </p:sp>
      <p:grpSp>
        <p:nvGrpSpPr>
          <p:cNvPr id="381" name="Google Shape;381;p21"/>
          <p:cNvGrpSpPr/>
          <p:nvPr/>
        </p:nvGrpSpPr>
        <p:grpSpPr>
          <a:xfrm>
            <a:off x="7683975" y="4490738"/>
            <a:ext cx="1493588" cy="217350"/>
            <a:chOff x="7683975" y="539488"/>
            <a:chExt cx="1493588" cy="217350"/>
          </a:xfrm>
        </p:grpSpPr>
        <p:sp>
          <p:nvSpPr>
            <p:cNvPr id="382" name="Google Shape;382;p21"/>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1"/>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1"/>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1"/>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1"/>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1"/>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1"/>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1"/>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1"/>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1"/>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1"/>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1"/>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1"/>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1"/>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1"/>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1"/>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1"/>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1"/>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4">
    <p:spTree>
      <p:nvGrpSpPr>
        <p:cNvPr id="400" name="Shape 400"/>
        <p:cNvGrpSpPr/>
        <p:nvPr/>
      </p:nvGrpSpPr>
      <p:grpSpPr>
        <a:xfrm>
          <a:off x="0" y="0"/>
          <a:ext cx="0" cy="0"/>
          <a:chOff x="0" y="0"/>
          <a:chExt cx="0" cy="0"/>
        </a:xfrm>
      </p:grpSpPr>
      <p:sp>
        <p:nvSpPr>
          <p:cNvPr id="401" name="Google Shape;401;p22"/>
          <p:cNvSpPr/>
          <p:nvPr/>
        </p:nvSpPr>
        <p:spPr>
          <a:xfrm rot="-5400000">
            <a:off x="3921438" y="292025"/>
            <a:ext cx="6005225" cy="4640700"/>
          </a:xfrm>
          <a:custGeom>
            <a:rect b="b" l="l" r="r" t="t"/>
            <a:pathLst>
              <a:path extrusionOk="0" h="185628" w="240209">
                <a:moveTo>
                  <a:pt x="220788" y="1"/>
                </a:moveTo>
                <a:cubicBezTo>
                  <a:pt x="213773" y="1"/>
                  <a:pt x="206748" y="2204"/>
                  <a:pt x="201109" y="6379"/>
                </a:cubicBezTo>
                <a:cubicBezTo>
                  <a:pt x="195156" y="10785"/>
                  <a:pt x="191393" y="16250"/>
                  <a:pt x="190512" y="23453"/>
                </a:cubicBezTo>
                <a:cubicBezTo>
                  <a:pt x="189607" y="30930"/>
                  <a:pt x="192524" y="37669"/>
                  <a:pt x="187500" y="44336"/>
                </a:cubicBezTo>
                <a:cubicBezTo>
                  <a:pt x="183999" y="48980"/>
                  <a:pt x="178451" y="50528"/>
                  <a:pt x="173308" y="52742"/>
                </a:cubicBezTo>
                <a:cubicBezTo>
                  <a:pt x="165449" y="56147"/>
                  <a:pt x="157925" y="61969"/>
                  <a:pt x="155496" y="70411"/>
                </a:cubicBezTo>
                <a:cubicBezTo>
                  <a:pt x="153722" y="76543"/>
                  <a:pt x="154781" y="83055"/>
                  <a:pt x="152448" y="89044"/>
                </a:cubicBezTo>
                <a:cubicBezTo>
                  <a:pt x="148620" y="98847"/>
                  <a:pt x="140559" y="101747"/>
                  <a:pt x="131086" y="101747"/>
                </a:cubicBezTo>
                <a:cubicBezTo>
                  <a:pt x="129950" y="101747"/>
                  <a:pt x="128795" y="101706"/>
                  <a:pt x="127623" y="101629"/>
                </a:cubicBezTo>
                <a:cubicBezTo>
                  <a:pt x="125871" y="101515"/>
                  <a:pt x="124142" y="101452"/>
                  <a:pt x="122435" y="101452"/>
                </a:cubicBezTo>
                <a:cubicBezTo>
                  <a:pt x="113055" y="101452"/>
                  <a:pt x="104375" y="103368"/>
                  <a:pt x="96548" y="109392"/>
                </a:cubicBezTo>
                <a:cubicBezTo>
                  <a:pt x="90654" y="113916"/>
                  <a:pt x="86535" y="120369"/>
                  <a:pt x="81118" y="125418"/>
                </a:cubicBezTo>
                <a:cubicBezTo>
                  <a:pt x="72509" y="133395"/>
                  <a:pt x="60853" y="137991"/>
                  <a:pt x="49125" y="138003"/>
                </a:cubicBezTo>
                <a:cubicBezTo>
                  <a:pt x="49086" y="138003"/>
                  <a:pt x="49047" y="138003"/>
                  <a:pt x="49007" y="138003"/>
                </a:cubicBezTo>
                <a:cubicBezTo>
                  <a:pt x="40502" y="138003"/>
                  <a:pt x="32073" y="135709"/>
                  <a:pt x="23591" y="135709"/>
                </a:cubicBezTo>
                <a:cubicBezTo>
                  <a:pt x="22649" y="135709"/>
                  <a:pt x="21708" y="135737"/>
                  <a:pt x="20765" y="135800"/>
                </a:cubicBezTo>
                <a:cubicBezTo>
                  <a:pt x="11287" y="136431"/>
                  <a:pt x="988" y="166804"/>
                  <a:pt x="0" y="176257"/>
                </a:cubicBezTo>
                <a:lnTo>
                  <a:pt x="240209" y="185627"/>
                </a:lnTo>
                <a:lnTo>
                  <a:pt x="230898" y="1605"/>
                </a:lnTo>
                <a:cubicBezTo>
                  <a:pt x="227639" y="526"/>
                  <a:pt x="224215" y="1"/>
                  <a:pt x="220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4_1">
    <p:spTree>
      <p:nvGrpSpPr>
        <p:cNvPr id="402" name="Shape 402"/>
        <p:cNvGrpSpPr/>
        <p:nvPr/>
      </p:nvGrpSpPr>
      <p:grpSpPr>
        <a:xfrm>
          <a:off x="0" y="0"/>
          <a:ext cx="0" cy="0"/>
          <a:chOff x="0" y="0"/>
          <a:chExt cx="0" cy="0"/>
        </a:xfrm>
      </p:grpSpPr>
      <p:grpSp>
        <p:nvGrpSpPr>
          <p:cNvPr id="403" name="Google Shape;403;p23"/>
          <p:cNvGrpSpPr/>
          <p:nvPr/>
        </p:nvGrpSpPr>
        <p:grpSpPr>
          <a:xfrm rot="5400000">
            <a:off x="-546364" y="-150370"/>
            <a:ext cx="5475989" cy="6465808"/>
            <a:chOff x="3667886" y="-436545"/>
            <a:chExt cx="5475989" cy="6465808"/>
          </a:xfrm>
        </p:grpSpPr>
        <p:sp>
          <p:nvSpPr>
            <p:cNvPr id="404" name="Google Shape;404;p23"/>
            <p:cNvSpPr/>
            <p:nvPr/>
          </p:nvSpPr>
          <p:spPr>
            <a:xfrm rot="-5400000">
              <a:off x="2938674" y="292667"/>
              <a:ext cx="6465808" cy="500738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3"/>
            <p:cNvSpPr/>
            <p:nvPr/>
          </p:nvSpPr>
          <p:spPr>
            <a:xfrm>
              <a:off x="8613475" y="-46575"/>
              <a:ext cx="530400" cy="51900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09" name="Shape 409"/>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5" name="Shape 55"/>
        <p:cNvGrpSpPr/>
        <p:nvPr/>
      </p:nvGrpSpPr>
      <p:grpSpPr>
        <a:xfrm>
          <a:off x="0" y="0"/>
          <a:ext cx="0" cy="0"/>
          <a:chOff x="0" y="0"/>
          <a:chExt cx="0" cy="0"/>
        </a:xfrm>
      </p:grpSpPr>
      <p:sp>
        <p:nvSpPr>
          <p:cNvPr id="56" name="Google Shape;56;p4"/>
          <p:cNvSpPr/>
          <p:nvPr/>
        </p:nvSpPr>
        <p:spPr>
          <a:xfrm>
            <a:off x="-732600" y="-437200"/>
            <a:ext cx="3442183" cy="1021685"/>
          </a:xfrm>
          <a:custGeom>
            <a:rect b="b" l="l" r="r" t="t"/>
            <a:pathLst>
              <a:path extrusionOk="0" h="34059" w="114749">
                <a:moveTo>
                  <a:pt x="114549" y="14411"/>
                </a:moveTo>
                <a:cubicBezTo>
                  <a:pt x="105042" y="20115"/>
                  <a:pt x="93200" y="20048"/>
                  <a:pt x="82192" y="18714"/>
                </a:cubicBezTo>
                <a:cubicBezTo>
                  <a:pt x="73686" y="17713"/>
                  <a:pt x="64346" y="16279"/>
                  <a:pt x="57174" y="20949"/>
                </a:cubicBezTo>
                <a:cubicBezTo>
                  <a:pt x="54139" y="22950"/>
                  <a:pt x="51837" y="25919"/>
                  <a:pt x="49469" y="28721"/>
                </a:cubicBezTo>
                <a:cubicBezTo>
                  <a:pt x="47301" y="31290"/>
                  <a:pt x="44198" y="34058"/>
                  <a:pt x="40996" y="33058"/>
                </a:cubicBezTo>
                <a:cubicBezTo>
                  <a:pt x="38394" y="32257"/>
                  <a:pt x="37193" y="29388"/>
                  <a:pt x="36026" y="26920"/>
                </a:cubicBezTo>
                <a:cubicBezTo>
                  <a:pt x="34291" y="23217"/>
                  <a:pt x="31823" y="19515"/>
                  <a:pt x="28020" y="17947"/>
                </a:cubicBezTo>
                <a:cubicBezTo>
                  <a:pt x="22816" y="15845"/>
                  <a:pt x="16679" y="18280"/>
                  <a:pt x="11275" y="16713"/>
                </a:cubicBezTo>
                <a:cubicBezTo>
                  <a:pt x="5471" y="15011"/>
                  <a:pt x="1968" y="9074"/>
                  <a:pt x="0" y="3336"/>
                </a:cubicBezTo>
                <a:cubicBezTo>
                  <a:pt x="21282" y="4871"/>
                  <a:pt x="42897" y="1435"/>
                  <a:pt x="64213" y="2669"/>
                </a:cubicBezTo>
                <a:cubicBezTo>
                  <a:pt x="69016" y="2903"/>
                  <a:pt x="73753" y="3403"/>
                  <a:pt x="78556" y="3370"/>
                </a:cubicBezTo>
                <a:cubicBezTo>
                  <a:pt x="90698" y="3270"/>
                  <a:pt x="103007" y="1"/>
                  <a:pt x="114749" y="2936"/>
                </a:cubicBezTo>
                <a:cubicBezTo>
                  <a:pt x="114449" y="6539"/>
                  <a:pt x="114248" y="10775"/>
                  <a:pt x="114549" y="144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4"/>
          <p:cNvSpPr/>
          <p:nvPr/>
        </p:nvSpPr>
        <p:spPr>
          <a:xfrm>
            <a:off x="7398738" y="4402975"/>
            <a:ext cx="2064077" cy="845950"/>
          </a:xfrm>
          <a:custGeom>
            <a:rect b="b" l="l" r="r" t="t"/>
            <a:pathLst>
              <a:path extrusionOk="0" h="32757" w="69050">
                <a:moveTo>
                  <a:pt x="4937" y="11608"/>
                </a:moveTo>
                <a:cubicBezTo>
                  <a:pt x="10441" y="7605"/>
                  <a:pt x="18314" y="10107"/>
                  <a:pt x="24818" y="8072"/>
                </a:cubicBezTo>
                <a:cubicBezTo>
                  <a:pt x="31023" y="6104"/>
                  <a:pt x="35926" y="0"/>
                  <a:pt x="42464" y="100"/>
                </a:cubicBezTo>
                <a:cubicBezTo>
                  <a:pt x="47268" y="200"/>
                  <a:pt x="51370" y="3869"/>
                  <a:pt x="53505" y="8206"/>
                </a:cubicBezTo>
                <a:cubicBezTo>
                  <a:pt x="55540" y="12275"/>
                  <a:pt x="56541" y="17412"/>
                  <a:pt x="60544" y="19547"/>
                </a:cubicBezTo>
                <a:cubicBezTo>
                  <a:pt x="62445" y="20548"/>
                  <a:pt x="64713" y="20715"/>
                  <a:pt x="66381" y="22049"/>
                </a:cubicBezTo>
                <a:cubicBezTo>
                  <a:pt x="69050" y="24217"/>
                  <a:pt x="68883" y="28254"/>
                  <a:pt x="68449" y="31623"/>
                </a:cubicBezTo>
                <a:cubicBezTo>
                  <a:pt x="49703" y="32757"/>
                  <a:pt x="30856" y="32290"/>
                  <a:pt x="12243" y="30222"/>
                </a:cubicBezTo>
                <a:cubicBezTo>
                  <a:pt x="7239" y="29688"/>
                  <a:pt x="2502" y="29588"/>
                  <a:pt x="1135" y="24184"/>
                </a:cubicBezTo>
                <a:cubicBezTo>
                  <a:pt x="0" y="19714"/>
                  <a:pt x="1001" y="14410"/>
                  <a:pt x="4937" y="1160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 name="Google Shape;58;p4"/>
          <p:cNvGrpSpPr/>
          <p:nvPr/>
        </p:nvGrpSpPr>
        <p:grpSpPr>
          <a:xfrm rot="800524">
            <a:off x="7461674" y="2350405"/>
            <a:ext cx="1938227" cy="1094857"/>
            <a:chOff x="5913720" y="338987"/>
            <a:chExt cx="2574977" cy="1454542"/>
          </a:xfrm>
        </p:grpSpPr>
        <p:sp>
          <p:nvSpPr>
            <p:cNvPr id="59" name="Google Shape;59;p4"/>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 name="Google Shape;60;p4"/>
            <p:cNvGrpSpPr/>
            <p:nvPr/>
          </p:nvGrpSpPr>
          <p:grpSpPr>
            <a:xfrm>
              <a:off x="7139184" y="679702"/>
              <a:ext cx="115823" cy="111412"/>
              <a:chOff x="7483850" y="1849650"/>
              <a:chExt cx="144400" cy="138900"/>
            </a:xfrm>
          </p:grpSpPr>
          <p:sp>
            <p:nvSpPr>
              <p:cNvPr id="61" name="Google Shape;61;p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 name="Google Shape;63;p4"/>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 name="Google Shape;66;p4"/>
            <p:cNvGrpSpPr/>
            <p:nvPr/>
          </p:nvGrpSpPr>
          <p:grpSpPr>
            <a:xfrm>
              <a:off x="5913720" y="815996"/>
              <a:ext cx="115823" cy="111412"/>
              <a:chOff x="7483850" y="1849650"/>
              <a:chExt cx="144400" cy="138900"/>
            </a:xfrm>
          </p:grpSpPr>
          <p:sp>
            <p:nvSpPr>
              <p:cNvPr id="67" name="Google Shape;67;p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 name="Google Shape;69;p4"/>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 name="Google Shape;71;p4"/>
            <p:cNvGrpSpPr/>
            <p:nvPr/>
          </p:nvGrpSpPr>
          <p:grpSpPr>
            <a:xfrm flipH="1" rot="10800000">
              <a:off x="8372874" y="1255009"/>
              <a:ext cx="115823" cy="111412"/>
              <a:chOff x="7483850" y="1849650"/>
              <a:chExt cx="144400" cy="138900"/>
            </a:xfrm>
          </p:grpSpPr>
          <p:sp>
            <p:nvSpPr>
              <p:cNvPr id="72" name="Google Shape;72;p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 name="Google Shape;74;p4"/>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 name="Google Shape;75;p4"/>
            <p:cNvGrpSpPr/>
            <p:nvPr/>
          </p:nvGrpSpPr>
          <p:grpSpPr>
            <a:xfrm flipH="1" rot="10800000">
              <a:off x="8074625" y="1520906"/>
              <a:ext cx="115823" cy="111412"/>
              <a:chOff x="7483850" y="1849650"/>
              <a:chExt cx="144400" cy="138900"/>
            </a:xfrm>
          </p:grpSpPr>
          <p:sp>
            <p:nvSpPr>
              <p:cNvPr id="76" name="Google Shape;76;p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 name="Google Shape;78;p4"/>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9" name="Google Shape;79;p4"/>
          <p:cNvSpPr txBox="1"/>
          <p:nvPr>
            <p:ph idx="1" type="subTitle"/>
          </p:nvPr>
        </p:nvSpPr>
        <p:spPr>
          <a:xfrm>
            <a:off x="713225" y="1349325"/>
            <a:ext cx="7717500" cy="3147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1200"/>
              <a:buAutoNum type="arabicPeriod"/>
              <a:defRPr sz="1200"/>
            </a:lvl1pPr>
            <a:lvl2pPr lvl="1" rtl="0">
              <a:lnSpc>
                <a:spcPct val="100000"/>
              </a:lnSpc>
              <a:spcBef>
                <a:spcPts val="0"/>
              </a:spcBef>
              <a:spcAft>
                <a:spcPts val="0"/>
              </a:spcAft>
              <a:buClr>
                <a:schemeClr val="accent1"/>
              </a:buClr>
              <a:buSzPts val="1200"/>
              <a:buAutoNum type="alphaLcPeriod"/>
              <a:defRPr sz="1200">
                <a:solidFill>
                  <a:schemeClr val="accent1"/>
                </a:solidFill>
              </a:defRPr>
            </a:lvl2pPr>
            <a:lvl3pPr lvl="2" rtl="0">
              <a:lnSpc>
                <a:spcPct val="100000"/>
              </a:lnSpc>
              <a:spcBef>
                <a:spcPts val="0"/>
              </a:spcBef>
              <a:spcAft>
                <a:spcPts val="0"/>
              </a:spcAft>
              <a:buClr>
                <a:schemeClr val="accent1"/>
              </a:buClr>
              <a:buSzPts val="1200"/>
              <a:buAutoNum type="romanLcPeriod"/>
              <a:defRPr sz="1200">
                <a:solidFill>
                  <a:schemeClr val="accent1"/>
                </a:solidFill>
              </a:defRPr>
            </a:lvl3pPr>
            <a:lvl4pPr lvl="3" rtl="0">
              <a:lnSpc>
                <a:spcPct val="100000"/>
              </a:lnSpc>
              <a:spcBef>
                <a:spcPts val="0"/>
              </a:spcBef>
              <a:spcAft>
                <a:spcPts val="0"/>
              </a:spcAft>
              <a:buClr>
                <a:schemeClr val="accent1"/>
              </a:buClr>
              <a:buSzPts val="1200"/>
              <a:buAutoNum type="arabicPeriod"/>
              <a:defRPr sz="1200">
                <a:solidFill>
                  <a:schemeClr val="accent1"/>
                </a:solidFill>
              </a:defRPr>
            </a:lvl4pPr>
            <a:lvl5pPr lvl="4" rtl="0">
              <a:lnSpc>
                <a:spcPct val="100000"/>
              </a:lnSpc>
              <a:spcBef>
                <a:spcPts val="0"/>
              </a:spcBef>
              <a:spcAft>
                <a:spcPts val="0"/>
              </a:spcAft>
              <a:buClr>
                <a:schemeClr val="accent1"/>
              </a:buClr>
              <a:buSzPts val="1200"/>
              <a:buAutoNum type="alphaLcPeriod"/>
              <a:defRPr sz="1200">
                <a:solidFill>
                  <a:schemeClr val="accent1"/>
                </a:solidFill>
              </a:defRPr>
            </a:lvl5pPr>
            <a:lvl6pPr lvl="5" rtl="0">
              <a:lnSpc>
                <a:spcPct val="100000"/>
              </a:lnSpc>
              <a:spcBef>
                <a:spcPts val="0"/>
              </a:spcBef>
              <a:spcAft>
                <a:spcPts val="0"/>
              </a:spcAft>
              <a:buClr>
                <a:schemeClr val="accent1"/>
              </a:buClr>
              <a:buSzPts val="1200"/>
              <a:buAutoNum type="romanLcPeriod"/>
              <a:defRPr sz="1200">
                <a:solidFill>
                  <a:schemeClr val="accent1"/>
                </a:solidFill>
              </a:defRPr>
            </a:lvl6pPr>
            <a:lvl7pPr lvl="6" rtl="0">
              <a:lnSpc>
                <a:spcPct val="100000"/>
              </a:lnSpc>
              <a:spcBef>
                <a:spcPts val="0"/>
              </a:spcBef>
              <a:spcAft>
                <a:spcPts val="0"/>
              </a:spcAft>
              <a:buClr>
                <a:schemeClr val="accent1"/>
              </a:buClr>
              <a:buSzPts val="1200"/>
              <a:buAutoNum type="arabicPeriod"/>
              <a:defRPr sz="1200">
                <a:solidFill>
                  <a:schemeClr val="accent1"/>
                </a:solidFill>
              </a:defRPr>
            </a:lvl7pPr>
            <a:lvl8pPr lvl="7" rtl="0">
              <a:lnSpc>
                <a:spcPct val="100000"/>
              </a:lnSpc>
              <a:spcBef>
                <a:spcPts val="0"/>
              </a:spcBef>
              <a:spcAft>
                <a:spcPts val="0"/>
              </a:spcAft>
              <a:buClr>
                <a:schemeClr val="accent1"/>
              </a:buClr>
              <a:buSzPts val="1200"/>
              <a:buAutoNum type="alphaLcPeriod"/>
              <a:defRPr sz="1200">
                <a:solidFill>
                  <a:schemeClr val="accent1"/>
                </a:solidFill>
              </a:defRPr>
            </a:lvl8pPr>
            <a:lvl9pPr lvl="8" rtl="0">
              <a:lnSpc>
                <a:spcPct val="100000"/>
              </a:lnSpc>
              <a:spcBef>
                <a:spcPts val="0"/>
              </a:spcBef>
              <a:spcAft>
                <a:spcPts val="0"/>
              </a:spcAft>
              <a:buClr>
                <a:schemeClr val="accent1"/>
              </a:buClr>
              <a:buSzPts val="1200"/>
              <a:buAutoNum type="romanLcPeriod"/>
              <a:defRPr sz="1200">
                <a:solidFill>
                  <a:schemeClr val="accent1"/>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0" name="Shape 80"/>
        <p:cNvGrpSpPr/>
        <p:nvPr/>
      </p:nvGrpSpPr>
      <p:grpSpPr>
        <a:xfrm>
          <a:off x="0" y="0"/>
          <a:ext cx="0" cy="0"/>
          <a:chOff x="0" y="0"/>
          <a:chExt cx="0" cy="0"/>
        </a:xfrm>
      </p:grpSpPr>
      <p:sp>
        <p:nvSpPr>
          <p:cNvPr id="81" name="Google Shape;81;p5"/>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lgn="ctr">
              <a:spcBef>
                <a:spcPts val="0"/>
              </a:spcBef>
              <a:spcAft>
                <a:spcPts val="0"/>
              </a:spcAft>
              <a:buSzPts val="2800"/>
              <a:buNone/>
              <a:defRPr sz="4300">
                <a:solidFill>
                  <a:schemeClr val="accent2"/>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 name="Google Shape;82;p5"/>
          <p:cNvSpPr txBox="1"/>
          <p:nvPr>
            <p:ph idx="1" type="subTitle"/>
          </p:nvPr>
        </p:nvSpPr>
        <p:spPr>
          <a:xfrm>
            <a:off x="1458800" y="3659375"/>
            <a:ext cx="2608200" cy="799500"/>
          </a:xfrm>
          <a:prstGeom prst="rect">
            <a:avLst/>
          </a:prstGeom>
        </p:spPr>
        <p:txBody>
          <a:bodyPr anchorCtr="0" anchor="b"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83" name="Google Shape;83;p5"/>
          <p:cNvSpPr txBox="1"/>
          <p:nvPr>
            <p:ph idx="2" type="subTitle"/>
          </p:nvPr>
        </p:nvSpPr>
        <p:spPr>
          <a:xfrm>
            <a:off x="1458800" y="3061475"/>
            <a:ext cx="2608200" cy="513300"/>
          </a:xfrm>
          <a:prstGeom prst="rect">
            <a:avLst/>
          </a:prstGeom>
        </p:spPr>
        <p:txBody>
          <a:bodyPr anchorCtr="0" anchor="b" bIns="0" lIns="0" spcFirstLastPara="1" rIns="0" wrap="square" tIns="0">
            <a:noAutofit/>
          </a:bodyPr>
          <a:lstStyle>
            <a:lvl1pPr lvl="0" rtl="0" algn="ctr">
              <a:spcBef>
                <a:spcPts val="0"/>
              </a:spcBef>
              <a:spcAft>
                <a:spcPts val="0"/>
              </a:spcAft>
              <a:buClr>
                <a:schemeClr val="dk2"/>
              </a:buClr>
              <a:buSzPts val="2000"/>
              <a:buFont typeface="Nerko One"/>
              <a:buNone/>
              <a:defRPr sz="2300">
                <a:solidFill>
                  <a:schemeClr val="accent2"/>
                </a:solidFill>
                <a:latin typeface="Nerko One"/>
                <a:ea typeface="Nerko One"/>
                <a:cs typeface="Nerko One"/>
                <a:sym typeface="Nerko One"/>
              </a:defRPr>
            </a:lvl1pPr>
            <a:lvl2pPr lvl="1"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2pPr>
            <a:lvl3pPr lvl="2"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3pPr>
            <a:lvl4pPr lvl="3"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4pPr>
            <a:lvl5pPr lvl="4"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5pPr>
            <a:lvl6pPr lvl="5"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6pPr>
            <a:lvl7pPr lvl="6"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7pPr>
            <a:lvl8pPr lvl="7"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8pPr>
            <a:lvl9pPr lvl="8"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9pPr>
          </a:lstStyle>
          <a:p/>
        </p:txBody>
      </p:sp>
      <p:sp>
        <p:nvSpPr>
          <p:cNvPr id="84" name="Google Shape;84;p5"/>
          <p:cNvSpPr txBox="1"/>
          <p:nvPr>
            <p:ph idx="3" type="subTitle"/>
          </p:nvPr>
        </p:nvSpPr>
        <p:spPr>
          <a:xfrm>
            <a:off x="5077000" y="3659375"/>
            <a:ext cx="2608200" cy="799500"/>
          </a:xfrm>
          <a:prstGeom prst="rect">
            <a:avLst/>
          </a:prstGeom>
        </p:spPr>
        <p:txBody>
          <a:bodyPr anchorCtr="0" anchor="b" bIns="0" lIns="0" spcFirstLastPara="1" rIns="0" wrap="square" tIns="0">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85" name="Google Shape;85;p5"/>
          <p:cNvSpPr txBox="1"/>
          <p:nvPr>
            <p:ph idx="4" type="subTitle"/>
          </p:nvPr>
        </p:nvSpPr>
        <p:spPr>
          <a:xfrm>
            <a:off x="5077000" y="3061475"/>
            <a:ext cx="2608200" cy="513300"/>
          </a:xfrm>
          <a:prstGeom prst="rect">
            <a:avLst/>
          </a:prstGeom>
        </p:spPr>
        <p:txBody>
          <a:bodyPr anchorCtr="0" anchor="b" bIns="0" lIns="0" spcFirstLastPara="1" rIns="0" wrap="square" tIns="0">
            <a:noAutofit/>
          </a:bodyPr>
          <a:lstStyle>
            <a:lvl1pPr lvl="0" rtl="0" algn="ctr">
              <a:spcBef>
                <a:spcPts val="0"/>
              </a:spcBef>
              <a:spcAft>
                <a:spcPts val="0"/>
              </a:spcAft>
              <a:buClr>
                <a:schemeClr val="dk2"/>
              </a:buClr>
              <a:buSzPts val="2000"/>
              <a:buFont typeface="Nerko One"/>
              <a:buNone/>
              <a:defRPr sz="2300">
                <a:solidFill>
                  <a:schemeClr val="accent2"/>
                </a:solidFill>
                <a:latin typeface="Nerko One"/>
                <a:ea typeface="Nerko One"/>
                <a:cs typeface="Nerko One"/>
                <a:sym typeface="Nerko One"/>
              </a:defRPr>
            </a:lvl1pPr>
            <a:lvl2pPr lvl="1"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2pPr>
            <a:lvl3pPr lvl="2"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3pPr>
            <a:lvl4pPr lvl="3"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4pPr>
            <a:lvl5pPr lvl="4"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5pPr>
            <a:lvl6pPr lvl="5"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6pPr>
            <a:lvl7pPr lvl="6"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7pPr>
            <a:lvl8pPr lvl="7"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8pPr>
            <a:lvl9pPr lvl="8" rtl="0" algn="ctr">
              <a:spcBef>
                <a:spcPts val="0"/>
              </a:spcBef>
              <a:spcAft>
                <a:spcPts val="0"/>
              </a:spcAft>
              <a:buClr>
                <a:schemeClr val="dk2"/>
              </a:buClr>
              <a:buSzPts val="2000"/>
              <a:buFont typeface="Nerko One"/>
              <a:buNone/>
              <a:defRPr sz="2000">
                <a:solidFill>
                  <a:schemeClr val="dk2"/>
                </a:solidFill>
                <a:latin typeface="Nerko One"/>
                <a:ea typeface="Nerko One"/>
                <a:cs typeface="Nerko One"/>
                <a:sym typeface="Nerko One"/>
              </a:defRPr>
            </a:lvl9pPr>
          </a:lstStyle>
          <a:p/>
        </p:txBody>
      </p:sp>
      <p:sp>
        <p:nvSpPr>
          <p:cNvPr id="86" name="Google Shape;86;p5"/>
          <p:cNvSpPr/>
          <p:nvPr/>
        </p:nvSpPr>
        <p:spPr>
          <a:xfrm rot="-806703">
            <a:off x="-1339180" y="1723451"/>
            <a:ext cx="2145052" cy="3113435"/>
          </a:xfrm>
          <a:custGeom>
            <a:rect b="b" l="l" r="r" t="t"/>
            <a:pathLst>
              <a:path extrusionOk="0" h="79792" w="54974">
                <a:moveTo>
                  <a:pt x="19281" y="5505"/>
                </a:moveTo>
                <a:cubicBezTo>
                  <a:pt x="21750" y="9307"/>
                  <a:pt x="20549" y="15312"/>
                  <a:pt x="24352" y="17747"/>
                </a:cubicBezTo>
                <a:cubicBezTo>
                  <a:pt x="26153" y="18914"/>
                  <a:pt x="28521" y="18814"/>
                  <a:pt x="30623" y="18214"/>
                </a:cubicBezTo>
                <a:cubicBezTo>
                  <a:pt x="32691" y="17647"/>
                  <a:pt x="34626" y="16646"/>
                  <a:pt x="36760" y="16179"/>
                </a:cubicBezTo>
                <a:cubicBezTo>
                  <a:pt x="42998" y="14811"/>
                  <a:pt x="49803" y="18814"/>
                  <a:pt x="52372" y="24652"/>
                </a:cubicBezTo>
                <a:cubicBezTo>
                  <a:pt x="54973" y="30523"/>
                  <a:pt x="53673" y="37694"/>
                  <a:pt x="49836" y="42865"/>
                </a:cubicBezTo>
                <a:cubicBezTo>
                  <a:pt x="46000" y="48035"/>
                  <a:pt x="39663" y="51871"/>
                  <a:pt x="38662" y="58242"/>
                </a:cubicBezTo>
                <a:cubicBezTo>
                  <a:pt x="38095" y="62079"/>
                  <a:pt x="39629" y="66115"/>
                  <a:pt x="38528" y="69851"/>
                </a:cubicBezTo>
                <a:cubicBezTo>
                  <a:pt x="37328" y="73787"/>
                  <a:pt x="33358" y="76289"/>
                  <a:pt x="29455" y="77590"/>
                </a:cubicBezTo>
                <a:cubicBezTo>
                  <a:pt x="22584" y="79791"/>
                  <a:pt x="15078" y="79291"/>
                  <a:pt x="7940" y="77957"/>
                </a:cubicBezTo>
                <a:cubicBezTo>
                  <a:pt x="7239" y="77857"/>
                  <a:pt x="6439" y="77690"/>
                  <a:pt x="5972" y="77089"/>
                </a:cubicBezTo>
                <a:cubicBezTo>
                  <a:pt x="5638" y="76722"/>
                  <a:pt x="5505" y="76222"/>
                  <a:pt x="5405" y="75755"/>
                </a:cubicBezTo>
                <a:cubicBezTo>
                  <a:pt x="2002" y="62879"/>
                  <a:pt x="268" y="49570"/>
                  <a:pt x="101" y="36227"/>
                </a:cubicBezTo>
                <a:cubicBezTo>
                  <a:pt x="1" y="29489"/>
                  <a:pt x="334" y="22684"/>
                  <a:pt x="1102" y="15946"/>
                </a:cubicBezTo>
                <a:cubicBezTo>
                  <a:pt x="1569" y="11909"/>
                  <a:pt x="1268" y="4838"/>
                  <a:pt x="5305" y="2403"/>
                </a:cubicBezTo>
                <a:cubicBezTo>
                  <a:pt x="9308" y="1"/>
                  <a:pt x="16780" y="1635"/>
                  <a:pt x="19281" y="55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a:off x="-1892950" y="2236889"/>
            <a:ext cx="3971247" cy="3075099"/>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a:off x="-1089572" y="2508805"/>
            <a:ext cx="2810145" cy="2605147"/>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5"/>
          <p:cNvSpPr/>
          <p:nvPr/>
        </p:nvSpPr>
        <p:spPr>
          <a:xfrm rot="10800000">
            <a:off x="5954775" y="-98435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0" name="Shape 90"/>
        <p:cNvGrpSpPr/>
        <p:nvPr/>
      </p:nvGrpSpPr>
      <p:grpSpPr>
        <a:xfrm>
          <a:off x="0" y="0"/>
          <a:ext cx="0" cy="0"/>
          <a:chOff x="0" y="0"/>
          <a:chExt cx="0" cy="0"/>
        </a:xfrm>
      </p:grpSpPr>
      <p:sp>
        <p:nvSpPr>
          <p:cNvPr id="91" name="Google Shape;91;p6"/>
          <p:cNvSpPr/>
          <p:nvPr/>
        </p:nvSpPr>
        <p:spPr>
          <a:xfrm rot="-5400000">
            <a:off x="5671163" y="-184050"/>
            <a:ext cx="6005225" cy="4640700"/>
          </a:xfrm>
          <a:custGeom>
            <a:rect b="b" l="l" r="r" t="t"/>
            <a:pathLst>
              <a:path extrusionOk="0" h="185628" w="240209">
                <a:moveTo>
                  <a:pt x="220788" y="1"/>
                </a:moveTo>
                <a:cubicBezTo>
                  <a:pt x="213773" y="1"/>
                  <a:pt x="206748" y="2204"/>
                  <a:pt x="201109" y="6379"/>
                </a:cubicBezTo>
                <a:cubicBezTo>
                  <a:pt x="195156" y="10785"/>
                  <a:pt x="191393" y="16250"/>
                  <a:pt x="190512" y="23453"/>
                </a:cubicBezTo>
                <a:cubicBezTo>
                  <a:pt x="189607" y="30930"/>
                  <a:pt x="192524" y="37669"/>
                  <a:pt x="187500" y="44336"/>
                </a:cubicBezTo>
                <a:cubicBezTo>
                  <a:pt x="183999" y="48980"/>
                  <a:pt x="178451" y="50528"/>
                  <a:pt x="173308" y="52742"/>
                </a:cubicBezTo>
                <a:cubicBezTo>
                  <a:pt x="165449" y="56147"/>
                  <a:pt x="157925" y="61969"/>
                  <a:pt x="155496" y="70411"/>
                </a:cubicBezTo>
                <a:cubicBezTo>
                  <a:pt x="153722" y="76543"/>
                  <a:pt x="154781" y="83055"/>
                  <a:pt x="152448" y="89044"/>
                </a:cubicBezTo>
                <a:cubicBezTo>
                  <a:pt x="148620" y="98847"/>
                  <a:pt x="140559" y="101747"/>
                  <a:pt x="131086" y="101747"/>
                </a:cubicBezTo>
                <a:cubicBezTo>
                  <a:pt x="129950" y="101747"/>
                  <a:pt x="128795" y="101706"/>
                  <a:pt x="127623" y="101629"/>
                </a:cubicBezTo>
                <a:cubicBezTo>
                  <a:pt x="125871" y="101515"/>
                  <a:pt x="124142" y="101452"/>
                  <a:pt x="122435" y="101452"/>
                </a:cubicBezTo>
                <a:cubicBezTo>
                  <a:pt x="113055" y="101452"/>
                  <a:pt x="104375" y="103368"/>
                  <a:pt x="96548" y="109392"/>
                </a:cubicBezTo>
                <a:cubicBezTo>
                  <a:pt x="90654" y="113916"/>
                  <a:pt x="86535" y="120369"/>
                  <a:pt x="81118" y="125418"/>
                </a:cubicBezTo>
                <a:cubicBezTo>
                  <a:pt x="72509" y="133395"/>
                  <a:pt x="60853" y="137991"/>
                  <a:pt x="49125" y="138003"/>
                </a:cubicBezTo>
                <a:cubicBezTo>
                  <a:pt x="49086" y="138003"/>
                  <a:pt x="49047" y="138003"/>
                  <a:pt x="49007" y="138003"/>
                </a:cubicBezTo>
                <a:cubicBezTo>
                  <a:pt x="40502" y="138003"/>
                  <a:pt x="32073" y="135709"/>
                  <a:pt x="23591" y="135709"/>
                </a:cubicBezTo>
                <a:cubicBezTo>
                  <a:pt x="22649" y="135709"/>
                  <a:pt x="21708" y="135737"/>
                  <a:pt x="20765" y="135800"/>
                </a:cubicBezTo>
                <a:cubicBezTo>
                  <a:pt x="11287" y="136431"/>
                  <a:pt x="988" y="166804"/>
                  <a:pt x="0" y="176257"/>
                </a:cubicBezTo>
                <a:lnTo>
                  <a:pt x="240209" y="185627"/>
                </a:lnTo>
                <a:lnTo>
                  <a:pt x="230898" y="1605"/>
                </a:lnTo>
                <a:cubicBezTo>
                  <a:pt x="227639" y="526"/>
                  <a:pt x="224215" y="1"/>
                  <a:pt x="2207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 name="Google Shape;92;p6"/>
          <p:cNvGrpSpPr/>
          <p:nvPr/>
        </p:nvGrpSpPr>
        <p:grpSpPr>
          <a:xfrm rot="800524">
            <a:off x="7650824" y="684830"/>
            <a:ext cx="1938227" cy="1094857"/>
            <a:chOff x="5913720" y="338987"/>
            <a:chExt cx="2574977" cy="1454542"/>
          </a:xfrm>
        </p:grpSpPr>
        <p:sp>
          <p:nvSpPr>
            <p:cNvPr id="93" name="Google Shape;93;p6"/>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 name="Google Shape;94;p6"/>
            <p:cNvGrpSpPr/>
            <p:nvPr/>
          </p:nvGrpSpPr>
          <p:grpSpPr>
            <a:xfrm>
              <a:off x="7139184" y="679702"/>
              <a:ext cx="115823" cy="111412"/>
              <a:chOff x="7483850" y="1849650"/>
              <a:chExt cx="144400" cy="138900"/>
            </a:xfrm>
          </p:grpSpPr>
          <p:sp>
            <p:nvSpPr>
              <p:cNvPr id="95" name="Google Shape;95;p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 name="Google Shape;97;p6"/>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6"/>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6"/>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 name="Google Shape;100;p6"/>
            <p:cNvGrpSpPr/>
            <p:nvPr/>
          </p:nvGrpSpPr>
          <p:grpSpPr>
            <a:xfrm>
              <a:off x="5913720" y="815996"/>
              <a:ext cx="115823" cy="111412"/>
              <a:chOff x="7483850" y="1849650"/>
              <a:chExt cx="144400" cy="138900"/>
            </a:xfrm>
          </p:grpSpPr>
          <p:sp>
            <p:nvSpPr>
              <p:cNvPr id="101" name="Google Shape;101;p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 name="Google Shape;103;p6"/>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6"/>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 name="Google Shape;105;p6"/>
            <p:cNvGrpSpPr/>
            <p:nvPr/>
          </p:nvGrpSpPr>
          <p:grpSpPr>
            <a:xfrm flipH="1" rot="10800000">
              <a:off x="8372874" y="1255009"/>
              <a:ext cx="115823" cy="111412"/>
              <a:chOff x="7483850" y="1849650"/>
              <a:chExt cx="144400" cy="138900"/>
            </a:xfrm>
          </p:grpSpPr>
          <p:sp>
            <p:nvSpPr>
              <p:cNvPr id="106" name="Google Shape;106;p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 name="Google Shape;108;p6"/>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 name="Google Shape;109;p6"/>
            <p:cNvGrpSpPr/>
            <p:nvPr/>
          </p:nvGrpSpPr>
          <p:grpSpPr>
            <a:xfrm flipH="1" rot="10800000">
              <a:off x="8074625" y="1520906"/>
              <a:ext cx="115823" cy="111412"/>
              <a:chOff x="7483850" y="1849650"/>
              <a:chExt cx="144400" cy="138900"/>
            </a:xfrm>
          </p:grpSpPr>
          <p:sp>
            <p:nvSpPr>
              <p:cNvPr id="110" name="Google Shape;110;p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2" name="Google Shape;112;p6"/>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algn="ctr">
              <a:spcBef>
                <a:spcPts val="0"/>
              </a:spcBef>
              <a:spcAft>
                <a:spcPts val="0"/>
              </a:spcAft>
              <a:buSzPts val="2800"/>
              <a:buNone/>
              <a:defRPr sz="4300">
                <a:solidFill>
                  <a:schemeClr val="accent2"/>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13" name="Shape 113"/>
        <p:cNvGrpSpPr/>
        <p:nvPr/>
      </p:nvGrpSpPr>
      <p:grpSpPr>
        <a:xfrm>
          <a:off x="0" y="0"/>
          <a:ext cx="0" cy="0"/>
          <a:chOff x="0" y="0"/>
          <a:chExt cx="0" cy="0"/>
        </a:xfrm>
      </p:grpSpPr>
      <p:sp>
        <p:nvSpPr>
          <p:cNvPr id="114" name="Google Shape;114;p7"/>
          <p:cNvSpPr/>
          <p:nvPr/>
        </p:nvSpPr>
        <p:spPr>
          <a:xfrm rot="-806798">
            <a:off x="359547" y="2375651"/>
            <a:ext cx="2763009" cy="4010369"/>
          </a:xfrm>
          <a:custGeom>
            <a:rect b="b" l="l" r="r" t="t"/>
            <a:pathLst>
              <a:path extrusionOk="0" h="79792" w="54974">
                <a:moveTo>
                  <a:pt x="19281" y="5505"/>
                </a:moveTo>
                <a:cubicBezTo>
                  <a:pt x="21750" y="9307"/>
                  <a:pt x="20549" y="15312"/>
                  <a:pt x="24352" y="17747"/>
                </a:cubicBezTo>
                <a:cubicBezTo>
                  <a:pt x="26153" y="18914"/>
                  <a:pt x="28521" y="18814"/>
                  <a:pt x="30623" y="18214"/>
                </a:cubicBezTo>
                <a:cubicBezTo>
                  <a:pt x="32691" y="17647"/>
                  <a:pt x="34626" y="16646"/>
                  <a:pt x="36760" y="16179"/>
                </a:cubicBezTo>
                <a:cubicBezTo>
                  <a:pt x="42998" y="14811"/>
                  <a:pt x="49803" y="18814"/>
                  <a:pt x="52372" y="24652"/>
                </a:cubicBezTo>
                <a:cubicBezTo>
                  <a:pt x="54973" y="30523"/>
                  <a:pt x="53673" y="37694"/>
                  <a:pt x="49836" y="42865"/>
                </a:cubicBezTo>
                <a:cubicBezTo>
                  <a:pt x="46000" y="48035"/>
                  <a:pt x="39663" y="51871"/>
                  <a:pt x="38662" y="58242"/>
                </a:cubicBezTo>
                <a:cubicBezTo>
                  <a:pt x="38095" y="62079"/>
                  <a:pt x="39629" y="66115"/>
                  <a:pt x="38528" y="69851"/>
                </a:cubicBezTo>
                <a:cubicBezTo>
                  <a:pt x="37328" y="73787"/>
                  <a:pt x="33358" y="76289"/>
                  <a:pt x="29455" y="77590"/>
                </a:cubicBezTo>
                <a:cubicBezTo>
                  <a:pt x="22584" y="79791"/>
                  <a:pt x="15078" y="79291"/>
                  <a:pt x="7940" y="77957"/>
                </a:cubicBezTo>
                <a:cubicBezTo>
                  <a:pt x="7239" y="77857"/>
                  <a:pt x="6439" y="77690"/>
                  <a:pt x="5972" y="77089"/>
                </a:cubicBezTo>
                <a:cubicBezTo>
                  <a:pt x="5638" y="76722"/>
                  <a:pt x="5505" y="76222"/>
                  <a:pt x="5405" y="75755"/>
                </a:cubicBezTo>
                <a:cubicBezTo>
                  <a:pt x="2002" y="62879"/>
                  <a:pt x="268" y="49570"/>
                  <a:pt x="101" y="36227"/>
                </a:cubicBezTo>
                <a:cubicBezTo>
                  <a:pt x="1" y="29489"/>
                  <a:pt x="334" y="22684"/>
                  <a:pt x="1102" y="15946"/>
                </a:cubicBezTo>
                <a:cubicBezTo>
                  <a:pt x="1569" y="11909"/>
                  <a:pt x="1268" y="4838"/>
                  <a:pt x="5305" y="2403"/>
                </a:cubicBezTo>
                <a:cubicBezTo>
                  <a:pt x="9308" y="1"/>
                  <a:pt x="16780" y="1635"/>
                  <a:pt x="19281" y="55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7"/>
          <p:cNvSpPr/>
          <p:nvPr/>
        </p:nvSpPr>
        <p:spPr>
          <a:xfrm>
            <a:off x="-1371025" y="133875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7"/>
          <p:cNvSpPr/>
          <p:nvPr/>
        </p:nvSpPr>
        <p:spPr>
          <a:xfrm>
            <a:off x="-336212" y="1689000"/>
            <a:ext cx="3619883" cy="3355815"/>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 name="Google Shape;117;p7"/>
          <p:cNvGrpSpPr/>
          <p:nvPr/>
        </p:nvGrpSpPr>
        <p:grpSpPr>
          <a:xfrm rot="800524">
            <a:off x="7461662" y="262905"/>
            <a:ext cx="1938227" cy="1094857"/>
            <a:chOff x="5913720" y="338987"/>
            <a:chExt cx="2574977" cy="1454542"/>
          </a:xfrm>
        </p:grpSpPr>
        <p:sp>
          <p:nvSpPr>
            <p:cNvPr id="118" name="Google Shape;118;p7"/>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 name="Google Shape;119;p7"/>
            <p:cNvGrpSpPr/>
            <p:nvPr/>
          </p:nvGrpSpPr>
          <p:grpSpPr>
            <a:xfrm>
              <a:off x="7139184" y="679702"/>
              <a:ext cx="115823" cy="111412"/>
              <a:chOff x="7483850" y="1849650"/>
              <a:chExt cx="144400" cy="138900"/>
            </a:xfrm>
          </p:grpSpPr>
          <p:sp>
            <p:nvSpPr>
              <p:cNvPr id="120" name="Google Shape;120;p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 name="Google Shape;122;p7"/>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7"/>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 name="Google Shape;125;p7"/>
            <p:cNvGrpSpPr/>
            <p:nvPr/>
          </p:nvGrpSpPr>
          <p:grpSpPr>
            <a:xfrm>
              <a:off x="5913720" y="815996"/>
              <a:ext cx="115823" cy="111412"/>
              <a:chOff x="7483850" y="1849650"/>
              <a:chExt cx="144400" cy="138900"/>
            </a:xfrm>
          </p:grpSpPr>
          <p:sp>
            <p:nvSpPr>
              <p:cNvPr id="126" name="Google Shape;126;p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7"/>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7"/>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 name="Google Shape;130;p7"/>
            <p:cNvGrpSpPr/>
            <p:nvPr/>
          </p:nvGrpSpPr>
          <p:grpSpPr>
            <a:xfrm flipH="1" rot="10800000">
              <a:off x="8372874" y="1255009"/>
              <a:ext cx="115823" cy="111412"/>
              <a:chOff x="7483850" y="1849650"/>
              <a:chExt cx="144400" cy="138900"/>
            </a:xfrm>
          </p:grpSpPr>
          <p:sp>
            <p:nvSpPr>
              <p:cNvPr id="131" name="Google Shape;131;p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 name="Google Shape;133;p7"/>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 name="Google Shape;134;p7"/>
            <p:cNvGrpSpPr/>
            <p:nvPr/>
          </p:nvGrpSpPr>
          <p:grpSpPr>
            <a:xfrm flipH="1" rot="10800000">
              <a:off x="8074625" y="1520906"/>
              <a:ext cx="115823" cy="111412"/>
              <a:chOff x="7483850" y="1849650"/>
              <a:chExt cx="144400" cy="138900"/>
            </a:xfrm>
          </p:grpSpPr>
          <p:sp>
            <p:nvSpPr>
              <p:cNvPr id="135" name="Google Shape;135;p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7" name="Google Shape;137;p7"/>
          <p:cNvSpPr txBox="1"/>
          <p:nvPr>
            <p:ph type="title"/>
          </p:nvPr>
        </p:nvSpPr>
        <p:spPr>
          <a:xfrm>
            <a:off x="713225" y="445025"/>
            <a:ext cx="7717500" cy="572700"/>
          </a:xfrm>
          <a:prstGeom prst="rect">
            <a:avLst/>
          </a:prstGeom>
        </p:spPr>
        <p:txBody>
          <a:bodyPr anchorCtr="0" anchor="b" bIns="0" lIns="0" spcFirstLastPara="1" rIns="0" wrap="square" tIns="0">
            <a:noAutofit/>
          </a:bodyPr>
          <a:lstStyle>
            <a:lvl1pPr lvl="0" rtl="0">
              <a:spcBef>
                <a:spcPts val="0"/>
              </a:spcBef>
              <a:spcAft>
                <a:spcPts val="0"/>
              </a:spcAft>
              <a:buSzPts val="2800"/>
              <a:buNone/>
              <a:defRPr sz="43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8" name="Google Shape;138;p7"/>
          <p:cNvSpPr txBox="1"/>
          <p:nvPr>
            <p:ph idx="1" type="subTitle"/>
          </p:nvPr>
        </p:nvSpPr>
        <p:spPr>
          <a:xfrm>
            <a:off x="3456850" y="1746600"/>
            <a:ext cx="4935000" cy="22632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1600"/>
              <a:buChar char="●"/>
              <a:defRPr sz="1600"/>
            </a:lvl1pPr>
            <a:lvl2pPr lvl="1" rtl="0">
              <a:lnSpc>
                <a:spcPct val="100000"/>
              </a:lnSpc>
              <a:spcBef>
                <a:spcPts val="0"/>
              </a:spcBef>
              <a:spcAft>
                <a:spcPts val="0"/>
              </a:spcAft>
              <a:buClr>
                <a:schemeClr val="accent1"/>
              </a:buClr>
              <a:buSzPts val="1600"/>
              <a:buChar char="○"/>
              <a:defRPr>
                <a:solidFill>
                  <a:schemeClr val="accent1"/>
                </a:solidFill>
              </a:defRPr>
            </a:lvl2pPr>
            <a:lvl3pPr lvl="2" rtl="0">
              <a:lnSpc>
                <a:spcPct val="100000"/>
              </a:lnSpc>
              <a:spcBef>
                <a:spcPts val="0"/>
              </a:spcBef>
              <a:spcAft>
                <a:spcPts val="0"/>
              </a:spcAft>
              <a:buClr>
                <a:schemeClr val="accent1"/>
              </a:buClr>
              <a:buSzPts val="1600"/>
              <a:buChar char="■"/>
              <a:defRPr>
                <a:solidFill>
                  <a:schemeClr val="accent1"/>
                </a:solidFill>
              </a:defRPr>
            </a:lvl3pPr>
            <a:lvl4pPr lvl="3" rtl="0">
              <a:lnSpc>
                <a:spcPct val="100000"/>
              </a:lnSpc>
              <a:spcBef>
                <a:spcPts val="0"/>
              </a:spcBef>
              <a:spcAft>
                <a:spcPts val="0"/>
              </a:spcAft>
              <a:buClr>
                <a:schemeClr val="accent1"/>
              </a:buClr>
              <a:buSzPts val="1600"/>
              <a:buChar char="●"/>
              <a:defRPr>
                <a:solidFill>
                  <a:schemeClr val="accent1"/>
                </a:solidFill>
              </a:defRPr>
            </a:lvl4pPr>
            <a:lvl5pPr lvl="4" rtl="0">
              <a:lnSpc>
                <a:spcPct val="100000"/>
              </a:lnSpc>
              <a:spcBef>
                <a:spcPts val="0"/>
              </a:spcBef>
              <a:spcAft>
                <a:spcPts val="0"/>
              </a:spcAft>
              <a:buClr>
                <a:schemeClr val="accent1"/>
              </a:buClr>
              <a:buSzPts val="1600"/>
              <a:buChar char="○"/>
              <a:defRPr>
                <a:solidFill>
                  <a:schemeClr val="accent1"/>
                </a:solidFill>
              </a:defRPr>
            </a:lvl5pPr>
            <a:lvl6pPr lvl="5" rtl="0">
              <a:lnSpc>
                <a:spcPct val="100000"/>
              </a:lnSpc>
              <a:spcBef>
                <a:spcPts val="0"/>
              </a:spcBef>
              <a:spcAft>
                <a:spcPts val="0"/>
              </a:spcAft>
              <a:buClr>
                <a:schemeClr val="accent1"/>
              </a:buClr>
              <a:buSzPts val="1600"/>
              <a:buChar char="■"/>
              <a:defRPr>
                <a:solidFill>
                  <a:schemeClr val="accent1"/>
                </a:solidFill>
              </a:defRPr>
            </a:lvl6pPr>
            <a:lvl7pPr lvl="6" rtl="0">
              <a:lnSpc>
                <a:spcPct val="100000"/>
              </a:lnSpc>
              <a:spcBef>
                <a:spcPts val="0"/>
              </a:spcBef>
              <a:spcAft>
                <a:spcPts val="0"/>
              </a:spcAft>
              <a:buClr>
                <a:schemeClr val="accent1"/>
              </a:buClr>
              <a:buSzPts val="1600"/>
              <a:buChar char="●"/>
              <a:defRPr>
                <a:solidFill>
                  <a:schemeClr val="accent1"/>
                </a:solidFill>
              </a:defRPr>
            </a:lvl7pPr>
            <a:lvl8pPr lvl="7" rtl="0">
              <a:lnSpc>
                <a:spcPct val="100000"/>
              </a:lnSpc>
              <a:spcBef>
                <a:spcPts val="0"/>
              </a:spcBef>
              <a:spcAft>
                <a:spcPts val="0"/>
              </a:spcAft>
              <a:buClr>
                <a:schemeClr val="accent1"/>
              </a:buClr>
              <a:buSzPts val="1600"/>
              <a:buChar char="○"/>
              <a:defRPr>
                <a:solidFill>
                  <a:schemeClr val="accent1"/>
                </a:solidFill>
              </a:defRPr>
            </a:lvl8pPr>
            <a:lvl9pPr lvl="8" rtl="0">
              <a:lnSpc>
                <a:spcPct val="100000"/>
              </a:lnSpc>
              <a:spcBef>
                <a:spcPts val="0"/>
              </a:spcBef>
              <a:spcAft>
                <a:spcPts val="0"/>
              </a:spcAft>
              <a:buClr>
                <a:schemeClr val="accent1"/>
              </a:buClr>
              <a:buSzPts val="1600"/>
              <a:buChar char="■"/>
              <a:defRPr>
                <a:solidFill>
                  <a:schemeClr val="accent1"/>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39" name="Shape 139"/>
        <p:cNvGrpSpPr/>
        <p:nvPr/>
      </p:nvGrpSpPr>
      <p:grpSpPr>
        <a:xfrm>
          <a:off x="0" y="0"/>
          <a:ext cx="0" cy="0"/>
          <a:chOff x="0" y="0"/>
          <a:chExt cx="0" cy="0"/>
        </a:xfrm>
      </p:grpSpPr>
      <p:sp>
        <p:nvSpPr>
          <p:cNvPr id="140" name="Google Shape;140;p8"/>
          <p:cNvSpPr txBox="1"/>
          <p:nvPr>
            <p:ph type="title"/>
          </p:nvPr>
        </p:nvSpPr>
        <p:spPr>
          <a:xfrm>
            <a:off x="1927650" y="1357950"/>
            <a:ext cx="5288700" cy="2427600"/>
          </a:xfrm>
          <a:prstGeom prst="rect">
            <a:avLst/>
          </a:prstGeom>
        </p:spPr>
        <p:txBody>
          <a:bodyPr anchorCtr="0" anchor="t" bIns="0" lIns="0" spcFirstLastPara="1" rIns="0" wrap="square" tIns="0">
            <a:noAutofit/>
          </a:bodyPr>
          <a:lstStyle>
            <a:lvl1pPr lvl="0" algn="ctr">
              <a:spcBef>
                <a:spcPts val="0"/>
              </a:spcBef>
              <a:spcAft>
                <a:spcPts val="0"/>
              </a:spcAft>
              <a:buSzPts val="4800"/>
              <a:buNone/>
              <a:defRPr sz="75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p:txBody>
      </p:sp>
      <p:sp>
        <p:nvSpPr>
          <p:cNvPr id="141" name="Google Shape;141;p8"/>
          <p:cNvSpPr/>
          <p:nvPr/>
        </p:nvSpPr>
        <p:spPr>
          <a:xfrm flipH="1" rot="10800000">
            <a:off x="-274950" y="-2430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8"/>
          <p:cNvSpPr/>
          <p:nvPr/>
        </p:nvSpPr>
        <p:spPr>
          <a:xfrm flipH="1" rot="10800000">
            <a:off x="1495750" y="-95025"/>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flipH="1" rot="806798">
            <a:off x="6117494" y="2444351"/>
            <a:ext cx="2763009" cy="4010369"/>
          </a:xfrm>
          <a:custGeom>
            <a:rect b="b" l="l" r="r" t="t"/>
            <a:pathLst>
              <a:path extrusionOk="0" h="79792" w="54974">
                <a:moveTo>
                  <a:pt x="19281" y="5505"/>
                </a:moveTo>
                <a:cubicBezTo>
                  <a:pt x="21750" y="9307"/>
                  <a:pt x="20549" y="15312"/>
                  <a:pt x="24352" y="17747"/>
                </a:cubicBezTo>
                <a:cubicBezTo>
                  <a:pt x="26153" y="18914"/>
                  <a:pt x="28521" y="18814"/>
                  <a:pt x="30623" y="18214"/>
                </a:cubicBezTo>
                <a:cubicBezTo>
                  <a:pt x="32691" y="17647"/>
                  <a:pt x="34626" y="16646"/>
                  <a:pt x="36760" y="16179"/>
                </a:cubicBezTo>
                <a:cubicBezTo>
                  <a:pt x="42998" y="14811"/>
                  <a:pt x="49803" y="18814"/>
                  <a:pt x="52372" y="24652"/>
                </a:cubicBezTo>
                <a:cubicBezTo>
                  <a:pt x="54973" y="30523"/>
                  <a:pt x="53673" y="37694"/>
                  <a:pt x="49836" y="42865"/>
                </a:cubicBezTo>
                <a:cubicBezTo>
                  <a:pt x="46000" y="48035"/>
                  <a:pt x="39663" y="51871"/>
                  <a:pt x="38662" y="58242"/>
                </a:cubicBezTo>
                <a:cubicBezTo>
                  <a:pt x="38095" y="62079"/>
                  <a:pt x="39629" y="66115"/>
                  <a:pt x="38528" y="69851"/>
                </a:cubicBezTo>
                <a:cubicBezTo>
                  <a:pt x="37328" y="73787"/>
                  <a:pt x="33358" y="76289"/>
                  <a:pt x="29455" y="77590"/>
                </a:cubicBezTo>
                <a:cubicBezTo>
                  <a:pt x="22584" y="79791"/>
                  <a:pt x="15078" y="79291"/>
                  <a:pt x="7940" y="77957"/>
                </a:cubicBezTo>
                <a:cubicBezTo>
                  <a:pt x="7239" y="77857"/>
                  <a:pt x="6439" y="77690"/>
                  <a:pt x="5972" y="77089"/>
                </a:cubicBezTo>
                <a:cubicBezTo>
                  <a:pt x="5638" y="76722"/>
                  <a:pt x="5505" y="76222"/>
                  <a:pt x="5405" y="75755"/>
                </a:cubicBezTo>
                <a:cubicBezTo>
                  <a:pt x="2002" y="62879"/>
                  <a:pt x="268" y="49570"/>
                  <a:pt x="101" y="36227"/>
                </a:cubicBezTo>
                <a:cubicBezTo>
                  <a:pt x="1" y="29489"/>
                  <a:pt x="334" y="22684"/>
                  <a:pt x="1102" y="15946"/>
                </a:cubicBezTo>
                <a:cubicBezTo>
                  <a:pt x="1569" y="11909"/>
                  <a:pt x="1268" y="4838"/>
                  <a:pt x="5305" y="2403"/>
                </a:cubicBezTo>
                <a:cubicBezTo>
                  <a:pt x="9308" y="1"/>
                  <a:pt x="16780" y="1635"/>
                  <a:pt x="19281" y="55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p:nvPr/>
        </p:nvSpPr>
        <p:spPr>
          <a:xfrm flipH="1">
            <a:off x="5496125" y="1407450"/>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8"/>
          <p:cNvSpPr/>
          <p:nvPr/>
        </p:nvSpPr>
        <p:spPr>
          <a:xfrm flipH="1">
            <a:off x="5956380" y="1757700"/>
            <a:ext cx="3619883" cy="3355815"/>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46" name="Shape 146"/>
        <p:cNvGrpSpPr/>
        <p:nvPr/>
      </p:nvGrpSpPr>
      <p:grpSpPr>
        <a:xfrm>
          <a:off x="0" y="0"/>
          <a:ext cx="0" cy="0"/>
          <a:chOff x="0" y="0"/>
          <a:chExt cx="0" cy="0"/>
        </a:xfrm>
      </p:grpSpPr>
      <p:sp>
        <p:nvSpPr>
          <p:cNvPr id="147" name="Google Shape;147;p9"/>
          <p:cNvSpPr txBox="1"/>
          <p:nvPr>
            <p:ph type="title"/>
          </p:nvPr>
        </p:nvSpPr>
        <p:spPr>
          <a:xfrm>
            <a:off x="941825" y="1575450"/>
            <a:ext cx="4045200" cy="1482300"/>
          </a:xfrm>
          <a:prstGeom prst="rect">
            <a:avLst/>
          </a:prstGeom>
        </p:spPr>
        <p:txBody>
          <a:bodyPr anchorCtr="0" anchor="b" bIns="0" lIns="0" spcFirstLastPara="1" rIns="0" wrap="square" tIns="0">
            <a:noAutofit/>
          </a:bodyPr>
          <a:lstStyle>
            <a:lvl1pPr lvl="0">
              <a:spcBef>
                <a:spcPts val="0"/>
              </a:spcBef>
              <a:spcAft>
                <a:spcPts val="0"/>
              </a:spcAft>
              <a:buSzPts val="4200"/>
              <a:buNone/>
              <a:defRPr sz="4200"/>
            </a:lvl1pPr>
            <a:lvl2pPr lvl="1">
              <a:spcBef>
                <a:spcPts val="0"/>
              </a:spcBef>
              <a:spcAft>
                <a:spcPts val="0"/>
              </a:spcAft>
              <a:buSzPts val="4200"/>
              <a:buNone/>
              <a:defRPr sz="4200"/>
            </a:lvl2pPr>
            <a:lvl3pPr lvl="2">
              <a:spcBef>
                <a:spcPts val="0"/>
              </a:spcBef>
              <a:spcAft>
                <a:spcPts val="0"/>
              </a:spcAft>
              <a:buSzPts val="4200"/>
              <a:buNone/>
              <a:defRPr sz="4200"/>
            </a:lvl3pPr>
            <a:lvl4pPr lvl="3">
              <a:spcBef>
                <a:spcPts val="0"/>
              </a:spcBef>
              <a:spcAft>
                <a:spcPts val="0"/>
              </a:spcAft>
              <a:buSzPts val="4200"/>
              <a:buNone/>
              <a:defRPr sz="4200"/>
            </a:lvl4pPr>
            <a:lvl5pPr lvl="4">
              <a:spcBef>
                <a:spcPts val="0"/>
              </a:spcBef>
              <a:spcAft>
                <a:spcPts val="0"/>
              </a:spcAft>
              <a:buSzPts val="4200"/>
              <a:buNone/>
              <a:defRPr sz="4200"/>
            </a:lvl5pPr>
            <a:lvl6pPr lvl="5">
              <a:spcBef>
                <a:spcPts val="0"/>
              </a:spcBef>
              <a:spcAft>
                <a:spcPts val="0"/>
              </a:spcAft>
              <a:buSzPts val="4200"/>
              <a:buNone/>
              <a:defRPr sz="4200"/>
            </a:lvl6pPr>
            <a:lvl7pPr lvl="6">
              <a:spcBef>
                <a:spcPts val="0"/>
              </a:spcBef>
              <a:spcAft>
                <a:spcPts val="0"/>
              </a:spcAft>
              <a:buSzPts val="4200"/>
              <a:buNone/>
              <a:defRPr sz="4200"/>
            </a:lvl7pPr>
            <a:lvl8pPr lvl="7">
              <a:spcBef>
                <a:spcPts val="0"/>
              </a:spcBef>
              <a:spcAft>
                <a:spcPts val="0"/>
              </a:spcAft>
              <a:buSzPts val="4200"/>
              <a:buNone/>
              <a:defRPr sz="4200"/>
            </a:lvl8pPr>
            <a:lvl9pPr lvl="8">
              <a:spcBef>
                <a:spcPts val="0"/>
              </a:spcBef>
              <a:spcAft>
                <a:spcPts val="0"/>
              </a:spcAft>
              <a:buSzPts val="4200"/>
              <a:buNone/>
              <a:defRPr sz="4200"/>
            </a:lvl9pPr>
          </a:lstStyle>
          <a:p/>
        </p:txBody>
      </p:sp>
      <p:sp>
        <p:nvSpPr>
          <p:cNvPr id="148" name="Google Shape;148;p9"/>
          <p:cNvSpPr txBox="1"/>
          <p:nvPr>
            <p:ph idx="1" type="subTitle"/>
          </p:nvPr>
        </p:nvSpPr>
        <p:spPr>
          <a:xfrm>
            <a:off x="941825" y="3145350"/>
            <a:ext cx="4548600" cy="422700"/>
          </a:xfrm>
          <a:prstGeom prst="rect">
            <a:avLst/>
          </a:prstGeom>
        </p:spPr>
        <p:txBody>
          <a:bodyPr anchorCtr="0" anchor="t" bIns="0" lIns="0" spcFirstLastPara="1" rIns="0" wrap="square" tIns="0">
            <a:noAutofit/>
          </a:bodyPr>
          <a:lstStyle>
            <a:lvl1pPr lvl="0">
              <a:lnSpc>
                <a:spcPct val="100000"/>
              </a:lnSpc>
              <a:spcBef>
                <a:spcPts val="0"/>
              </a:spcBef>
              <a:spcAft>
                <a:spcPts val="0"/>
              </a:spcAft>
              <a:buSzPts val="1600"/>
              <a:buNone/>
              <a:defRPr/>
            </a:lvl1pPr>
            <a:lvl2pPr lvl="1">
              <a:lnSpc>
                <a:spcPct val="100000"/>
              </a:lnSpc>
              <a:spcBef>
                <a:spcPts val="0"/>
              </a:spcBef>
              <a:spcAft>
                <a:spcPts val="0"/>
              </a:spcAft>
              <a:buSzPts val="2100"/>
              <a:buNone/>
              <a:defRPr sz="2100"/>
            </a:lvl2pPr>
            <a:lvl3pPr lvl="2">
              <a:lnSpc>
                <a:spcPct val="100000"/>
              </a:lnSpc>
              <a:spcBef>
                <a:spcPts val="0"/>
              </a:spcBef>
              <a:spcAft>
                <a:spcPts val="0"/>
              </a:spcAft>
              <a:buSzPts val="2100"/>
              <a:buNone/>
              <a:defRPr sz="2100"/>
            </a:lvl3pPr>
            <a:lvl4pPr lvl="3">
              <a:lnSpc>
                <a:spcPct val="100000"/>
              </a:lnSpc>
              <a:spcBef>
                <a:spcPts val="0"/>
              </a:spcBef>
              <a:spcAft>
                <a:spcPts val="0"/>
              </a:spcAft>
              <a:buSzPts val="2100"/>
              <a:buNone/>
              <a:defRPr sz="2100"/>
            </a:lvl4pPr>
            <a:lvl5pPr lvl="4">
              <a:lnSpc>
                <a:spcPct val="100000"/>
              </a:lnSpc>
              <a:spcBef>
                <a:spcPts val="0"/>
              </a:spcBef>
              <a:spcAft>
                <a:spcPts val="0"/>
              </a:spcAft>
              <a:buSzPts val="2100"/>
              <a:buNone/>
              <a:defRPr sz="2100"/>
            </a:lvl5pPr>
            <a:lvl6pPr lvl="5">
              <a:lnSpc>
                <a:spcPct val="100000"/>
              </a:lnSpc>
              <a:spcBef>
                <a:spcPts val="0"/>
              </a:spcBef>
              <a:spcAft>
                <a:spcPts val="0"/>
              </a:spcAft>
              <a:buSzPts val="2100"/>
              <a:buNone/>
              <a:defRPr sz="2100"/>
            </a:lvl6pPr>
            <a:lvl7pPr lvl="6">
              <a:lnSpc>
                <a:spcPct val="100000"/>
              </a:lnSpc>
              <a:spcBef>
                <a:spcPts val="0"/>
              </a:spcBef>
              <a:spcAft>
                <a:spcPts val="0"/>
              </a:spcAft>
              <a:buSzPts val="2100"/>
              <a:buNone/>
              <a:defRPr sz="2100"/>
            </a:lvl7pPr>
            <a:lvl8pPr lvl="7">
              <a:lnSpc>
                <a:spcPct val="100000"/>
              </a:lnSpc>
              <a:spcBef>
                <a:spcPts val="0"/>
              </a:spcBef>
              <a:spcAft>
                <a:spcPts val="0"/>
              </a:spcAft>
              <a:buSzPts val="2100"/>
              <a:buNone/>
              <a:defRPr sz="2100"/>
            </a:lvl8pPr>
            <a:lvl9pPr lvl="8">
              <a:lnSpc>
                <a:spcPct val="100000"/>
              </a:lnSpc>
              <a:spcBef>
                <a:spcPts val="0"/>
              </a:spcBef>
              <a:spcAft>
                <a:spcPts val="0"/>
              </a:spcAft>
              <a:buSzPts val="2100"/>
              <a:buNone/>
              <a:defRPr sz="2100"/>
            </a:lvl9pPr>
          </a:lstStyle>
          <a:p/>
        </p:txBody>
      </p:sp>
      <p:sp>
        <p:nvSpPr>
          <p:cNvPr id="149" name="Google Shape;149;p9"/>
          <p:cNvSpPr/>
          <p:nvPr/>
        </p:nvSpPr>
        <p:spPr>
          <a:xfrm flipH="1" rot="-9993297">
            <a:off x="-1339180" y="-509248"/>
            <a:ext cx="2145052" cy="3113435"/>
          </a:xfrm>
          <a:custGeom>
            <a:rect b="b" l="l" r="r" t="t"/>
            <a:pathLst>
              <a:path extrusionOk="0" h="79792" w="54974">
                <a:moveTo>
                  <a:pt x="19281" y="5505"/>
                </a:moveTo>
                <a:cubicBezTo>
                  <a:pt x="21750" y="9307"/>
                  <a:pt x="20549" y="15312"/>
                  <a:pt x="24352" y="17747"/>
                </a:cubicBezTo>
                <a:cubicBezTo>
                  <a:pt x="26153" y="18914"/>
                  <a:pt x="28521" y="18814"/>
                  <a:pt x="30623" y="18214"/>
                </a:cubicBezTo>
                <a:cubicBezTo>
                  <a:pt x="32691" y="17647"/>
                  <a:pt x="34626" y="16646"/>
                  <a:pt x="36760" y="16179"/>
                </a:cubicBezTo>
                <a:cubicBezTo>
                  <a:pt x="42998" y="14811"/>
                  <a:pt x="49803" y="18814"/>
                  <a:pt x="52372" y="24652"/>
                </a:cubicBezTo>
                <a:cubicBezTo>
                  <a:pt x="54973" y="30523"/>
                  <a:pt x="53673" y="37694"/>
                  <a:pt x="49836" y="42865"/>
                </a:cubicBezTo>
                <a:cubicBezTo>
                  <a:pt x="46000" y="48035"/>
                  <a:pt x="39663" y="51871"/>
                  <a:pt x="38662" y="58242"/>
                </a:cubicBezTo>
                <a:cubicBezTo>
                  <a:pt x="38095" y="62079"/>
                  <a:pt x="39629" y="66115"/>
                  <a:pt x="38528" y="69851"/>
                </a:cubicBezTo>
                <a:cubicBezTo>
                  <a:pt x="37328" y="73787"/>
                  <a:pt x="33358" y="76289"/>
                  <a:pt x="29455" y="77590"/>
                </a:cubicBezTo>
                <a:cubicBezTo>
                  <a:pt x="22584" y="79791"/>
                  <a:pt x="15078" y="79291"/>
                  <a:pt x="7940" y="77957"/>
                </a:cubicBezTo>
                <a:cubicBezTo>
                  <a:pt x="7239" y="77857"/>
                  <a:pt x="6439" y="77690"/>
                  <a:pt x="5972" y="77089"/>
                </a:cubicBezTo>
                <a:cubicBezTo>
                  <a:pt x="5638" y="76722"/>
                  <a:pt x="5505" y="76222"/>
                  <a:pt x="5405" y="75755"/>
                </a:cubicBezTo>
                <a:cubicBezTo>
                  <a:pt x="2002" y="62879"/>
                  <a:pt x="268" y="49570"/>
                  <a:pt x="101" y="36227"/>
                </a:cubicBezTo>
                <a:cubicBezTo>
                  <a:pt x="1" y="29489"/>
                  <a:pt x="334" y="22684"/>
                  <a:pt x="1102" y="15946"/>
                </a:cubicBezTo>
                <a:cubicBezTo>
                  <a:pt x="1569" y="11909"/>
                  <a:pt x="1268" y="4838"/>
                  <a:pt x="5305" y="2403"/>
                </a:cubicBezTo>
                <a:cubicBezTo>
                  <a:pt x="9308" y="1"/>
                  <a:pt x="16780" y="1635"/>
                  <a:pt x="19281" y="55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9"/>
          <p:cNvSpPr/>
          <p:nvPr/>
        </p:nvSpPr>
        <p:spPr>
          <a:xfrm flipH="1" rot="10800000">
            <a:off x="-1892950" y="-984350"/>
            <a:ext cx="3971247" cy="3075099"/>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9"/>
          <p:cNvSpPr/>
          <p:nvPr/>
        </p:nvSpPr>
        <p:spPr>
          <a:xfrm flipH="1" rot="10800000">
            <a:off x="-1089572" y="-786314"/>
            <a:ext cx="2810145" cy="2605147"/>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9"/>
          <p:cNvSpPr/>
          <p:nvPr/>
        </p:nvSpPr>
        <p:spPr>
          <a:xfrm flipH="1">
            <a:off x="5954775" y="1350763"/>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53" name="Shape 153"/>
        <p:cNvGrpSpPr/>
        <p:nvPr/>
      </p:nvGrpSpPr>
      <p:grpSpPr>
        <a:xfrm>
          <a:off x="0" y="0"/>
          <a:ext cx="0" cy="0"/>
          <a:chOff x="0" y="0"/>
          <a:chExt cx="0" cy="0"/>
        </a:xfrm>
      </p:grpSpPr>
      <p:sp>
        <p:nvSpPr>
          <p:cNvPr id="154" name="Google Shape;154;p10"/>
          <p:cNvSpPr/>
          <p:nvPr/>
        </p:nvSpPr>
        <p:spPr>
          <a:xfrm>
            <a:off x="-20601" y="1230325"/>
            <a:ext cx="5114950" cy="396122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0"/>
          <p:cNvSpPr/>
          <p:nvPr/>
        </p:nvSpPr>
        <p:spPr>
          <a:xfrm>
            <a:off x="-474850" y="2991825"/>
            <a:ext cx="3419500" cy="3170050"/>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solidFill>
            <a:schemeClr val="lt1"/>
          </a:solidFill>
          <a:ln cap="flat" cmpd="sng" w="28575">
            <a:solidFill>
              <a:schemeClr val="lt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0"/>
          <p:cNvSpPr txBox="1"/>
          <p:nvPr>
            <p:ph type="title"/>
          </p:nvPr>
        </p:nvSpPr>
        <p:spPr>
          <a:xfrm>
            <a:off x="821450" y="4203700"/>
            <a:ext cx="3230400" cy="739800"/>
          </a:xfrm>
          <a:prstGeom prst="rect">
            <a:avLst/>
          </a:prstGeom>
        </p:spPr>
        <p:txBody>
          <a:bodyPr anchorCtr="0" anchor="t" bIns="0" lIns="0" spcFirstLastPara="1" rIns="0" wrap="square" tIns="0">
            <a:noAutofit/>
          </a:bodyPr>
          <a:lstStyle>
            <a:lvl1pPr lvl="0" rtl="0">
              <a:lnSpc>
                <a:spcPct val="80000"/>
              </a:lnSpc>
              <a:spcBef>
                <a:spcPts val="0"/>
              </a:spcBef>
              <a:spcAft>
                <a:spcPts val="0"/>
              </a:spcAft>
              <a:buSzPts val="2800"/>
              <a:buNone/>
              <a:defRPr sz="30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5"/>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b" bIns="0" lIns="0" spcFirstLastPara="1" rIns="0" wrap="square" tIns="0">
            <a:noAutofit/>
          </a:bodyPr>
          <a:lstStyle>
            <a:lvl1pPr lvl="0">
              <a:spcBef>
                <a:spcPts val="0"/>
              </a:spcBef>
              <a:spcAft>
                <a:spcPts val="0"/>
              </a:spcAft>
              <a:buClr>
                <a:schemeClr val="accent2"/>
              </a:buClr>
              <a:buSzPts val="2800"/>
              <a:buFont typeface="Nerko One"/>
              <a:buNone/>
              <a:defRPr sz="2800">
                <a:solidFill>
                  <a:schemeClr val="accent2"/>
                </a:solidFill>
                <a:latin typeface="Nerko One"/>
                <a:ea typeface="Nerko One"/>
                <a:cs typeface="Nerko One"/>
                <a:sym typeface="Nerko One"/>
              </a:defRPr>
            </a:lvl1pPr>
            <a:lvl2pPr lvl="1">
              <a:spcBef>
                <a:spcPts val="0"/>
              </a:spcBef>
              <a:spcAft>
                <a:spcPts val="0"/>
              </a:spcAft>
              <a:buClr>
                <a:schemeClr val="lt1"/>
              </a:buClr>
              <a:buSzPts val="2800"/>
              <a:buFont typeface="Nerko One"/>
              <a:buNone/>
              <a:defRPr sz="2800">
                <a:solidFill>
                  <a:schemeClr val="lt1"/>
                </a:solidFill>
                <a:latin typeface="Nerko One"/>
                <a:ea typeface="Nerko One"/>
                <a:cs typeface="Nerko One"/>
                <a:sym typeface="Nerko One"/>
              </a:defRPr>
            </a:lvl2pPr>
            <a:lvl3pPr lvl="2">
              <a:spcBef>
                <a:spcPts val="0"/>
              </a:spcBef>
              <a:spcAft>
                <a:spcPts val="0"/>
              </a:spcAft>
              <a:buClr>
                <a:schemeClr val="lt1"/>
              </a:buClr>
              <a:buSzPts val="2800"/>
              <a:buFont typeface="Nerko One"/>
              <a:buNone/>
              <a:defRPr sz="2800">
                <a:solidFill>
                  <a:schemeClr val="lt1"/>
                </a:solidFill>
                <a:latin typeface="Nerko One"/>
                <a:ea typeface="Nerko One"/>
                <a:cs typeface="Nerko One"/>
                <a:sym typeface="Nerko One"/>
              </a:defRPr>
            </a:lvl3pPr>
            <a:lvl4pPr lvl="3">
              <a:spcBef>
                <a:spcPts val="0"/>
              </a:spcBef>
              <a:spcAft>
                <a:spcPts val="0"/>
              </a:spcAft>
              <a:buClr>
                <a:schemeClr val="lt1"/>
              </a:buClr>
              <a:buSzPts val="2800"/>
              <a:buFont typeface="Nerko One"/>
              <a:buNone/>
              <a:defRPr sz="2800">
                <a:solidFill>
                  <a:schemeClr val="lt1"/>
                </a:solidFill>
                <a:latin typeface="Nerko One"/>
                <a:ea typeface="Nerko One"/>
                <a:cs typeface="Nerko One"/>
                <a:sym typeface="Nerko One"/>
              </a:defRPr>
            </a:lvl4pPr>
            <a:lvl5pPr lvl="4">
              <a:spcBef>
                <a:spcPts val="0"/>
              </a:spcBef>
              <a:spcAft>
                <a:spcPts val="0"/>
              </a:spcAft>
              <a:buClr>
                <a:schemeClr val="lt1"/>
              </a:buClr>
              <a:buSzPts val="2800"/>
              <a:buFont typeface="Nerko One"/>
              <a:buNone/>
              <a:defRPr sz="2800">
                <a:solidFill>
                  <a:schemeClr val="lt1"/>
                </a:solidFill>
                <a:latin typeface="Nerko One"/>
                <a:ea typeface="Nerko One"/>
                <a:cs typeface="Nerko One"/>
                <a:sym typeface="Nerko One"/>
              </a:defRPr>
            </a:lvl5pPr>
            <a:lvl6pPr lvl="5">
              <a:spcBef>
                <a:spcPts val="0"/>
              </a:spcBef>
              <a:spcAft>
                <a:spcPts val="0"/>
              </a:spcAft>
              <a:buClr>
                <a:schemeClr val="lt1"/>
              </a:buClr>
              <a:buSzPts val="2800"/>
              <a:buFont typeface="Nerko One"/>
              <a:buNone/>
              <a:defRPr sz="2800">
                <a:solidFill>
                  <a:schemeClr val="lt1"/>
                </a:solidFill>
                <a:latin typeface="Nerko One"/>
                <a:ea typeface="Nerko One"/>
                <a:cs typeface="Nerko One"/>
                <a:sym typeface="Nerko One"/>
              </a:defRPr>
            </a:lvl6pPr>
            <a:lvl7pPr lvl="6">
              <a:spcBef>
                <a:spcPts val="0"/>
              </a:spcBef>
              <a:spcAft>
                <a:spcPts val="0"/>
              </a:spcAft>
              <a:buClr>
                <a:schemeClr val="lt1"/>
              </a:buClr>
              <a:buSzPts val="2800"/>
              <a:buFont typeface="Nerko One"/>
              <a:buNone/>
              <a:defRPr sz="2800">
                <a:solidFill>
                  <a:schemeClr val="lt1"/>
                </a:solidFill>
                <a:latin typeface="Nerko One"/>
                <a:ea typeface="Nerko One"/>
                <a:cs typeface="Nerko One"/>
                <a:sym typeface="Nerko One"/>
              </a:defRPr>
            </a:lvl7pPr>
            <a:lvl8pPr lvl="7">
              <a:spcBef>
                <a:spcPts val="0"/>
              </a:spcBef>
              <a:spcAft>
                <a:spcPts val="0"/>
              </a:spcAft>
              <a:buClr>
                <a:schemeClr val="lt1"/>
              </a:buClr>
              <a:buSzPts val="2800"/>
              <a:buFont typeface="Nerko One"/>
              <a:buNone/>
              <a:defRPr sz="2800">
                <a:solidFill>
                  <a:schemeClr val="lt1"/>
                </a:solidFill>
                <a:latin typeface="Nerko One"/>
                <a:ea typeface="Nerko One"/>
                <a:cs typeface="Nerko One"/>
                <a:sym typeface="Nerko One"/>
              </a:defRPr>
            </a:lvl8pPr>
            <a:lvl9pPr lvl="8">
              <a:spcBef>
                <a:spcPts val="0"/>
              </a:spcBef>
              <a:spcAft>
                <a:spcPts val="0"/>
              </a:spcAft>
              <a:buClr>
                <a:schemeClr val="lt1"/>
              </a:buClr>
              <a:buSzPts val="2800"/>
              <a:buFont typeface="Nerko One"/>
              <a:buNone/>
              <a:defRPr sz="2800">
                <a:solidFill>
                  <a:schemeClr val="lt1"/>
                </a:solidFill>
                <a:latin typeface="Nerko One"/>
                <a:ea typeface="Nerko One"/>
                <a:cs typeface="Nerko One"/>
                <a:sym typeface="Nerko O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0" lIns="0" spcFirstLastPara="1" rIns="0" wrap="square" tIns="0">
            <a:noAutofit/>
          </a:bodyPr>
          <a:lstStyle>
            <a:lvl1pPr indent="-330200" lvl="0" marL="457200">
              <a:lnSpc>
                <a:spcPct val="100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1pPr>
            <a:lvl2pPr indent="-330200" lvl="1" marL="914400">
              <a:lnSpc>
                <a:spcPct val="115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2pPr>
            <a:lvl3pPr indent="-330200" lvl="2" marL="1371600">
              <a:lnSpc>
                <a:spcPct val="115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3pPr>
            <a:lvl4pPr indent="-330200" lvl="3" marL="1828800">
              <a:lnSpc>
                <a:spcPct val="115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4pPr>
            <a:lvl5pPr indent="-330200" lvl="4" marL="2286000">
              <a:lnSpc>
                <a:spcPct val="115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5pPr>
            <a:lvl6pPr indent="-330200" lvl="5" marL="2743200">
              <a:lnSpc>
                <a:spcPct val="115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6pPr>
            <a:lvl7pPr indent="-330200" lvl="6" marL="3200400">
              <a:lnSpc>
                <a:spcPct val="115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7pPr>
            <a:lvl8pPr indent="-330200" lvl="7" marL="3657600">
              <a:lnSpc>
                <a:spcPct val="115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8pPr>
            <a:lvl9pPr indent="-330200" lvl="8" marL="4114800">
              <a:lnSpc>
                <a:spcPct val="115000"/>
              </a:lnSpc>
              <a:spcBef>
                <a:spcPts val="0"/>
              </a:spcBef>
              <a:spcAft>
                <a:spcPts val="0"/>
              </a:spcAft>
              <a:buClr>
                <a:schemeClr val="dk1"/>
              </a:buClr>
              <a:buSzPts val="1600"/>
              <a:buFont typeface="Roboto"/>
              <a:buChar char="■"/>
              <a:defRPr sz="1600">
                <a:solidFill>
                  <a:schemeClr val="dk1"/>
                </a:solidFill>
                <a:latin typeface="Roboto"/>
                <a:ea typeface="Roboto"/>
                <a:cs typeface="Roboto"/>
                <a:sym typeface="Robo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06" name="Shape 406"/>
        <p:cNvGrpSpPr/>
        <p:nvPr/>
      </p:nvGrpSpPr>
      <p:grpSpPr>
        <a:xfrm>
          <a:off x="0" y="0"/>
          <a:ext cx="0" cy="0"/>
          <a:chOff x="0" y="0"/>
          <a:chExt cx="0" cy="0"/>
        </a:xfrm>
      </p:grpSpPr>
      <p:sp>
        <p:nvSpPr>
          <p:cNvPr id="407" name="Google Shape;407;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08" name="Google Shape;408;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3.xml"/><Relationship Id="rId3" Type="http://schemas.openxmlformats.org/officeDocument/2006/relationships/image" Target="../media/image3.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9.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hoT6oPQul9LQU2qYb4h6oNgArkrAo6Gi7AAAgFblUU0/copy" TargetMode="External"/><Relationship Id="rId5" Type="http://schemas.openxmlformats.org/officeDocument/2006/relationships/image" Target="../media/image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 Id="rId3" Type="http://schemas.openxmlformats.org/officeDocument/2006/relationships/image" Target="../media/image4.jpg"/><Relationship Id="rId4" Type="http://schemas.openxmlformats.org/officeDocument/2006/relationships/image" Target="../media/image2.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42.xml"/><Relationship Id="rId10" Type="http://schemas.openxmlformats.org/officeDocument/2006/relationships/slide" Target="/ppt/slides/slide42.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12" Type="http://schemas.openxmlformats.org/officeDocument/2006/relationships/slide" Target="/ppt/slides/slide43.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40.xml"/><Relationship Id="rId15" Type="http://schemas.openxmlformats.org/officeDocument/2006/relationships/slide" Target="/ppt/slides/slide44.xml"/><Relationship Id="rId14" Type="http://schemas.openxmlformats.org/officeDocument/2006/relationships/slide" Target="/ppt/slides/slide44.xml"/><Relationship Id="rId16" Type="http://schemas.openxmlformats.org/officeDocument/2006/relationships/slide" Target="/ppt/slides/slide50.xml"/><Relationship Id="rId5" Type="http://schemas.openxmlformats.org/officeDocument/2006/relationships/hyperlink" Target="http://bit.ly/33VAFh3" TargetMode="External"/><Relationship Id="rId6" Type="http://schemas.openxmlformats.org/officeDocument/2006/relationships/slide" Target="/ppt/slides/slide38.xml"/><Relationship Id="rId7" Type="http://schemas.openxmlformats.org/officeDocument/2006/relationships/slide" Target="/ppt/slides/slide37.xml"/><Relationship Id="rId8" Type="http://schemas.openxmlformats.org/officeDocument/2006/relationships/slide" Target="/ppt/slides/slide3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1" Type="http://schemas.openxmlformats.org/officeDocument/2006/relationships/hyperlink" Target="https://www.freepik.com/free-photo/close-up-young-woman-getting-vaccinated_14958602.htm/?utm_source=slidesgo_template&amp;utm_medium=referral-link&amp;utm_campaign=sg_resources&amp;utm_content=freepik" TargetMode="External"/><Relationship Id="rId10" Type="http://schemas.openxmlformats.org/officeDocument/2006/relationships/hyperlink" Target="https://www.freepik.com/free-vector/flat-device-mockup-infographic_8510291.htm/?utm_source=slidesgo_template&amp;utm_medium=referral-link&amp;utm_campaign=sg_resources&amp;utm_content=freepik" TargetMode="External"/><Relationship Id="rId12" Type="http://schemas.openxmlformats.org/officeDocument/2006/relationships/hyperlink" Target="https://www.freepik.com/free-photo/doctor-preparing-vaccine-patient_14482202.htm/?utm_source=slidesgo_template&amp;utm_medium=referral-link&amp;utm_campaign=sg_resources&amp;utm_content=freepik" TargetMode="External"/><Relationship Id="rId1" Type="http://schemas.openxmlformats.org/officeDocument/2006/relationships/slideLayout" Target="../slideLayouts/slideLayout16.xml"/><Relationship Id="rId2" Type="http://schemas.openxmlformats.org/officeDocument/2006/relationships/notesSlide" Target="../notesSlides/notesSlide39.xml"/><Relationship Id="rId3" Type="http://schemas.openxmlformats.org/officeDocument/2006/relationships/hyperlink" Target="https://www.freepik.com/free-vector/cartoon-vaccination-campaign-badge-collection_13900383.htm/?utm_source=slidesgo_template&amp;utm_medium=referral-link&amp;utm_campaign=sg_resources&amp;utm_content=freepik" TargetMode="External"/><Relationship Id="rId4" Type="http://schemas.openxmlformats.org/officeDocument/2006/relationships/hyperlink" Target="https://www.freepik.com/free-vector/abstract-organic-shapes-banners_4038626.htm/?utm_source=slidesgo_template&amp;utm_medium=referral-link&amp;utm_campaign=sg_resources&amp;utm_content=freepik" TargetMode="External"/><Relationship Id="rId9" Type="http://schemas.openxmlformats.org/officeDocument/2006/relationships/hyperlink" Target="https://www.freepik.com/free-vector/fitness-trackers-flat-design_7775302.htm/?utm_source=slidesgo_template&amp;utm_medium=referral-link&amp;utm_campaign=sg_resources&amp;utm_content=freepik" TargetMode="External"/><Relationship Id="rId5" Type="http://schemas.openxmlformats.org/officeDocument/2006/relationships/hyperlink" Target="https://www.freepik.com/free-vector/coronavirus-vaccine-phases-information_12982638.htm/?utm_source=slidesgo_template&amp;utm_medium=referral-link&amp;utm_campaign=sg_resources&amp;utm_content=freepik" TargetMode="External"/><Relationship Id="rId6" Type="http://schemas.openxmlformats.org/officeDocument/2006/relationships/hyperlink" Target="https://www.freepik.com/free-vector/abstract-wallpaper_9989180.htm/?utm_source=slidesgo_template&amp;utm_medium=referral-link&amp;utm_campaign=sg_resources&amp;utm_content=freepik" TargetMode="External"/><Relationship Id="rId7" Type="http://schemas.openxmlformats.org/officeDocument/2006/relationships/hyperlink" Target="https://www.freepik.com/free-vector/cartoon-vaccination-campaign-badge-collection_13900401.htm/?utm_source=slidesgo_template&amp;utm_medium=referral-link&amp;utm_campaign=sg_resources&amp;utm_content=freepik" TargetMode="External"/><Relationship Id="rId8" Type="http://schemas.openxmlformats.org/officeDocument/2006/relationships/hyperlink" Target="https://www.freepik.com/free-vector/hand-drawn-vaccination-campaign-badge-collection_13818479.htm/?utm_source=slidesgo_template&amp;utm_medium=referral-link&amp;utm_campaign=sg_resources&amp;utm_content=freepik"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2.xml"/><Relationship Id="rId3" Type="http://schemas.openxmlformats.org/officeDocument/2006/relationships/hyperlink" Target="https://fonts.google.com/specimen/Nerko+One)" TargetMode="External"/><Relationship Id="rId4" Type="http://schemas.openxmlformats.org/officeDocument/2006/relationships/hyperlink" Target="https://fonts.google.com/specimen/Roboto)" TargetMode="External"/></Relationships>
</file>

<file path=ppt/slides/_rels/slide43.xml.rels><?xml version="1.0" encoding="UTF-8" standalone="yes"?><Relationships xmlns="http://schemas.openxmlformats.org/package/2006/relationships"><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8.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3.xml"/><Relationship Id="rId2" Type="http://schemas.openxmlformats.org/officeDocument/2006/relationships/notesSlide" Target="../notesSlides/notesSlide4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5.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15" Type="http://schemas.openxmlformats.org/officeDocument/2006/relationships/image" Target="../media/image10.gif"/><Relationship Id="rId14" Type="http://schemas.openxmlformats.org/officeDocument/2006/relationships/image" Target="../media/image7.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4.xml"/><Relationship Id="rId3" Type="http://schemas.openxmlformats.org/officeDocument/2006/relationships/hyperlink" Target="https://bit.ly/2ZjL1pd"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0.xml"/><Relationship Id="rId3" Type="http://schemas.openxmlformats.org/officeDocument/2006/relationships/hyperlink" Target="https://chrome.google.com/webstore/detail/flaticon-for-gsuit-gslide/haekgjfnhhdkgfgmldhfokhmfkgmciba"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7.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413" name="Shape 413"/>
        <p:cNvGrpSpPr/>
        <p:nvPr/>
      </p:nvGrpSpPr>
      <p:grpSpPr>
        <a:xfrm>
          <a:off x="0" y="0"/>
          <a:ext cx="0" cy="0"/>
          <a:chOff x="0" y="0"/>
          <a:chExt cx="0" cy="0"/>
        </a:xfrm>
      </p:grpSpPr>
      <p:sp>
        <p:nvSpPr>
          <p:cNvPr id="414" name="Google Shape;414;p26"/>
          <p:cNvSpPr txBox="1"/>
          <p:nvPr>
            <p:ph type="ctrTitle"/>
          </p:nvPr>
        </p:nvSpPr>
        <p:spPr>
          <a:xfrm>
            <a:off x="1204500" y="1082738"/>
            <a:ext cx="4454400" cy="1860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TIME TO VACCINATE!</a:t>
            </a:r>
            <a:endParaRPr/>
          </a:p>
        </p:txBody>
      </p:sp>
      <p:sp>
        <p:nvSpPr>
          <p:cNvPr id="415" name="Google Shape;415;p26"/>
          <p:cNvSpPr txBox="1"/>
          <p:nvPr>
            <p:ph idx="1" type="subTitle"/>
          </p:nvPr>
        </p:nvSpPr>
        <p:spPr>
          <a:xfrm>
            <a:off x="1204500" y="2979763"/>
            <a:ext cx="4453200" cy="3138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Here is where your presentation begins</a:t>
            </a:r>
            <a:endParaRPr/>
          </a:p>
        </p:txBody>
      </p:sp>
      <p:grpSp>
        <p:nvGrpSpPr>
          <p:cNvPr id="416" name="Google Shape;416;p26"/>
          <p:cNvGrpSpPr/>
          <p:nvPr/>
        </p:nvGrpSpPr>
        <p:grpSpPr>
          <a:xfrm>
            <a:off x="2857377" y="3791371"/>
            <a:ext cx="1212715" cy="1094887"/>
            <a:chOff x="2857377" y="3791371"/>
            <a:chExt cx="1212715" cy="1094887"/>
          </a:xfrm>
        </p:grpSpPr>
        <p:sp>
          <p:nvSpPr>
            <p:cNvPr id="417" name="Google Shape;417;p26"/>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 name="Google Shape;418;p26"/>
            <p:cNvGrpSpPr/>
            <p:nvPr/>
          </p:nvGrpSpPr>
          <p:grpSpPr>
            <a:xfrm flipH="1" rot="-9548284">
              <a:off x="3378094" y="4237872"/>
              <a:ext cx="103520" cy="99577"/>
              <a:chOff x="7483850" y="1849650"/>
              <a:chExt cx="144400" cy="138900"/>
            </a:xfrm>
          </p:grpSpPr>
          <p:sp>
            <p:nvSpPr>
              <p:cNvPr id="419" name="Google Shape;419;p2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 name="Google Shape;421;p26"/>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6"/>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6"/>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 name="Google Shape;424;p26"/>
            <p:cNvGrpSpPr/>
            <p:nvPr/>
          </p:nvGrpSpPr>
          <p:grpSpPr>
            <a:xfrm flipH="1" rot="-9548284">
              <a:off x="3952235" y="4712060"/>
              <a:ext cx="103520" cy="99577"/>
              <a:chOff x="7483850" y="1849650"/>
              <a:chExt cx="144400" cy="138900"/>
            </a:xfrm>
          </p:grpSpPr>
          <p:sp>
            <p:nvSpPr>
              <p:cNvPr id="425" name="Google Shape;425;p2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7" name="Google Shape;427;p26"/>
          <p:cNvGrpSpPr/>
          <p:nvPr/>
        </p:nvGrpSpPr>
        <p:grpSpPr>
          <a:xfrm rot="800524">
            <a:off x="6320049" y="813605"/>
            <a:ext cx="1938227" cy="1094857"/>
            <a:chOff x="5913720" y="338987"/>
            <a:chExt cx="2574977" cy="1454542"/>
          </a:xfrm>
        </p:grpSpPr>
        <p:sp>
          <p:nvSpPr>
            <p:cNvPr id="428" name="Google Shape;428;p26"/>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 name="Google Shape;429;p26"/>
            <p:cNvGrpSpPr/>
            <p:nvPr/>
          </p:nvGrpSpPr>
          <p:grpSpPr>
            <a:xfrm>
              <a:off x="7139184" y="679702"/>
              <a:ext cx="115823" cy="111412"/>
              <a:chOff x="7483850" y="1849650"/>
              <a:chExt cx="144400" cy="138900"/>
            </a:xfrm>
          </p:grpSpPr>
          <p:sp>
            <p:nvSpPr>
              <p:cNvPr id="430" name="Google Shape;430;p2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 name="Google Shape;432;p26"/>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6"/>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6"/>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 name="Google Shape;435;p26"/>
            <p:cNvGrpSpPr/>
            <p:nvPr/>
          </p:nvGrpSpPr>
          <p:grpSpPr>
            <a:xfrm>
              <a:off x="5913720" y="815996"/>
              <a:ext cx="115823" cy="111412"/>
              <a:chOff x="7483850" y="1849650"/>
              <a:chExt cx="144400" cy="138900"/>
            </a:xfrm>
          </p:grpSpPr>
          <p:sp>
            <p:nvSpPr>
              <p:cNvPr id="436" name="Google Shape;436;p2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26"/>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6"/>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 name="Google Shape;440;p26"/>
            <p:cNvGrpSpPr/>
            <p:nvPr/>
          </p:nvGrpSpPr>
          <p:grpSpPr>
            <a:xfrm flipH="1" rot="10800000">
              <a:off x="8372874" y="1255009"/>
              <a:ext cx="115823" cy="111412"/>
              <a:chOff x="7483850" y="1849650"/>
              <a:chExt cx="144400" cy="138900"/>
            </a:xfrm>
          </p:grpSpPr>
          <p:sp>
            <p:nvSpPr>
              <p:cNvPr id="441" name="Google Shape;441;p2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 name="Google Shape;443;p26"/>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 name="Google Shape;444;p26"/>
            <p:cNvGrpSpPr/>
            <p:nvPr/>
          </p:nvGrpSpPr>
          <p:grpSpPr>
            <a:xfrm flipH="1" rot="10800000">
              <a:off x="8074625" y="1520906"/>
              <a:ext cx="115823" cy="111412"/>
              <a:chOff x="7483850" y="1849650"/>
              <a:chExt cx="144400" cy="138900"/>
            </a:xfrm>
          </p:grpSpPr>
          <p:sp>
            <p:nvSpPr>
              <p:cNvPr id="445" name="Google Shape;445;p2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 name="Google Shape;447;p26"/>
          <p:cNvGrpSpPr/>
          <p:nvPr/>
        </p:nvGrpSpPr>
        <p:grpSpPr>
          <a:xfrm>
            <a:off x="5448836" y="1850879"/>
            <a:ext cx="3460584" cy="2984264"/>
            <a:chOff x="5096477" y="1690899"/>
            <a:chExt cx="3897054" cy="3360657"/>
          </a:xfrm>
        </p:grpSpPr>
        <p:grpSp>
          <p:nvGrpSpPr>
            <p:cNvPr id="448" name="Google Shape;448;p26"/>
            <p:cNvGrpSpPr/>
            <p:nvPr/>
          </p:nvGrpSpPr>
          <p:grpSpPr>
            <a:xfrm>
              <a:off x="5096477" y="1690899"/>
              <a:ext cx="3897054" cy="3360657"/>
              <a:chOff x="5096477" y="1690899"/>
              <a:chExt cx="3897054" cy="3360657"/>
            </a:xfrm>
          </p:grpSpPr>
          <p:sp>
            <p:nvSpPr>
              <p:cNvPr id="449" name="Google Shape;449;p26"/>
              <p:cNvSpPr/>
              <p:nvPr/>
            </p:nvSpPr>
            <p:spPr>
              <a:xfrm rot="475531">
                <a:off x="6135649" y="1917900"/>
                <a:ext cx="199079" cy="283637"/>
              </a:xfrm>
              <a:custGeom>
                <a:rect b="b" l="l" r="r" t="t"/>
                <a:pathLst>
                  <a:path extrusionOk="0" h="3190" w="2239">
                    <a:moveTo>
                      <a:pt x="1462" y="1"/>
                    </a:moveTo>
                    <a:cubicBezTo>
                      <a:pt x="1208" y="1"/>
                      <a:pt x="997" y="243"/>
                      <a:pt x="834" y="451"/>
                    </a:cubicBezTo>
                    <a:cubicBezTo>
                      <a:pt x="382" y="1070"/>
                      <a:pt x="143" y="1797"/>
                      <a:pt x="48" y="2559"/>
                    </a:cubicBezTo>
                    <a:cubicBezTo>
                      <a:pt x="36" y="2701"/>
                      <a:pt x="24" y="2868"/>
                      <a:pt x="1" y="3011"/>
                    </a:cubicBezTo>
                    <a:cubicBezTo>
                      <a:pt x="36" y="2916"/>
                      <a:pt x="60" y="2821"/>
                      <a:pt x="96" y="2737"/>
                    </a:cubicBezTo>
                    <a:cubicBezTo>
                      <a:pt x="179" y="2463"/>
                      <a:pt x="334" y="2225"/>
                      <a:pt x="501" y="2082"/>
                    </a:cubicBezTo>
                    <a:cubicBezTo>
                      <a:pt x="631" y="1972"/>
                      <a:pt x="788" y="1915"/>
                      <a:pt x="939" y="1915"/>
                    </a:cubicBezTo>
                    <a:cubicBezTo>
                      <a:pt x="1131" y="1915"/>
                      <a:pt x="1316" y="2008"/>
                      <a:pt x="1429" y="2201"/>
                    </a:cubicBezTo>
                    <a:lnTo>
                      <a:pt x="1429" y="2213"/>
                    </a:lnTo>
                    <a:cubicBezTo>
                      <a:pt x="1453" y="2225"/>
                      <a:pt x="1453" y="2249"/>
                      <a:pt x="1465" y="2261"/>
                    </a:cubicBezTo>
                    <a:cubicBezTo>
                      <a:pt x="1632" y="2535"/>
                      <a:pt x="1727" y="2868"/>
                      <a:pt x="1775" y="3190"/>
                    </a:cubicBezTo>
                    <a:cubicBezTo>
                      <a:pt x="2013" y="2523"/>
                      <a:pt x="2239" y="1797"/>
                      <a:pt x="2167" y="1082"/>
                    </a:cubicBezTo>
                    <a:cubicBezTo>
                      <a:pt x="2120" y="737"/>
                      <a:pt x="2013" y="296"/>
                      <a:pt x="1715" y="82"/>
                    </a:cubicBezTo>
                    <a:cubicBezTo>
                      <a:pt x="1626" y="25"/>
                      <a:pt x="1542" y="1"/>
                      <a:pt x="14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6"/>
              <p:cNvSpPr/>
              <p:nvPr/>
            </p:nvSpPr>
            <p:spPr>
              <a:xfrm rot="475531">
                <a:off x="5279655" y="1920457"/>
                <a:ext cx="3530698" cy="2901540"/>
              </a:xfrm>
              <a:custGeom>
                <a:rect b="b" l="l" r="r" t="t"/>
                <a:pathLst>
                  <a:path extrusionOk="0" h="32633" w="39709">
                    <a:moveTo>
                      <a:pt x="9060" y="0"/>
                    </a:moveTo>
                    <a:cubicBezTo>
                      <a:pt x="8565" y="0"/>
                      <a:pt x="7956" y="217"/>
                      <a:pt x="7371" y="998"/>
                    </a:cubicBezTo>
                    <a:cubicBezTo>
                      <a:pt x="6823" y="1724"/>
                      <a:pt x="6466" y="2629"/>
                      <a:pt x="6311" y="3677"/>
                    </a:cubicBezTo>
                    <a:cubicBezTo>
                      <a:pt x="6168" y="3569"/>
                      <a:pt x="6002" y="3462"/>
                      <a:pt x="5835" y="3379"/>
                    </a:cubicBezTo>
                    <a:cubicBezTo>
                      <a:pt x="5764" y="3331"/>
                      <a:pt x="5668" y="3284"/>
                      <a:pt x="5597" y="3260"/>
                    </a:cubicBezTo>
                    <a:cubicBezTo>
                      <a:pt x="5573" y="3236"/>
                      <a:pt x="5549" y="3224"/>
                      <a:pt x="5525" y="3224"/>
                    </a:cubicBezTo>
                    <a:cubicBezTo>
                      <a:pt x="5454" y="3200"/>
                      <a:pt x="5395" y="3165"/>
                      <a:pt x="5311" y="3141"/>
                    </a:cubicBezTo>
                    <a:lnTo>
                      <a:pt x="5180" y="3093"/>
                    </a:lnTo>
                    <a:lnTo>
                      <a:pt x="5168" y="3093"/>
                    </a:lnTo>
                    <a:lnTo>
                      <a:pt x="5156" y="3081"/>
                    </a:lnTo>
                    <a:lnTo>
                      <a:pt x="5014" y="3034"/>
                    </a:lnTo>
                    <a:cubicBezTo>
                      <a:pt x="4894" y="2986"/>
                      <a:pt x="4775" y="2962"/>
                      <a:pt x="4680" y="2938"/>
                    </a:cubicBezTo>
                    <a:cubicBezTo>
                      <a:pt x="4414" y="2884"/>
                      <a:pt x="4161" y="2856"/>
                      <a:pt x="3919" y="2856"/>
                    </a:cubicBezTo>
                    <a:cubicBezTo>
                      <a:pt x="3478" y="2856"/>
                      <a:pt x="3077" y="2949"/>
                      <a:pt x="2716" y="3141"/>
                    </a:cubicBezTo>
                    <a:cubicBezTo>
                      <a:pt x="2216" y="3391"/>
                      <a:pt x="1858" y="3808"/>
                      <a:pt x="1704" y="4284"/>
                    </a:cubicBezTo>
                    <a:cubicBezTo>
                      <a:pt x="1561" y="4689"/>
                      <a:pt x="1525" y="5320"/>
                      <a:pt x="2025" y="6034"/>
                    </a:cubicBezTo>
                    <a:cubicBezTo>
                      <a:pt x="2561" y="6808"/>
                      <a:pt x="3311" y="7201"/>
                      <a:pt x="3918" y="7510"/>
                    </a:cubicBezTo>
                    <a:lnTo>
                      <a:pt x="3823" y="7558"/>
                    </a:lnTo>
                    <a:lnTo>
                      <a:pt x="3799" y="7570"/>
                    </a:lnTo>
                    <a:cubicBezTo>
                      <a:pt x="3728" y="7617"/>
                      <a:pt x="3632" y="7665"/>
                      <a:pt x="3561" y="7701"/>
                    </a:cubicBezTo>
                    <a:lnTo>
                      <a:pt x="3549" y="7725"/>
                    </a:lnTo>
                    <a:cubicBezTo>
                      <a:pt x="3406" y="7796"/>
                      <a:pt x="3287" y="7903"/>
                      <a:pt x="3156" y="7987"/>
                    </a:cubicBezTo>
                    <a:lnTo>
                      <a:pt x="3144" y="7998"/>
                    </a:lnTo>
                    <a:cubicBezTo>
                      <a:pt x="3109" y="8034"/>
                      <a:pt x="3085" y="8046"/>
                      <a:pt x="3049" y="8082"/>
                    </a:cubicBezTo>
                    <a:cubicBezTo>
                      <a:pt x="3013" y="8106"/>
                      <a:pt x="2978" y="8141"/>
                      <a:pt x="2930" y="8177"/>
                    </a:cubicBezTo>
                    <a:lnTo>
                      <a:pt x="2918" y="8201"/>
                    </a:lnTo>
                    <a:cubicBezTo>
                      <a:pt x="2870" y="8237"/>
                      <a:pt x="2835" y="8284"/>
                      <a:pt x="2775" y="8332"/>
                    </a:cubicBezTo>
                    <a:cubicBezTo>
                      <a:pt x="2728" y="8356"/>
                      <a:pt x="2692" y="8403"/>
                      <a:pt x="2668" y="8439"/>
                    </a:cubicBezTo>
                    <a:cubicBezTo>
                      <a:pt x="2608" y="8499"/>
                      <a:pt x="2561" y="8558"/>
                      <a:pt x="2501" y="8618"/>
                    </a:cubicBezTo>
                    <a:lnTo>
                      <a:pt x="2489" y="8630"/>
                    </a:lnTo>
                    <a:cubicBezTo>
                      <a:pt x="2454" y="8653"/>
                      <a:pt x="2442" y="8689"/>
                      <a:pt x="2418" y="8713"/>
                    </a:cubicBezTo>
                    <a:cubicBezTo>
                      <a:pt x="2323" y="8820"/>
                      <a:pt x="2251" y="8927"/>
                      <a:pt x="2192" y="9011"/>
                    </a:cubicBezTo>
                    <a:cubicBezTo>
                      <a:pt x="1906" y="9427"/>
                      <a:pt x="1561" y="10106"/>
                      <a:pt x="1585" y="10832"/>
                    </a:cubicBezTo>
                    <a:cubicBezTo>
                      <a:pt x="1596" y="11785"/>
                      <a:pt x="2275" y="12606"/>
                      <a:pt x="3251" y="12809"/>
                    </a:cubicBezTo>
                    <a:cubicBezTo>
                      <a:pt x="3406" y="12844"/>
                      <a:pt x="3561" y="12856"/>
                      <a:pt x="3728" y="12856"/>
                    </a:cubicBezTo>
                    <a:cubicBezTo>
                      <a:pt x="4240" y="12856"/>
                      <a:pt x="4692" y="12678"/>
                      <a:pt x="4990" y="12499"/>
                    </a:cubicBezTo>
                    <a:lnTo>
                      <a:pt x="4990" y="12511"/>
                    </a:lnTo>
                    <a:cubicBezTo>
                      <a:pt x="4990" y="12606"/>
                      <a:pt x="4978" y="12678"/>
                      <a:pt x="4978" y="12761"/>
                    </a:cubicBezTo>
                    <a:lnTo>
                      <a:pt x="4978" y="12868"/>
                    </a:lnTo>
                    <a:lnTo>
                      <a:pt x="4978" y="12880"/>
                    </a:lnTo>
                    <a:lnTo>
                      <a:pt x="4978" y="13094"/>
                    </a:lnTo>
                    <a:lnTo>
                      <a:pt x="4978" y="13225"/>
                    </a:lnTo>
                    <a:lnTo>
                      <a:pt x="4978" y="13285"/>
                    </a:lnTo>
                    <a:cubicBezTo>
                      <a:pt x="4978" y="13332"/>
                      <a:pt x="4978" y="13380"/>
                      <a:pt x="4990" y="13440"/>
                    </a:cubicBezTo>
                    <a:cubicBezTo>
                      <a:pt x="5002" y="13559"/>
                      <a:pt x="5014" y="13654"/>
                      <a:pt x="5037" y="13761"/>
                    </a:cubicBezTo>
                    <a:cubicBezTo>
                      <a:pt x="5121" y="14297"/>
                      <a:pt x="5299" y="14809"/>
                      <a:pt x="5549" y="15237"/>
                    </a:cubicBezTo>
                    <a:cubicBezTo>
                      <a:pt x="5835" y="15702"/>
                      <a:pt x="6252" y="16035"/>
                      <a:pt x="6716" y="16178"/>
                    </a:cubicBezTo>
                    <a:cubicBezTo>
                      <a:pt x="6502" y="16202"/>
                      <a:pt x="6347" y="16261"/>
                      <a:pt x="6228" y="16309"/>
                    </a:cubicBezTo>
                    <a:cubicBezTo>
                      <a:pt x="6168" y="16321"/>
                      <a:pt x="6049" y="16369"/>
                      <a:pt x="5895" y="16440"/>
                    </a:cubicBezTo>
                    <a:cubicBezTo>
                      <a:pt x="5752" y="16535"/>
                      <a:pt x="5633" y="16619"/>
                      <a:pt x="5573" y="16678"/>
                    </a:cubicBezTo>
                    <a:cubicBezTo>
                      <a:pt x="5228" y="16964"/>
                      <a:pt x="5014" y="17381"/>
                      <a:pt x="5014" y="17821"/>
                    </a:cubicBezTo>
                    <a:cubicBezTo>
                      <a:pt x="5014" y="18274"/>
                      <a:pt x="5228" y="18690"/>
                      <a:pt x="5573" y="18976"/>
                    </a:cubicBezTo>
                    <a:cubicBezTo>
                      <a:pt x="5633" y="19036"/>
                      <a:pt x="5728" y="19119"/>
                      <a:pt x="5883" y="19214"/>
                    </a:cubicBezTo>
                    <a:cubicBezTo>
                      <a:pt x="5633" y="19333"/>
                      <a:pt x="5371" y="19524"/>
                      <a:pt x="5192" y="19774"/>
                    </a:cubicBezTo>
                    <a:cubicBezTo>
                      <a:pt x="5037" y="20000"/>
                      <a:pt x="4942" y="20250"/>
                      <a:pt x="4918" y="20524"/>
                    </a:cubicBezTo>
                    <a:cubicBezTo>
                      <a:pt x="4747" y="20483"/>
                      <a:pt x="4573" y="20463"/>
                      <a:pt x="4400" y="20463"/>
                    </a:cubicBezTo>
                    <a:cubicBezTo>
                      <a:pt x="3861" y="20463"/>
                      <a:pt x="3327" y="20657"/>
                      <a:pt x="2894" y="21036"/>
                    </a:cubicBezTo>
                    <a:cubicBezTo>
                      <a:pt x="2335" y="21536"/>
                      <a:pt x="2085" y="22167"/>
                      <a:pt x="1942" y="22679"/>
                    </a:cubicBezTo>
                    <a:cubicBezTo>
                      <a:pt x="1846" y="22977"/>
                      <a:pt x="1787" y="23274"/>
                      <a:pt x="1739" y="23596"/>
                    </a:cubicBezTo>
                    <a:lnTo>
                      <a:pt x="1739" y="23619"/>
                    </a:lnTo>
                    <a:cubicBezTo>
                      <a:pt x="1727" y="23750"/>
                      <a:pt x="1715" y="23881"/>
                      <a:pt x="1715" y="24000"/>
                    </a:cubicBezTo>
                    <a:cubicBezTo>
                      <a:pt x="1704" y="24131"/>
                      <a:pt x="1704" y="24274"/>
                      <a:pt x="1704" y="24405"/>
                    </a:cubicBezTo>
                    <a:cubicBezTo>
                      <a:pt x="1704" y="24786"/>
                      <a:pt x="1763" y="25179"/>
                      <a:pt x="1858" y="25536"/>
                    </a:cubicBezTo>
                    <a:lnTo>
                      <a:pt x="1858" y="25548"/>
                    </a:lnTo>
                    <a:cubicBezTo>
                      <a:pt x="1823" y="25548"/>
                      <a:pt x="1787" y="25536"/>
                      <a:pt x="1739" y="25536"/>
                    </a:cubicBezTo>
                    <a:cubicBezTo>
                      <a:pt x="1731" y="25536"/>
                      <a:pt x="1722" y="25536"/>
                      <a:pt x="1713" y="25536"/>
                    </a:cubicBezTo>
                    <a:cubicBezTo>
                      <a:pt x="974" y="25536"/>
                      <a:pt x="344" y="26033"/>
                      <a:pt x="180" y="26739"/>
                    </a:cubicBezTo>
                    <a:cubicBezTo>
                      <a:pt x="1" y="27549"/>
                      <a:pt x="37" y="28334"/>
                      <a:pt x="72" y="28942"/>
                    </a:cubicBezTo>
                    <a:cubicBezTo>
                      <a:pt x="108" y="29287"/>
                      <a:pt x="156" y="29632"/>
                      <a:pt x="180" y="29942"/>
                    </a:cubicBezTo>
                    <a:lnTo>
                      <a:pt x="191" y="30049"/>
                    </a:lnTo>
                    <a:cubicBezTo>
                      <a:pt x="239" y="30358"/>
                      <a:pt x="287" y="30787"/>
                      <a:pt x="525" y="31216"/>
                    </a:cubicBezTo>
                    <a:cubicBezTo>
                      <a:pt x="644" y="31454"/>
                      <a:pt x="823" y="31668"/>
                      <a:pt x="1013" y="31835"/>
                    </a:cubicBezTo>
                    <a:cubicBezTo>
                      <a:pt x="1084" y="31894"/>
                      <a:pt x="1144" y="31954"/>
                      <a:pt x="1227" y="31990"/>
                    </a:cubicBezTo>
                    <a:cubicBezTo>
                      <a:pt x="1561" y="32216"/>
                      <a:pt x="1942" y="32335"/>
                      <a:pt x="2335" y="32335"/>
                    </a:cubicBezTo>
                    <a:cubicBezTo>
                      <a:pt x="2608" y="32335"/>
                      <a:pt x="2870" y="32275"/>
                      <a:pt x="3109" y="32168"/>
                    </a:cubicBezTo>
                    <a:cubicBezTo>
                      <a:pt x="3339" y="32306"/>
                      <a:pt x="3603" y="32380"/>
                      <a:pt x="3868" y="32380"/>
                    </a:cubicBezTo>
                    <a:cubicBezTo>
                      <a:pt x="4014" y="32380"/>
                      <a:pt x="4159" y="32358"/>
                      <a:pt x="4299" y="32311"/>
                    </a:cubicBezTo>
                    <a:cubicBezTo>
                      <a:pt x="4454" y="32263"/>
                      <a:pt x="4585" y="32192"/>
                      <a:pt x="4704" y="32097"/>
                    </a:cubicBezTo>
                    <a:cubicBezTo>
                      <a:pt x="5037" y="32394"/>
                      <a:pt x="5466" y="32573"/>
                      <a:pt x="5930" y="32573"/>
                    </a:cubicBezTo>
                    <a:lnTo>
                      <a:pt x="6073" y="32573"/>
                    </a:lnTo>
                    <a:cubicBezTo>
                      <a:pt x="6418" y="32549"/>
                      <a:pt x="6740" y="32406"/>
                      <a:pt x="7002" y="32216"/>
                    </a:cubicBezTo>
                    <a:cubicBezTo>
                      <a:pt x="7157" y="32263"/>
                      <a:pt x="7335" y="32275"/>
                      <a:pt x="7514" y="32275"/>
                    </a:cubicBezTo>
                    <a:cubicBezTo>
                      <a:pt x="7800" y="32275"/>
                      <a:pt x="8085" y="32216"/>
                      <a:pt x="8347" y="32109"/>
                    </a:cubicBezTo>
                    <a:cubicBezTo>
                      <a:pt x="8490" y="32049"/>
                      <a:pt x="8609" y="31990"/>
                      <a:pt x="8728" y="31918"/>
                    </a:cubicBezTo>
                    <a:cubicBezTo>
                      <a:pt x="8883" y="31966"/>
                      <a:pt x="9050" y="31978"/>
                      <a:pt x="9216" y="31978"/>
                    </a:cubicBezTo>
                    <a:cubicBezTo>
                      <a:pt x="9502" y="31978"/>
                      <a:pt x="9776" y="31918"/>
                      <a:pt x="10050" y="31799"/>
                    </a:cubicBezTo>
                    <a:cubicBezTo>
                      <a:pt x="10217" y="31859"/>
                      <a:pt x="10395" y="31894"/>
                      <a:pt x="10574" y="31894"/>
                    </a:cubicBezTo>
                    <a:lnTo>
                      <a:pt x="10717" y="31894"/>
                    </a:lnTo>
                    <a:cubicBezTo>
                      <a:pt x="10788" y="31870"/>
                      <a:pt x="10883" y="31859"/>
                      <a:pt x="10955" y="31847"/>
                    </a:cubicBezTo>
                    <a:cubicBezTo>
                      <a:pt x="11169" y="31954"/>
                      <a:pt x="11407" y="32025"/>
                      <a:pt x="11645" y="32037"/>
                    </a:cubicBezTo>
                    <a:lnTo>
                      <a:pt x="11729" y="32037"/>
                    </a:lnTo>
                    <a:cubicBezTo>
                      <a:pt x="12062" y="32037"/>
                      <a:pt x="12372" y="31954"/>
                      <a:pt x="12634" y="31787"/>
                    </a:cubicBezTo>
                    <a:cubicBezTo>
                      <a:pt x="12848" y="31870"/>
                      <a:pt x="13086" y="31906"/>
                      <a:pt x="13324" y="31906"/>
                    </a:cubicBezTo>
                    <a:lnTo>
                      <a:pt x="13431" y="31906"/>
                    </a:lnTo>
                    <a:cubicBezTo>
                      <a:pt x="13610" y="31894"/>
                      <a:pt x="13765" y="31847"/>
                      <a:pt x="13919" y="31787"/>
                    </a:cubicBezTo>
                    <a:cubicBezTo>
                      <a:pt x="14003" y="31793"/>
                      <a:pt x="14083" y="31796"/>
                      <a:pt x="14163" y="31796"/>
                    </a:cubicBezTo>
                    <a:cubicBezTo>
                      <a:pt x="14244" y="31796"/>
                      <a:pt x="14324" y="31793"/>
                      <a:pt x="14408" y="31787"/>
                    </a:cubicBezTo>
                    <a:cubicBezTo>
                      <a:pt x="14503" y="31775"/>
                      <a:pt x="14586" y="31751"/>
                      <a:pt x="14693" y="31716"/>
                    </a:cubicBezTo>
                    <a:cubicBezTo>
                      <a:pt x="14955" y="31870"/>
                      <a:pt x="15253" y="31966"/>
                      <a:pt x="15586" y="31966"/>
                    </a:cubicBezTo>
                    <a:lnTo>
                      <a:pt x="15634" y="31966"/>
                    </a:lnTo>
                    <a:cubicBezTo>
                      <a:pt x="15908" y="31954"/>
                      <a:pt x="16182" y="31870"/>
                      <a:pt x="16420" y="31740"/>
                    </a:cubicBezTo>
                    <a:cubicBezTo>
                      <a:pt x="16491" y="31751"/>
                      <a:pt x="16586" y="31751"/>
                      <a:pt x="16658" y="31751"/>
                    </a:cubicBezTo>
                    <a:cubicBezTo>
                      <a:pt x="17003" y="31751"/>
                      <a:pt x="17325" y="31656"/>
                      <a:pt x="17610" y="31442"/>
                    </a:cubicBezTo>
                    <a:cubicBezTo>
                      <a:pt x="17813" y="31537"/>
                      <a:pt x="18027" y="31573"/>
                      <a:pt x="18265" y="31609"/>
                    </a:cubicBezTo>
                    <a:cubicBezTo>
                      <a:pt x="18337" y="31609"/>
                      <a:pt x="18396" y="31620"/>
                      <a:pt x="18468" y="31620"/>
                    </a:cubicBezTo>
                    <a:cubicBezTo>
                      <a:pt x="18587" y="31620"/>
                      <a:pt x="18694" y="31609"/>
                      <a:pt x="18813" y="31597"/>
                    </a:cubicBezTo>
                    <a:cubicBezTo>
                      <a:pt x="18968" y="31561"/>
                      <a:pt x="19122" y="31537"/>
                      <a:pt x="19277" y="31478"/>
                    </a:cubicBezTo>
                    <a:cubicBezTo>
                      <a:pt x="19420" y="31573"/>
                      <a:pt x="19622" y="31692"/>
                      <a:pt x="19873" y="31775"/>
                    </a:cubicBezTo>
                    <a:cubicBezTo>
                      <a:pt x="20015" y="31811"/>
                      <a:pt x="20182" y="31835"/>
                      <a:pt x="20349" y="31835"/>
                    </a:cubicBezTo>
                    <a:lnTo>
                      <a:pt x="20373" y="31835"/>
                    </a:lnTo>
                    <a:cubicBezTo>
                      <a:pt x="20789" y="31835"/>
                      <a:pt x="21135" y="31692"/>
                      <a:pt x="21349" y="31597"/>
                    </a:cubicBezTo>
                    <a:cubicBezTo>
                      <a:pt x="21742" y="31418"/>
                      <a:pt x="22123" y="31132"/>
                      <a:pt x="22420" y="30787"/>
                    </a:cubicBezTo>
                    <a:cubicBezTo>
                      <a:pt x="22504" y="30704"/>
                      <a:pt x="22575" y="30597"/>
                      <a:pt x="22659" y="30489"/>
                    </a:cubicBezTo>
                    <a:cubicBezTo>
                      <a:pt x="22754" y="30525"/>
                      <a:pt x="22861" y="30537"/>
                      <a:pt x="22968" y="30537"/>
                    </a:cubicBezTo>
                    <a:lnTo>
                      <a:pt x="26385" y="30537"/>
                    </a:lnTo>
                    <a:cubicBezTo>
                      <a:pt x="26433" y="30978"/>
                      <a:pt x="26647" y="31299"/>
                      <a:pt x="26861" y="31513"/>
                    </a:cubicBezTo>
                    <a:lnTo>
                      <a:pt x="27564" y="32192"/>
                    </a:lnTo>
                    <a:cubicBezTo>
                      <a:pt x="27778" y="32394"/>
                      <a:pt x="28147" y="32632"/>
                      <a:pt x="28683" y="32632"/>
                    </a:cubicBezTo>
                    <a:cubicBezTo>
                      <a:pt x="29088" y="32632"/>
                      <a:pt x="29576" y="32502"/>
                      <a:pt x="30171" y="32144"/>
                    </a:cubicBezTo>
                    <a:cubicBezTo>
                      <a:pt x="30731" y="31799"/>
                      <a:pt x="31374" y="31263"/>
                      <a:pt x="31969" y="30644"/>
                    </a:cubicBezTo>
                    <a:cubicBezTo>
                      <a:pt x="32005" y="30608"/>
                      <a:pt x="32029" y="30585"/>
                      <a:pt x="32065" y="30537"/>
                    </a:cubicBezTo>
                    <a:lnTo>
                      <a:pt x="37029" y="30537"/>
                    </a:lnTo>
                    <a:cubicBezTo>
                      <a:pt x="37506" y="30537"/>
                      <a:pt x="37958" y="30287"/>
                      <a:pt x="38208" y="29870"/>
                    </a:cubicBezTo>
                    <a:cubicBezTo>
                      <a:pt x="38458" y="29454"/>
                      <a:pt x="38458" y="28942"/>
                      <a:pt x="38232" y="28525"/>
                    </a:cubicBezTo>
                    <a:lnTo>
                      <a:pt x="37279" y="26739"/>
                    </a:lnTo>
                    <a:cubicBezTo>
                      <a:pt x="37958" y="26429"/>
                      <a:pt x="38637" y="25917"/>
                      <a:pt x="38994" y="25143"/>
                    </a:cubicBezTo>
                    <a:cubicBezTo>
                      <a:pt x="39708" y="23715"/>
                      <a:pt x="39411" y="21845"/>
                      <a:pt x="38196" y="19571"/>
                    </a:cubicBezTo>
                    <a:cubicBezTo>
                      <a:pt x="37780" y="18809"/>
                      <a:pt x="37387" y="18238"/>
                      <a:pt x="37196" y="17964"/>
                    </a:cubicBezTo>
                    <a:lnTo>
                      <a:pt x="37148" y="17904"/>
                    </a:lnTo>
                    <a:cubicBezTo>
                      <a:pt x="37148" y="17904"/>
                      <a:pt x="37148" y="17881"/>
                      <a:pt x="37137" y="17881"/>
                    </a:cubicBezTo>
                    <a:lnTo>
                      <a:pt x="37125" y="17869"/>
                    </a:lnTo>
                    <a:lnTo>
                      <a:pt x="37113" y="17845"/>
                    </a:lnTo>
                    <a:lnTo>
                      <a:pt x="37089" y="17821"/>
                    </a:lnTo>
                    <a:lnTo>
                      <a:pt x="37077" y="17821"/>
                    </a:lnTo>
                    <a:cubicBezTo>
                      <a:pt x="37077" y="17821"/>
                      <a:pt x="37077" y="17809"/>
                      <a:pt x="37065" y="17809"/>
                    </a:cubicBezTo>
                    <a:cubicBezTo>
                      <a:pt x="37065" y="17809"/>
                      <a:pt x="37041" y="17797"/>
                      <a:pt x="37041" y="17774"/>
                    </a:cubicBezTo>
                    <a:cubicBezTo>
                      <a:pt x="36625" y="17166"/>
                      <a:pt x="35315" y="15333"/>
                      <a:pt x="33862" y="14202"/>
                    </a:cubicBezTo>
                    <a:cubicBezTo>
                      <a:pt x="34005" y="14059"/>
                      <a:pt x="34160" y="13928"/>
                      <a:pt x="34279" y="13761"/>
                    </a:cubicBezTo>
                    <a:cubicBezTo>
                      <a:pt x="34303" y="13713"/>
                      <a:pt x="34351" y="13666"/>
                      <a:pt x="34386" y="13630"/>
                    </a:cubicBezTo>
                    <a:lnTo>
                      <a:pt x="34398" y="13606"/>
                    </a:lnTo>
                    <a:cubicBezTo>
                      <a:pt x="34529" y="13428"/>
                      <a:pt x="34636" y="13249"/>
                      <a:pt x="34732" y="13071"/>
                    </a:cubicBezTo>
                    <a:cubicBezTo>
                      <a:pt x="34910" y="12713"/>
                      <a:pt x="35208" y="12023"/>
                      <a:pt x="35172" y="11225"/>
                    </a:cubicBezTo>
                    <a:cubicBezTo>
                      <a:pt x="35172" y="11094"/>
                      <a:pt x="35160" y="10951"/>
                      <a:pt x="35113" y="10808"/>
                    </a:cubicBezTo>
                    <a:cubicBezTo>
                      <a:pt x="35089" y="10606"/>
                      <a:pt x="35041" y="10415"/>
                      <a:pt x="34982" y="10213"/>
                    </a:cubicBezTo>
                    <a:cubicBezTo>
                      <a:pt x="34791" y="9665"/>
                      <a:pt x="34434" y="9249"/>
                      <a:pt x="33970" y="8999"/>
                    </a:cubicBezTo>
                    <a:cubicBezTo>
                      <a:pt x="34231" y="8010"/>
                      <a:pt x="34231" y="7594"/>
                      <a:pt x="34136" y="7225"/>
                    </a:cubicBezTo>
                    <a:cubicBezTo>
                      <a:pt x="33850" y="6224"/>
                      <a:pt x="32684" y="4772"/>
                      <a:pt x="30302" y="3986"/>
                    </a:cubicBezTo>
                    <a:cubicBezTo>
                      <a:pt x="29454" y="3703"/>
                      <a:pt x="28595" y="3564"/>
                      <a:pt x="27787" y="3564"/>
                    </a:cubicBezTo>
                    <a:cubicBezTo>
                      <a:pt x="26554" y="3564"/>
                      <a:pt x="25441" y="3889"/>
                      <a:pt x="24671" y="4522"/>
                    </a:cubicBezTo>
                    <a:cubicBezTo>
                      <a:pt x="24314" y="4796"/>
                      <a:pt x="23813" y="5367"/>
                      <a:pt x="23218" y="7106"/>
                    </a:cubicBezTo>
                    <a:cubicBezTo>
                      <a:pt x="23206" y="7153"/>
                      <a:pt x="23194" y="7177"/>
                      <a:pt x="23182" y="7225"/>
                    </a:cubicBezTo>
                    <a:cubicBezTo>
                      <a:pt x="23016" y="7260"/>
                      <a:pt x="22849" y="7320"/>
                      <a:pt x="22706" y="7391"/>
                    </a:cubicBezTo>
                    <a:cubicBezTo>
                      <a:pt x="22563" y="7463"/>
                      <a:pt x="22432" y="7534"/>
                      <a:pt x="22301" y="7641"/>
                    </a:cubicBezTo>
                    <a:cubicBezTo>
                      <a:pt x="22254" y="7677"/>
                      <a:pt x="22194" y="7725"/>
                      <a:pt x="22147" y="7760"/>
                    </a:cubicBezTo>
                    <a:cubicBezTo>
                      <a:pt x="22087" y="7820"/>
                      <a:pt x="22028" y="7891"/>
                      <a:pt x="21968" y="7975"/>
                    </a:cubicBezTo>
                    <a:cubicBezTo>
                      <a:pt x="21956" y="7987"/>
                      <a:pt x="21944" y="8010"/>
                      <a:pt x="21932" y="8034"/>
                    </a:cubicBezTo>
                    <a:lnTo>
                      <a:pt x="21897" y="8070"/>
                    </a:lnTo>
                    <a:cubicBezTo>
                      <a:pt x="21789" y="8213"/>
                      <a:pt x="21706" y="8368"/>
                      <a:pt x="21635" y="8546"/>
                    </a:cubicBezTo>
                    <a:lnTo>
                      <a:pt x="21611" y="8582"/>
                    </a:lnTo>
                    <a:cubicBezTo>
                      <a:pt x="21587" y="8641"/>
                      <a:pt x="21575" y="8689"/>
                      <a:pt x="21539" y="8749"/>
                    </a:cubicBezTo>
                    <a:cubicBezTo>
                      <a:pt x="21004" y="10118"/>
                      <a:pt x="20944" y="11666"/>
                      <a:pt x="21361" y="13094"/>
                    </a:cubicBezTo>
                    <a:cubicBezTo>
                      <a:pt x="21408" y="13225"/>
                      <a:pt x="21468" y="13356"/>
                      <a:pt x="21539" y="13499"/>
                    </a:cubicBezTo>
                    <a:cubicBezTo>
                      <a:pt x="21527" y="13642"/>
                      <a:pt x="21527" y="13773"/>
                      <a:pt x="21504" y="13916"/>
                    </a:cubicBezTo>
                    <a:cubicBezTo>
                      <a:pt x="21408" y="13987"/>
                      <a:pt x="21266" y="14059"/>
                      <a:pt x="21111" y="14166"/>
                    </a:cubicBezTo>
                    <a:lnTo>
                      <a:pt x="20361" y="13452"/>
                    </a:lnTo>
                    <a:cubicBezTo>
                      <a:pt x="20131" y="13231"/>
                      <a:pt x="19746" y="12969"/>
                      <a:pt x="19152" y="12969"/>
                    </a:cubicBezTo>
                    <a:cubicBezTo>
                      <a:pt x="18974" y="12969"/>
                      <a:pt x="18779" y="12992"/>
                      <a:pt x="18563" y="13047"/>
                    </a:cubicBezTo>
                    <a:lnTo>
                      <a:pt x="18432" y="12928"/>
                    </a:lnTo>
                    <a:cubicBezTo>
                      <a:pt x="18218" y="12722"/>
                      <a:pt x="17849" y="12479"/>
                      <a:pt x="17309" y="12479"/>
                    </a:cubicBezTo>
                    <a:cubicBezTo>
                      <a:pt x="17098" y="12479"/>
                      <a:pt x="16862" y="12516"/>
                      <a:pt x="16598" y="12606"/>
                    </a:cubicBezTo>
                    <a:cubicBezTo>
                      <a:pt x="16424" y="12536"/>
                      <a:pt x="16243" y="12492"/>
                      <a:pt x="16042" y="12492"/>
                    </a:cubicBezTo>
                    <a:cubicBezTo>
                      <a:pt x="15969" y="12492"/>
                      <a:pt x="15892" y="12498"/>
                      <a:pt x="15812" y="12511"/>
                    </a:cubicBezTo>
                    <a:cubicBezTo>
                      <a:pt x="15812" y="12201"/>
                      <a:pt x="15705" y="11868"/>
                      <a:pt x="15491" y="11606"/>
                    </a:cubicBezTo>
                    <a:lnTo>
                      <a:pt x="14848" y="10820"/>
                    </a:lnTo>
                    <a:cubicBezTo>
                      <a:pt x="15384" y="10523"/>
                      <a:pt x="15777" y="9999"/>
                      <a:pt x="15932" y="9415"/>
                    </a:cubicBezTo>
                    <a:cubicBezTo>
                      <a:pt x="16086" y="8760"/>
                      <a:pt x="15943" y="8106"/>
                      <a:pt x="15515" y="7606"/>
                    </a:cubicBezTo>
                    <a:cubicBezTo>
                      <a:pt x="15705" y="7522"/>
                      <a:pt x="15884" y="7427"/>
                      <a:pt x="16074" y="7308"/>
                    </a:cubicBezTo>
                    <a:cubicBezTo>
                      <a:pt x="17086" y="6653"/>
                      <a:pt x="17444" y="5474"/>
                      <a:pt x="16932" y="4486"/>
                    </a:cubicBezTo>
                    <a:cubicBezTo>
                      <a:pt x="16682" y="4034"/>
                      <a:pt x="16146" y="3450"/>
                      <a:pt x="15039" y="3272"/>
                    </a:cubicBezTo>
                    <a:cubicBezTo>
                      <a:pt x="14955" y="3260"/>
                      <a:pt x="14884" y="3260"/>
                      <a:pt x="14824" y="3236"/>
                    </a:cubicBezTo>
                    <a:cubicBezTo>
                      <a:pt x="14693" y="3224"/>
                      <a:pt x="14550" y="3212"/>
                      <a:pt x="14396" y="3212"/>
                    </a:cubicBezTo>
                    <a:lnTo>
                      <a:pt x="13848" y="3212"/>
                    </a:lnTo>
                    <a:cubicBezTo>
                      <a:pt x="13741" y="3212"/>
                      <a:pt x="13634" y="3224"/>
                      <a:pt x="13538" y="3236"/>
                    </a:cubicBezTo>
                    <a:cubicBezTo>
                      <a:pt x="13503" y="3236"/>
                      <a:pt x="13479" y="3236"/>
                      <a:pt x="13431" y="3260"/>
                    </a:cubicBezTo>
                    <a:cubicBezTo>
                      <a:pt x="13324" y="3272"/>
                      <a:pt x="13205" y="3284"/>
                      <a:pt x="13098" y="3296"/>
                    </a:cubicBezTo>
                    <a:cubicBezTo>
                      <a:pt x="13074" y="3296"/>
                      <a:pt x="13062" y="3307"/>
                      <a:pt x="13026" y="3307"/>
                    </a:cubicBezTo>
                    <a:cubicBezTo>
                      <a:pt x="12907" y="3331"/>
                      <a:pt x="12788" y="3355"/>
                      <a:pt x="12669" y="3391"/>
                    </a:cubicBezTo>
                    <a:lnTo>
                      <a:pt x="12622" y="3403"/>
                    </a:lnTo>
                    <a:cubicBezTo>
                      <a:pt x="12503" y="3438"/>
                      <a:pt x="12372" y="3462"/>
                      <a:pt x="12241" y="3510"/>
                    </a:cubicBezTo>
                    <a:lnTo>
                      <a:pt x="12217" y="3510"/>
                    </a:lnTo>
                    <a:cubicBezTo>
                      <a:pt x="12086" y="3557"/>
                      <a:pt x="11955" y="3581"/>
                      <a:pt x="11836" y="3629"/>
                    </a:cubicBezTo>
                    <a:lnTo>
                      <a:pt x="11824" y="3629"/>
                    </a:lnTo>
                    <a:cubicBezTo>
                      <a:pt x="11681" y="3665"/>
                      <a:pt x="11550" y="3712"/>
                      <a:pt x="11419" y="3772"/>
                    </a:cubicBezTo>
                    <a:cubicBezTo>
                      <a:pt x="11264" y="3831"/>
                      <a:pt x="11121" y="3891"/>
                      <a:pt x="10990" y="3962"/>
                    </a:cubicBezTo>
                    <a:cubicBezTo>
                      <a:pt x="11002" y="3903"/>
                      <a:pt x="11014" y="3855"/>
                      <a:pt x="11026" y="3808"/>
                    </a:cubicBezTo>
                    <a:cubicBezTo>
                      <a:pt x="11026" y="3808"/>
                      <a:pt x="11026" y="3772"/>
                      <a:pt x="11050" y="3772"/>
                    </a:cubicBezTo>
                    <a:cubicBezTo>
                      <a:pt x="11062" y="3665"/>
                      <a:pt x="11086" y="3569"/>
                      <a:pt x="11110" y="3462"/>
                    </a:cubicBezTo>
                    <a:lnTo>
                      <a:pt x="11110" y="3415"/>
                    </a:lnTo>
                    <a:lnTo>
                      <a:pt x="11145" y="3105"/>
                    </a:lnTo>
                    <a:lnTo>
                      <a:pt x="11145" y="3046"/>
                    </a:lnTo>
                    <a:cubicBezTo>
                      <a:pt x="11169" y="2926"/>
                      <a:pt x="11169" y="2807"/>
                      <a:pt x="11169" y="2700"/>
                    </a:cubicBezTo>
                    <a:lnTo>
                      <a:pt x="11169" y="2665"/>
                    </a:lnTo>
                    <a:cubicBezTo>
                      <a:pt x="11169" y="2522"/>
                      <a:pt x="11145" y="2403"/>
                      <a:pt x="11133" y="2284"/>
                    </a:cubicBezTo>
                    <a:cubicBezTo>
                      <a:pt x="11002" y="1141"/>
                      <a:pt x="10478" y="581"/>
                      <a:pt x="10074" y="307"/>
                    </a:cubicBezTo>
                    <a:cubicBezTo>
                      <a:pt x="9948" y="223"/>
                      <a:pt x="9562" y="0"/>
                      <a:pt x="9060" y="0"/>
                    </a:cubicBezTo>
                    <a:close/>
                  </a:path>
                </a:pathLst>
              </a:custGeom>
              <a:solidFill>
                <a:schemeClr val="lt1"/>
              </a:solidFill>
              <a:ln>
                <a:noFill/>
              </a:ln>
              <a:effectLst>
                <a:outerShdw rotWithShape="0" algn="bl" dir="5400000" dist="47625">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6"/>
              <p:cNvSpPr/>
              <p:nvPr/>
            </p:nvSpPr>
            <p:spPr>
              <a:xfrm rot="475531">
                <a:off x="6846391" y="3257375"/>
                <a:ext cx="1663231" cy="1346074"/>
              </a:xfrm>
              <a:custGeom>
                <a:rect b="b" l="l" r="r" t="t"/>
                <a:pathLst>
                  <a:path extrusionOk="0" h="15139" w="18706">
                    <a:moveTo>
                      <a:pt x="7966" y="1"/>
                    </a:moveTo>
                    <a:cubicBezTo>
                      <a:pt x="6528" y="1"/>
                      <a:pt x="5133" y="219"/>
                      <a:pt x="4192" y="898"/>
                    </a:cubicBezTo>
                    <a:cubicBezTo>
                      <a:pt x="3120" y="1672"/>
                      <a:pt x="1" y="3470"/>
                      <a:pt x="1" y="3470"/>
                    </a:cubicBezTo>
                    <a:lnTo>
                      <a:pt x="1608" y="6470"/>
                    </a:lnTo>
                    <a:lnTo>
                      <a:pt x="3299" y="5470"/>
                    </a:lnTo>
                    <a:lnTo>
                      <a:pt x="4609" y="15138"/>
                    </a:lnTo>
                    <a:lnTo>
                      <a:pt x="18706" y="15138"/>
                    </a:lnTo>
                    <a:lnTo>
                      <a:pt x="14110" y="6554"/>
                    </a:lnTo>
                    <a:lnTo>
                      <a:pt x="17563" y="4601"/>
                    </a:lnTo>
                    <a:cubicBezTo>
                      <a:pt x="17563" y="4601"/>
                      <a:pt x="14979" y="910"/>
                      <a:pt x="13431" y="672"/>
                    </a:cubicBezTo>
                    <a:cubicBezTo>
                      <a:pt x="12507" y="520"/>
                      <a:pt x="10184" y="1"/>
                      <a:pt x="7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6"/>
              <p:cNvSpPr/>
              <p:nvPr/>
            </p:nvSpPr>
            <p:spPr>
              <a:xfrm rot="475531">
                <a:off x="6575266" y="3225314"/>
                <a:ext cx="1139881" cy="1123788"/>
              </a:xfrm>
              <a:custGeom>
                <a:rect b="b" l="l" r="r" t="t"/>
                <a:pathLst>
                  <a:path extrusionOk="0" h="12639" w="12820">
                    <a:moveTo>
                      <a:pt x="4287" y="0"/>
                    </a:moveTo>
                    <a:lnTo>
                      <a:pt x="0" y="4477"/>
                    </a:lnTo>
                    <a:lnTo>
                      <a:pt x="8478" y="12609"/>
                    </a:lnTo>
                    <a:cubicBezTo>
                      <a:pt x="8498" y="12629"/>
                      <a:pt x="8514" y="12638"/>
                      <a:pt x="8525" y="12638"/>
                    </a:cubicBezTo>
                    <a:cubicBezTo>
                      <a:pt x="8729" y="12638"/>
                      <a:pt x="7529" y="9651"/>
                      <a:pt x="8656" y="8490"/>
                    </a:cubicBezTo>
                    <a:cubicBezTo>
                      <a:pt x="9073" y="8057"/>
                      <a:pt x="9750" y="7928"/>
                      <a:pt x="10437" y="7928"/>
                    </a:cubicBezTo>
                    <a:cubicBezTo>
                      <a:pt x="11443" y="7928"/>
                      <a:pt x="12471" y="8204"/>
                      <a:pt x="12734" y="8204"/>
                    </a:cubicBezTo>
                    <a:cubicBezTo>
                      <a:pt x="12804" y="8204"/>
                      <a:pt x="12820" y="8183"/>
                      <a:pt x="12764" y="8132"/>
                    </a:cubicBezTo>
                    <a:lnTo>
                      <a:pt x="4287" y="0"/>
                    </a:lnTo>
                    <a:close/>
                  </a:path>
                </a:pathLst>
              </a:custGeom>
              <a:solidFill>
                <a:srgbClr val="6E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6"/>
              <p:cNvSpPr/>
              <p:nvPr/>
            </p:nvSpPr>
            <p:spPr>
              <a:xfrm rot="475531">
                <a:off x="6574700" y="3227351"/>
                <a:ext cx="1169845" cy="1129923"/>
              </a:xfrm>
              <a:custGeom>
                <a:rect b="b" l="l" r="r" t="t"/>
                <a:pathLst>
                  <a:path extrusionOk="0" h="12708" w="13157">
                    <a:moveTo>
                      <a:pt x="4287" y="0"/>
                    </a:moveTo>
                    <a:lnTo>
                      <a:pt x="0" y="4477"/>
                    </a:lnTo>
                    <a:lnTo>
                      <a:pt x="8478" y="12609"/>
                    </a:lnTo>
                    <a:cubicBezTo>
                      <a:pt x="8548" y="12676"/>
                      <a:pt x="8648" y="12708"/>
                      <a:pt x="8771" y="12708"/>
                    </a:cubicBezTo>
                    <a:cubicBezTo>
                      <a:pt x="9327" y="12708"/>
                      <a:pt x="10357" y="12054"/>
                      <a:pt x="11323" y="11049"/>
                    </a:cubicBezTo>
                    <a:cubicBezTo>
                      <a:pt x="12514" y="9811"/>
                      <a:pt x="13157" y="8502"/>
                      <a:pt x="12764" y="8132"/>
                    </a:cubicBezTo>
                    <a:lnTo>
                      <a:pt x="4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6"/>
              <p:cNvSpPr/>
              <p:nvPr/>
            </p:nvSpPr>
            <p:spPr>
              <a:xfrm rot="475531">
                <a:off x="7593719" y="4387845"/>
                <a:ext cx="435235" cy="426166"/>
              </a:xfrm>
              <a:custGeom>
                <a:rect b="b" l="l" r="r" t="t"/>
                <a:pathLst>
                  <a:path extrusionOk="0" h="4793" w="4895">
                    <a:moveTo>
                      <a:pt x="1" y="4060"/>
                    </a:moveTo>
                    <a:cubicBezTo>
                      <a:pt x="1" y="4061"/>
                      <a:pt x="2" y="4061"/>
                      <a:pt x="2" y="4062"/>
                    </a:cubicBezTo>
                    <a:lnTo>
                      <a:pt x="2" y="4062"/>
                    </a:lnTo>
                    <a:lnTo>
                      <a:pt x="1" y="4060"/>
                    </a:lnTo>
                    <a:close/>
                    <a:moveTo>
                      <a:pt x="3906" y="0"/>
                    </a:moveTo>
                    <a:lnTo>
                      <a:pt x="3906" y="0"/>
                    </a:lnTo>
                    <a:cubicBezTo>
                      <a:pt x="4204" y="298"/>
                      <a:pt x="3561" y="1429"/>
                      <a:pt x="2489" y="2548"/>
                    </a:cubicBezTo>
                    <a:cubicBezTo>
                      <a:pt x="1582" y="3486"/>
                      <a:pt x="640" y="4125"/>
                      <a:pt x="192" y="4125"/>
                    </a:cubicBezTo>
                    <a:cubicBezTo>
                      <a:pt x="112" y="4125"/>
                      <a:pt x="48" y="4105"/>
                      <a:pt x="2" y="4062"/>
                    </a:cubicBezTo>
                    <a:lnTo>
                      <a:pt x="2" y="4062"/>
                    </a:lnTo>
                    <a:lnTo>
                      <a:pt x="703" y="4727"/>
                    </a:lnTo>
                    <a:cubicBezTo>
                      <a:pt x="749" y="4771"/>
                      <a:pt x="814" y="4792"/>
                      <a:pt x="896" y="4792"/>
                    </a:cubicBezTo>
                    <a:cubicBezTo>
                      <a:pt x="1340" y="4792"/>
                      <a:pt x="2266" y="4161"/>
                      <a:pt x="3192" y="3215"/>
                    </a:cubicBezTo>
                    <a:cubicBezTo>
                      <a:pt x="4263" y="2096"/>
                      <a:pt x="4894" y="953"/>
                      <a:pt x="4597" y="667"/>
                    </a:cubicBezTo>
                    <a:lnTo>
                      <a:pt x="390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6"/>
              <p:cNvSpPr/>
              <p:nvPr/>
            </p:nvSpPr>
            <p:spPr>
              <a:xfrm rot="475531">
                <a:off x="7572186" y="4376318"/>
                <a:ext cx="400203" cy="373084"/>
              </a:xfrm>
              <a:custGeom>
                <a:rect b="b" l="l" r="r" t="t"/>
                <a:pathLst>
                  <a:path extrusionOk="0" h="4196" w="4501">
                    <a:moveTo>
                      <a:pt x="4012" y="1"/>
                    </a:moveTo>
                    <a:cubicBezTo>
                      <a:pt x="3567" y="1"/>
                      <a:pt x="2632" y="640"/>
                      <a:pt x="1715" y="1577"/>
                    </a:cubicBezTo>
                    <a:cubicBezTo>
                      <a:pt x="643" y="2697"/>
                      <a:pt x="0" y="3840"/>
                      <a:pt x="298" y="4125"/>
                    </a:cubicBezTo>
                    <a:cubicBezTo>
                      <a:pt x="345" y="4173"/>
                      <a:pt x="413" y="4195"/>
                      <a:pt x="499" y="4195"/>
                    </a:cubicBezTo>
                    <a:cubicBezTo>
                      <a:pt x="951" y="4195"/>
                      <a:pt x="1885" y="3564"/>
                      <a:pt x="2786" y="2613"/>
                    </a:cubicBezTo>
                    <a:cubicBezTo>
                      <a:pt x="3858" y="1494"/>
                      <a:pt x="4501" y="351"/>
                      <a:pt x="4203" y="65"/>
                    </a:cubicBezTo>
                    <a:cubicBezTo>
                      <a:pt x="4157" y="22"/>
                      <a:pt x="4093" y="1"/>
                      <a:pt x="4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6"/>
              <p:cNvSpPr/>
              <p:nvPr/>
            </p:nvSpPr>
            <p:spPr>
              <a:xfrm rot="475531">
                <a:off x="7145662" y="3876084"/>
                <a:ext cx="717894" cy="688730"/>
              </a:xfrm>
              <a:custGeom>
                <a:rect b="b" l="l" r="r" t="t"/>
                <a:pathLst>
                  <a:path extrusionOk="0" h="7746" w="8074">
                    <a:moveTo>
                      <a:pt x="1084" y="1"/>
                    </a:moveTo>
                    <a:lnTo>
                      <a:pt x="1" y="1132"/>
                    </a:lnTo>
                    <a:lnTo>
                      <a:pt x="6728" y="7573"/>
                    </a:lnTo>
                    <a:cubicBezTo>
                      <a:pt x="6844" y="7689"/>
                      <a:pt x="6991" y="7746"/>
                      <a:pt x="7139" y="7746"/>
                    </a:cubicBezTo>
                    <a:cubicBezTo>
                      <a:pt x="7295" y="7746"/>
                      <a:pt x="7451" y="7683"/>
                      <a:pt x="7573" y="7561"/>
                    </a:cubicBezTo>
                    <a:lnTo>
                      <a:pt x="7835" y="7287"/>
                    </a:lnTo>
                    <a:cubicBezTo>
                      <a:pt x="8073" y="7049"/>
                      <a:pt x="8049" y="6668"/>
                      <a:pt x="7811" y="6442"/>
                    </a:cubicBezTo>
                    <a:lnTo>
                      <a:pt x="10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6"/>
              <p:cNvSpPr/>
              <p:nvPr/>
            </p:nvSpPr>
            <p:spPr>
              <a:xfrm rot="475531">
                <a:off x="7010533" y="3670765"/>
                <a:ext cx="436214" cy="426166"/>
              </a:xfrm>
              <a:custGeom>
                <a:rect b="b" l="l" r="r" t="t"/>
                <a:pathLst>
                  <a:path extrusionOk="0" h="4793" w="4906">
                    <a:moveTo>
                      <a:pt x="1" y="4060"/>
                    </a:moveTo>
                    <a:cubicBezTo>
                      <a:pt x="1" y="4061"/>
                      <a:pt x="2" y="4061"/>
                      <a:pt x="2" y="4062"/>
                    </a:cubicBezTo>
                    <a:lnTo>
                      <a:pt x="2" y="4062"/>
                    </a:lnTo>
                    <a:lnTo>
                      <a:pt x="1" y="4060"/>
                    </a:lnTo>
                    <a:close/>
                    <a:moveTo>
                      <a:pt x="3906" y="0"/>
                    </a:moveTo>
                    <a:cubicBezTo>
                      <a:pt x="4204" y="286"/>
                      <a:pt x="3572" y="1429"/>
                      <a:pt x="2489" y="2548"/>
                    </a:cubicBezTo>
                    <a:cubicBezTo>
                      <a:pt x="1581" y="3486"/>
                      <a:pt x="640" y="4125"/>
                      <a:pt x="192" y="4125"/>
                    </a:cubicBezTo>
                    <a:cubicBezTo>
                      <a:pt x="112" y="4125"/>
                      <a:pt x="48" y="4104"/>
                      <a:pt x="2" y="4062"/>
                    </a:cubicBezTo>
                    <a:lnTo>
                      <a:pt x="2" y="4062"/>
                    </a:lnTo>
                    <a:lnTo>
                      <a:pt x="703" y="4727"/>
                    </a:lnTo>
                    <a:cubicBezTo>
                      <a:pt x="749" y="4771"/>
                      <a:pt x="814" y="4792"/>
                      <a:pt x="896" y="4792"/>
                    </a:cubicBezTo>
                    <a:cubicBezTo>
                      <a:pt x="1343" y="4792"/>
                      <a:pt x="2276" y="4161"/>
                      <a:pt x="3191" y="3215"/>
                    </a:cubicBezTo>
                    <a:cubicBezTo>
                      <a:pt x="4263" y="2096"/>
                      <a:pt x="4906" y="953"/>
                      <a:pt x="4608" y="667"/>
                    </a:cubicBezTo>
                    <a:lnTo>
                      <a:pt x="3906" y="0"/>
                    </a:lnTo>
                    <a:close/>
                  </a:path>
                </a:pathLst>
              </a:custGeom>
              <a:solidFill>
                <a:srgbClr val="CA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6"/>
              <p:cNvSpPr/>
              <p:nvPr/>
            </p:nvSpPr>
            <p:spPr>
              <a:xfrm rot="475531">
                <a:off x="6988954" y="3659167"/>
                <a:ext cx="400292" cy="372551"/>
              </a:xfrm>
              <a:custGeom>
                <a:rect b="b" l="l" r="r" t="t"/>
                <a:pathLst>
                  <a:path extrusionOk="0" h="4190" w="4502">
                    <a:moveTo>
                      <a:pt x="4013" y="1"/>
                    </a:moveTo>
                    <a:cubicBezTo>
                      <a:pt x="3568" y="1"/>
                      <a:pt x="2633" y="639"/>
                      <a:pt x="1715" y="1577"/>
                    </a:cubicBezTo>
                    <a:cubicBezTo>
                      <a:pt x="644" y="2696"/>
                      <a:pt x="1" y="3839"/>
                      <a:pt x="299" y="4125"/>
                    </a:cubicBezTo>
                    <a:cubicBezTo>
                      <a:pt x="348" y="4169"/>
                      <a:pt x="415" y="4190"/>
                      <a:pt x="498" y="4190"/>
                    </a:cubicBezTo>
                    <a:cubicBezTo>
                      <a:pt x="955" y="4190"/>
                      <a:pt x="1879" y="3551"/>
                      <a:pt x="2787" y="2613"/>
                    </a:cubicBezTo>
                    <a:cubicBezTo>
                      <a:pt x="3859" y="1494"/>
                      <a:pt x="4502" y="351"/>
                      <a:pt x="4204" y="65"/>
                    </a:cubicBezTo>
                    <a:cubicBezTo>
                      <a:pt x="4158" y="21"/>
                      <a:pt x="4094" y="1"/>
                      <a:pt x="4013" y="1"/>
                    </a:cubicBezTo>
                    <a:close/>
                  </a:path>
                </a:pathLst>
              </a:custGeom>
              <a:solidFill>
                <a:srgbClr val="DA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6"/>
              <p:cNvSpPr/>
              <p:nvPr/>
            </p:nvSpPr>
            <p:spPr>
              <a:xfrm rot="475531">
                <a:off x="6611733" y="3215676"/>
                <a:ext cx="784491" cy="763507"/>
              </a:xfrm>
              <a:custGeom>
                <a:rect b="b" l="l" r="r" t="t"/>
                <a:pathLst>
                  <a:path extrusionOk="0" h="8587" w="8823">
                    <a:moveTo>
                      <a:pt x="3989" y="0"/>
                    </a:moveTo>
                    <a:lnTo>
                      <a:pt x="0" y="4203"/>
                    </a:lnTo>
                    <a:lnTo>
                      <a:pt x="4465" y="8478"/>
                    </a:lnTo>
                    <a:cubicBezTo>
                      <a:pt x="4465" y="8490"/>
                      <a:pt x="4477" y="8490"/>
                      <a:pt x="4477" y="8502"/>
                    </a:cubicBezTo>
                    <a:cubicBezTo>
                      <a:pt x="4537" y="8559"/>
                      <a:pt x="4621" y="8586"/>
                      <a:pt x="4726" y="8586"/>
                    </a:cubicBezTo>
                    <a:cubicBezTo>
                      <a:pt x="5227" y="8586"/>
                      <a:pt x="6190" y="7957"/>
                      <a:pt x="7096" y="7001"/>
                    </a:cubicBezTo>
                    <a:cubicBezTo>
                      <a:pt x="8204" y="5835"/>
                      <a:pt x="8823" y="4632"/>
                      <a:pt x="8477" y="4311"/>
                    </a:cubicBezTo>
                    <a:lnTo>
                      <a:pt x="39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6"/>
              <p:cNvSpPr/>
              <p:nvPr/>
            </p:nvSpPr>
            <p:spPr>
              <a:xfrm rot="475531">
                <a:off x="6593946" y="3167683"/>
                <a:ext cx="449995" cy="416030"/>
              </a:xfrm>
              <a:custGeom>
                <a:rect b="b" l="l" r="r" t="t"/>
                <a:pathLst>
                  <a:path extrusionOk="0" h="4679" w="5061">
                    <a:moveTo>
                      <a:pt x="4386" y="0"/>
                    </a:moveTo>
                    <a:cubicBezTo>
                      <a:pt x="3830" y="0"/>
                      <a:pt x="2800" y="653"/>
                      <a:pt x="1834" y="1658"/>
                    </a:cubicBezTo>
                    <a:cubicBezTo>
                      <a:pt x="643" y="2896"/>
                      <a:pt x="0" y="4206"/>
                      <a:pt x="381" y="4575"/>
                    </a:cubicBezTo>
                    <a:cubicBezTo>
                      <a:pt x="454" y="4645"/>
                      <a:pt x="556" y="4679"/>
                      <a:pt x="682" y="4679"/>
                    </a:cubicBezTo>
                    <a:cubicBezTo>
                      <a:pt x="1237" y="4679"/>
                      <a:pt x="2256" y="4025"/>
                      <a:pt x="3227" y="3016"/>
                    </a:cubicBezTo>
                    <a:cubicBezTo>
                      <a:pt x="4418" y="1777"/>
                      <a:pt x="5061" y="468"/>
                      <a:pt x="4680" y="98"/>
                    </a:cubicBezTo>
                    <a:cubicBezTo>
                      <a:pt x="4609" y="32"/>
                      <a:pt x="4509" y="0"/>
                      <a:pt x="43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6"/>
              <p:cNvSpPr/>
              <p:nvPr/>
            </p:nvSpPr>
            <p:spPr>
              <a:xfrm rot="475531">
                <a:off x="6582646" y="3122862"/>
                <a:ext cx="381176" cy="371751"/>
              </a:xfrm>
              <a:custGeom>
                <a:rect b="b" l="l" r="r" t="t"/>
                <a:pathLst>
                  <a:path extrusionOk="0" h="4181" w="4287">
                    <a:moveTo>
                      <a:pt x="2965" y="1"/>
                    </a:moveTo>
                    <a:lnTo>
                      <a:pt x="0" y="3096"/>
                    </a:lnTo>
                    <a:lnTo>
                      <a:pt x="1060" y="4108"/>
                    </a:lnTo>
                    <a:cubicBezTo>
                      <a:pt x="1111" y="4157"/>
                      <a:pt x="1182" y="4180"/>
                      <a:pt x="1269" y="4180"/>
                    </a:cubicBezTo>
                    <a:cubicBezTo>
                      <a:pt x="1654" y="4180"/>
                      <a:pt x="2355" y="3733"/>
                      <a:pt x="3024" y="3025"/>
                    </a:cubicBezTo>
                    <a:cubicBezTo>
                      <a:pt x="3846" y="2179"/>
                      <a:pt x="4286" y="1275"/>
                      <a:pt x="4024" y="1013"/>
                    </a:cubicBezTo>
                    <a:lnTo>
                      <a:pt x="296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6"/>
              <p:cNvSpPr/>
              <p:nvPr/>
            </p:nvSpPr>
            <p:spPr>
              <a:xfrm rot="475531">
                <a:off x="6566557" y="3108980"/>
                <a:ext cx="311289" cy="287904"/>
              </a:xfrm>
              <a:custGeom>
                <a:rect b="b" l="l" r="r" t="t"/>
                <a:pathLst>
                  <a:path extrusionOk="0" h="3238" w="3501">
                    <a:moveTo>
                      <a:pt x="3024" y="1"/>
                    </a:moveTo>
                    <a:cubicBezTo>
                      <a:pt x="2641" y="1"/>
                      <a:pt x="1924" y="455"/>
                      <a:pt x="1262" y="1155"/>
                    </a:cubicBezTo>
                    <a:cubicBezTo>
                      <a:pt x="441" y="2012"/>
                      <a:pt x="0" y="2917"/>
                      <a:pt x="262" y="3167"/>
                    </a:cubicBezTo>
                    <a:cubicBezTo>
                      <a:pt x="312" y="3215"/>
                      <a:pt x="381" y="3237"/>
                      <a:pt x="466" y="3237"/>
                    </a:cubicBezTo>
                    <a:cubicBezTo>
                      <a:pt x="852" y="3237"/>
                      <a:pt x="1563" y="2776"/>
                      <a:pt x="2227" y="2084"/>
                    </a:cubicBezTo>
                    <a:cubicBezTo>
                      <a:pt x="3048" y="1238"/>
                      <a:pt x="3501" y="334"/>
                      <a:pt x="3227" y="72"/>
                    </a:cubicBezTo>
                    <a:cubicBezTo>
                      <a:pt x="3179" y="24"/>
                      <a:pt x="3110" y="1"/>
                      <a:pt x="30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6"/>
              <p:cNvSpPr/>
              <p:nvPr/>
            </p:nvSpPr>
            <p:spPr>
              <a:xfrm rot="475531">
                <a:off x="6587233" y="3110305"/>
                <a:ext cx="218196" cy="211349"/>
              </a:xfrm>
              <a:custGeom>
                <a:rect b="b" l="l" r="r" t="t"/>
                <a:pathLst>
                  <a:path extrusionOk="0" h="2377" w="2454">
                    <a:moveTo>
                      <a:pt x="1691" y="1"/>
                    </a:moveTo>
                    <a:lnTo>
                      <a:pt x="1" y="1763"/>
                    </a:lnTo>
                    <a:lnTo>
                      <a:pt x="596" y="2334"/>
                    </a:lnTo>
                    <a:cubicBezTo>
                      <a:pt x="623" y="2363"/>
                      <a:pt x="662" y="2377"/>
                      <a:pt x="711" y="2377"/>
                    </a:cubicBezTo>
                    <a:cubicBezTo>
                      <a:pt x="928" y="2377"/>
                      <a:pt x="1339" y="2115"/>
                      <a:pt x="1727" y="1727"/>
                    </a:cubicBezTo>
                    <a:cubicBezTo>
                      <a:pt x="2192" y="1239"/>
                      <a:pt x="2453" y="727"/>
                      <a:pt x="2287" y="584"/>
                    </a:cubicBezTo>
                    <a:lnTo>
                      <a:pt x="169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6"/>
              <p:cNvSpPr/>
              <p:nvPr/>
            </p:nvSpPr>
            <p:spPr>
              <a:xfrm rot="475531">
                <a:off x="6577780" y="3101911"/>
                <a:ext cx="177918" cy="162535"/>
              </a:xfrm>
              <a:custGeom>
                <a:rect b="b" l="l" r="r" t="t"/>
                <a:pathLst>
                  <a:path extrusionOk="0" h="1828" w="2001">
                    <a:moveTo>
                      <a:pt x="1740" y="0"/>
                    </a:moveTo>
                    <a:cubicBezTo>
                      <a:pt x="1526" y="0"/>
                      <a:pt x="1108" y="247"/>
                      <a:pt x="714" y="641"/>
                    </a:cubicBezTo>
                    <a:cubicBezTo>
                      <a:pt x="262" y="1117"/>
                      <a:pt x="0" y="1641"/>
                      <a:pt x="155" y="1784"/>
                    </a:cubicBezTo>
                    <a:cubicBezTo>
                      <a:pt x="186" y="1813"/>
                      <a:pt x="230" y="1827"/>
                      <a:pt x="283" y="1827"/>
                    </a:cubicBezTo>
                    <a:cubicBezTo>
                      <a:pt x="510" y="1827"/>
                      <a:pt x="910" y="1572"/>
                      <a:pt x="1286" y="1177"/>
                    </a:cubicBezTo>
                    <a:cubicBezTo>
                      <a:pt x="1738" y="701"/>
                      <a:pt x="2000" y="177"/>
                      <a:pt x="1845" y="34"/>
                    </a:cubicBezTo>
                    <a:cubicBezTo>
                      <a:pt x="1821" y="11"/>
                      <a:pt x="1785" y="0"/>
                      <a:pt x="17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6"/>
              <p:cNvSpPr/>
              <p:nvPr/>
            </p:nvSpPr>
            <p:spPr>
              <a:xfrm rot="475531">
                <a:off x="6066509" y="2523365"/>
                <a:ext cx="645873" cy="619377"/>
              </a:xfrm>
              <a:custGeom>
                <a:rect b="b" l="l" r="r" t="t"/>
                <a:pathLst>
                  <a:path extrusionOk="0" fill="none" h="6966" w="7264">
                    <a:moveTo>
                      <a:pt x="7263" y="6966"/>
                    </a:moveTo>
                    <a:lnTo>
                      <a:pt x="0" y="1"/>
                    </a:ln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6"/>
              <p:cNvSpPr/>
              <p:nvPr/>
            </p:nvSpPr>
            <p:spPr>
              <a:xfrm rot="475531">
                <a:off x="7176331" y="3699754"/>
                <a:ext cx="1466286" cy="745457"/>
              </a:xfrm>
              <a:custGeom>
                <a:rect b="b" l="l" r="r" t="t"/>
                <a:pathLst>
                  <a:path extrusionOk="0" h="8384" w="16491">
                    <a:moveTo>
                      <a:pt x="13680" y="0"/>
                    </a:moveTo>
                    <a:cubicBezTo>
                      <a:pt x="13680" y="0"/>
                      <a:pt x="10359" y="810"/>
                      <a:pt x="9728" y="1655"/>
                    </a:cubicBezTo>
                    <a:lnTo>
                      <a:pt x="10692" y="3560"/>
                    </a:lnTo>
                    <a:lnTo>
                      <a:pt x="5048" y="4608"/>
                    </a:lnTo>
                    <a:lnTo>
                      <a:pt x="2608" y="2977"/>
                    </a:lnTo>
                    <a:cubicBezTo>
                      <a:pt x="2608" y="2977"/>
                      <a:pt x="2072" y="3441"/>
                      <a:pt x="2608" y="4072"/>
                    </a:cubicBezTo>
                    <a:cubicBezTo>
                      <a:pt x="3143" y="4703"/>
                      <a:pt x="3203" y="4870"/>
                      <a:pt x="3203" y="4870"/>
                    </a:cubicBezTo>
                    <a:cubicBezTo>
                      <a:pt x="3203" y="4870"/>
                      <a:pt x="3009" y="4893"/>
                      <a:pt x="2721" y="4893"/>
                    </a:cubicBezTo>
                    <a:cubicBezTo>
                      <a:pt x="2238" y="4893"/>
                      <a:pt x="1490" y="4827"/>
                      <a:pt x="953" y="4477"/>
                    </a:cubicBezTo>
                    <a:lnTo>
                      <a:pt x="738" y="4405"/>
                    </a:lnTo>
                    <a:cubicBezTo>
                      <a:pt x="699" y="4393"/>
                      <a:pt x="659" y="4387"/>
                      <a:pt x="620" y="4387"/>
                    </a:cubicBezTo>
                    <a:cubicBezTo>
                      <a:pt x="435" y="4387"/>
                      <a:pt x="268" y="4520"/>
                      <a:pt x="238" y="4727"/>
                    </a:cubicBezTo>
                    <a:cubicBezTo>
                      <a:pt x="155" y="5536"/>
                      <a:pt x="0" y="7251"/>
                      <a:pt x="298" y="7739"/>
                    </a:cubicBezTo>
                    <a:cubicBezTo>
                      <a:pt x="535" y="8142"/>
                      <a:pt x="1849" y="8384"/>
                      <a:pt x="3286" y="8384"/>
                    </a:cubicBezTo>
                    <a:cubicBezTo>
                      <a:pt x="4228" y="8384"/>
                      <a:pt x="5223" y="8280"/>
                      <a:pt x="6001" y="8049"/>
                    </a:cubicBezTo>
                    <a:cubicBezTo>
                      <a:pt x="7954" y="7477"/>
                      <a:pt x="14550" y="8096"/>
                      <a:pt x="15514" y="5953"/>
                    </a:cubicBezTo>
                    <a:cubicBezTo>
                      <a:pt x="16490" y="3810"/>
                      <a:pt x="13680" y="0"/>
                      <a:pt x="13680" y="0"/>
                    </a:cubicBezTo>
                    <a:close/>
                  </a:path>
                </a:pathLst>
              </a:custGeom>
              <a:solidFill>
                <a:srgbClr val="FFA4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6"/>
              <p:cNvSpPr/>
              <p:nvPr/>
            </p:nvSpPr>
            <p:spPr>
              <a:xfrm rot="475531">
                <a:off x="7180226" y="4075413"/>
                <a:ext cx="267988" cy="84824"/>
              </a:xfrm>
              <a:custGeom>
                <a:rect b="b" l="l" r="r" t="t"/>
                <a:pathLst>
                  <a:path extrusionOk="0" fill="none" h="954" w="3014">
                    <a:moveTo>
                      <a:pt x="1" y="1"/>
                    </a:moveTo>
                    <a:cubicBezTo>
                      <a:pt x="1" y="1"/>
                      <a:pt x="1001" y="953"/>
                      <a:pt x="3013" y="667"/>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6"/>
              <p:cNvSpPr/>
              <p:nvPr/>
            </p:nvSpPr>
            <p:spPr>
              <a:xfrm rot="475531">
                <a:off x="7160919" y="4168284"/>
                <a:ext cx="290127" cy="70954"/>
              </a:xfrm>
              <a:custGeom>
                <a:rect b="b" l="l" r="r" t="t"/>
                <a:pathLst>
                  <a:path extrusionOk="0" fill="none" h="798" w="3263">
                    <a:moveTo>
                      <a:pt x="0" y="0"/>
                    </a:moveTo>
                    <a:cubicBezTo>
                      <a:pt x="0" y="0"/>
                      <a:pt x="1393" y="798"/>
                      <a:pt x="3263" y="512"/>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6"/>
              <p:cNvSpPr/>
              <p:nvPr/>
            </p:nvSpPr>
            <p:spPr>
              <a:xfrm rot="475531">
                <a:off x="7148771" y="4265874"/>
                <a:ext cx="289060" cy="65708"/>
              </a:xfrm>
              <a:custGeom>
                <a:rect b="b" l="l" r="r" t="t"/>
                <a:pathLst>
                  <a:path extrusionOk="0" fill="none" h="739" w="3251">
                    <a:moveTo>
                      <a:pt x="0" y="1"/>
                    </a:moveTo>
                    <a:cubicBezTo>
                      <a:pt x="0" y="1"/>
                      <a:pt x="1786" y="739"/>
                      <a:pt x="3251" y="322"/>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6"/>
              <p:cNvSpPr/>
              <p:nvPr/>
            </p:nvSpPr>
            <p:spPr>
              <a:xfrm rot="475531">
                <a:off x="7627081" y="3991740"/>
                <a:ext cx="688197" cy="127147"/>
              </a:xfrm>
              <a:custGeom>
                <a:rect b="b" l="l" r="r" t="t"/>
                <a:pathLst>
                  <a:path extrusionOk="0" fill="none" h="1430" w="7740">
                    <a:moveTo>
                      <a:pt x="1" y="1430"/>
                    </a:moveTo>
                    <a:cubicBezTo>
                      <a:pt x="1" y="1430"/>
                      <a:pt x="6620" y="1"/>
                      <a:pt x="7740" y="144"/>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6"/>
              <p:cNvSpPr/>
              <p:nvPr/>
            </p:nvSpPr>
            <p:spPr>
              <a:xfrm rot="475531">
                <a:off x="7879522" y="3575030"/>
                <a:ext cx="284881" cy="454174"/>
              </a:xfrm>
              <a:custGeom>
                <a:rect b="b" l="l" r="r" t="t"/>
                <a:pathLst>
                  <a:path extrusionOk="0" fill="none" h="5108" w="3204">
                    <a:moveTo>
                      <a:pt x="0" y="0"/>
                    </a:moveTo>
                    <a:cubicBezTo>
                      <a:pt x="0" y="0"/>
                      <a:pt x="2882" y="3905"/>
                      <a:pt x="3203" y="510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6"/>
              <p:cNvSpPr/>
              <p:nvPr/>
            </p:nvSpPr>
            <p:spPr>
              <a:xfrm rot="475531">
                <a:off x="8079553" y="3744934"/>
                <a:ext cx="350500" cy="147153"/>
              </a:xfrm>
              <a:custGeom>
                <a:rect b="b" l="l" r="r" t="t"/>
                <a:pathLst>
                  <a:path extrusionOk="0" fill="none" h="1655" w="3942">
                    <a:moveTo>
                      <a:pt x="1" y="1655"/>
                    </a:moveTo>
                    <a:cubicBezTo>
                      <a:pt x="1" y="1655"/>
                      <a:pt x="834" y="583"/>
                      <a:pt x="3942" y="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6"/>
              <p:cNvSpPr/>
              <p:nvPr/>
            </p:nvSpPr>
            <p:spPr>
              <a:xfrm rot="475531">
                <a:off x="8051590" y="3690635"/>
                <a:ext cx="348366" cy="150443"/>
              </a:xfrm>
              <a:custGeom>
                <a:rect b="b" l="l" r="r" t="t"/>
                <a:pathLst>
                  <a:path extrusionOk="0" fill="none" h="1692" w="3918">
                    <a:moveTo>
                      <a:pt x="3918" y="0"/>
                    </a:moveTo>
                    <a:cubicBezTo>
                      <a:pt x="3918" y="0"/>
                      <a:pt x="656" y="596"/>
                      <a:pt x="1" y="169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6"/>
              <p:cNvSpPr/>
              <p:nvPr/>
            </p:nvSpPr>
            <p:spPr>
              <a:xfrm rot="475531">
                <a:off x="6044948" y="2746390"/>
                <a:ext cx="1021714" cy="1276543"/>
              </a:xfrm>
              <a:custGeom>
                <a:rect b="b" l="l" r="r" t="t"/>
                <a:pathLst>
                  <a:path extrusionOk="0" h="14357" w="11491">
                    <a:moveTo>
                      <a:pt x="3763" y="0"/>
                    </a:moveTo>
                    <a:cubicBezTo>
                      <a:pt x="3763" y="0"/>
                      <a:pt x="1" y="1810"/>
                      <a:pt x="715" y="4441"/>
                    </a:cubicBezTo>
                    <a:cubicBezTo>
                      <a:pt x="1429" y="7073"/>
                      <a:pt x="2965" y="13395"/>
                      <a:pt x="5370" y="14121"/>
                    </a:cubicBezTo>
                    <a:cubicBezTo>
                      <a:pt x="5943" y="14291"/>
                      <a:pt x="6590" y="14356"/>
                      <a:pt x="7243" y="14356"/>
                    </a:cubicBezTo>
                    <a:cubicBezTo>
                      <a:pt x="9334" y="14356"/>
                      <a:pt x="11490" y="13693"/>
                      <a:pt x="11490" y="13693"/>
                    </a:cubicBezTo>
                    <a:lnTo>
                      <a:pt x="7323" y="9680"/>
                    </a:lnTo>
                    <a:lnTo>
                      <a:pt x="6406" y="10144"/>
                    </a:lnTo>
                    <a:cubicBezTo>
                      <a:pt x="6406" y="10144"/>
                      <a:pt x="5120" y="7716"/>
                      <a:pt x="4513" y="6311"/>
                    </a:cubicBezTo>
                    <a:cubicBezTo>
                      <a:pt x="4573" y="6204"/>
                      <a:pt x="4596" y="6096"/>
                      <a:pt x="4632" y="6013"/>
                    </a:cubicBezTo>
                    <a:cubicBezTo>
                      <a:pt x="4704" y="5775"/>
                      <a:pt x="4716" y="5537"/>
                      <a:pt x="4692" y="5275"/>
                    </a:cubicBezTo>
                    <a:cubicBezTo>
                      <a:pt x="4656" y="5084"/>
                      <a:pt x="4537" y="4894"/>
                      <a:pt x="4430" y="4727"/>
                    </a:cubicBezTo>
                    <a:cubicBezTo>
                      <a:pt x="4418" y="4703"/>
                      <a:pt x="4406" y="4680"/>
                      <a:pt x="4370" y="4656"/>
                    </a:cubicBezTo>
                    <a:cubicBezTo>
                      <a:pt x="4787" y="3691"/>
                      <a:pt x="5823" y="2465"/>
                      <a:pt x="5823" y="2465"/>
                    </a:cubicBezTo>
                    <a:lnTo>
                      <a:pt x="3763" y="0"/>
                    </a:lnTo>
                    <a:close/>
                  </a:path>
                </a:pathLst>
              </a:custGeom>
              <a:solidFill>
                <a:srgbClr val="FFA4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6"/>
              <p:cNvSpPr/>
              <p:nvPr/>
            </p:nvSpPr>
            <p:spPr>
              <a:xfrm rot="475531">
                <a:off x="6386566" y="2895966"/>
                <a:ext cx="182096" cy="204414"/>
              </a:xfrm>
              <a:custGeom>
                <a:rect b="b" l="l" r="r" t="t"/>
                <a:pathLst>
                  <a:path extrusionOk="0" fill="none" h="2299" w="2048">
                    <a:moveTo>
                      <a:pt x="2048" y="1"/>
                    </a:moveTo>
                    <a:cubicBezTo>
                      <a:pt x="2048" y="1"/>
                      <a:pt x="369" y="1144"/>
                      <a:pt x="0" y="2299"/>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aseline="-25000"/>
              </a:p>
            </p:txBody>
          </p:sp>
          <p:sp>
            <p:nvSpPr>
              <p:cNvPr id="476" name="Google Shape;476;p26"/>
              <p:cNvSpPr/>
              <p:nvPr/>
            </p:nvSpPr>
            <p:spPr>
              <a:xfrm rot="475531">
                <a:off x="6333414" y="2828630"/>
                <a:ext cx="195967" cy="196945"/>
              </a:xfrm>
              <a:custGeom>
                <a:rect b="b" l="l" r="r" t="t"/>
                <a:pathLst>
                  <a:path extrusionOk="0" fill="none" h="2215" w="2204">
                    <a:moveTo>
                      <a:pt x="2203" y="0"/>
                    </a:moveTo>
                    <a:cubicBezTo>
                      <a:pt x="2203" y="0"/>
                      <a:pt x="524" y="1107"/>
                      <a:pt x="1" y="2215"/>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aseline="-25000"/>
              </a:p>
            </p:txBody>
          </p:sp>
          <p:sp>
            <p:nvSpPr>
              <p:cNvPr id="477" name="Google Shape;477;p26"/>
              <p:cNvSpPr/>
              <p:nvPr/>
            </p:nvSpPr>
            <p:spPr>
              <a:xfrm rot="475531">
                <a:off x="6268655" y="2770345"/>
                <a:ext cx="225576" cy="201213"/>
              </a:xfrm>
              <a:custGeom>
                <a:rect b="b" l="l" r="r" t="t"/>
                <a:pathLst>
                  <a:path extrusionOk="0" fill="none" h="2263" w="2537">
                    <a:moveTo>
                      <a:pt x="2537" y="1"/>
                    </a:moveTo>
                    <a:cubicBezTo>
                      <a:pt x="2537" y="1"/>
                      <a:pt x="477" y="1132"/>
                      <a:pt x="1" y="2263"/>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aseline="-25000"/>
              </a:p>
            </p:txBody>
          </p:sp>
          <p:sp>
            <p:nvSpPr>
              <p:cNvPr id="478" name="Google Shape;478;p26"/>
              <p:cNvSpPr/>
              <p:nvPr/>
            </p:nvSpPr>
            <p:spPr>
              <a:xfrm rot="475531">
                <a:off x="6425620" y="3302067"/>
                <a:ext cx="192766" cy="459598"/>
              </a:xfrm>
              <a:custGeom>
                <a:rect b="b" l="l" r="r" t="t"/>
                <a:pathLst>
                  <a:path extrusionOk="0" fill="none" h="5169" w="2168">
                    <a:moveTo>
                      <a:pt x="0" y="1"/>
                    </a:moveTo>
                    <a:cubicBezTo>
                      <a:pt x="72" y="191"/>
                      <a:pt x="2012" y="4251"/>
                      <a:pt x="2012" y="4251"/>
                    </a:cubicBezTo>
                    <a:cubicBezTo>
                      <a:pt x="2012" y="4251"/>
                      <a:pt x="2155" y="4871"/>
                      <a:pt x="2167" y="516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6"/>
              <p:cNvSpPr/>
              <p:nvPr/>
            </p:nvSpPr>
            <p:spPr>
              <a:xfrm rot="475531">
                <a:off x="7318046" y="2583516"/>
                <a:ext cx="1026960" cy="972011"/>
              </a:xfrm>
              <a:custGeom>
                <a:rect b="b" l="l" r="r" t="t"/>
                <a:pathLst>
                  <a:path extrusionOk="0" h="10932" w="11550">
                    <a:moveTo>
                      <a:pt x="5599" y="0"/>
                    </a:moveTo>
                    <a:cubicBezTo>
                      <a:pt x="5096" y="0"/>
                      <a:pt x="4599" y="118"/>
                      <a:pt x="4144" y="335"/>
                    </a:cubicBezTo>
                    <a:cubicBezTo>
                      <a:pt x="4105" y="304"/>
                      <a:pt x="4054" y="283"/>
                      <a:pt x="4000" y="283"/>
                    </a:cubicBezTo>
                    <a:cubicBezTo>
                      <a:pt x="3974" y="283"/>
                      <a:pt x="3946" y="288"/>
                      <a:pt x="3918" y="300"/>
                    </a:cubicBezTo>
                    <a:cubicBezTo>
                      <a:pt x="2977" y="824"/>
                      <a:pt x="2263" y="1717"/>
                      <a:pt x="1727" y="2645"/>
                    </a:cubicBezTo>
                    <a:cubicBezTo>
                      <a:pt x="1703" y="2598"/>
                      <a:pt x="1668" y="2562"/>
                      <a:pt x="1644" y="2526"/>
                    </a:cubicBezTo>
                    <a:cubicBezTo>
                      <a:pt x="1514" y="2405"/>
                      <a:pt x="1346" y="2338"/>
                      <a:pt x="1177" y="2338"/>
                    </a:cubicBezTo>
                    <a:cubicBezTo>
                      <a:pt x="1097" y="2338"/>
                      <a:pt x="1017" y="2353"/>
                      <a:pt x="941" y="2383"/>
                    </a:cubicBezTo>
                    <a:cubicBezTo>
                      <a:pt x="679" y="2502"/>
                      <a:pt x="560" y="2764"/>
                      <a:pt x="477" y="3014"/>
                    </a:cubicBezTo>
                    <a:cubicBezTo>
                      <a:pt x="48" y="4110"/>
                      <a:pt x="1" y="5348"/>
                      <a:pt x="346" y="6479"/>
                    </a:cubicBezTo>
                    <a:cubicBezTo>
                      <a:pt x="382" y="6634"/>
                      <a:pt x="489" y="6705"/>
                      <a:pt x="608" y="6729"/>
                    </a:cubicBezTo>
                    <a:cubicBezTo>
                      <a:pt x="596" y="7610"/>
                      <a:pt x="703" y="8515"/>
                      <a:pt x="1025" y="9313"/>
                    </a:cubicBezTo>
                    <a:cubicBezTo>
                      <a:pt x="1251" y="9872"/>
                      <a:pt x="1620" y="10396"/>
                      <a:pt x="2168" y="10682"/>
                    </a:cubicBezTo>
                    <a:cubicBezTo>
                      <a:pt x="2538" y="10859"/>
                      <a:pt x="2928" y="10932"/>
                      <a:pt x="3318" y="10932"/>
                    </a:cubicBezTo>
                    <a:cubicBezTo>
                      <a:pt x="3531" y="10932"/>
                      <a:pt x="3744" y="10910"/>
                      <a:pt x="3954" y="10872"/>
                    </a:cubicBezTo>
                    <a:cubicBezTo>
                      <a:pt x="5132" y="10658"/>
                      <a:pt x="6240" y="9944"/>
                      <a:pt x="7097" y="9146"/>
                    </a:cubicBezTo>
                    <a:cubicBezTo>
                      <a:pt x="7561" y="8717"/>
                      <a:pt x="7966" y="8217"/>
                      <a:pt x="8299" y="7705"/>
                    </a:cubicBezTo>
                    <a:cubicBezTo>
                      <a:pt x="8449" y="7791"/>
                      <a:pt x="8657" y="7838"/>
                      <a:pt x="8827" y="7838"/>
                    </a:cubicBezTo>
                    <a:cubicBezTo>
                      <a:pt x="8846" y="7838"/>
                      <a:pt x="8865" y="7838"/>
                      <a:pt x="8883" y="7836"/>
                    </a:cubicBezTo>
                    <a:cubicBezTo>
                      <a:pt x="9216" y="7813"/>
                      <a:pt x="9514" y="7705"/>
                      <a:pt x="9776" y="7539"/>
                    </a:cubicBezTo>
                    <a:cubicBezTo>
                      <a:pt x="10300" y="7205"/>
                      <a:pt x="10847" y="6777"/>
                      <a:pt x="11133" y="6217"/>
                    </a:cubicBezTo>
                    <a:cubicBezTo>
                      <a:pt x="11431" y="5669"/>
                      <a:pt x="11550" y="4991"/>
                      <a:pt x="11347" y="4431"/>
                    </a:cubicBezTo>
                    <a:cubicBezTo>
                      <a:pt x="11237" y="4101"/>
                      <a:pt x="10995" y="3903"/>
                      <a:pt x="10659" y="3903"/>
                    </a:cubicBezTo>
                    <a:cubicBezTo>
                      <a:pt x="10631" y="3903"/>
                      <a:pt x="10603" y="3905"/>
                      <a:pt x="10574" y="3907"/>
                    </a:cubicBezTo>
                    <a:cubicBezTo>
                      <a:pt x="10288" y="3919"/>
                      <a:pt x="10014" y="3991"/>
                      <a:pt x="9776" y="4145"/>
                    </a:cubicBezTo>
                    <a:cubicBezTo>
                      <a:pt x="9633" y="4217"/>
                      <a:pt x="9514" y="4336"/>
                      <a:pt x="9395" y="4455"/>
                    </a:cubicBezTo>
                    <a:cubicBezTo>
                      <a:pt x="9419" y="3741"/>
                      <a:pt x="9300" y="3014"/>
                      <a:pt x="9002" y="2348"/>
                    </a:cubicBezTo>
                    <a:cubicBezTo>
                      <a:pt x="8573" y="1347"/>
                      <a:pt x="7680" y="538"/>
                      <a:pt x="6656" y="181"/>
                    </a:cubicBezTo>
                    <a:cubicBezTo>
                      <a:pt x="6308" y="58"/>
                      <a:pt x="5952" y="0"/>
                      <a:pt x="5599" y="0"/>
                    </a:cubicBezTo>
                    <a:close/>
                  </a:path>
                </a:pathLst>
              </a:custGeom>
              <a:solidFill>
                <a:srgbClr val="FFA4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6"/>
              <p:cNvSpPr/>
              <p:nvPr/>
            </p:nvSpPr>
            <p:spPr>
              <a:xfrm rot="475531">
                <a:off x="7513920" y="2477509"/>
                <a:ext cx="789826" cy="550024"/>
              </a:xfrm>
              <a:custGeom>
                <a:rect b="b" l="l" r="r" t="t"/>
                <a:pathLst>
                  <a:path extrusionOk="0" h="6186" w="8883">
                    <a:moveTo>
                      <a:pt x="3776" y="1"/>
                    </a:moveTo>
                    <a:cubicBezTo>
                      <a:pt x="2752" y="1"/>
                      <a:pt x="1931" y="279"/>
                      <a:pt x="1465" y="649"/>
                    </a:cubicBezTo>
                    <a:cubicBezTo>
                      <a:pt x="738" y="1235"/>
                      <a:pt x="0" y="4140"/>
                      <a:pt x="11" y="4140"/>
                    </a:cubicBezTo>
                    <a:cubicBezTo>
                      <a:pt x="11" y="4140"/>
                      <a:pt x="12" y="4139"/>
                      <a:pt x="12" y="4138"/>
                    </a:cubicBezTo>
                    <a:cubicBezTo>
                      <a:pt x="548" y="2983"/>
                      <a:pt x="2405" y="2673"/>
                      <a:pt x="3656" y="2625"/>
                    </a:cubicBezTo>
                    <a:cubicBezTo>
                      <a:pt x="3689" y="2624"/>
                      <a:pt x="3722" y="2623"/>
                      <a:pt x="3756" y="2623"/>
                    </a:cubicBezTo>
                    <a:cubicBezTo>
                      <a:pt x="4531" y="2623"/>
                      <a:pt x="5290" y="3013"/>
                      <a:pt x="5906" y="3447"/>
                    </a:cubicBezTo>
                    <a:cubicBezTo>
                      <a:pt x="6215" y="3661"/>
                      <a:pt x="6525" y="3923"/>
                      <a:pt x="6787" y="4197"/>
                    </a:cubicBezTo>
                    <a:cubicBezTo>
                      <a:pt x="6906" y="4316"/>
                      <a:pt x="6989" y="4435"/>
                      <a:pt x="7085" y="4554"/>
                    </a:cubicBezTo>
                    <a:cubicBezTo>
                      <a:pt x="7192" y="4721"/>
                      <a:pt x="7299" y="4911"/>
                      <a:pt x="7394" y="5090"/>
                    </a:cubicBezTo>
                    <a:cubicBezTo>
                      <a:pt x="7478" y="5269"/>
                      <a:pt x="7561" y="5435"/>
                      <a:pt x="7620" y="5626"/>
                    </a:cubicBezTo>
                    <a:cubicBezTo>
                      <a:pt x="7655" y="5730"/>
                      <a:pt x="7814" y="6059"/>
                      <a:pt x="7779" y="6176"/>
                    </a:cubicBezTo>
                    <a:lnTo>
                      <a:pt x="7779" y="6176"/>
                    </a:lnTo>
                    <a:cubicBezTo>
                      <a:pt x="8161" y="5137"/>
                      <a:pt x="8882" y="3053"/>
                      <a:pt x="8763" y="2649"/>
                    </a:cubicBezTo>
                    <a:cubicBezTo>
                      <a:pt x="8609" y="2114"/>
                      <a:pt x="7775" y="982"/>
                      <a:pt x="5834" y="351"/>
                    </a:cubicBezTo>
                    <a:cubicBezTo>
                      <a:pt x="5096" y="104"/>
                      <a:pt x="4398" y="1"/>
                      <a:pt x="3776" y="1"/>
                    </a:cubicBezTo>
                    <a:close/>
                    <a:moveTo>
                      <a:pt x="7779" y="6176"/>
                    </a:moveTo>
                    <a:cubicBezTo>
                      <a:pt x="7778" y="6179"/>
                      <a:pt x="7776" y="6182"/>
                      <a:pt x="7775" y="6185"/>
                    </a:cubicBezTo>
                    <a:cubicBezTo>
                      <a:pt x="7777" y="6182"/>
                      <a:pt x="7778" y="6179"/>
                      <a:pt x="7779" y="61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6"/>
              <p:cNvSpPr/>
              <p:nvPr/>
            </p:nvSpPr>
            <p:spPr>
              <a:xfrm rot="475531">
                <a:off x="7506547" y="2629747"/>
                <a:ext cx="739145" cy="391845"/>
              </a:xfrm>
              <a:custGeom>
                <a:rect b="b" l="l" r="r" t="t"/>
                <a:pathLst>
                  <a:path extrusionOk="0" h="4407" w="8313">
                    <a:moveTo>
                      <a:pt x="1730" y="1"/>
                    </a:moveTo>
                    <a:cubicBezTo>
                      <a:pt x="1670" y="1"/>
                      <a:pt x="1610" y="17"/>
                      <a:pt x="1550" y="37"/>
                    </a:cubicBezTo>
                    <a:cubicBezTo>
                      <a:pt x="1407" y="85"/>
                      <a:pt x="1252" y="168"/>
                      <a:pt x="1121" y="239"/>
                    </a:cubicBezTo>
                    <a:cubicBezTo>
                      <a:pt x="859" y="406"/>
                      <a:pt x="645" y="620"/>
                      <a:pt x="455" y="835"/>
                    </a:cubicBezTo>
                    <a:cubicBezTo>
                      <a:pt x="177" y="1632"/>
                      <a:pt x="1" y="2373"/>
                      <a:pt x="2" y="2373"/>
                    </a:cubicBezTo>
                    <a:cubicBezTo>
                      <a:pt x="2" y="2373"/>
                      <a:pt x="2" y="2372"/>
                      <a:pt x="2" y="2371"/>
                    </a:cubicBezTo>
                    <a:cubicBezTo>
                      <a:pt x="538" y="1216"/>
                      <a:pt x="2407" y="894"/>
                      <a:pt x="3657" y="859"/>
                    </a:cubicBezTo>
                    <a:cubicBezTo>
                      <a:pt x="3690" y="857"/>
                      <a:pt x="3723" y="856"/>
                      <a:pt x="3756" y="856"/>
                    </a:cubicBezTo>
                    <a:cubicBezTo>
                      <a:pt x="4522" y="856"/>
                      <a:pt x="5291" y="1246"/>
                      <a:pt x="5896" y="1668"/>
                    </a:cubicBezTo>
                    <a:cubicBezTo>
                      <a:pt x="6217" y="1894"/>
                      <a:pt x="6527" y="2144"/>
                      <a:pt x="6777" y="2430"/>
                    </a:cubicBezTo>
                    <a:cubicBezTo>
                      <a:pt x="6884" y="2549"/>
                      <a:pt x="6967" y="2668"/>
                      <a:pt x="7063" y="2787"/>
                    </a:cubicBezTo>
                    <a:cubicBezTo>
                      <a:pt x="7182" y="2954"/>
                      <a:pt x="7289" y="3145"/>
                      <a:pt x="7372" y="3323"/>
                    </a:cubicBezTo>
                    <a:cubicBezTo>
                      <a:pt x="7467" y="3502"/>
                      <a:pt x="7539" y="3668"/>
                      <a:pt x="7598" y="3859"/>
                    </a:cubicBezTo>
                    <a:cubicBezTo>
                      <a:pt x="7645" y="3965"/>
                      <a:pt x="7797" y="4304"/>
                      <a:pt x="7766" y="4403"/>
                    </a:cubicBezTo>
                    <a:lnTo>
                      <a:pt x="7766" y="4403"/>
                    </a:lnTo>
                    <a:cubicBezTo>
                      <a:pt x="7909" y="3987"/>
                      <a:pt x="8135" y="3369"/>
                      <a:pt x="8313" y="2775"/>
                    </a:cubicBezTo>
                    <a:cubicBezTo>
                      <a:pt x="8253" y="2704"/>
                      <a:pt x="8194" y="2609"/>
                      <a:pt x="8122" y="2537"/>
                    </a:cubicBezTo>
                    <a:cubicBezTo>
                      <a:pt x="7979" y="2371"/>
                      <a:pt x="7801" y="2252"/>
                      <a:pt x="7646" y="2121"/>
                    </a:cubicBezTo>
                    <a:cubicBezTo>
                      <a:pt x="7491" y="1990"/>
                      <a:pt x="7384" y="1847"/>
                      <a:pt x="7313" y="1668"/>
                    </a:cubicBezTo>
                    <a:cubicBezTo>
                      <a:pt x="7241" y="1513"/>
                      <a:pt x="7194" y="1335"/>
                      <a:pt x="7086" y="1180"/>
                    </a:cubicBezTo>
                    <a:cubicBezTo>
                      <a:pt x="6884" y="894"/>
                      <a:pt x="6527" y="859"/>
                      <a:pt x="6217" y="823"/>
                    </a:cubicBezTo>
                    <a:cubicBezTo>
                      <a:pt x="5860" y="799"/>
                      <a:pt x="5515" y="811"/>
                      <a:pt x="5229" y="573"/>
                    </a:cubicBezTo>
                    <a:cubicBezTo>
                      <a:pt x="4896" y="299"/>
                      <a:pt x="4634" y="97"/>
                      <a:pt x="4205" y="85"/>
                    </a:cubicBezTo>
                    <a:cubicBezTo>
                      <a:pt x="3788" y="85"/>
                      <a:pt x="3431" y="263"/>
                      <a:pt x="3038" y="359"/>
                    </a:cubicBezTo>
                    <a:cubicBezTo>
                      <a:pt x="2908" y="397"/>
                      <a:pt x="2771" y="422"/>
                      <a:pt x="2637" y="422"/>
                    </a:cubicBezTo>
                    <a:cubicBezTo>
                      <a:pt x="2440" y="422"/>
                      <a:pt x="2248" y="369"/>
                      <a:pt x="2086" y="228"/>
                    </a:cubicBezTo>
                    <a:cubicBezTo>
                      <a:pt x="2014" y="168"/>
                      <a:pt x="1955" y="85"/>
                      <a:pt x="1871" y="37"/>
                    </a:cubicBezTo>
                    <a:cubicBezTo>
                      <a:pt x="1824" y="11"/>
                      <a:pt x="1777" y="1"/>
                      <a:pt x="1730" y="1"/>
                    </a:cubicBezTo>
                    <a:close/>
                    <a:moveTo>
                      <a:pt x="7766" y="4403"/>
                    </a:moveTo>
                    <a:cubicBezTo>
                      <a:pt x="7766" y="4404"/>
                      <a:pt x="7765" y="4406"/>
                      <a:pt x="7765" y="4407"/>
                    </a:cubicBezTo>
                    <a:cubicBezTo>
                      <a:pt x="7765" y="4406"/>
                      <a:pt x="7766" y="4404"/>
                      <a:pt x="7766" y="440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6"/>
              <p:cNvSpPr/>
              <p:nvPr/>
            </p:nvSpPr>
            <p:spPr>
              <a:xfrm rot="475531">
                <a:off x="7317278" y="2780345"/>
                <a:ext cx="842730" cy="776577"/>
              </a:xfrm>
              <a:custGeom>
                <a:rect b="b" l="l" r="r" t="t"/>
                <a:pathLst>
                  <a:path extrusionOk="0" h="8734" w="9478">
                    <a:moveTo>
                      <a:pt x="1691" y="1"/>
                    </a:moveTo>
                    <a:lnTo>
                      <a:pt x="1560" y="513"/>
                    </a:lnTo>
                    <a:lnTo>
                      <a:pt x="1870" y="2763"/>
                    </a:lnTo>
                    <a:cubicBezTo>
                      <a:pt x="1144" y="3287"/>
                      <a:pt x="608" y="3846"/>
                      <a:pt x="608" y="3846"/>
                    </a:cubicBezTo>
                    <a:cubicBezTo>
                      <a:pt x="298" y="5358"/>
                      <a:pt x="1" y="7835"/>
                      <a:pt x="2406" y="8585"/>
                    </a:cubicBezTo>
                    <a:cubicBezTo>
                      <a:pt x="2734" y="8688"/>
                      <a:pt x="3056" y="8733"/>
                      <a:pt x="3370" y="8733"/>
                    </a:cubicBezTo>
                    <a:cubicBezTo>
                      <a:pt x="5938" y="8733"/>
                      <a:pt x="7942" y="5680"/>
                      <a:pt x="7942" y="5680"/>
                    </a:cubicBezTo>
                    <a:cubicBezTo>
                      <a:pt x="7942" y="5680"/>
                      <a:pt x="7871" y="5537"/>
                      <a:pt x="7716" y="5311"/>
                    </a:cubicBezTo>
                    <a:lnTo>
                      <a:pt x="7716" y="5311"/>
                    </a:lnTo>
                    <a:lnTo>
                      <a:pt x="8168" y="5358"/>
                    </a:lnTo>
                    <a:lnTo>
                      <a:pt x="8228" y="4858"/>
                    </a:lnTo>
                    <a:lnTo>
                      <a:pt x="7502" y="4942"/>
                    </a:lnTo>
                    <a:cubicBezTo>
                      <a:pt x="7347" y="4715"/>
                      <a:pt x="7168" y="4442"/>
                      <a:pt x="6978" y="4168"/>
                    </a:cubicBezTo>
                    <a:lnTo>
                      <a:pt x="9264" y="3049"/>
                    </a:lnTo>
                    <a:cubicBezTo>
                      <a:pt x="9299" y="3001"/>
                      <a:pt x="9323" y="2953"/>
                      <a:pt x="9371" y="2918"/>
                    </a:cubicBezTo>
                    <a:cubicBezTo>
                      <a:pt x="9407" y="2882"/>
                      <a:pt x="9418" y="2858"/>
                      <a:pt x="9442" y="2810"/>
                    </a:cubicBezTo>
                    <a:lnTo>
                      <a:pt x="9466" y="2787"/>
                    </a:lnTo>
                    <a:lnTo>
                      <a:pt x="9478" y="2775"/>
                    </a:lnTo>
                    <a:lnTo>
                      <a:pt x="9478" y="2215"/>
                    </a:lnTo>
                    <a:cubicBezTo>
                      <a:pt x="9478" y="2215"/>
                      <a:pt x="9478" y="2215"/>
                      <a:pt x="9478" y="2215"/>
                    </a:cubicBezTo>
                    <a:cubicBezTo>
                      <a:pt x="9444" y="2215"/>
                      <a:pt x="6676" y="3692"/>
                      <a:pt x="6610" y="3692"/>
                    </a:cubicBezTo>
                    <a:cubicBezTo>
                      <a:pt x="6609" y="3692"/>
                      <a:pt x="6609" y="3692"/>
                      <a:pt x="6609" y="3692"/>
                    </a:cubicBezTo>
                    <a:cubicBezTo>
                      <a:pt x="6013" y="2930"/>
                      <a:pt x="5275" y="2203"/>
                      <a:pt x="4561" y="1965"/>
                    </a:cubicBezTo>
                    <a:cubicBezTo>
                      <a:pt x="4387" y="1903"/>
                      <a:pt x="4207" y="1875"/>
                      <a:pt x="4023" y="1875"/>
                    </a:cubicBezTo>
                    <a:cubicBezTo>
                      <a:pt x="3436" y="1875"/>
                      <a:pt x="2810" y="2159"/>
                      <a:pt x="2239" y="2513"/>
                    </a:cubicBezTo>
                    <a:lnTo>
                      <a:pt x="1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6"/>
              <p:cNvSpPr/>
              <p:nvPr/>
            </p:nvSpPr>
            <p:spPr>
              <a:xfrm rot="475531">
                <a:off x="7314712" y="3170999"/>
                <a:ext cx="682862" cy="374507"/>
              </a:xfrm>
              <a:custGeom>
                <a:rect b="b" l="l" r="r" t="t"/>
                <a:pathLst>
                  <a:path extrusionOk="0" h="4212" w="7680">
                    <a:moveTo>
                      <a:pt x="227" y="0"/>
                    </a:moveTo>
                    <a:lnTo>
                      <a:pt x="227" y="0"/>
                    </a:lnTo>
                    <a:cubicBezTo>
                      <a:pt x="0" y="1500"/>
                      <a:pt x="84" y="3405"/>
                      <a:pt x="2144" y="4060"/>
                    </a:cubicBezTo>
                    <a:cubicBezTo>
                      <a:pt x="2470" y="4165"/>
                      <a:pt x="2792" y="4212"/>
                      <a:pt x="3106" y="4212"/>
                    </a:cubicBezTo>
                    <a:cubicBezTo>
                      <a:pt x="5644" y="4212"/>
                      <a:pt x="7680" y="1167"/>
                      <a:pt x="7680" y="1167"/>
                    </a:cubicBezTo>
                    <a:cubicBezTo>
                      <a:pt x="7680" y="1167"/>
                      <a:pt x="7680" y="1143"/>
                      <a:pt x="7668" y="1131"/>
                    </a:cubicBezTo>
                    <a:cubicBezTo>
                      <a:pt x="7418" y="1286"/>
                      <a:pt x="7168" y="1417"/>
                      <a:pt x="6930" y="1536"/>
                    </a:cubicBezTo>
                    <a:cubicBezTo>
                      <a:pt x="6016" y="1956"/>
                      <a:pt x="4962" y="2266"/>
                      <a:pt x="3931" y="2266"/>
                    </a:cubicBezTo>
                    <a:cubicBezTo>
                      <a:pt x="3646" y="2266"/>
                      <a:pt x="3362" y="2242"/>
                      <a:pt x="3084" y="2191"/>
                    </a:cubicBezTo>
                    <a:cubicBezTo>
                      <a:pt x="2465" y="2072"/>
                      <a:pt x="1870" y="1822"/>
                      <a:pt x="1358" y="1417"/>
                    </a:cubicBezTo>
                    <a:cubicBezTo>
                      <a:pt x="870" y="1024"/>
                      <a:pt x="524" y="536"/>
                      <a:pt x="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6"/>
              <p:cNvSpPr/>
              <p:nvPr/>
            </p:nvSpPr>
            <p:spPr>
              <a:xfrm rot="475531">
                <a:off x="7344121" y="2792192"/>
                <a:ext cx="696732" cy="786625"/>
              </a:xfrm>
              <a:custGeom>
                <a:rect b="b" l="l" r="r" t="t"/>
                <a:pathLst>
                  <a:path extrusionOk="0" fill="none" h="8847" w="7836">
                    <a:moveTo>
                      <a:pt x="1311" y="0"/>
                    </a:moveTo>
                    <a:cubicBezTo>
                      <a:pt x="1251" y="71"/>
                      <a:pt x="168" y="3810"/>
                      <a:pt x="84" y="4893"/>
                    </a:cubicBezTo>
                    <a:cubicBezTo>
                      <a:pt x="1" y="5977"/>
                      <a:pt x="144" y="7441"/>
                      <a:pt x="1418" y="8144"/>
                    </a:cubicBezTo>
                    <a:cubicBezTo>
                      <a:pt x="2680" y="8846"/>
                      <a:pt x="4156" y="8561"/>
                      <a:pt x="5049" y="7918"/>
                    </a:cubicBezTo>
                    <a:cubicBezTo>
                      <a:pt x="5942" y="7275"/>
                      <a:pt x="7252" y="6156"/>
                      <a:pt x="7835" y="5144"/>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6"/>
              <p:cNvSpPr/>
              <p:nvPr/>
            </p:nvSpPr>
            <p:spPr>
              <a:xfrm rot="475531">
                <a:off x="8123647" y="3042091"/>
                <a:ext cx="210727" cy="111232"/>
              </a:xfrm>
              <a:custGeom>
                <a:rect b="b" l="l" r="r" t="t"/>
                <a:pathLst>
                  <a:path extrusionOk="0" fill="none" h="1251" w="2370">
                    <a:moveTo>
                      <a:pt x="2370" y="262"/>
                    </a:moveTo>
                    <a:cubicBezTo>
                      <a:pt x="2239" y="0"/>
                      <a:pt x="1882" y="0"/>
                      <a:pt x="1703" y="0"/>
                    </a:cubicBezTo>
                    <a:cubicBezTo>
                      <a:pt x="1524" y="0"/>
                      <a:pt x="1346" y="60"/>
                      <a:pt x="1167" y="155"/>
                    </a:cubicBezTo>
                    <a:cubicBezTo>
                      <a:pt x="882" y="298"/>
                      <a:pt x="298" y="810"/>
                      <a:pt x="0" y="1251"/>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6"/>
              <p:cNvSpPr/>
              <p:nvPr/>
            </p:nvSpPr>
            <p:spPr>
              <a:xfrm rot="475531">
                <a:off x="8167507" y="3090596"/>
                <a:ext cx="36099" cy="123947"/>
              </a:xfrm>
              <a:custGeom>
                <a:rect b="b" l="l" r="r" t="t"/>
                <a:pathLst>
                  <a:path extrusionOk="0" fill="none" h="1394" w="406">
                    <a:moveTo>
                      <a:pt x="1" y="1"/>
                    </a:moveTo>
                    <a:cubicBezTo>
                      <a:pt x="156" y="24"/>
                      <a:pt x="251" y="179"/>
                      <a:pt x="299" y="322"/>
                    </a:cubicBezTo>
                    <a:cubicBezTo>
                      <a:pt x="370" y="501"/>
                      <a:pt x="406" y="691"/>
                      <a:pt x="370" y="894"/>
                    </a:cubicBezTo>
                    <a:cubicBezTo>
                      <a:pt x="346" y="1084"/>
                      <a:pt x="251" y="1263"/>
                      <a:pt x="108" y="1394"/>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6"/>
              <p:cNvSpPr/>
              <p:nvPr/>
            </p:nvSpPr>
            <p:spPr>
              <a:xfrm rot="475531">
                <a:off x="7601141" y="2805195"/>
                <a:ext cx="112299" cy="68909"/>
              </a:xfrm>
              <a:custGeom>
                <a:rect b="b" l="l" r="r" t="t"/>
                <a:pathLst>
                  <a:path extrusionOk="0" fill="none" h="775" w="1263">
                    <a:moveTo>
                      <a:pt x="143" y="0"/>
                    </a:moveTo>
                    <a:cubicBezTo>
                      <a:pt x="24" y="167"/>
                      <a:pt x="0" y="393"/>
                      <a:pt x="72" y="584"/>
                    </a:cubicBezTo>
                    <a:cubicBezTo>
                      <a:pt x="84" y="619"/>
                      <a:pt x="119" y="691"/>
                      <a:pt x="167" y="715"/>
                    </a:cubicBezTo>
                    <a:cubicBezTo>
                      <a:pt x="239" y="774"/>
                      <a:pt x="346" y="774"/>
                      <a:pt x="429" y="762"/>
                    </a:cubicBezTo>
                    <a:cubicBezTo>
                      <a:pt x="620" y="726"/>
                      <a:pt x="786" y="619"/>
                      <a:pt x="917" y="488"/>
                    </a:cubicBezTo>
                    <a:cubicBezTo>
                      <a:pt x="1048" y="357"/>
                      <a:pt x="1155" y="191"/>
                      <a:pt x="1262" y="24"/>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6"/>
              <p:cNvSpPr/>
              <p:nvPr/>
            </p:nvSpPr>
            <p:spPr>
              <a:xfrm rot="475531">
                <a:off x="7417335" y="2750754"/>
                <a:ext cx="62596" cy="127147"/>
              </a:xfrm>
              <a:custGeom>
                <a:rect b="b" l="l" r="r" t="t"/>
                <a:pathLst>
                  <a:path extrusionOk="0" fill="none" h="1430" w="704">
                    <a:moveTo>
                      <a:pt x="1" y="0"/>
                    </a:moveTo>
                    <a:cubicBezTo>
                      <a:pt x="239" y="119"/>
                      <a:pt x="429" y="322"/>
                      <a:pt x="537" y="560"/>
                    </a:cubicBezTo>
                    <a:cubicBezTo>
                      <a:pt x="644" y="798"/>
                      <a:pt x="703" y="1179"/>
                      <a:pt x="644" y="1429"/>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6"/>
              <p:cNvSpPr/>
              <p:nvPr/>
            </p:nvSpPr>
            <p:spPr>
              <a:xfrm rot="475531">
                <a:off x="7381851" y="2846359"/>
                <a:ext cx="78422" cy="139862"/>
              </a:xfrm>
              <a:custGeom>
                <a:rect b="b" l="l" r="r" t="t"/>
                <a:pathLst>
                  <a:path extrusionOk="0" fill="none" h="1573" w="882">
                    <a:moveTo>
                      <a:pt x="882" y="1"/>
                    </a:moveTo>
                    <a:cubicBezTo>
                      <a:pt x="298" y="227"/>
                      <a:pt x="1" y="1120"/>
                      <a:pt x="525" y="1572"/>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6"/>
              <p:cNvSpPr/>
              <p:nvPr/>
            </p:nvSpPr>
            <p:spPr>
              <a:xfrm rot="475531">
                <a:off x="7894034" y="2920420"/>
                <a:ext cx="91137" cy="82690"/>
              </a:xfrm>
              <a:custGeom>
                <a:rect b="b" l="l" r="r" t="t"/>
                <a:pathLst>
                  <a:path extrusionOk="0" fill="none" h="930" w="1025">
                    <a:moveTo>
                      <a:pt x="60" y="0"/>
                    </a:moveTo>
                    <a:cubicBezTo>
                      <a:pt x="24" y="179"/>
                      <a:pt x="0" y="358"/>
                      <a:pt x="48" y="524"/>
                    </a:cubicBezTo>
                    <a:cubicBezTo>
                      <a:pt x="84" y="691"/>
                      <a:pt x="203" y="858"/>
                      <a:pt x="369" y="893"/>
                    </a:cubicBezTo>
                    <a:cubicBezTo>
                      <a:pt x="488" y="929"/>
                      <a:pt x="607" y="917"/>
                      <a:pt x="727" y="858"/>
                    </a:cubicBezTo>
                    <a:cubicBezTo>
                      <a:pt x="834" y="810"/>
                      <a:pt x="941" y="715"/>
                      <a:pt x="1024" y="643"/>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6"/>
              <p:cNvSpPr/>
              <p:nvPr/>
            </p:nvSpPr>
            <p:spPr>
              <a:xfrm rot="475531">
                <a:off x="7918974" y="2838278"/>
                <a:ext cx="180051" cy="108920"/>
              </a:xfrm>
              <a:custGeom>
                <a:rect b="b" l="l" r="r" t="t"/>
                <a:pathLst>
                  <a:path extrusionOk="0" h="1225" w="2025">
                    <a:moveTo>
                      <a:pt x="632" y="1"/>
                    </a:moveTo>
                    <a:cubicBezTo>
                      <a:pt x="537" y="1"/>
                      <a:pt x="430" y="1"/>
                      <a:pt x="310" y="12"/>
                    </a:cubicBezTo>
                    <a:cubicBezTo>
                      <a:pt x="251" y="36"/>
                      <a:pt x="180" y="36"/>
                      <a:pt x="120" y="60"/>
                    </a:cubicBezTo>
                    <a:cubicBezTo>
                      <a:pt x="84" y="72"/>
                      <a:pt x="60" y="108"/>
                      <a:pt x="37" y="132"/>
                    </a:cubicBezTo>
                    <a:cubicBezTo>
                      <a:pt x="37" y="141"/>
                      <a:pt x="15" y="209"/>
                      <a:pt x="17" y="209"/>
                    </a:cubicBezTo>
                    <a:cubicBezTo>
                      <a:pt x="17" y="209"/>
                      <a:pt x="20" y="204"/>
                      <a:pt x="25" y="191"/>
                    </a:cubicBezTo>
                    <a:lnTo>
                      <a:pt x="25" y="191"/>
                    </a:lnTo>
                    <a:cubicBezTo>
                      <a:pt x="1" y="262"/>
                      <a:pt x="37" y="346"/>
                      <a:pt x="120" y="346"/>
                    </a:cubicBezTo>
                    <a:cubicBezTo>
                      <a:pt x="156" y="358"/>
                      <a:pt x="191" y="361"/>
                      <a:pt x="230" y="361"/>
                    </a:cubicBezTo>
                    <a:cubicBezTo>
                      <a:pt x="269" y="361"/>
                      <a:pt x="310" y="358"/>
                      <a:pt x="358" y="358"/>
                    </a:cubicBezTo>
                    <a:cubicBezTo>
                      <a:pt x="441" y="358"/>
                      <a:pt x="537" y="358"/>
                      <a:pt x="620" y="370"/>
                    </a:cubicBezTo>
                    <a:cubicBezTo>
                      <a:pt x="787" y="382"/>
                      <a:pt x="965" y="429"/>
                      <a:pt x="1108" y="489"/>
                    </a:cubicBezTo>
                    <a:cubicBezTo>
                      <a:pt x="1239" y="548"/>
                      <a:pt x="1382" y="643"/>
                      <a:pt x="1465" y="763"/>
                    </a:cubicBezTo>
                    <a:cubicBezTo>
                      <a:pt x="1513" y="798"/>
                      <a:pt x="1537" y="858"/>
                      <a:pt x="1573" y="941"/>
                    </a:cubicBezTo>
                    <a:cubicBezTo>
                      <a:pt x="1620" y="1013"/>
                      <a:pt x="1632" y="1096"/>
                      <a:pt x="1704" y="1179"/>
                    </a:cubicBezTo>
                    <a:cubicBezTo>
                      <a:pt x="1742" y="1207"/>
                      <a:pt x="1794" y="1224"/>
                      <a:pt x="1842" y="1224"/>
                    </a:cubicBezTo>
                    <a:cubicBezTo>
                      <a:pt x="1899" y="1224"/>
                      <a:pt x="1952" y="1201"/>
                      <a:pt x="1977" y="1144"/>
                    </a:cubicBezTo>
                    <a:cubicBezTo>
                      <a:pt x="2001" y="1060"/>
                      <a:pt x="2025" y="1001"/>
                      <a:pt x="2001" y="929"/>
                    </a:cubicBezTo>
                    <a:cubicBezTo>
                      <a:pt x="1989" y="870"/>
                      <a:pt x="1965" y="822"/>
                      <a:pt x="1942" y="774"/>
                    </a:cubicBezTo>
                    <a:cubicBezTo>
                      <a:pt x="1906" y="679"/>
                      <a:pt x="1846" y="596"/>
                      <a:pt x="1787" y="524"/>
                    </a:cubicBezTo>
                    <a:cubicBezTo>
                      <a:pt x="1644" y="358"/>
                      <a:pt x="1489" y="239"/>
                      <a:pt x="1311" y="143"/>
                    </a:cubicBezTo>
                    <a:cubicBezTo>
                      <a:pt x="1096" y="60"/>
                      <a:pt x="870"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6"/>
              <p:cNvSpPr/>
              <p:nvPr/>
            </p:nvSpPr>
            <p:spPr>
              <a:xfrm rot="475531">
                <a:off x="7589288" y="2712949"/>
                <a:ext cx="181118" cy="59573"/>
              </a:xfrm>
              <a:custGeom>
                <a:rect b="b" l="l" r="r" t="t"/>
                <a:pathLst>
                  <a:path extrusionOk="0" h="670" w="2037">
                    <a:moveTo>
                      <a:pt x="1092" y="0"/>
                    </a:moveTo>
                    <a:cubicBezTo>
                      <a:pt x="1065" y="0"/>
                      <a:pt x="1039" y="1"/>
                      <a:pt x="1013" y="2"/>
                    </a:cubicBezTo>
                    <a:cubicBezTo>
                      <a:pt x="810" y="26"/>
                      <a:pt x="632" y="86"/>
                      <a:pt x="429" y="157"/>
                    </a:cubicBezTo>
                    <a:cubicBezTo>
                      <a:pt x="346" y="205"/>
                      <a:pt x="251" y="229"/>
                      <a:pt x="179" y="288"/>
                    </a:cubicBezTo>
                    <a:cubicBezTo>
                      <a:pt x="72" y="360"/>
                      <a:pt x="36" y="443"/>
                      <a:pt x="13" y="562"/>
                    </a:cubicBezTo>
                    <a:cubicBezTo>
                      <a:pt x="1" y="622"/>
                      <a:pt x="48" y="669"/>
                      <a:pt x="108" y="669"/>
                    </a:cubicBezTo>
                    <a:cubicBezTo>
                      <a:pt x="191" y="669"/>
                      <a:pt x="286" y="669"/>
                      <a:pt x="358" y="634"/>
                    </a:cubicBezTo>
                    <a:cubicBezTo>
                      <a:pt x="429" y="586"/>
                      <a:pt x="489" y="538"/>
                      <a:pt x="572" y="514"/>
                    </a:cubicBezTo>
                    <a:cubicBezTo>
                      <a:pt x="703" y="455"/>
                      <a:pt x="870" y="407"/>
                      <a:pt x="1013" y="395"/>
                    </a:cubicBezTo>
                    <a:cubicBezTo>
                      <a:pt x="1061" y="392"/>
                      <a:pt x="1110" y="390"/>
                      <a:pt x="1160" y="390"/>
                    </a:cubicBezTo>
                    <a:cubicBezTo>
                      <a:pt x="1280" y="390"/>
                      <a:pt x="1399" y="404"/>
                      <a:pt x="1501" y="455"/>
                    </a:cubicBezTo>
                    <a:cubicBezTo>
                      <a:pt x="1581" y="491"/>
                      <a:pt x="1707" y="632"/>
                      <a:pt x="1811" y="632"/>
                    </a:cubicBezTo>
                    <a:cubicBezTo>
                      <a:pt x="1846" y="632"/>
                      <a:pt x="1879" y="616"/>
                      <a:pt x="1906" y="574"/>
                    </a:cubicBezTo>
                    <a:cubicBezTo>
                      <a:pt x="2037" y="395"/>
                      <a:pt x="1775" y="205"/>
                      <a:pt x="1644" y="122"/>
                    </a:cubicBezTo>
                    <a:cubicBezTo>
                      <a:pt x="1466" y="38"/>
                      <a:pt x="1280" y="0"/>
                      <a:pt x="10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6"/>
              <p:cNvSpPr/>
              <p:nvPr/>
            </p:nvSpPr>
            <p:spPr>
              <a:xfrm rot="475531">
                <a:off x="5809777" y="3315912"/>
                <a:ext cx="283014" cy="332184"/>
              </a:xfrm>
              <a:custGeom>
                <a:rect b="b" l="l" r="r" t="t"/>
                <a:pathLst>
                  <a:path extrusionOk="0" h="3736" w="3183">
                    <a:moveTo>
                      <a:pt x="1156" y="1384"/>
                    </a:moveTo>
                    <a:cubicBezTo>
                      <a:pt x="1156" y="1431"/>
                      <a:pt x="1163" y="1478"/>
                      <a:pt x="1172" y="1525"/>
                    </a:cubicBezTo>
                    <a:lnTo>
                      <a:pt x="1172" y="1525"/>
                    </a:lnTo>
                    <a:cubicBezTo>
                      <a:pt x="1170" y="1476"/>
                      <a:pt x="1165" y="1429"/>
                      <a:pt x="1156" y="1384"/>
                    </a:cubicBezTo>
                    <a:close/>
                    <a:moveTo>
                      <a:pt x="2736" y="1"/>
                    </a:moveTo>
                    <a:cubicBezTo>
                      <a:pt x="2725" y="1"/>
                      <a:pt x="2714" y="1"/>
                      <a:pt x="2703" y="3"/>
                    </a:cubicBezTo>
                    <a:cubicBezTo>
                      <a:pt x="2656" y="3"/>
                      <a:pt x="2608" y="15"/>
                      <a:pt x="2584" y="15"/>
                    </a:cubicBezTo>
                    <a:lnTo>
                      <a:pt x="2144" y="15"/>
                    </a:lnTo>
                    <a:cubicBezTo>
                      <a:pt x="1930" y="26"/>
                      <a:pt x="1703" y="26"/>
                      <a:pt x="1477" y="50"/>
                    </a:cubicBezTo>
                    <a:cubicBezTo>
                      <a:pt x="1251" y="62"/>
                      <a:pt x="1037" y="62"/>
                      <a:pt x="798" y="86"/>
                    </a:cubicBezTo>
                    <a:cubicBezTo>
                      <a:pt x="691" y="110"/>
                      <a:pt x="596" y="134"/>
                      <a:pt x="501" y="169"/>
                    </a:cubicBezTo>
                    <a:cubicBezTo>
                      <a:pt x="453" y="181"/>
                      <a:pt x="394" y="193"/>
                      <a:pt x="346" y="229"/>
                    </a:cubicBezTo>
                    <a:cubicBezTo>
                      <a:pt x="287" y="253"/>
                      <a:pt x="263" y="300"/>
                      <a:pt x="215" y="324"/>
                    </a:cubicBezTo>
                    <a:cubicBezTo>
                      <a:pt x="156" y="372"/>
                      <a:pt x="156" y="443"/>
                      <a:pt x="215" y="491"/>
                    </a:cubicBezTo>
                    <a:cubicBezTo>
                      <a:pt x="263" y="526"/>
                      <a:pt x="287" y="562"/>
                      <a:pt x="346" y="598"/>
                    </a:cubicBezTo>
                    <a:cubicBezTo>
                      <a:pt x="394" y="622"/>
                      <a:pt x="441" y="646"/>
                      <a:pt x="501" y="657"/>
                    </a:cubicBezTo>
                    <a:cubicBezTo>
                      <a:pt x="620" y="705"/>
                      <a:pt x="739" y="729"/>
                      <a:pt x="858" y="741"/>
                    </a:cubicBezTo>
                    <a:cubicBezTo>
                      <a:pt x="989" y="765"/>
                      <a:pt x="1120" y="765"/>
                      <a:pt x="1251" y="777"/>
                    </a:cubicBezTo>
                    <a:cubicBezTo>
                      <a:pt x="1275" y="1027"/>
                      <a:pt x="1179" y="1300"/>
                      <a:pt x="1179" y="1562"/>
                    </a:cubicBezTo>
                    <a:cubicBezTo>
                      <a:pt x="1177" y="1550"/>
                      <a:pt x="1174" y="1537"/>
                      <a:pt x="1172" y="1525"/>
                    </a:cubicBezTo>
                    <a:lnTo>
                      <a:pt x="1172" y="1525"/>
                    </a:lnTo>
                    <a:cubicBezTo>
                      <a:pt x="1185" y="1801"/>
                      <a:pt x="1106" y="2133"/>
                      <a:pt x="1096" y="2396"/>
                    </a:cubicBezTo>
                    <a:cubicBezTo>
                      <a:pt x="1060" y="2884"/>
                      <a:pt x="1120" y="2920"/>
                      <a:pt x="632" y="2932"/>
                    </a:cubicBezTo>
                    <a:cubicBezTo>
                      <a:pt x="453" y="2932"/>
                      <a:pt x="1" y="3063"/>
                      <a:pt x="84" y="3336"/>
                    </a:cubicBezTo>
                    <a:cubicBezTo>
                      <a:pt x="156" y="3574"/>
                      <a:pt x="465" y="3646"/>
                      <a:pt x="679" y="3658"/>
                    </a:cubicBezTo>
                    <a:cubicBezTo>
                      <a:pt x="882" y="3682"/>
                      <a:pt x="1084" y="3694"/>
                      <a:pt x="1310" y="3694"/>
                    </a:cubicBezTo>
                    <a:cubicBezTo>
                      <a:pt x="1584" y="3705"/>
                      <a:pt x="1834" y="3694"/>
                      <a:pt x="2084" y="3717"/>
                    </a:cubicBezTo>
                    <a:cubicBezTo>
                      <a:pt x="2162" y="3728"/>
                      <a:pt x="2239" y="3736"/>
                      <a:pt x="2316" y="3736"/>
                    </a:cubicBezTo>
                    <a:cubicBezTo>
                      <a:pt x="2416" y="3736"/>
                      <a:pt x="2514" y="3722"/>
                      <a:pt x="2608" y="3682"/>
                    </a:cubicBezTo>
                    <a:cubicBezTo>
                      <a:pt x="2775" y="3598"/>
                      <a:pt x="2906" y="3420"/>
                      <a:pt x="2858" y="3265"/>
                    </a:cubicBezTo>
                    <a:cubicBezTo>
                      <a:pt x="2834" y="3098"/>
                      <a:pt x="2656" y="2991"/>
                      <a:pt x="2489" y="2967"/>
                    </a:cubicBezTo>
                    <a:cubicBezTo>
                      <a:pt x="2322" y="2932"/>
                      <a:pt x="2144" y="2943"/>
                      <a:pt x="1989" y="2932"/>
                    </a:cubicBezTo>
                    <a:cubicBezTo>
                      <a:pt x="1941" y="2932"/>
                      <a:pt x="1906" y="2920"/>
                      <a:pt x="1882" y="2908"/>
                    </a:cubicBezTo>
                    <a:cubicBezTo>
                      <a:pt x="1846" y="2872"/>
                      <a:pt x="1834" y="2848"/>
                      <a:pt x="1834" y="2801"/>
                    </a:cubicBezTo>
                    <a:cubicBezTo>
                      <a:pt x="1751" y="2372"/>
                      <a:pt x="1822" y="1931"/>
                      <a:pt x="1870" y="1503"/>
                    </a:cubicBezTo>
                    <a:cubicBezTo>
                      <a:pt x="1906" y="1098"/>
                      <a:pt x="1775" y="765"/>
                      <a:pt x="2239" y="741"/>
                    </a:cubicBezTo>
                    <a:cubicBezTo>
                      <a:pt x="2489" y="729"/>
                      <a:pt x="2727" y="741"/>
                      <a:pt x="2942" y="586"/>
                    </a:cubicBezTo>
                    <a:cubicBezTo>
                      <a:pt x="3182" y="437"/>
                      <a:pt x="3015" y="1"/>
                      <a:pt x="27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6"/>
              <p:cNvSpPr/>
              <p:nvPr/>
            </p:nvSpPr>
            <p:spPr>
              <a:xfrm rot="475531">
                <a:off x="5473944" y="3665468"/>
                <a:ext cx="247804" cy="401715"/>
              </a:xfrm>
              <a:custGeom>
                <a:rect b="b" l="l" r="r" t="t"/>
                <a:pathLst>
                  <a:path extrusionOk="0" h="4518" w="2787">
                    <a:moveTo>
                      <a:pt x="1353" y="0"/>
                    </a:moveTo>
                    <a:cubicBezTo>
                      <a:pt x="1132" y="0"/>
                      <a:pt x="913" y="85"/>
                      <a:pt x="739" y="232"/>
                    </a:cubicBezTo>
                    <a:cubicBezTo>
                      <a:pt x="441" y="494"/>
                      <a:pt x="298" y="875"/>
                      <a:pt x="203" y="1244"/>
                    </a:cubicBezTo>
                    <a:cubicBezTo>
                      <a:pt x="84" y="1684"/>
                      <a:pt x="1" y="2125"/>
                      <a:pt x="24" y="2554"/>
                    </a:cubicBezTo>
                    <a:cubicBezTo>
                      <a:pt x="24" y="3363"/>
                      <a:pt x="358" y="4328"/>
                      <a:pt x="1251" y="4494"/>
                    </a:cubicBezTo>
                    <a:cubicBezTo>
                      <a:pt x="1331" y="4510"/>
                      <a:pt x="1410" y="4517"/>
                      <a:pt x="1487" y="4517"/>
                    </a:cubicBezTo>
                    <a:cubicBezTo>
                      <a:pt x="2229" y="4517"/>
                      <a:pt x="2787" y="3822"/>
                      <a:pt x="2787" y="3077"/>
                    </a:cubicBezTo>
                    <a:cubicBezTo>
                      <a:pt x="2775" y="2661"/>
                      <a:pt x="2644" y="2054"/>
                      <a:pt x="2227" y="1839"/>
                    </a:cubicBezTo>
                    <a:cubicBezTo>
                      <a:pt x="2134" y="1790"/>
                      <a:pt x="2037" y="1769"/>
                      <a:pt x="1940" y="1769"/>
                    </a:cubicBezTo>
                    <a:cubicBezTo>
                      <a:pt x="1801" y="1769"/>
                      <a:pt x="1663" y="1812"/>
                      <a:pt x="1536" y="1875"/>
                    </a:cubicBezTo>
                    <a:cubicBezTo>
                      <a:pt x="1453" y="1923"/>
                      <a:pt x="1334" y="1994"/>
                      <a:pt x="1274" y="2101"/>
                    </a:cubicBezTo>
                    <a:cubicBezTo>
                      <a:pt x="1215" y="2184"/>
                      <a:pt x="1203" y="2315"/>
                      <a:pt x="1167" y="2423"/>
                    </a:cubicBezTo>
                    <a:cubicBezTo>
                      <a:pt x="1136" y="2527"/>
                      <a:pt x="1223" y="2658"/>
                      <a:pt x="1340" y="2658"/>
                    </a:cubicBezTo>
                    <a:cubicBezTo>
                      <a:pt x="1358" y="2658"/>
                      <a:pt x="1375" y="2655"/>
                      <a:pt x="1394" y="2649"/>
                    </a:cubicBezTo>
                    <a:cubicBezTo>
                      <a:pt x="1513" y="2601"/>
                      <a:pt x="1644" y="2601"/>
                      <a:pt x="1751" y="2530"/>
                    </a:cubicBezTo>
                    <a:cubicBezTo>
                      <a:pt x="1775" y="2518"/>
                      <a:pt x="1906" y="2423"/>
                      <a:pt x="1906" y="2423"/>
                    </a:cubicBezTo>
                    <a:cubicBezTo>
                      <a:pt x="1989" y="2434"/>
                      <a:pt x="2025" y="2649"/>
                      <a:pt x="2048" y="2708"/>
                    </a:cubicBezTo>
                    <a:cubicBezTo>
                      <a:pt x="2084" y="2839"/>
                      <a:pt x="2108" y="2994"/>
                      <a:pt x="2108" y="3125"/>
                    </a:cubicBezTo>
                    <a:cubicBezTo>
                      <a:pt x="2088" y="3488"/>
                      <a:pt x="1812" y="3868"/>
                      <a:pt x="1453" y="3868"/>
                    </a:cubicBezTo>
                    <a:cubicBezTo>
                      <a:pt x="1388" y="3868"/>
                      <a:pt x="1320" y="3855"/>
                      <a:pt x="1251" y="3828"/>
                    </a:cubicBezTo>
                    <a:cubicBezTo>
                      <a:pt x="763" y="3613"/>
                      <a:pt x="655" y="3006"/>
                      <a:pt x="679" y="2530"/>
                    </a:cubicBezTo>
                    <a:cubicBezTo>
                      <a:pt x="679" y="1982"/>
                      <a:pt x="763" y="1351"/>
                      <a:pt x="1060" y="875"/>
                    </a:cubicBezTo>
                    <a:cubicBezTo>
                      <a:pt x="1133" y="766"/>
                      <a:pt x="1233" y="644"/>
                      <a:pt x="1360" y="644"/>
                    </a:cubicBezTo>
                    <a:cubicBezTo>
                      <a:pt x="1400" y="644"/>
                      <a:pt x="1443" y="656"/>
                      <a:pt x="1489" y="684"/>
                    </a:cubicBezTo>
                    <a:cubicBezTo>
                      <a:pt x="1727" y="827"/>
                      <a:pt x="1786" y="1125"/>
                      <a:pt x="2072" y="1232"/>
                    </a:cubicBezTo>
                    <a:cubicBezTo>
                      <a:pt x="2094" y="1241"/>
                      <a:pt x="2116" y="1245"/>
                      <a:pt x="2137" y="1245"/>
                    </a:cubicBezTo>
                    <a:cubicBezTo>
                      <a:pt x="2232" y="1245"/>
                      <a:pt x="2317" y="1167"/>
                      <a:pt x="2346" y="1089"/>
                    </a:cubicBezTo>
                    <a:cubicBezTo>
                      <a:pt x="2441" y="732"/>
                      <a:pt x="2084" y="327"/>
                      <a:pt x="1810" y="137"/>
                    </a:cubicBezTo>
                    <a:cubicBezTo>
                      <a:pt x="1667" y="43"/>
                      <a:pt x="1510" y="0"/>
                      <a:pt x="13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6"/>
              <p:cNvSpPr/>
              <p:nvPr/>
            </p:nvSpPr>
            <p:spPr>
              <a:xfrm rot="475531">
                <a:off x="5745551" y="3711755"/>
                <a:ext cx="228776" cy="367927"/>
              </a:xfrm>
              <a:custGeom>
                <a:rect b="b" l="l" r="r" t="t"/>
                <a:pathLst>
                  <a:path extrusionOk="0" h="4138" w="2573">
                    <a:moveTo>
                      <a:pt x="1346" y="752"/>
                    </a:moveTo>
                    <a:cubicBezTo>
                      <a:pt x="1370" y="752"/>
                      <a:pt x="1405" y="811"/>
                      <a:pt x="1429" y="859"/>
                    </a:cubicBezTo>
                    <a:cubicBezTo>
                      <a:pt x="1727" y="1240"/>
                      <a:pt x="1858" y="1764"/>
                      <a:pt x="1834" y="2252"/>
                    </a:cubicBezTo>
                    <a:cubicBezTo>
                      <a:pt x="1822" y="2490"/>
                      <a:pt x="1762" y="2740"/>
                      <a:pt x="1667" y="2966"/>
                    </a:cubicBezTo>
                    <a:cubicBezTo>
                      <a:pt x="1596" y="3145"/>
                      <a:pt x="1489" y="3395"/>
                      <a:pt x="1298" y="3455"/>
                    </a:cubicBezTo>
                    <a:cubicBezTo>
                      <a:pt x="1271" y="3465"/>
                      <a:pt x="1247" y="3469"/>
                      <a:pt x="1225" y="3469"/>
                    </a:cubicBezTo>
                    <a:cubicBezTo>
                      <a:pt x="1097" y="3469"/>
                      <a:pt x="1065" y="3303"/>
                      <a:pt x="1024" y="3181"/>
                    </a:cubicBezTo>
                    <a:cubicBezTo>
                      <a:pt x="965" y="2907"/>
                      <a:pt x="941" y="2633"/>
                      <a:pt x="917" y="2359"/>
                    </a:cubicBezTo>
                    <a:cubicBezTo>
                      <a:pt x="917" y="2062"/>
                      <a:pt x="953" y="1764"/>
                      <a:pt x="1012" y="1478"/>
                    </a:cubicBezTo>
                    <a:cubicBezTo>
                      <a:pt x="1060" y="1288"/>
                      <a:pt x="1120" y="1073"/>
                      <a:pt x="1155" y="883"/>
                    </a:cubicBezTo>
                    <a:cubicBezTo>
                      <a:pt x="1203" y="835"/>
                      <a:pt x="1274" y="752"/>
                      <a:pt x="1346" y="752"/>
                    </a:cubicBezTo>
                    <a:close/>
                    <a:moveTo>
                      <a:pt x="1389" y="1"/>
                    </a:moveTo>
                    <a:cubicBezTo>
                      <a:pt x="1168" y="1"/>
                      <a:pt x="978" y="93"/>
                      <a:pt x="810" y="228"/>
                    </a:cubicBezTo>
                    <a:cubicBezTo>
                      <a:pt x="0" y="883"/>
                      <a:pt x="167" y="2681"/>
                      <a:pt x="465" y="3550"/>
                    </a:cubicBezTo>
                    <a:cubicBezTo>
                      <a:pt x="589" y="3902"/>
                      <a:pt x="867" y="4137"/>
                      <a:pt x="1219" y="4137"/>
                    </a:cubicBezTo>
                    <a:cubicBezTo>
                      <a:pt x="1272" y="4137"/>
                      <a:pt x="1326" y="4132"/>
                      <a:pt x="1381" y="4121"/>
                    </a:cubicBezTo>
                    <a:cubicBezTo>
                      <a:pt x="2132" y="3990"/>
                      <a:pt x="2429" y="3050"/>
                      <a:pt x="2501" y="2419"/>
                    </a:cubicBezTo>
                    <a:cubicBezTo>
                      <a:pt x="2572" y="1716"/>
                      <a:pt x="2441" y="942"/>
                      <a:pt x="2024" y="383"/>
                    </a:cubicBezTo>
                    <a:cubicBezTo>
                      <a:pt x="1882" y="168"/>
                      <a:pt x="1679" y="26"/>
                      <a:pt x="1429" y="2"/>
                    </a:cubicBezTo>
                    <a:cubicBezTo>
                      <a:pt x="1416" y="1"/>
                      <a:pt x="1402" y="1"/>
                      <a:pt x="1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6"/>
              <p:cNvSpPr/>
              <p:nvPr/>
            </p:nvSpPr>
            <p:spPr>
              <a:xfrm rot="475531">
                <a:off x="5959013" y="3741619"/>
                <a:ext cx="245670" cy="360014"/>
              </a:xfrm>
              <a:custGeom>
                <a:rect b="b" l="l" r="r" t="t"/>
                <a:pathLst>
                  <a:path extrusionOk="0" h="4049" w="2763">
                    <a:moveTo>
                      <a:pt x="2376" y="0"/>
                    </a:moveTo>
                    <a:cubicBezTo>
                      <a:pt x="2370" y="0"/>
                      <a:pt x="2364" y="1"/>
                      <a:pt x="2358" y="1"/>
                    </a:cubicBezTo>
                    <a:cubicBezTo>
                      <a:pt x="2024" y="37"/>
                      <a:pt x="1679" y="60"/>
                      <a:pt x="1322" y="72"/>
                    </a:cubicBezTo>
                    <a:cubicBezTo>
                      <a:pt x="1155" y="72"/>
                      <a:pt x="977" y="96"/>
                      <a:pt x="810" y="96"/>
                    </a:cubicBezTo>
                    <a:cubicBezTo>
                      <a:pt x="619" y="96"/>
                      <a:pt x="477" y="120"/>
                      <a:pt x="298" y="120"/>
                    </a:cubicBezTo>
                    <a:cubicBezTo>
                      <a:pt x="143" y="120"/>
                      <a:pt x="24" y="227"/>
                      <a:pt x="12" y="370"/>
                    </a:cubicBezTo>
                    <a:cubicBezTo>
                      <a:pt x="0" y="513"/>
                      <a:pt x="72" y="668"/>
                      <a:pt x="215" y="703"/>
                    </a:cubicBezTo>
                    <a:cubicBezTo>
                      <a:pt x="417" y="727"/>
                      <a:pt x="596" y="787"/>
                      <a:pt x="786" y="811"/>
                    </a:cubicBezTo>
                    <a:cubicBezTo>
                      <a:pt x="869" y="822"/>
                      <a:pt x="977" y="822"/>
                      <a:pt x="1072" y="822"/>
                    </a:cubicBezTo>
                    <a:cubicBezTo>
                      <a:pt x="1048" y="953"/>
                      <a:pt x="1048" y="1084"/>
                      <a:pt x="1048" y="1203"/>
                    </a:cubicBezTo>
                    <a:cubicBezTo>
                      <a:pt x="1036" y="1489"/>
                      <a:pt x="1012" y="1775"/>
                      <a:pt x="989" y="2061"/>
                    </a:cubicBezTo>
                    <a:cubicBezTo>
                      <a:pt x="977" y="2334"/>
                      <a:pt x="965" y="2620"/>
                      <a:pt x="929" y="2906"/>
                    </a:cubicBezTo>
                    <a:cubicBezTo>
                      <a:pt x="917" y="3192"/>
                      <a:pt x="846" y="3513"/>
                      <a:pt x="917" y="3787"/>
                    </a:cubicBezTo>
                    <a:cubicBezTo>
                      <a:pt x="959" y="3946"/>
                      <a:pt x="1132" y="4049"/>
                      <a:pt x="1297" y="4049"/>
                    </a:cubicBezTo>
                    <a:cubicBezTo>
                      <a:pt x="1415" y="4049"/>
                      <a:pt x="1529" y="3995"/>
                      <a:pt x="1584" y="3870"/>
                    </a:cubicBezTo>
                    <a:cubicBezTo>
                      <a:pt x="1703" y="3585"/>
                      <a:pt x="1691" y="3275"/>
                      <a:pt x="1703" y="2977"/>
                    </a:cubicBezTo>
                    <a:cubicBezTo>
                      <a:pt x="1715" y="2680"/>
                      <a:pt x="1751" y="2394"/>
                      <a:pt x="1762" y="2096"/>
                    </a:cubicBezTo>
                    <a:lnTo>
                      <a:pt x="1810" y="1251"/>
                    </a:lnTo>
                    <a:cubicBezTo>
                      <a:pt x="1810" y="1120"/>
                      <a:pt x="1822" y="965"/>
                      <a:pt x="1822" y="834"/>
                    </a:cubicBezTo>
                    <a:cubicBezTo>
                      <a:pt x="2001" y="822"/>
                      <a:pt x="2179" y="811"/>
                      <a:pt x="2382" y="787"/>
                    </a:cubicBezTo>
                    <a:cubicBezTo>
                      <a:pt x="2572" y="763"/>
                      <a:pt x="2763" y="644"/>
                      <a:pt x="2751" y="418"/>
                    </a:cubicBezTo>
                    <a:cubicBezTo>
                      <a:pt x="2727" y="198"/>
                      <a:pt x="2581" y="0"/>
                      <a:pt x="23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6"/>
              <p:cNvSpPr/>
              <p:nvPr/>
            </p:nvSpPr>
            <p:spPr>
              <a:xfrm rot="475531">
                <a:off x="5463675" y="4098673"/>
                <a:ext cx="240335" cy="404649"/>
              </a:xfrm>
              <a:custGeom>
                <a:rect b="b" l="l" r="r" t="t"/>
                <a:pathLst>
                  <a:path extrusionOk="0" h="4551" w="2703">
                    <a:moveTo>
                      <a:pt x="1417" y="1005"/>
                    </a:moveTo>
                    <a:cubicBezTo>
                      <a:pt x="1441" y="1076"/>
                      <a:pt x="1453" y="1159"/>
                      <a:pt x="1488" y="1243"/>
                    </a:cubicBezTo>
                    <a:cubicBezTo>
                      <a:pt x="1560" y="1576"/>
                      <a:pt x="1631" y="1909"/>
                      <a:pt x="1691" y="2255"/>
                    </a:cubicBezTo>
                    <a:cubicBezTo>
                      <a:pt x="1715" y="2314"/>
                      <a:pt x="1715" y="2386"/>
                      <a:pt x="1727" y="2445"/>
                    </a:cubicBezTo>
                    <a:cubicBezTo>
                      <a:pt x="1631" y="2457"/>
                      <a:pt x="1560" y="2469"/>
                      <a:pt x="1488" y="2469"/>
                    </a:cubicBezTo>
                    <a:cubicBezTo>
                      <a:pt x="1393" y="2493"/>
                      <a:pt x="1298" y="2505"/>
                      <a:pt x="1203" y="2517"/>
                    </a:cubicBezTo>
                    <a:cubicBezTo>
                      <a:pt x="1155" y="2517"/>
                      <a:pt x="1131" y="2529"/>
                      <a:pt x="1084" y="2529"/>
                    </a:cubicBezTo>
                    <a:cubicBezTo>
                      <a:pt x="1072" y="2529"/>
                      <a:pt x="1012" y="2552"/>
                      <a:pt x="976" y="2552"/>
                    </a:cubicBezTo>
                    <a:lnTo>
                      <a:pt x="941" y="2552"/>
                    </a:lnTo>
                    <a:cubicBezTo>
                      <a:pt x="941" y="2529"/>
                      <a:pt x="953" y="2505"/>
                      <a:pt x="953" y="2493"/>
                    </a:cubicBezTo>
                    <a:cubicBezTo>
                      <a:pt x="1060" y="1981"/>
                      <a:pt x="1155" y="1457"/>
                      <a:pt x="1417" y="1005"/>
                    </a:cubicBezTo>
                    <a:close/>
                    <a:moveTo>
                      <a:pt x="1459" y="1"/>
                    </a:moveTo>
                    <a:cubicBezTo>
                      <a:pt x="1437" y="1"/>
                      <a:pt x="1415" y="2"/>
                      <a:pt x="1393" y="4"/>
                    </a:cubicBezTo>
                    <a:cubicBezTo>
                      <a:pt x="1084" y="52"/>
                      <a:pt x="893" y="350"/>
                      <a:pt x="738" y="588"/>
                    </a:cubicBezTo>
                    <a:cubicBezTo>
                      <a:pt x="464" y="1076"/>
                      <a:pt x="322" y="1636"/>
                      <a:pt x="226" y="2207"/>
                    </a:cubicBezTo>
                    <a:cubicBezTo>
                      <a:pt x="143" y="2576"/>
                      <a:pt x="83" y="2933"/>
                      <a:pt x="48" y="3302"/>
                    </a:cubicBezTo>
                    <a:cubicBezTo>
                      <a:pt x="0" y="3648"/>
                      <a:pt x="12" y="3993"/>
                      <a:pt x="191" y="4291"/>
                    </a:cubicBezTo>
                    <a:cubicBezTo>
                      <a:pt x="211" y="4317"/>
                      <a:pt x="238" y="4333"/>
                      <a:pt x="265" y="4333"/>
                    </a:cubicBezTo>
                    <a:cubicBezTo>
                      <a:pt x="286" y="4333"/>
                      <a:pt x="306" y="4323"/>
                      <a:pt x="322" y="4303"/>
                    </a:cubicBezTo>
                    <a:cubicBezTo>
                      <a:pt x="655" y="3957"/>
                      <a:pt x="774" y="3469"/>
                      <a:pt x="845" y="2993"/>
                    </a:cubicBezTo>
                    <a:cubicBezTo>
                      <a:pt x="899" y="2999"/>
                      <a:pt x="950" y="3002"/>
                      <a:pt x="1003" y="3002"/>
                    </a:cubicBezTo>
                    <a:cubicBezTo>
                      <a:pt x="1057" y="3002"/>
                      <a:pt x="1113" y="2999"/>
                      <a:pt x="1179" y="2993"/>
                    </a:cubicBezTo>
                    <a:cubicBezTo>
                      <a:pt x="1310" y="2981"/>
                      <a:pt x="1429" y="2981"/>
                      <a:pt x="1560" y="2969"/>
                    </a:cubicBezTo>
                    <a:cubicBezTo>
                      <a:pt x="1631" y="2969"/>
                      <a:pt x="1691" y="2945"/>
                      <a:pt x="1774" y="2945"/>
                    </a:cubicBezTo>
                    <a:lnTo>
                      <a:pt x="1786" y="2945"/>
                    </a:lnTo>
                    <a:cubicBezTo>
                      <a:pt x="1798" y="3041"/>
                      <a:pt x="1810" y="3148"/>
                      <a:pt x="1834" y="3231"/>
                    </a:cubicBezTo>
                    <a:cubicBezTo>
                      <a:pt x="1846" y="3398"/>
                      <a:pt x="1857" y="3541"/>
                      <a:pt x="1881" y="3707"/>
                    </a:cubicBezTo>
                    <a:cubicBezTo>
                      <a:pt x="1905" y="3898"/>
                      <a:pt x="1905" y="4112"/>
                      <a:pt x="1965" y="4291"/>
                    </a:cubicBezTo>
                    <a:cubicBezTo>
                      <a:pt x="2021" y="4453"/>
                      <a:pt x="2189" y="4550"/>
                      <a:pt x="2348" y="4550"/>
                    </a:cubicBezTo>
                    <a:cubicBezTo>
                      <a:pt x="2492" y="4550"/>
                      <a:pt x="2628" y="4471"/>
                      <a:pt x="2667" y="4291"/>
                    </a:cubicBezTo>
                    <a:cubicBezTo>
                      <a:pt x="2703" y="3981"/>
                      <a:pt x="2631" y="3636"/>
                      <a:pt x="2584" y="3326"/>
                    </a:cubicBezTo>
                    <a:cubicBezTo>
                      <a:pt x="2548" y="2981"/>
                      <a:pt x="2500" y="2648"/>
                      <a:pt x="2453" y="2314"/>
                    </a:cubicBezTo>
                    <a:cubicBezTo>
                      <a:pt x="2405" y="1993"/>
                      <a:pt x="2346" y="1683"/>
                      <a:pt x="2274" y="1374"/>
                    </a:cubicBezTo>
                    <a:cubicBezTo>
                      <a:pt x="2215" y="1088"/>
                      <a:pt x="2167" y="778"/>
                      <a:pt x="2072" y="493"/>
                    </a:cubicBezTo>
                    <a:cubicBezTo>
                      <a:pt x="1972" y="226"/>
                      <a:pt x="1758" y="1"/>
                      <a:pt x="1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6"/>
              <p:cNvSpPr/>
              <p:nvPr/>
            </p:nvSpPr>
            <p:spPr>
              <a:xfrm rot="475531">
                <a:off x="5709700" y="4133782"/>
                <a:ext cx="173650" cy="373084"/>
              </a:xfrm>
              <a:custGeom>
                <a:rect b="b" l="l" r="r" t="t"/>
                <a:pathLst>
                  <a:path extrusionOk="0" h="4196" w="1953">
                    <a:moveTo>
                      <a:pt x="1167" y="1"/>
                    </a:moveTo>
                    <a:cubicBezTo>
                      <a:pt x="619" y="1"/>
                      <a:pt x="381" y="715"/>
                      <a:pt x="250" y="1132"/>
                    </a:cubicBezTo>
                    <a:cubicBezTo>
                      <a:pt x="84" y="1656"/>
                      <a:pt x="0" y="2216"/>
                      <a:pt x="60" y="2751"/>
                    </a:cubicBezTo>
                    <a:cubicBezTo>
                      <a:pt x="107" y="3275"/>
                      <a:pt x="262" y="3882"/>
                      <a:pt x="798" y="4121"/>
                    </a:cubicBezTo>
                    <a:cubicBezTo>
                      <a:pt x="912" y="4171"/>
                      <a:pt x="1030" y="4195"/>
                      <a:pt x="1145" y="4195"/>
                    </a:cubicBezTo>
                    <a:cubicBezTo>
                      <a:pt x="1566" y="4195"/>
                      <a:pt x="1944" y="3874"/>
                      <a:pt x="1953" y="3406"/>
                    </a:cubicBezTo>
                    <a:cubicBezTo>
                      <a:pt x="1944" y="3351"/>
                      <a:pt x="1900" y="3311"/>
                      <a:pt x="1853" y="3311"/>
                    </a:cubicBezTo>
                    <a:cubicBezTo>
                      <a:pt x="1838" y="3311"/>
                      <a:pt x="1824" y="3314"/>
                      <a:pt x="1810" y="3323"/>
                    </a:cubicBezTo>
                    <a:cubicBezTo>
                      <a:pt x="1601" y="3427"/>
                      <a:pt x="1354" y="3618"/>
                      <a:pt x="1128" y="3618"/>
                    </a:cubicBezTo>
                    <a:cubicBezTo>
                      <a:pt x="1019" y="3618"/>
                      <a:pt x="915" y="3574"/>
                      <a:pt x="822" y="3454"/>
                    </a:cubicBezTo>
                    <a:cubicBezTo>
                      <a:pt x="548" y="3097"/>
                      <a:pt x="572" y="2466"/>
                      <a:pt x="619" y="2049"/>
                    </a:cubicBezTo>
                    <a:cubicBezTo>
                      <a:pt x="655" y="1596"/>
                      <a:pt x="798" y="1096"/>
                      <a:pt x="1024" y="703"/>
                    </a:cubicBezTo>
                    <a:cubicBezTo>
                      <a:pt x="1048" y="656"/>
                      <a:pt x="1108" y="513"/>
                      <a:pt x="1167" y="513"/>
                    </a:cubicBezTo>
                    <a:cubicBezTo>
                      <a:pt x="1172" y="512"/>
                      <a:pt x="1177" y="512"/>
                      <a:pt x="1182" y="512"/>
                    </a:cubicBezTo>
                    <a:cubicBezTo>
                      <a:pt x="1268" y="512"/>
                      <a:pt x="1323" y="612"/>
                      <a:pt x="1346" y="680"/>
                    </a:cubicBezTo>
                    <a:cubicBezTo>
                      <a:pt x="1388" y="774"/>
                      <a:pt x="1402" y="1053"/>
                      <a:pt x="1551" y="1053"/>
                    </a:cubicBezTo>
                    <a:cubicBezTo>
                      <a:pt x="1571" y="1053"/>
                      <a:pt x="1594" y="1048"/>
                      <a:pt x="1620" y="1037"/>
                    </a:cubicBezTo>
                    <a:cubicBezTo>
                      <a:pt x="1822" y="953"/>
                      <a:pt x="1762" y="572"/>
                      <a:pt x="1703" y="418"/>
                    </a:cubicBezTo>
                    <a:cubicBezTo>
                      <a:pt x="1620" y="191"/>
                      <a:pt x="1417" y="1"/>
                      <a:pt x="1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6"/>
              <p:cNvSpPr/>
              <p:nvPr/>
            </p:nvSpPr>
            <p:spPr>
              <a:xfrm rot="475531">
                <a:off x="5849919" y="4152735"/>
                <a:ext cx="184053" cy="347655"/>
              </a:xfrm>
              <a:custGeom>
                <a:rect b="b" l="l" r="r" t="t"/>
                <a:pathLst>
                  <a:path extrusionOk="0" h="3910" w="2070">
                    <a:moveTo>
                      <a:pt x="1179" y="0"/>
                    </a:moveTo>
                    <a:cubicBezTo>
                      <a:pt x="988" y="0"/>
                      <a:pt x="791" y="81"/>
                      <a:pt x="656" y="216"/>
                    </a:cubicBezTo>
                    <a:cubicBezTo>
                      <a:pt x="465" y="395"/>
                      <a:pt x="406" y="681"/>
                      <a:pt x="346" y="919"/>
                    </a:cubicBezTo>
                    <a:cubicBezTo>
                      <a:pt x="168" y="1788"/>
                      <a:pt x="1" y="3014"/>
                      <a:pt x="739" y="3693"/>
                    </a:cubicBezTo>
                    <a:cubicBezTo>
                      <a:pt x="893" y="3823"/>
                      <a:pt x="1071" y="3909"/>
                      <a:pt x="1258" y="3909"/>
                    </a:cubicBezTo>
                    <a:cubicBezTo>
                      <a:pt x="1361" y="3909"/>
                      <a:pt x="1467" y="3883"/>
                      <a:pt x="1573" y="3824"/>
                    </a:cubicBezTo>
                    <a:cubicBezTo>
                      <a:pt x="1715" y="3753"/>
                      <a:pt x="1834" y="3645"/>
                      <a:pt x="1906" y="3514"/>
                    </a:cubicBezTo>
                    <a:cubicBezTo>
                      <a:pt x="1930" y="3455"/>
                      <a:pt x="1977" y="3360"/>
                      <a:pt x="1989" y="3300"/>
                    </a:cubicBezTo>
                    <a:cubicBezTo>
                      <a:pt x="2013" y="3229"/>
                      <a:pt x="2013" y="3169"/>
                      <a:pt x="2037" y="3098"/>
                    </a:cubicBezTo>
                    <a:cubicBezTo>
                      <a:pt x="2070" y="2999"/>
                      <a:pt x="2001" y="2941"/>
                      <a:pt x="1928" y="2941"/>
                    </a:cubicBezTo>
                    <a:cubicBezTo>
                      <a:pt x="1895" y="2941"/>
                      <a:pt x="1860" y="2953"/>
                      <a:pt x="1834" y="2979"/>
                    </a:cubicBezTo>
                    <a:cubicBezTo>
                      <a:pt x="1775" y="3014"/>
                      <a:pt x="1715" y="3002"/>
                      <a:pt x="1656" y="3050"/>
                    </a:cubicBezTo>
                    <a:cubicBezTo>
                      <a:pt x="1608" y="3074"/>
                      <a:pt x="1596" y="3074"/>
                      <a:pt x="1596" y="3098"/>
                    </a:cubicBezTo>
                    <a:cubicBezTo>
                      <a:pt x="1596" y="3098"/>
                      <a:pt x="1573" y="3098"/>
                      <a:pt x="1573" y="3110"/>
                    </a:cubicBezTo>
                    <a:cubicBezTo>
                      <a:pt x="1477" y="3157"/>
                      <a:pt x="1394" y="3217"/>
                      <a:pt x="1311" y="3276"/>
                    </a:cubicBezTo>
                    <a:cubicBezTo>
                      <a:pt x="1286" y="3286"/>
                      <a:pt x="1274" y="3292"/>
                      <a:pt x="1263" y="3292"/>
                    </a:cubicBezTo>
                    <a:cubicBezTo>
                      <a:pt x="1249" y="3292"/>
                      <a:pt x="1238" y="3280"/>
                      <a:pt x="1203" y="3252"/>
                    </a:cubicBezTo>
                    <a:cubicBezTo>
                      <a:pt x="1144" y="3205"/>
                      <a:pt x="1084" y="3133"/>
                      <a:pt x="1037" y="3062"/>
                    </a:cubicBezTo>
                    <a:cubicBezTo>
                      <a:pt x="858" y="2764"/>
                      <a:pt x="834" y="2395"/>
                      <a:pt x="846" y="2050"/>
                    </a:cubicBezTo>
                    <a:cubicBezTo>
                      <a:pt x="858" y="1848"/>
                      <a:pt x="882" y="1633"/>
                      <a:pt x="906" y="1431"/>
                    </a:cubicBezTo>
                    <a:cubicBezTo>
                      <a:pt x="930" y="1217"/>
                      <a:pt x="965" y="966"/>
                      <a:pt x="1061" y="776"/>
                    </a:cubicBezTo>
                    <a:cubicBezTo>
                      <a:pt x="1087" y="705"/>
                      <a:pt x="1146" y="622"/>
                      <a:pt x="1218" y="622"/>
                    </a:cubicBezTo>
                    <a:cubicBezTo>
                      <a:pt x="1244" y="622"/>
                      <a:pt x="1271" y="632"/>
                      <a:pt x="1299" y="657"/>
                    </a:cubicBezTo>
                    <a:cubicBezTo>
                      <a:pt x="1370" y="716"/>
                      <a:pt x="1370" y="847"/>
                      <a:pt x="1382" y="919"/>
                    </a:cubicBezTo>
                    <a:cubicBezTo>
                      <a:pt x="1394" y="1026"/>
                      <a:pt x="1430" y="1133"/>
                      <a:pt x="1477" y="1217"/>
                    </a:cubicBezTo>
                    <a:cubicBezTo>
                      <a:pt x="1491" y="1243"/>
                      <a:pt x="1519" y="1259"/>
                      <a:pt x="1548" y="1259"/>
                    </a:cubicBezTo>
                    <a:cubicBezTo>
                      <a:pt x="1570" y="1259"/>
                      <a:pt x="1593" y="1249"/>
                      <a:pt x="1608" y="1228"/>
                    </a:cubicBezTo>
                    <a:cubicBezTo>
                      <a:pt x="1787" y="1050"/>
                      <a:pt x="1846" y="800"/>
                      <a:pt x="1787" y="562"/>
                    </a:cubicBezTo>
                    <a:cubicBezTo>
                      <a:pt x="1739" y="359"/>
                      <a:pt x="1561" y="97"/>
                      <a:pt x="1358" y="26"/>
                    </a:cubicBezTo>
                    <a:cubicBezTo>
                      <a:pt x="1301" y="9"/>
                      <a:pt x="1240" y="0"/>
                      <a:pt x="1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6"/>
              <p:cNvSpPr/>
              <p:nvPr/>
            </p:nvSpPr>
            <p:spPr>
              <a:xfrm rot="475531">
                <a:off x="6045221" y="4169794"/>
                <a:ext cx="94338" cy="342854"/>
              </a:xfrm>
              <a:custGeom>
                <a:rect b="b" l="l" r="r" t="t"/>
                <a:pathLst>
                  <a:path extrusionOk="0" h="3856" w="1061">
                    <a:moveTo>
                      <a:pt x="667" y="0"/>
                    </a:moveTo>
                    <a:cubicBezTo>
                      <a:pt x="557" y="0"/>
                      <a:pt x="447" y="63"/>
                      <a:pt x="417" y="188"/>
                    </a:cubicBezTo>
                    <a:cubicBezTo>
                      <a:pt x="262" y="759"/>
                      <a:pt x="298" y="1367"/>
                      <a:pt x="239" y="1950"/>
                    </a:cubicBezTo>
                    <a:cubicBezTo>
                      <a:pt x="203" y="2248"/>
                      <a:pt x="179" y="2522"/>
                      <a:pt x="143" y="2819"/>
                    </a:cubicBezTo>
                    <a:cubicBezTo>
                      <a:pt x="120" y="3105"/>
                      <a:pt x="1" y="3450"/>
                      <a:pt x="143" y="3712"/>
                    </a:cubicBezTo>
                    <a:cubicBezTo>
                      <a:pt x="204" y="3807"/>
                      <a:pt x="304" y="3856"/>
                      <a:pt x="403" y="3856"/>
                    </a:cubicBezTo>
                    <a:cubicBezTo>
                      <a:pt x="477" y="3856"/>
                      <a:pt x="551" y="3828"/>
                      <a:pt x="608" y="3772"/>
                    </a:cubicBezTo>
                    <a:cubicBezTo>
                      <a:pt x="834" y="3546"/>
                      <a:pt x="810" y="3200"/>
                      <a:pt x="846" y="2903"/>
                    </a:cubicBezTo>
                    <a:cubicBezTo>
                      <a:pt x="882" y="2605"/>
                      <a:pt x="905" y="2283"/>
                      <a:pt x="941" y="1986"/>
                    </a:cubicBezTo>
                    <a:cubicBezTo>
                      <a:pt x="977" y="1390"/>
                      <a:pt x="1060" y="771"/>
                      <a:pt x="917" y="188"/>
                    </a:cubicBezTo>
                    <a:cubicBezTo>
                      <a:pt x="888" y="63"/>
                      <a:pt x="777" y="0"/>
                      <a:pt x="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6"/>
              <p:cNvSpPr/>
              <p:nvPr/>
            </p:nvSpPr>
            <p:spPr>
              <a:xfrm rot="475531">
                <a:off x="6150460" y="4151764"/>
                <a:ext cx="223442" cy="396558"/>
              </a:xfrm>
              <a:custGeom>
                <a:rect b="b" l="l" r="r" t="t"/>
                <a:pathLst>
                  <a:path extrusionOk="0" h="4460" w="2513">
                    <a:moveTo>
                      <a:pt x="2120" y="0"/>
                    </a:moveTo>
                    <a:cubicBezTo>
                      <a:pt x="1965" y="0"/>
                      <a:pt x="1846" y="119"/>
                      <a:pt x="1786" y="250"/>
                    </a:cubicBezTo>
                    <a:cubicBezTo>
                      <a:pt x="1727" y="405"/>
                      <a:pt x="1727" y="584"/>
                      <a:pt x="1703" y="726"/>
                    </a:cubicBezTo>
                    <a:cubicBezTo>
                      <a:pt x="1691" y="881"/>
                      <a:pt x="1679" y="1048"/>
                      <a:pt x="1667" y="1191"/>
                    </a:cubicBezTo>
                    <a:cubicBezTo>
                      <a:pt x="1631" y="1488"/>
                      <a:pt x="1631" y="1786"/>
                      <a:pt x="1620" y="2084"/>
                    </a:cubicBezTo>
                    <a:lnTo>
                      <a:pt x="1620" y="2155"/>
                    </a:lnTo>
                    <a:cubicBezTo>
                      <a:pt x="1608" y="2119"/>
                      <a:pt x="1572" y="2060"/>
                      <a:pt x="1560" y="2012"/>
                    </a:cubicBezTo>
                    <a:lnTo>
                      <a:pt x="1203" y="1119"/>
                    </a:lnTo>
                    <a:cubicBezTo>
                      <a:pt x="1096" y="869"/>
                      <a:pt x="977" y="464"/>
                      <a:pt x="727" y="333"/>
                    </a:cubicBezTo>
                    <a:lnTo>
                      <a:pt x="715" y="333"/>
                    </a:lnTo>
                    <a:cubicBezTo>
                      <a:pt x="683" y="314"/>
                      <a:pt x="641" y="302"/>
                      <a:pt x="599" y="302"/>
                    </a:cubicBezTo>
                    <a:cubicBezTo>
                      <a:pt x="563" y="302"/>
                      <a:pt x="528" y="311"/>
                      <a:pt x="500" y="333"/>
                    </a:cubicBezTo>
                    <a:cubicBezTo>
                      <a:pt x="238" y="512"/>
                      <a:pt x="262" y="941"/>
                      <a:pt x="250" y="1226"/>
                    </a:cubicBezTo>
                    <a:cubicBezTo>
                      <a:pt x="215" y="1560"/>
                      <a:pt x="179" y="1905"/>
                      <a:pt x="155" y="2250"/>
                    </a:cubicBezTo>
                    <a:cubicBezTo>
                      <a:pt x="143" y="2572"/>
                      <a:pt x="119" y="2905"/>
                      <a:pt x="96" y="3251"/>
                    </a:cubicBezTo>
                    <a:cubicBezTo>
                      <a:pt x="84" y="3572"/>
                      <a:pt x="0" y="4001"/>
                      <a:pt x="143" y="4298"/>
                    </a:cubicBezTo>
                    <a:cubicBezTo>
                      <a:pt x="201" y="4408"/>
                      <a:pt x="304" y="4459"/>
                      <a:pt x="411" y="4459"/>
                    </a:cubicBezTo>
                    <a:cubicBezTo>
                      <a:pt x="524" y="4459"/>
                      <a:pt x="641" y="4402"/>
                      <a:pt x="715" y="4298"/>
                    </a:cubicBezTo>
                    <a:cubicBezTo>
                      <a:pt x="810" y="4155"/>
                      <a:pt x="810" y="3965"/>
                      <a:pt x="810" y="3786"/>
                    </a:cubicBezTo>
                    <a:cubicBezTo>
                      <a:pt x="834" y="3620"/>
                      <a:pt x="834" y="3453"/>
                      <a:pt x="846" y="3286"/>
                    </a:cubicBezTo>
                    <a:cubicBezTo>
                      <a:pt x="858" y="2965"/>
                      <a:pt x="869" y="2631"/>
                      <a:pt x="893" y="2298"/>
                    </a:cubicBezTo>
                    <a:lnTo>
                      <a:pt x="893" y="1977"/>
                    </a:lnTo>
                    <a:cubicBezTo>
                      <a:pt x="917" y="2072"/>
                      <a:pt x="953" y="2155"/>
                      <a:pt x="977" y="2262"/>
                    </a:cubicBezTo>
                    <a:cubicBezTo>
                      <a:pt x="1084" y="2560"/>
                      <a:pt x="1167" y="2870"/>
                      <a:pt x="1274" y="3167"/>
                    </a:cubicBezTo>
                    <a:cubicBezTo>
                      <a:pt x="1381" y="3501"/>
                      <a:pt x="1465" y="3846"/>
                      <a:pt x="1631" y="4155"/>
                    </a:cubicBezTo>
                    <a:cubicBezTo>
                      <a:pt x="1684" y="4261"/>
                      <a:pt x="1822" y="4321"/>
                      <a:pt x="1953" y="4321"/>
                    </a:cubicBezTo>
                    <a:cubicBezTo>
                      <a:pt x="1998" y="4321"/>
                      <a:pt x="2044" y="4314"/>
                      <a:pt x="2084" y="4298"/>
                    </a:cubicBezTo>
                    <a:cubicBezTo>
                      <a:pt x="2262" y="4227"/>
                      <a:pt x="2322" y="4060"/>
                      <a:pt x="2286" y="3882"/>
                    </a:cubicBezTo>
                    <a:cubicBezTo>
                      <a:pt x="2274" y="3751"/>
                      <a:pt x="2298" y="3584"/>
                      <a:pt x="2298" y="3453"/>
                    </a:cubicBezTo>
                    <a:cubicBezTo>
                      <a:pt x="2298" y="3310"/>
                      <a:pt x="2322" y="3155"/>
                      <a:pt x="2334" y="2989"/>
                    </a:cubicBezTo>
                    <a:cubicBezTo>
                      <a:pt x="2358" y="2691"/>
                      <a:pt x="2358" y="2393"/>
                      <a:pt x="2382" y="2096"/>
                    </a:cubicBezTo>
                    <a:cubicBezTo>
                      <a:pt x="2393" y="1798"/>
                      <a:pt x="2405" y="1500"/>
                      <a:pt x="2441" y="1203"/>
                    </a:cubicBezTo>
                    <a:cubicBezTo>
                      <a:pt x="2441" y="893"/>
                      <a:pt x="2512" y="572"/>
                      <a:pt x="2465" y="250"/>
                    </a:cubicBezTo>
                    <a:cubicBezTo>
                      <a:pt x="2441" y="107"/>
                      <a:pt x="2274" y="0"/>
                      <a:pt x="2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6"/>
              <p:cNvSpPr/>
              <p:nvPr/>
            </p:nvSpPr>
            <p:spPr>
              <a:xfrm rot="475531">
                <a:off x="6369306" y="4177410"/>
                <a:ext cx="190632" cy="392379"/>
              </a:xfrm>
              <a:custGeom>
                <a:rect b="b" l="l" r="r" t="t"/>
                <a:pathLst>
                  <a:path extrusionOk="0" h="4413" w="2144">
                    <a:moveTo>
                      <a:pt x="1215" y="1195"/>
                    </a:moveTo>
                    <a:cubicBezTo>
                      <a:pt x="1227" y="1231"/>
                      <a:pt x="1227" y="1266"/>
                      <a:pt x="1239" y="1290"/>
                    </a:cubicBezTo>
                    <a:cubicBezTo>
                      <a:pt x="1299" y="1576"/>
                      <a:pt x="1310" y="1874"/>
                      <a:pt x="1334" y="2171"/>
                    </a:cubicBezTo>
                    <a:lnTo>
                      <a:pt x="1334" y="2386"/>
                    </a:lnTo>
                    <a:cubicBezTo>
                      <a:pt x="1191" y="2397"/>
                      <a:pt x="1060" y="2397"/>
                      <a:pt x="929" y="2421"/>
                    </a:cubicBezTo>
                    <a:cubicBezTo>
                      <a:pt x="989" y="2005"/>
                      <a:pt x="1072" y="1588"/>
                      <a:pt x="1215" y="1195"/>
                    </a:cubicBezTo>
                    <a:close/>
                    <a:moveTo>
                      <a:pt x="1110" y="0"/>
                    </a:moveTo>
                    <a:cubicBezTo>
                      <a:pt x="983" y="0"/>
                      <a:pt x="860" y="51"/>
                      <a:pt x="798" y="183"/>
                    </a:cubicBezTo>
                    <a:cubicBezTo>
                      <a:pt x="477" y="814"/>
                      <a:pt x="287" y="1504"/>
                      <a:pt x="203" y="2207"/>
                    </a:cubicBezTo>
                    <a:cubicBezTo>
                      <a:pt x="156" y="2540"/>
                      <a:pt x="108" y="2886"/>
                      <a:pt x="108" y="3243"/>
                    </a:cubicBezTo>
                    <a:cubicBezTo>
                      <a:pt x="108" y="3540"/>
                      <a:pt x="1" y="3945"/>
                      <a:pt x="203" y="4195"/>
                    </a:cubicBezTo>
                    <a:cubicBezTo>
                      <a:pt x="228" y="4236"/>
                      <a:pt x="275" y="4249"/>
                      <a:pt x="322" y="4249"/>
                    </a:cubicBezTo>
                    <a:cubicBezTo>
                      <a:pt x="343" y="4249"/>
                      <a:pt x="363" y="4247"/>
                      <a:pt x="382" y="4243"/>
                    </a:cubicBezTo>
                    <a:cubicBezTo>
                      <a:pt x="715" y="4183"/>
                      <a:pt x="775" y="3707"/>
                      <a:pt x="810" y="3433"/>
                    </a:cubicBezTo>
                    <a:lnTo>
                      <a:pt x="858" y="3076"/>
                    </a:lnTo>
                    <a:lnTo>
                      <a:pt x="1132" y="3076"/>
                    </a:lnTo>
                    <a:cubicBezTo>
                      <a:pt x="1215" y="3076"/>
                      <a:pt x="1275" y="3064"/>
                      <a:pt x="1346" y="3064"/>
                    </a:cubicBezTo>
                    <a:lnTo>
                      <a:pt x="1346" y="3124"/>
                    </a:lnTo>
                    <a:cubicBezTo>
                      <a:pt x="1346" y="3290"/>
                      <a:pt x="1358" y="3469"/>
                      <a:pt x="1358" y="3636"/>
                    </a:cubicBezTo>
                    <a:cubicBezTo>
                      <a:pt x="1358" y="3814"/>
                      <a:pt x="1346" y="4005"/>
                      <a:pt x="1406" y="4171"/>
                    </a:cubicBezTo>
                    <a:cubicBezTo>
                      <a:pt x="1466" y="4329"/>
                      <a:pt x="1607" y="4413"/>
                      <a:pt x="1747" y="4413"/>
                    </a:cubicBezTo>
                    <a:cubicBezTo>
                      <a:pt x="1881" y="4413"/>
                      <a:pt x="2014" y="4335"/>
                      <a:pt x="2072" y="4171"/>
                    </a:cubicBezTo>
                    <a:cubicBezTo>
                      <a:pt x="2144" y="3957"/>
                      <a:pt x="2120" y="3731"/>
                      <a:pt x="2120" y="3540"/>
                    </a:cubicBezTo>
                    <a:cubicBezTo>
                      <a:pt x="2120" y="3350"/>
                      <a:pt x="2108" y="3159"/>
                      <a:pt x="2108" y="2957"/>
                    </a:cubicBezTo>
                    <a:cubicBezTo>
                      <a:pt x="2084" y="2600"/>
                      <a:pt x="2084" y="2243"/>
                      <a:pt x="2061" y="1885"/>
                    </a:cubicBezTo>
                    <a:cubicBezTo>
                      <a:pt x="2013" y="1290"/>
                      <a:pt x="1953" y="326"/>
                      <a:pt x="1310" y="40"/>
                    </a:cubicBezTo>
                    <a:cubicBezTo>
                      <a:pt x="1248" y="15"/>
                      <a:pt x="1178"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6"/>
              <p:cNvSpPr/>
              <p:nvPr/>
            </p:nvSpPr>
            <p:spPr>
              <a:xfrm rot="475531">
                <a:off x="6530939" y="4186103"/>
                <a:ext cx="218196" cy="389267"/>
              </a:xfrm>
              <a:custGeom>
                <a:rect b="b" l="l" r="r" t="t"/>
                <a:pathLst>
                  <a:path extrusionOk="0" h="4378" w="2454">
                    <a:moveTo>
                      <a:pt x="2035" y="0"/>
                    </a:moveTo>
                    <a:cubicBezTo>
                      <a:pt x="1957" y="0"/>
                      <a:pt x="1880" y="17"/>
                      <a:pt x="1798" y="25"/>
                    </a:cubicBezTo>
                    <a:lnTo>
                      <a:pt x="1739" y="25"/>
                    </a:lnTo>
                    <a:cubicBezTo>
                      <a:pt x="1691" y="25"/>
                      <a:pt x="1655" y="36"/>
                      <a:pt x="1620" y="36"/>
                    </a:cubicBezTo>
                    <a:lnTo>
                      <a:pt x="1132" y="84"/>
                    </a:lnTo>
                    <a:cubicBezTo>
                      <a:pt x="965" y="96"/>
                      <a:pt x="798" y="96"/>
                      <a:pt x="632" y="132"/>
                    </a:cubicBezTo>
                    <a:cubicBezTo>
                      <a:pt x="429" y="155"/>
                      <a:pt x="239" y="167"/>
                      <a:pt x="84" y="334"/>
                    </a:cubicBezTo>
                    <a:cubicBezTo>
                      <a:pt x="1" y="429"/>
                      <a:pt x="1" y="572"/>
                      <a:pt x="84" y="667"/>
                    </a:cubicBezTo>
                    <a:cubicBezTo>
                      <a:pt x="155" y="739"/>
                      <a:pt x="251" y="787"/>
                      <a:pt x="358" y="810"/>
                    </a:cubicBezTo>
                    <a:cubicBezTo>
                      <a:pt x="441" y="834"/>
                      <a:pt x="548" y="846"/>
                      <a:pt x="632" y="846"/>
                    </a:cubicBezTo>
                    <a:lnTo>
                      <a:pt x="893" y="846"/>
                    </a:lnTo>
                    <a:cubicBezTo>
                      <a:pt x="893" y="965"/>
                      <a:pt x="870" y="1072"/>
                      <a:pt x="870" y="1191"/>
                    </a:cubicBezTo>
                    <a:cubicBezTo>
                      <a:pt x="858" y="1513"/>
                      <a:pt x="846" y="1834"/>
                      <a:pt x="810" y="2180"/>
                    </a:cubicBezTo>
                    <a:cubicBezTo>
                      <a:pt x="798" y="2513"/>
                      <a:pt x="774" y="2834"/>
                      <a:pt x="751" y="3180"/>
                    </a:cubicBezTo>
                    <a:cubicBezTo>
                      <a:pt x="739" y="3346"/>
                      <a:pt x="727" y="3525"/>
                      <a:pt x="715" y="3692"/>
                    </a:cubicBezTo>
                    <a:cubicBezTo>
                      <a:pt x="691" y="3835"/>
                      <a:pt x="667" y="4001"/>
                      <a:pt x="715" y="4144"/>
                    </a:cubicBezTo>
                    <a:cubicBezTo>
                      <a:pt x="754" y="4283"/>
                      <a:pt x="897" y="4377"/>
                      <a:pt x="1033" y="4377"/>
                    </a:cubicBezTo>
                    <a:cubicBezTo>
                      <a:pt x="1106" y="4377"/>
                      <a:pt x="1177" y="4350"/>
                      <a:pt x="1227" y="4287"/>
                    </a:cubicBezTo>
                    <a:cubicBezTo>
                      <a:pt x="1370" y="4120"/>
                      <a:pt x="1370" y="3954"/>
                      <a:pt x="1370" y="3751"/>
                    </a:cubicBezTo>
                    <a:cubicBezTo>
                      <a:pt x="1382" y="3584"/>
                      <a:pt x="1394" y="3406"/>
                      <a:pt x="1394" y="3239"/>
                    </a:cubicBezTo>
                    <a:cubicBezTo>
                      <a:pt x="1429" y="2870"/>
                      <a:pt x="1441" y="2477"/>
                      <a:pt x="1453" y="2108"/>
                    </a:cubicBezTo>
                    <a:cubicBezTo>
                      <a:pt x="1465" y="1739"/>
                      <a:pt x="1489" y="1382"/>
                      <a:pt x="1501" y="1013"/>
                    </a:cubicBezTo>
                    <a:cubicBezTo>
                      <a:pt x="1501" y="953"/>
                      <a:pt x="1501" y="894"/>
                      <a:pt x="1513" y="810"/>
                    </a:cubicBezTo>
                    <a:cubicBezTo>
                      <a:pt x="1560" y="810"/>
                      <a:pt x="1608" y="810"/>
                      <a:pt x="1644" y="798"/>
                    </a:cubicBezTo>
                    <a:cubicBezTo>
                      <a:pt x="1846" y="787"/>
                      <a:pt x="2096" y="787"/>
                      <a:pt x="2263" y="667"/>
                    </a:cubicBezTo>
                    <a:cubicBezTo>
                      <a:pt x="2382" y="572"/>
                      <a:pt x="2453" y="477"/>
                      <a:pt x="2417" y="310"/>
                    </a:cubicBezTo>
                    <a:cubicBezTo>
                      <a:pt x="2417" y="179"/>
                      <a:pt x="2322" y="72"/>
                      <a:pt x="2179" y="25"/>
                    </a:cubicBezTo>
                    <a:cubicBezTo>
                      <a:pt x="2130" y="7"/>
                      <a:pt x="2082" y="0"/>
                      <a:pt x="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6"/>
              <p:cNvSpPr/>
              <p:nvPr/>
            </p:nvSpPr>
            <p:spPr>
              <a:xfrm rot="475531">
                <a:off x="6696445" y="4224509"/>
                <a:ext cx="171605" cy="357524"/>
              </a:xfrm>
              <a:custGeom>
                <a:rect b="b" l="l" r="r" t="t"/>
                <a:pathLst>
                  <a:path extrusionOk="0" h="4021" w="1930">
                    <a:moveTo>
                      <a:pt x="1423" y="0"/>
                    </a:moveTo>
                    <a:cubicBezTo>
                      <a:pt x="1277" y="0"/>
                      <a:pt x="1130" y="47"/>
                      <a:pt x="1013" y="125"/>
                    </a:cubicBezTo>
                    <a:cubicBezTo>
                      <a:pt x="810" y="280"/>
                      <a:pt x="679" y="506"/>
                      <a:pt x="560" y="744"/>
                    </a:cubicBezTo>
                    <a:cubicBezTo>
                      <a:pt x="370" y="1078"/>
                      <a:pt x="239" y="1435"/>
                      <a:pt x="155" y="1816"/>
                    </a:cubicBezTo>
                    <a:cubicBezTo>
                      <a:pt x="132" y="1840"/>
                      <a:pt x="120" y="1887"/>
                      <a:pt x="120" y="1935"/>
                    </a:cubicBezTo>
                    <a:cubicBezTo>
                      <a:pt x="96" y="2090"/>
                      <a:pt x="60" y="2256"/>
                      <a:pt x="48" y="2423"/>
                    </a:cubicBezTo>
                    <a:cubicBezTo>
                      <a:pt x="1" y="2923"/>
                      <a:pt x="48" y="3661"/>
                      <a:pt x="548" y="3923"/>
                    </a:cubicBezTo>
                    <a:cubicBezTo>
                      <a:pt x="679" y="3990"/>
                      <a:pt x="822" y="4021"/>
                      <a:pt x="963" y="4021"/>
                    </a:cubicBezTo>
                    <a:cubicBezTo>
                      <a:pt x="1427" y="4021"/>
                      <a:pt x="1872" y="3687"/>
                      <a:pt x="1799" y="3185"/>
                    </a:cubicBezTo>
                    <a:cubicBezTo>
                      <a:pt x="1789" y="3086"/>
                      <a:pt x="1663" y="2995"/>
                      <a:pt x="1559" y="2995"/>
                    </a:cubicBezTo>
                    <a:cubicBezTo>
                      <a:pt x="1539" y="2995"/>
                      <a:pt x="1519" y="2998"/>
                      <a:pt x="1501" y="3006"/>
                    </a:cubicBezTo>
                    <a:cubicBezTo>
                      <a:pt x="1418" y="3030"/>
                      <a:pt x="1322" y="3078"/>
                      <a:pt x="1239" y="3114"/>
                    </a:cubicBezTo>
                    <a:cubicBezTo>
                      <a:pt x="1179" y="3161"/>
                      <a:pt x="1120" y="3209"/>
                      <a:pt x="1060" y="3233"/>
                    </a:cubicBezTo>
                    <a:cubicBezTo>
                      <a:pt x="1021" y="3246"/>
                      <a:pt x="993" y="3254"/>
                      <a:pt x="971" y="3254"/>
                    </a:cubicBezTo>
                    <a:cubicBezTo>
                      <a:pt x="933" y="3254"/>
                      <a:pt x="912" y="3229"/>
                      <a:pt x="882" y="3161"/>
                    </a:cubicBezTo>
                    <a:cubicBezTo>
                      <a:pt x="775" y="2935"/>
                      <a:pt x="751" y="2613"/>
                      <a:pt x="775" y="2328"/>
                    </a:cubicBezTo>
                    <a:cubicBezTo>
                      <a:pt x="822" y="2328"/>
                      <a:pt x="870" y="2340"/>
                      <a:pt x="894" y="2340"/>
                    </a:cubicBezTo>
                    <a:lnTo>
                      <a:pt x="1191" y="2340"/>
                    </a:lnTo>
                    <a:cubicBezTo>
                      <a:pt x="1346" y="2328"/>
                      <a:pt x="1501" y="2328"/>
                      <a:pt x="1644" y="2244"/>
                    </a:cubicBezTo>
                    <a:cubicBezTo>
                      <a:pt x="1763" y="2161"/>
                      <a:pt x="1834" y="2030"/>
                      <a:pt x="1822" y="1887"/>
                    </a:cubicBezTo>
                    <a:cubicBezTo>
                      <a:pt x="1799" y="1732"/>
                      <a:pt x="1703" y="1625"/>
                      <a:pt x="1560" y="1590"/>
                    </a:cubicBezTo>
                    <a:cubicBezTo>
                      <a:pt x="1501" y="1566"/>
                      <a:pt x="1438" y="1560"/>
                      <a:pt x="1376" y="1560"/>
                    </a:cubicBezTo>
                    <a:cubicBezTo>
                      <a:pt x="1313" y="1560"/>
                      <a:pt x="1251" y="1566"/>
                      <a:pt x="1191" y="1566"/>
                    </a:cubicBezTo>
                    <a:cubicBezTo>
                      <a:pt x="1120" y="1566"/>
                      <a:pt x="1048" y="1566"/>
                      <a:pt x="953" y="1590"/>
                    </a:cubicBezTo>
                    <a:cubicBezTo>
                      <a:pt x="1025" y="1363"/>
                      <a:pt x="1132" y="1137"/>
                      <a:pt x="1239" y="935"/>
                    </a:cubicBezTo>
                    <a:cubicBezTo>
                      <a:pt x="1287" y="851"/>
                      <a:pt x="1310" y="780"/>
                      <a:pt x="1358" y="720"/>
                    </a:cubicBezTo>
                    <a:cubicBezTo>
                      <a:pt x="1370" y="708"/>
                      <a:pt x="1441" y="661"/>
                      <a:pt x="1418" y="661"/>
                    </a:cubicBezTo>
                    <a:cubicBezTo>
                      <a:pt x="1423" y="660"/>
                      <a:pt x="1429" y="659"/>
                      <a:pt x="1436" y="659"/>
                    </a:cubicBezTo>
                    <a:cubicBezTo>
                      <a:pt x="1487" y="659"/>
                      <a:pt x="1566" y="690"/>
                      <a:pt x="1634" y="690"/>
                    </a:cubicBezTo>
                    <a:cubicBezTo>
                      <a:pt x="1650" y="690"/>
                      <a:pt x="1665" y="689"/>
                      <a:pt x="1679" y="685"/>
                    </a:cubicBezTo>
                    <a:cubicBezTo>
                      <a:pt x="1707" y="667"/>
                      <a:pt x="1720" y="662"/>
                      <a:pt x="1740" y="656"/>
                    </a:cubicBezTo>
                    <a:lnTo>
                      <a:pt x="1740" y="656"/>
                    </a:lnTo>
                    <a:cubicBezTo>
                      <a:pt x="1728" y="663"/>
                      <a:pt x="1723" y="667"/>
                      <a:pt x="1726" y="667"/>
                    </a:cubicBezTo>
                    <a:cubicBezTo>
                      <a:pt x="1729" y="667"/>
                      <a:pt x="1741" y="662"/>
                      <a:pt x="1763" y="649"/>
                    </a:cubicBezTo>
                    <a:lnTo>
                      <a:pt x="1763" y="649"/>
                    </a:lnTo>
                    <a:cubicBezTo>
                      <a:pt x="1754" y="652"/>
                      <a:pt x="1747" y="654"/>
                      <a:pt x="1740" y="656"/>
                    </a:cubicBezTo>
                    <a:lnTo>
                      <a:pt x="1740" y="656"/>
                    </a:lnTo>
                    <a:cubicBezTo>
                      <a:pt x="1751" y="651"/>
                      <a:pt x="1766" y="644"/>
                      <a:pt x="1787" y="637"/>
                    </a:cubicBezTo>
                    <a:cubicBezTo>
                      <a:pt x="1846" y="589"/>
                      <a:pt x="1882" y="554"/>
                      <a:pt x="1906" y="482"/>
                    </a:cubicBezTo>
                    <a:cubicBezTo>
                      <a:pt x="1918" y="458"/>
                      <a:pt x="1918" y="411"/>
                      <a:pt x="1918" y="363"/>
                    </a:cubicBezTo>
                    <a:cubicBezTo>
                      <a:pt x="1930" y="268"/>
                      <a:pt x="1834" y="161"/>
                      <a:pt x="1763" y="101"/>
                    </a:cubicBezTo>
                    <a:cubicBezTo>
                      <a:pt x="1661" y="32"/>
                      <a:pt x="1542" y="0"/>
                      <a:pt x="14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6"/>
              <p:cNvSpPr/>
              <p:nvPr/>
            </p:nvSpPr>
            <p:spPr>
              <a:xfrm rot="475531">
                <a:off x="6893105" y="4241762"/>
                <a:ext cx="196945" cy="387222"/>
              </a:xfrm>
              <a:custGeom>
                <a:rect b="b" l="l" r="r" t="t"/>
                <a:pathLst>
                  <a:path extrusionOk="0" h="4355" w="2215">
                    <a:moveTo>
                      <a:pt x="643" y="545"/>
                    </a:moveTo>
                    <a:lnTo>
                      <a:pt x="643" y="545"/>
                    </a:lnTo>
                    <a:cubicBezTo>
                      <a:pt x="703" y="557"/>
                      <a:pt x="762" y="592"/>
                      <a:pt x="845" y="616"/>
                    </a:cubicBezTo>
                    <a:cubicBezTo>
                      <a:pt x="1012" y="700"/>
                      <a:pt x="1131" y="842"/>
                      <a:pt x="1215" y="1009"/>
                    </a:cubicBezTo>
                    <a:cubicBezTo>
                      <a:pt x="1429" y="1390"/>
                      <a:pt x="1512" y="1866"/>
                      <a:pt x="1512" y="2307"/>
                    </a:cubicBezTo>
                    <a:cubicBezTo>
                      <a:pt x="1488" y="2688"/>
                      <a:pt x="1357" y="3033"/>
                      <a:pt x="1084" y="3319"/>
                    </a:cubicBezTo>
                    <a:cubicBezTo>
                      <a:pt x="964" y="3438"/>
                      <a:pt x="845" y="3521"/>
                      <a:pt x="703" y="3593"/>
                    </a:cubicBezTo>
                    <a:cubicBezTo>
                      <a:pt x="655" y="3617"/>
                      <a:pt x="607" y="3629"/>
                      <a:pt x="583" y="3640"/>
                    </a:cubicBezTo>
                    <a:cubicBezTo>
                      <a:pt x="583" y="3593"/>
                      <a:pt x="583" y="3545"/>
                      <a:pt x="595" y="3509"/>
                    </a:cubicBezTo>
                    <a:cubicBezTo>
                      <a:pt x="607" y="3355"/>
                      <a:pt x="607" y="3200"/>
                      <a:pt x="619" y="3045"/>
                    </a:cubicBezTo>
                    <a:cubicBezTo>
                      <a:pt x="643" y="2747"/>
                      <a:pt x="655" y="2450"/>
                      <a:pt x="655" y="2152"/>
                    </a:cubicBezTo>
                    <a:cubicBezTo>
                      <a:pt x="655" y="1855"/>
                      <a:pt x="667" y="1557"/>
                      <a:pt x="655" y="1259"/>
                    </a:cubicBezTo>
                    <a:cubicBezTo>
                      <a:pt x="655" y="1021"/>
                      <a:pt x="655" y="783"/>
                      <a:pt x="643" y="545"/>
                    </a:cubicBezTo>
                    <a:close/>
                    <a:moveTo>
                      <a:pt x="763" y="0"/>
                    </a:moveTo>
                    <a:cubicBezTo>
                      <a:pt x="630" y="0"/>
                      <a:pt x="506" y="38"/>
                      <a:pt x="405" y="128"/>
                    </a:cubicBezTo>
                    <a:lnTo>
                      <a:pt x="322" y="128"/>
                    </a:lnTo>
                    <a:cubicBezTo>
                      <a:pt x="191" y="140"/>
                      <a:pt x="119" y="247"/>
                      <a:pt x="107" y="378"/>
                    </a:cubicBezTo>
                    <a:cubicBezTo>
                      <a:pt x="72" y="676"/>
                      <a:pt x="107" y="1009"/>
                      <a:pt x="83" y="1307"/>
                    </a:cubicBezTo>
                    <a:cubicBezTo>
                      <a:pt x="83" y="1593"/>
                      <a:pt x="72" y="1890"/>
                      <a:pt x="72" y="2164"/>
                    </a:cubicBezTo>
                    <a:cubicBezTo>
                      <a:pt x="60" y="2450"/>
                      <a:pt x="60" y="2747"/>
                      <a:pt x="36" y="3033"/>
                    </a:cubicBezTo>
                    <a:cubicBezTo>
                      <a:pt x="24" y="3176"/>
                      <a:pt x="24" y="3343"/>
                      <a:pt x="12" y="3498"/>
                    </a:cubicBezTo>
                    <a:cubicBezTo>
                      <a:pt x="0" y="3676"/>
                      <a:pt x="0" y="3795"/>
                      <a:pt x="119" y="3926"/>
                    </a:cubicBezTo>
                    <a:cubicBezTo>
                      <a:pt x="143" y="3950"/>
                      <a:pt x="155" y="3974"/>
                      <a:pt x="202" y="3986"/>
                    </a:cubicBezTo>
                    <a:cubicBezTo>
                      <a:pt x="191" y="4045"/>
                      <a:pt x="214" y="4129"/>
                      <a:pt x="262" y="4176"/>
                    </a:cubicBezTo>
                    <a:cubicBezTo>
                      <a:pt x="357" y="4271"/>
                      <a:pt x="441" y="4355"/>
                      <a:pt x="619" y="4355"/>
                    </a:cubicBezTo>
                    <a:cubicBezTo>
                      <a:pt x="774" y="4355"/>
                      <a:pt x="917" y="4295"/>
                      <a:pt x="1048" y="4236"/>
                    </a:cubicBezTo>
                    <a:cubicBezTo>
                      <a:pt x="1286" y="4129"/>
                      <a:pt x="1500" y="3974"/>
                      <a:pt x="1667" y="3771"/>
                    </a:cubicBezTo>
                    <a:cubicBezTo>
                      <a:pt x="2048" y="3343"/>
                      <a:pt x="2215" y="2724"/>
                      <a:pt x="2203" y="2140"/>
                    </a:cubicBezTo>
                    <a:cubicBezTo>
                      <a:pt x="2143" y="1569"/>
                      <a:pt x="1977" y="902"/>
                      <a:pt x="1607" y="426"/>
                    </a:cubicBezTo>
                    <a:cubicBezTo>
                      <a:pt x="1416" y="201"/>
                      <a:pt x="1069" y="0"/>
                      <a:pt x="7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6"/>
              <p:cNvSpPr/>
              <p:nvPr/>
            </p:nvSpPr>
            <p:spPr>
              <a:xfrm rot="475531">
                <a:off x="6121706" y="2652285"/>
                <a:ext cx="72821" cy="224064"/>
              </a:xfrm>
              <a:custGeom>
                <a:rect b="b" l="l" r="r" t="t"/>
                <a:pathLst>
                  <a:path extrusionOk="0" h="2520" w="819">
                    <a:moveTo>
                      <a:pt x="215" y="0"/>
                    </a:moveTo>
                    <a:cubicBezTo>
                      <a:pt x="111" y="0"/>
                      <a:pt x="1" y="79"/>
                      <a:pt x="9" y="185"/>
                    </a:cubicBezTo>
                    <a:cubicBezTo>
                      <a:pt x="9" y="232"/>
                      <a:pt x="33" y="280"/>
                      <a:pt x="45" y="328"/>
                    </a:cubicBezTo>
                    <a:cubicBezTo>
                      <a:pt x="9" y="459"/>
                      <a:pt x="33" y="602"/>
                      <a:pt x="33" y="744"/>
                    </a:cubicBezTo>
                    <a:lnTo>
                      <a:pt x="33" y="1280"/>
                    </a:lnTo>
                    <a:cubicBezTo>
                      <a:pt x="33" y="1590"/>
                      <a:pt x="9" y="1911"/>
                      <a:pt x="152" y="2197"/>
                    </a:cubicBezTo>
                    <a:cubicBezTo>
                      <a:pt x="211" y="2352"/>
                      <a:pt x="342" y="2518"/>
                      <a:pt x="509" y="2518"/>
                    </a:cubicBezTo>
                    <a:cubicBezTo>
                      <a:pt x="515" y="2519"/>
                      <a:pt x="522" y="2519"/>
                      <a:pt x="528" y="2519"/>
                    </a:cubicBezTo>
                    <a:cubicBezTo>
                      <a:pt x="717" y="2519"/>
                      <a:pt x="807" y="2346"/>
                      <a:pt x="807" y="2173"/>
                    </a:cubicBezTo>
                    <a:cubicBezTo>
                      <a:pt x="819" y="1828"/>
                      <a:pt x="771" y="1483"/>
                      <a:pt x="711" y="1149"/>
                    </a:cubicBezTo>
                    <a:cubicBezTo>
                      <a:pt x="688" y="971"/>
                      <a:pt x="640" y="792"/>
                      <a:pt x="581" y="613"/>
                    </a:cubicBezTo>
                    <a:cubicBezTo>
                      <a:pt x="521" y="411"/>
                      <a:pt x="461" y="221"/>
                      <a:pt x="342" y="54"/>
                    </a:cubicBezTo>
                    <a:cubicBezTo>
                      <a:pt x="309" y="17"/>
                      <a:pt x="262"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6"/>
              <p:cNvSpPr/>
              <p:nvPr/>
            </p:nvSpPr>
            <p:spPr>
              <a:xfrm rot="475531">
                <a:off x="5683347" y="2122816"/>
                <a:ext cx="407672" cy="305065"/>
              </a:xfrm>
              <a:custGeom>
                <a:rect b="b" l="l" r="r" t="t"/>
                <a:pathLst>
                  <a:path extrusionOk="0" h="3431" w="4585">
                    <a:moveTo>
                      <a:pt x="958" y="1"/>
                    </a:moveTo>
                    <a:cubicBezTo>
                      <a:pt x="768" y="1"/>
                      <a:pt x="578" y="35"/>
                      <a:pt x="405" y="130"/>
                    </a:cubicBezTo>
                    <a:cubicBezTo>
                      <a:pt x="251" y="214"/>
                      <a:pt x="120" y="333"/>
                      <a:pt x="60" y="488"/>
                    </a:cubicBezTo>
                    <a:cubicBezTo>
                      <a:pt x="1" y="702"/>
                      <a:pt x="96" y="892"/>
                      <a:pt x="215" y="1059"/>
                    </a:cubicBezTo>
                    <a:cubicBezTo>
                      <a:pt x="608" y="1643"/>
                      <a:pt x="1239" y="1905"/>
                      <a:pt x="1834" y="2202"/>
                    </a:cubicBezTo>
                    <a:cubicBezTo>
                      <a:pt x="2251" y="2416"/>
                      <a:pt x="2656" y="2619"/>
                      <a:pt x="3049" y="2845"/>
                    </a:cubicBezTo>
                    <a:cubicBezTo>
                      <a:pt x="3251" y="2952"/>
                      <a:pt x="3442" y="3048"/>
                      <a:pt x="3620" y="3155"/>
                    </a:cubicBezTo>
                    <a:cubicBezTo>
                      <a:pt x="3799" y="3266"/>
                      <a:pt x="4009" y="3431"/>
                      <a:pt x="4231" y="3431"/>
                    </a:cubicBezTo>
                    <a:cubicBezTo>
                      <a:pt x="4246" y="3431"/>
                      <a:pt x="4260" y="3430"/>
                      <a:pt x="4275" y="3428"/>
                    </a:cubicBezTo>
                    <a:cubicBezTo>
                      <a:pt x="4418" y="3405"/>
                      <a:pt x="4585" y="3274"/>
                      <a:pt x="4513" y="3107"/>
                    </a:cubicBezTo>
                    <a:cubicBezTo>
                      <a:pt x="4477" y="3048"/>
                      <a:pt x="4454" y="2988"/>
                      <a:pt x="4418" y="2952"/>
                    </a:cubicBezTo>
                    <a:cubicBezTo>
                      <a:pt x="3823" y="1678"/>
                      <a:pt x="2870" y="392"/>
                      <a:pt x="1441" y="59"/>
                    </a:cubicBezTo>
                    <a:cubicBezTo>
                      <a:pt x="1287" y="26"/>
                      <a:pt x="1122" y="1"/>
                      <a:pt x="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6"/>
              <p:cNvSpPr/>
              <p:nvPr/>
            </p:nvSpPr>
            <p:spPr>
              <a:xfrm rot="475531">
                <a:off x="5636396" y="2471758"/>
                <a:ext cx="419320" cy="298041"/>
              </a:xfrm>
              <a:custGeom>
                <a:rect b="b" l="l" r="r" t="t"/>
                <a:pathLst>
                  <a:path extrusionOk="0" h="3352" w="4716">
                    <a:moveTo>
                      <a:pt x="3844" y="0"/>
                    </a:moveTo>
                    <a:cubicBezTo>
                      <a:pt x="3248" y="0"/>
                      <a:pt x="2482" y="214"/>
                      <a:pt x="2167" y="335"/>
                    </a:cubicBezTo>
                    <a:cubicBezTo>
                      <a:pt x="1465" y="597"/>
                      <a:pt x="822" y="1013"/>
                      <a:pt x="393" y="1633"/>
                    </a:cubicBezTo>
                    <a:cubicBezTo>
                      <a:pt x="203" y="1918"/>
                      <a:pt x="1" y="2299"/>
                      <a:pt x="24" y="2656"/>
                    </a:cubicBezTo>
                    <a:cubicBezTo>
                      <a:pt x="24" y="3002"/>
                      <a:pt x="286" y="3252"/>
                      <a:pt x="596" y="3335"/>
                    </a:cubicBezTo>
                    <a:cubicBezTo>
                      <a:pt x="657" y="3347"/>
                      <a:pt x="717" y="3352"/>
                      <a:pt x="775" y="3352"/>
                    </a:cubicBezTo>
                    <a:cubicBezTo>
                      <a:pt x="1080" y="3352"/>
                      <a:pt x="1346" y="3207"/>
                      <a:pt x="1596" y="3037"/>
                    </a:cubicBezTo>
                    <a:cubicBezTo>
                      <a:pt x="1953" y="2776"/>
                      <a:pt x="2298" y="2514"/>
                      <a:pt x="2644" y="2240"/>
                    </a:cubicBezTo>
                    <a:cubicBezTo>
                      <a:pt x="2870" y="2049"/>
                      <a:pt x="3870" y="1466"/>
                      <a:pt x="4358" y="918"/>
                    </a:cubicBezTo>
                    <a:cubicBezTo>
                      <a:pt x="4620" y="632"/>
                      <a:pt x="4715" y="370"/>
                      <a:pt x="4513" y="180"/>
                    </a:cubicBezTo>
                    <a:cubicBezTo>
                      <a:pt x="4374" y="49"/>
                      <a:pt x="4129" y="0"/>
                      <a:pt x="38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6"/>
              <p:cNvSpPr/>
              <p:nvPr/>
            </p:nvSpPr>
            <p:spPr>
              <a:xfrm rot="475531">
                <a:off x="5893202" y="2590189"/>
                <a:ext cx="176939" cy="501566"/>
              </a:xfrm>
              <a:custGeom>
                <a:rect b="b" l="l" r="r" t="t"/>
                <a:pathLst>
                  <a:path extrusionOk="0" h="5641" w="1990">
                    <a:moveTo>
                      <a:pt x="1727" y="1"/>
                    </a:moveTo>
                    <a:cubicBezTo>
                      <a:pt x="1669" y="1"/>
                      <a:pt x="1592" y="50"/>
                      <a:pt x="1489" y="165"/>
                    </a:cubicBezTo>
                    <a:cubicBezTo>
                      <a:pt x="1358" y="308"/>
                      <a:pt x="1238" y="511"/>
                      <a:pt x="1215" y="546"/>
                    </a:cubicBezTo>
                    <a:cubicBezTo>
                      <a:pt x="524" y="1642"/>
                      <a:pt x="0" y="2975"/>
                      <a:pt x="226" y="4285"/>
                    </a:cubicBezTo>
                    <a:cubicBezTo>
                      <a:pt x="286" y="4630"/>
                      <a:pt x="393" y="4976"/>
                      <a:pt x="572" y="5273"/>
                    </a:cubicBezTo>
                    <a:cubicBezTo>
                      <a:pt x="687" y="5454"/>
                      <a:pt x="893" y="5641"/>
                      <a:pt x="1096" y="5641"/>
                    </a:cubicBezTo>
                    <a:cubicBezTo>
                      <a:pt x="1186" y="5641"/>
                      <a:pt x="1277" y="5603"/>
                      <a:pt x="1358" y="5511"/>
                    </a:cubicBezTo>
                    <a:cubicBezTo>
                      <a:pt x="1596" y="5237"/>
                      <a:pt x="1596" y="4714"/>
                      <a:pt x="1608" y="4392"/>
                    </a:cubicBezTo>
                    <a:cubicBezTo>
                      <a:pt x="1643" y="3964"/>
                      <a:pt x="1667" y="3523"/>
                      <a:pt x="1703" y="3106"/>
                    </a:cubicBezTo>
                    <a:cubicBezTo>
                      <a:pt x="1750" y="2487"/>
                      <a:pt x="1786" y="1880"/>
                      <a:pt x="1834" y="1249"/>
                    </a:cubicBezTo>
                    <a:cubicBezTo>
                      <a:pt x="1844" y="1005"/>
                      <a:pt x="1989"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6"/>
              <p:cNvSpPr/>
              <p:nvPr/>
            </p:nvSpPr>
            <p:spPr>
              <a:xfrm rot="475531">
                <a:off x="6112747" y="1916387"/>
                <a:ext cx="207526" cy="509212"/>
              </a:xfrm>
              <a:custGeom>
                <a:rect b="b" l="l" r="r" t="t"/>
                <a:pathLst>
                  <a:path extrusionOk="0" h="5727" w="2334">
                    <a:moveTo>
                      <a:pt x="1545" y="1"/>
                    </a:moveTo>
                    <a:cubicBezTo>
                      <a:pt x="1291" y="1"/>
                      <a:pt x="1080" y="243"/>
                      <a:pt x="917" y="451"/>
                    </a:cubicBezTo>
                    <a:cubicBezTo>
                      <a:pt x="465" y="1070"/>
                      <a:pt x="226" y="1797"/>
                      <a:pt x="131" y="2559"/>
                    </a:cubicBezTo>
                    <a:cubicBezTo>
                      <a:pt x="0" y="3559"/>
                      <a:pt x="143" y="4547"/>
                      <a:pt x="322" y="5511"/>
                    </a:cubicBezTo>
                    <a:cubicBezTo>
                      <a:pt x="354" y="5642"/>
                      <a:pt x="447" y="5703"/>
                      <a:pt x="536" y="5703"/>
                    </a:cubicBezTo>
                    <a:cubicBezTo>
                      <a:pt x="544" y="5703"/>
                      <a:pt x="552" y="5703"/>
                      <a:pt x="560" y="5702"/>
                    </a:cubicBezTo>
                    <a:cubicBezTo>
                      <a:pt x="589" y="5717"/>
                      <a:pt x="619" y="5727"/>
                      <a:pt x="651" y="5727"/>
                    </a:cubicBezTo>
                    <a:cubicBezTo>
                      <a:pt x="671" y="5727"/>
                      <a:pt x="692" y="5723"/>
                      <a:pt x="715" y="5714"/>
                    </a:cubicBezTo>
                    <a:cubicBezTo>
                      <a:pt x="1024" y="5488"/>
                      <a:pt x="1179" y="5011"/>
                      <a:pt x="1322" y="4654"/>
                    </a:cubicBezTo>
                    <a:cubicBezTo>
                      <a:pt x="1500" y="4249"/>
                      <a:pt x="1655" y="3856"/>
                      <a:pt x="1798" y="3452"/>
                    </a:cubicBezTo>
                    <a:cubicBezTo>
                      <a:pt x="2036" y="2701"/>
                      <a:pt x="2334" y="1892"/>
                      <a:pt x="2250" y="1082"/>
                    </a:cubicBezTo>
                    <a:cubicBezTo>
                      <a:pt x="2203" y="737"/>
                      <a:pt x="2096" y="296"/>
                      <a:pt x="1798" y="82"/>
                    </a:cubicBezTo>
                    <a:cubicBezTo>
                      <a:pt x="1709" y="25"/>
                      <a:pt x="1625" y="1"/>
                      <a:pt x="15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6"/>
              <p:cNvSpPr/>
              <p:nvPr/>
            </p:nvSpPr>
            <p:spPr>
              <a:xfrm rot="475531">
                <a:off x="6191202" y="2247848"/>
                <a:ext cx="644273" cy="245581"/>
              </a:xfrm>
              <a:custGeom>
                <a:rect b="b" l="l" r="r" t="t"/>
                <a:pathLst>
                  <a:path extrusionOk="0" h="2762" w="7246">
                    <a:moveTo>
                      <a:pt x="5490" y="0"/>
                    </a:moveTo>
                    <a:cubicBezTo>
                      <a:pt x="3947" y="0"/>
                      <a:pt x="2225" y="785"/>
                      <a:pt x="1126" y="1765"/>
                    </a:cubicBezTo>
                    <a:cubicBezTo>
                      <a:pt x="936" y="1944"/>
                      <a:pt x="757" y="2122"/>
                      <a:pt x="519" y="2242"/>
                    </a:cubicBezTo>
                    <a:cubicBezTo>
                      <a:pt x="436" y="2289"/>
                      <a:pt x="340" y="2313"/>
                      <a:pt x="281" y="2396"/>
                    </a:cubicBezTo>
                    <a:cubicBezTo>
                      <a:pt x="1" y="2712"/>
                      <a:pt x="591" y="2761"/>
                      <a:pt x="965" y="2761"/>
                    </a:cubicBezTo>
                    <a:cubicBezTo>
                      <a:pt x="1084" y="2761"/>
                      <a:pt x="1181" y="2756"/>
                      <a:pt x="1221" y="2753"/>
                    </a:cubicBezTo>
                    <a:cubicBezTo>
                      <a:pt x="1495" y="2730"/>
                      <a:pt x="1781" y="2706"/>
                      <a:pt x="2067" y="2670"/>
                    </a:cubicBezTo>
                    <a:cubicBezTo>
                      <a:pt x="2614" y="2611"/>
                      <a:pt x="3150" y="2551"/>
                      <a:pt x="3686" y="2456"/>
                    </a:cubicBezTo>
                    <a:cubicBezTo>
                      <a:pt x="4210" y="2349"/>
                      <a:pt x="4746" y="2218"/>
                      <a:pt x="5270" y="2063"/>
                    </a:cubicBezTo>
                    <a:cubicBezTo>
                      <a:pt x="5710" y="1932"/>
                      <a:pt x="6234" y="1813"/>
                      <a:pt x="6639" y="1563"/>
                    </a:cubicBezTo>
                    <a:cubicBezTo>
                      <a:pt x="6996" y="1360"/>
                      <a:pt x="7246" y="968"/>
                      <a:pt x="7020" y="563"/>
                    </a:cubicBezTo>
                    <a:cubicBezTo>
                      <a:pt x="6817" y="182"/>
                      <a:pt x="6365" y="75"/>
                      <a:pt x="5972" y="27"/>
                    </a:cubicBezTo>
                    <a:cubicBezTo>
                      <a:pt x="5814" y="9"/>
                      <a:pt x="5653" y="0"/>
                      <a:pt x="5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6"/>
              <p:cNvSpPr/>
              <p:nvPr/>
            </p:nvSpPr>
            <p:spPr>
              <a:xfrm rot="475531">
                <a:off x="6247357" y="2542392"/>
                <a:ext cx="457464" cy="165292"/>
              </a:xfrm>
              <a:custGeom>
                <a:rect b="b" l="l" r="r" t="t"/>
                <a:pathLst>
                  <a:path extrusionOk="0" h="1859" w="5145">
                    <a:moveTo>
                      <a:pt x="3182" y="0"/>
                    </a:moveTo>
                    <a:cubicBezTo>
                      <a:pt x="3093" y="0"/>
                      <a:pt x="3005" y="3"/>
                      <a:pt x="2918" y="6"/>
                    </a:cubicBezTo>
                    <a:cubicBezTo>
                      <a:pt x="2852" y="7"/>
                      <a:pt x="2778" y="8"/>
                      <a:pt x="2700" y="8"/>
                    </a:cubicBezTo>
                    <a:cubicBezTo>
                      <a:pt x="2591" y="8"/>
                      <a:pt x="2472" y="7"/>
                      <a:pt x="2347" y="7"/>
                    </a:cubicBezTo>
                    <a:cubicBezTo>
                      <a:pt x="1799" y="7"/>
                      <a:pt x="1143" y="22"/>
                      <a:pt x="775" y="184"/>
                    </a:cubicBezTo>
                    <a:cubicBezTo>
                      <a:pt x="1" y="518"/>
                      <a:pt x="1072" y="851"/>
                      <a:pt x="1382" y="1018"/>
                    </a:cubicBezTo>
                    <a:cubicBezTo>
                      <a:pt x="1704" y="1196"/>
                      <a:pt x="2049" y="1351"/>
                      <a:pt x="2394" y="1506"/>
                    </a:cubicBezTo>
                    <a:cubicBezTo>
                      <a:pt x="2813" y="1685"/>
                      <a:pt x="3286" y="1859"/>
                      <a:pt x="3754" y="1859"/>
                    </a:cubicBezTo>
                    <a:cubicBezTo>
                      <a:pt x="3938" y="1859"/>
                      <a:pt x="4121" y="1832"/>
                      <a:pt x="4299" y="1768"/>
                    </a:cubicBezTo>
                    <a:cubicBezTo>
                      <a:pt x="4799" y="1589"/>
                      <a:pt x="5144" y="970"/>
                      <a:pt x="4740" y="506"/>
                    </a:cubicBezTo>
                    <a:cubicBezTo>
                      <a:pt x="4329" y="85"/>
                      <a:pt x="3741" y="0"/>
                      <a:pt x="3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6"/>
              <p:cNvSpPr/>
              <p:nvPr/>
            </p:nvSpPr>
            <p:spPr>
              <a:xfrm rot="475531">
                <a:off x="5796870" y="3500928"/>
                <a:ext cx="258385" cy="145908"/>
              </a:xfrm>
              <a:custGeom>
                <a:rect b="b" l="l" r="r" t="t"/>
                <a:pathLst>
                  <a:path extrusionOk="0" h="1641" w="2906">
                    <a:moveTo>
                      <a:pt x="1120" y="0"/>
                    </a:moveTo>
                    <a:cubicBezTo>
                      <a:pt x="1108" y="107"/>
                      <a:pt x="1084" y="214"/>
                      <a:pt x="1084" y="298"/>
                    </a:cubicBezTo>
                    <a:cubicBezTo>
                      <a:pt x="1060" y="786"/>
                      <a:pt x="1120" y="822"/>
                      <a:pt x="632" y="833"/>
                    </a:cubicBezTo>
                    <a:cubicBezTo>
                      <a:pt x="453" y="833"/>
                      <a:pt x="1" y="964"/>
                      <a:pt x="72" y="1238"/>
                    </a:cubicBezTo>
                    <a:cubicBezTo>
                      <a:pt x="156" y="1476"/>
                      <a:pt x="465" y="1548"/>
                      <a:pt x="668" y="1572"/>
                    </a:cubicBezTo>
                    <a:cubicBezTo>
                      <a:pt x="882" y="1584"/>
                      <a:pt x="1084" y="1595"/>
                      <a:pt x="1310" y="1595"/>
                    </a:cubicBezTo>
                    <a:cubicBezTo>
                      <a:pt x="1584" y="1607"/>
                      <a:pt x="1834" y="1595"/>
                      <a:pt x="2084" y="1631"/>
                    </a:cubicBezTo>
                    <a:cubicBezTo>
                      <a:pt x="2152" y="1636"/>
                      <a:pt x="2219" y="1640"/>
                      <a:pt x="2286" y="1640"/>
                    </a:cubicBezTo>
                    <a:cubicBezTo>
                      <a:pt x="2396" y="1640"/>
                      <a:pt x="2505" y="1628"/>
                      <a:pt x="2608" y="1584"/>
                    </a:cubicBezTo>
                    <a:cubicBezTo>
                      <a:pt x="2775" y="1512"/>
                      <a:pt x="2906" y="1334"/>
                      <a:pt x="2858" y="1167"/>
                    </a:cubicBezTo>
                    <a:cubicBezTo>
                      <a:pt x="2834" y="1036"/>
                      <a:pt x="2656" y="929"/>
                      <a:pt x="2489" y="893"/>
                    </a:cubicBezTo>
                    <a:cubicBezTo>
                      <a:pt x="2322" y="869"/>
                      <a:pt x="2144" y="881"/>
                      <a:pt x="1989" y="869"/>
                    </a:cubicBezTo>
                    <a:cubicBezTo>
                      <a:pt x="1941" y="869"/>
                      <a:pt x="1906" y="857"/>
                      <a:pt x="1882" y="833"/>
                    </a:cubicBezTo>
                    <a:cubicBezTo>
                      <a:pt x="1846" y="810"/>
                      <a:pt x="1834" y="774"/>
                      <a:pt x="1834" y="726"/>
                    </a:cubicBezTo>
                    <a:cubicBezTo>
                      <a:pt x="1787" y="512"/>
                      <a:pt x="1787" y="286"/>
                      <a:pt x="1811" y="48"/>
                    </a:cubicBezTo>
                    <a:cubicBezTo>
                      <a:pt x="1584" y="48"/>
                      <a:pt x="1346" y="36"/>
                      <a:pt x="1120"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6"/>
              <p:cNvSpPr/>
              <p:nvPr/>
            </p:nvSpPr>
            <p:spPr>
              <a:xfrm rot="475531">
                <a:off x="5463084" y="3837676"/>
                <a:ext cx="245670" cy="228688"/>
              </a:xfrm>
              <a:custGeom>
                <a:rect b="b" l="l" r="r" t="t"/>
                <a:pathLst>
                  <a:path extrusionOk="0" h="2572" w="2763">
                    <a:moveTo>
                      <a:pt x="36" y="0"/>
                    </a:moveTo>
                    <a:cubicBezTo>
                      <a:pt x="12" y="191"/>
                      <a:pt x="0" y="405"/>
                      <a:pt x="0" y="608"/>
                    </a:cubicBezTo>
                    <a:cubicBezTo>
                      <a:pt x="0" y="1417"/>
                      <a:pt x="334" y="2382"/>
                      <a:pt x="1227" y="2548"/>
                    </a:cubicBezTo>
                    <a:cubicBezTo>
                      <a:pt x="1307" y="2564"/>
                      <a:pt x="1386" y="2571"/>
                      <a:pt x="1463" y="2571"/>
                    </a:cubicBezTo>
                    <a:cubicBezTo>
                      <a:pt x="2205" y="2571"/>
                      <a:pt x="2763" y="1876"/>
                      <a:pt x="2763" y="1131"/>
                    </a:cubicBezTo>
                    <a:cubicBezTo>
                      <a:pt x="2763" y="786"/>
                      <a:pt x="2667" y="334"/>
                      <a:pt x="2417" y="48"/>
                    </a:cubicBezTo>
                    <a:cubicBezTo>
                      <a:pt x="2239" y="54"/>
                      <a:pt x="2060" y="57"/>
                      <a:pt x="1882" y="57"/>
                    </a:cubicBezTo>
                    <a:cubicBezTo>
                      <a:pt x="1703" y="57"/>
                      <a:pt x="1524" y="54"/>
                      <a:pt x="1346" y="48"/>
                    </a:cubicBezTo>
                    <a:lnTo>
                      <a:pt x="1262" y="131"/>
                    </a:lnTo>
                    <a:cubicBezTo>
                      <a:pt x="1203" y="227"/>
                      <a:pt x="1191" y="358"/>
                      <a:pt x="1155" y="465"/>
                    </a:cubicBezTo>
                    <a:cubicBezTo>
                      <a:pt x="1123" y="571"/>
                      <a:pt x="1215" y="696"/>
                      <a:pt x="1337" y="696"/>
                    </a:cubicBezTo>
                    <a:cubicBezTo>
                      <a:pt x="1351" y="696"/>
                      <a:pt x="1366" y="695"/>
                      <a:pt x="1382" y="691"/>
                    </a:cubicBezTo>
                    <a:cubicBezTo>
                      <a:pt x="1501" y="643"/>
                      <a:pt x="1632" y="643"/>
                      <a:pt x="1739" y="572"/>
                    </a:cubicBezTo>
                    <a:cubicBezTo>
                      <a:pt x="1763" y="548"/>
                      <a:pt x="1894" y="465"/>
                      <a:pt x="1894" y="465"/>
                    </a:cubicBezTo>
                    <a:cubicBezTo>
                      <a:pt x="1977" y="477"/>
                      <a:pt x="2013" y="691"/>
                      <a:pt x="2036" y="750"/>
                    </a:cubicBezTo>
                    <a:cubicBezTo>
                      <a:pt x="2072" y="881"/>
                      <a:pt x="2096" y="1024"/>
                      <a:pt x="2096" y="1167"/>
                    </a:cubicBezTo>
                    <a:cubicBezTo>
                      <a:pt x="2076" y="1529"/>
                      <a:pt x="1802" y="1898"/>
                      <a:pt x="1445" y="1898"/>
                    </a:cubicBezTo>
                    <a:cubicBezTo>
                      <a:pt x="1379" y="1898"/>
                      <a:pt x="1310" y="1886"/>
                      <a:pt x="1239" y="1858"/>
                    </a:cubicBezTo>
                    <a:cubicBezTo>
                      <a:pt x="751" y="1655"/>
                      <a:pt x="643" y="1048"/>
                      <a:pt x="667" y="572"/>
                    </a:cubicBezTo>
                    <a:cubicBezTo>
                      <a:pt x="667" y="393"/>
                      <a:pt x="679" y="191"/>
                      <a:pt x="691"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6"/>
              <p:cNvSpPr/>
              <p:nvPr/>
            </p:nvSpPr>
            <p:spPr>
              <a:xfrm rot="475531">
                <a:off x="5750081" y="3874863"/>
                <a:ext cx="207615" cy="204770"/>
              </a:xfrm>
              <a:custGeom>
                <a:rect b="b" l="l" r="r" t="t"/>
                <a:pathLst>
                  <a:path extrusionOk="0" h="2303" w="2335">
                    <a:moveTo>
                      <a:pt x="1644" y="0"/>
                    </a:moveTo>
                    <a:cubicBezTo>
                      <a:pt x="1656" y="131"/>
                      <a:pt x="1668" y="274"/>
                      <a:pt x="1656" y="417"/>
                    </a:cubicBezTo>
                    <a:cubicBezTo>
                      <a:pt x="1644" y="655"/>
                      <a:pt x="1584" y="905"/>
                      <a:pt x="1489" y="1131"/>
                    </a:cubicBezTo>
                    <a:cubicBezTo>
                      <a:pt x="1418" y="1310"/>
                      <a:pt x="1311" y="1560"/>
                      <a:pt x="1120" y="1620"/>
                    </a:cubicBezTo>
                    <a:cubicBezTo>
                      <a:pt x="1093" y="1630"/>
                      <a:pt x="1069" y="1634"/>
                      <a:pt x="1047" y="1634"/>
                    </a:cubicBezTo>
                    <a:cubicBezTo>
                      <a:pt x="919" y="1634"/>
                      <a:pt x="887" y="1468"/>
                      <a:pt x="846" y="1346"/>
                    </a:cubicBezTo>
                    <a:cubicBezTo>
                      <a:pt x="787" y="1072"/>
                      <a:pt x="763" y="798"/>
                      <a:pt x="751" y="524"/>
                    </a:cubicBezTo>
                    <a:cubicBezTo>
                      <a:pt x="751" y="358"/>
                      <a:pt x="763" y="179"/>
                      <a:pt x="775" y="12"/>
                    </a:cubicBezTo>
                    <a:cubicBezTo>
                      <a:pt x="525" y="12"/>
                      <a:pt x="275" y="36"/>
                      <a:pt x="13" y="36"/>
                    </a:cubicBezTo>
                    <a:cubicBezTo>
                      <a:pt x="1" y="655"/>
                      <a:pt x="120" y="1298"/>
                      <a:pt x="275" y="1715"/>
                    </a:cubicBezTo>
                    <a:cubicBezTo>
                      <a:pt x="399" y="2067"/>
                      <a:pt x="677" y="2302"/>
                      <a:pt x="1029" y="2302"/>
                    </a:cubicBezTo>
                    <a:cubicBezTo>
                      <a:pt x="1082" y="2302"/>
                      <a:pt x="1136" y="2297"/>
                      <a:pt x="1192" y="2286"/>
                    </a:cubicBezTo>
                    <a:cubicBezTo>
                      <a:pt x="1942" y="2155"/>
                      <a:pt x="2239" y="1215"/>
                      <a:pt x="2311" y="584"/>
                    </a:cubicBezTo>
                    <a:cubicBezTo>
                      <a:pt x="2323" y="393"/>
                      <a:pt x="2335" y="203"/>
                      <a:pt x="2323" y="12"/>
                    </a:cubicBezTo>
                    <a:cubicBezTo>
                      <a:pt x="2096" y="0"/>
                      <a:pt x="1882" y="0"/>
                      <a:pt x="1644"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6"/>
              <p:cNvSpPr/>
              <p:nvPr/>
            </p:nvSpPr>
            <p:spPr>
              <a:xfrm rot="475531">
                <a:off x="6022963" y="3904179"/>
                <a:ext cx="83757" cy="194811"/>
              </a:xfrm>
              <a:custGeom>
                <a:rect b="b" l="l" r="r" t="t"/>
                <a:pathLst>
                  <a:path extrusionOk="0" h="2191" w="942">
                    <a:moveTo>
                      <a:pt x="167" y="0"/>
                    </a:moveTo>
                    <a:cubicBezTo>
                      <a:pt x="167" y="60"/>
                      <a:pt x="144" y="131"/>
                      <a:pt x="144" y="191"/>
                    </a:cubicBezTo>
                    <a:cubicBezTo>
                      <a:pt x="132" y="477"/>
                      <a:pt x="120" y="762"/>
                      <a:pt x="84" y="1048"/>
                    </a:cubicBezTo>
                    <a:cubicBezTo>
                      <a:pt x="72" y="1322"/>
                      <a:pt x="1" y="1655"/>
                      <a:pt x="72" y="1917"/>
                    </a:cubicBezTo>
                    <a:cubicBezTo>
                      <a:pt x="114" y="2084"/>
                      <a:pt x="290" y="2190"/>
                      <a:pt x="455" y="2190"/>
                    </a:cubicBezTo>
                    <a:cubicBezTo>
                      <a:pt x="572" y="2190"/>
                      <a:pt x="684" y="2136"/>
                      <a:pt x="739" y="2012"/>
                    </a:cubicBezTo>
                    <a:cubicBezTo>
                      <a:pt x="858" y="1727"/>
                      <a:pt x="846" y="1417"/>
                      <a:pt x="858" y="1120"/>
                    </a:cubicBezTo>
                    <a:cubicBezTo>
                      <a:pt x="870" y="822"/>
                      <a:pt x="906" y="536"/>
                      <a:pt x="917" y="238"/>
                    </a:cubicBezTo>
                    <a:cubicBezTo>
                      <a:pt x="917" y="167"/>
                      <a:pt x="941" y="96"/>
                      <a:pt x="941" y="12"/>
                    </a:cubicBezTo>
                    <a:cubicBezTo>
                      <a:pt x="667" y="0"/>
                      <a:pt x="417" y="0"/>
                      <a:pt x="167"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6"/>
              <p:cNvSpPr/>
              <p:nvPr/>
            </p:nvSpPr>
            <p:spPr>
              <a:xfrm rot="475531">
                <a:off x="5451982" y="4264553"/>
                <a:ext cx="242469" cy="241047"/>
              </a:xfrm>
              <a:custGeom>
                <a:rect b="b" l="l" r="r" t="t"/>
                <a:pathLst>
                  <a:path extrusionOk="0" h="2711" w="2727">
                    <a:moveTo>
                      <a:pt x="298" y="1"/>
                    </a:moveTo>
                    <a:cubicBezTo>
                      <a:pt x="262" y="120"/>
                      <a:pt x="250" y="239"/>
                      <a:pt x="226" y="358"/>
                    </a:cubicBezTo>
                    <a:cubicBezTo>
                      <a:pt x="143" y="739"/>
                      <a:pt x="83" y="1096"/>
                      <a:pt x="48" y="1465"/>
                    </a:cubicBezTo>
                    <a:cubicBezTo>
                      <a:pt x="0" y="1810"/>
                      <a:pt x="12" y="2144"/>
                      <a:pt x="191" y="2442"/>
                    </a:cubicBezTo>
                    <a:cubicBezTo>
                      <a:pt x="212" y="2470"/>
                      <a:pt x="243" y="2486"/>
                      <a:pt x="271" y="2486"/>
                    </a:cubicBezTo>
                    <a:cubicBezTo>
                      <a:pt x="290" y="2486"/>
                      <a:pt x="307" y="2479"/>
                      <a:pt x="322" y="2465"/>
                    </a:cubicBezTo>
                    <a:cubicBezTo>
                      <a:pt x="655" y="2120"/>
                      <a:pt x="774" y="1632"/>
                      <a:pt x="845" y="1156"/>
                    </a:cubicBezTo>
                    <a:cubicBezTo>
                      <a:pt x="899" y="1162"/>
                      <a:pt x="950" y="1165"/>
                      <a:pt x="1003" y="1165"/>
                    </a:cubicBezTo>
                    <a:cubicBezTo>
                      <a:pt x="1057" y="1165"/>
                      <a:pt x="1113" y="1162"/>
                      <a:pt x="1179" y="1156"/>
                    </a:cubicBezTo>
                    <a:cubicBezTo>
                      <a:pt x="1310" y="1132"/>
                      <a:pt x="1429" y="1132"/>
                      <a:pt x="1560" y="1120"/>
                    </a:cubicBezTo>
                    <a:cubicBezTo>
                      <a:pt x="1631" y="1120"/>
                      <a:pt x="1691" y="1108"/>
                      <a:pt x="1774" y="1108"/>
                    </a:cubicBezTo>
                    <a:lnTo>
                      <a:pt x="1786" y="1108"/>
                    </a:lnTo>
                    <a:cubicBezTo>
                      <a:pt x="1798" y="1191"/>
                      <a:pt x="1810" y="1299"/>
                      <a:pt x="1834" y="1394"/>
                    </a:cubicBezTo>
                    <a:cubicBezTo>
                      <a:pt x="1846" y="1549"/>
                      <a:pt x="1857" y="1703"/>
                      <a:pt x="1881" y="1870"/>
                    </a:cubicBezTo>
                    <a:cubicBezTo>
                      <a:pt x="1905" y="2061"/>
                      <a:pt x="1905" y="2263"/>
                      <a:pt x="1965" y="2442"/>
                    </a:cubicBezTo>
                    <a:cubicBezTo>
                      <a:pt x="2021" y="2610"/>
                      <a:pt x="2189" y="2710"/>
                      <a:pt x="2347" y="2710"/>
                    </a:cubicBezTo>
                    <a:cubicBezTo>
                      <a:pt x="2491" y="2710"/>
                      <a:pt x="2627" y="2628"/>
                      <a:pt x="2667" y="2442"/>
                    </a:cubicBezTo>
                    <a:cubicBezTo>
                      <a:pt x="2727" y="2132"/>
                      <a:pt x="2643" y="1787"/>
                      <a:pt x="2608" y="1465"/>
                    </a:cubicBezTo>
                    <a:cubicBezTo>
                      <a:pt x="2560" y="1108"/>
                      <a:pt x="2512" y="775"/>
                      <a:pt x="2453" y="441"/>
                    </a:cubicBezTo>
                    <a:cubicBezTo>
                      <a:pt x="2429" y="286"/>
                      <a:pt x="2405" y="156"/>
                      <a:pt x="2381" y="1"/>
                    </a:cubicBezTo>
                    <a:lnTo>
                      <a:pt x="1607" y="1"/>
                    </a:lnTo>
                    <a:cubicBezTo>
                      <a:pt x="1631" y="144"/>
                      <a:pt x="1643" y="263"/>
                      <a:pt x="1679" y="394"/>
                    </a:cubicBezTo>
                    <a:cubicBezTo>
                      <a:pt x="1691" y="453"/>
                      <a:pt x="1691" y="525"/>
                      <a:pt x="1715" y="584"/>
                    </a:cubicBezTo>
                    <a:cubicBezTo>
                      <a:pt x="1631" y="596"/>
                      <a:pt x="1560" y="596"/>
                      <a:pt x="1488" y="620"/>
                    </a:cubicBezTo>
                    <a:cubicBezTo>
                      <a:pt x="1393" y="632"/>
                      <a:pt x="1298" y="644"/>
                      <a:pt x="1203" y="656"/>
                    </a:cubicBezTo>
                    <a:cubicBezTo>
                      <a:pt x="1155" y="656"/>
                      <a:pt x="1131" y="679"/>
                      <a:pt x="1084" y="679"/>
                    </a:cubicBezTo>
                    <a:cubicBezTo>
                      <a:pt x="1072" y="679"/>
                      <a:pt x="1012" y="691"/>
                      <a:pt x="976" y="691"/>
                    </a:cubicBezTo>
                    <a:lnTo>
                      <a:pt x="941" y="691"/>
                    </a:lnTo>
                    <a:cubicBezTo>
                      <a:pt x="941" y="679"/>
                      <a:pt x="953" y="644"/>
                      <a:pt x="953" y="632"/>
                    </a:cubicBezTo>
                    <a:lnTo>
                      <a:pt x="10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6"/>
              <p:cNvSpPr/>
              <p:nvPr/>
            </p:nvSpPr>
            <p:spPr>
              <a:xfrm rot="475531">
                <a:off x="5701850" y="4293112"/>
                <a:ext cx="170538" cy="212150"/>
              </a:xfrm>
              <a:custGeom>
                <a:rect b="b" l="l" r="r" t="t"/>
                <a:pathLst>
                  <a:path extrusionOk="0" h="2386" w="1918">
                    <a:moveTo>
                      <a:pt x="61" y="1"/>
                    </a:moveTo>
                    <a:cubicBezTo>
                      <a:pt x="13" y="310"/>
                      <a:pt x="1" y="632"/>
                      <a:pt x="25" y="941"/>
                    </a:cubicBezTo>
                    <a:cubicBezTo>
                      <a:pt x="72" y="1453"/>
                      <a:pt x="227" y="2073"/>
                      <a:pt x="763" y="2311"/>
                    </a:cubicBezTo>
                    <a:cubicBezTo>
                      <a:pt x="877" y="2362"/>
                      <a:pt x="995" y="2385"/>
                      <a:pt x="1110" y="2385"/>
                    </a:cubicBezTo>
                    <a:cubicBezTo>
                      <a:pt x="1531" y="2385"/>
                      <a:pt x="1909" y="2064"/>
                      <a:pt x="1918" y="1596"/>
                    </a:cubicBezTo>
                    <a:cubicBezTo>
                      <a:pt x="1909" y="1551"/>
                      <a:pt x="1865" y="1513"/>
                      <a:pt x="1819" y="1513"/>
                    </a:cubicBezTo>
                    <a:cubicBezTo>
                      <a:pt x="1804" y="1513"/>
                      <a:pt x="1789" y="1516"/>
                      <a:pt x="1775" y="1525"/>
                    </a:cubicBezTo>
                    <a:cubicBezTo>
                      <a:pt x="1566" y="1629"/>
                      <a:pt x="1319" y="1820"/>
                      <a:pt x="1093" y="1820"/>
                    </a:cubicBezTo>
                    <a:cubicBezTo>
                      <a:pt x="984" y="1820"/>
                      <a:pt x="880" y="1776"/>
                      <a:pt x="787" y="1656"/>
                    </a:cubicBezTo>
                    <a:cubicBezTo>
                      <a:pt x="513" y="1299"/>
                      <a:pt x="537" y="668"/>
                      <a:pt x="584" y="251"/>
                    </a:cubicBezTo>
                    <a:cubicBezTo>
                      <a:pt x="584" y="168"/>
                      <a:pt x="596" y="96"/>
                      <a:pt x="6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6"/>
              <p:cNvSpPr/>
              <p:nvPr/>
            </p:nvSpPr>
            <p:spPr>
              <a:xfrm rot="475531">
                <a:off x="5851179" y="4317053"/>
                <a:ext cx="171338" cy="184497"/>
              </a:xfrm>
              <a:custGeom>
                <a:rect b="b" l="l" r="r" t="t"/>
                <a:pathLst>
                  <a:path extrusionOk="0" h="2075" w="1927">
                    <a:moveTo>
                      <a:pt x="60" y="1"/>
                    </a:moveTo>
                    <a:cubicBezTo>
                      <a:pt x="1" y="679"/>
                      <a:pt x="96" y="1405"/>
                      <a:pt x="596" y="1858"/>
                    </a:cubicBezTo>
                    <a:cubicBezTo>
                      <a:pt x="750" y="1988"/>
                      <a:pt x="928" y="2074"/>
                      <a:pt x="1115" y="2074"/>
                    </a:cubicBezTo>
                    <a:cubicBezTo>
                      <a:pt x="1218" y="2074"/>
                      <a:pt x="1324" y="2048"/>
                      <a:pt x="1430" y="1989"/>
                    </a:cubicBezTo>
                    <a:cubicBezTo>
                      <a:pt x="1572" y="1917"/>
                      <a:pt x="1691" y="1810"/>
                      <a:pt x="1763" y="1679"/>
                    </a:cubicBezTo>
                    <a:cubicBezTo>
                      <a:pt x="1787" y="1620"/>
                      <a:pt x="1834" y="1525"/>
                      <a:pt x="1846" y="1465"/>
                    </a:cubicBezTo>
                    <a:cubicBezTo>
                      <a:pt x="1870" y="1394"/>
                      <a:pt x="1870" y="1334"/>
                      <a:pt x="1894" y="1263"/>
                    </a:cubicBezTo>
                    <a:cubicBezTo>
                      <a:pt x="1927" y="1155"/>
                      <a:pt x="1857" y="1094"/>
                      <a:pt x="1783" y="1094"/>
                    </a:cubicBezTo>
                    <a:cubicBezTo>
                      <a:pt x="1751" y="1094"/>
                      <a:pt x="1717" y="1106"/>
                      <a:pt x="1691" y="1132"/>
                    </a:cubicBezTo>
                    <a:cubicBezTo>
                      <a:pt x="1632" y="1167"/>
                      <a:pt x="1572" y="1155"/>
                      <a:pt x="1513" y="1203"/>
                    </a:cubicBezTo>
                    <a:cubicBezTo>
                      <a:pt x="1465" y="1227"/>
                      <a:pt x="1453" y="1227"/>
                      <a:pt x="1453" y="1251"/>
                    </a:cubicBezTo>
                    <a:cubicBezTo>
                      <a:pt x="1453" y="1251"/>
                      <a:pt x="1430" y="1251"/>
                      <a:pt x="1430" y="1263"/>
                    </a:cubicBezTo>
                    <a:cubicBezTo>
                      <a:pt x="1334" y="1310"/>
                      <a:pt x="1251" y="1370"/>
                      <a:pt x="1168" y="1429"/>
                    </a:cubicBezTo>
                    <a:cubicBezTo>
                      <a:pt x="1143" y="1439"/>
                      <a:pt x="1131" y="1445"/>
                      <a:pt x="1120" y="1445"/>
                    </a:cubicBezTo>
                    <a:cubicBezTo>
                      <a:pt x="1106" y="1445"/>
                      <a:pt x="1095" y="1433"/>
                      <a:pt x="1060" y="1405"/>
                    </a:cubicBezTo>
                    <a:cubicBezTo>
                      <a:pt x="1001" y="1358"/>
                      <a:pt x="941" y="1286"/>
                      <a:pt x="894" y="1215"/>
                    </a:cubicBezTo>
                    <a:cubicBezTo>
                      <a:pt x="715" y="917"/>
                      <a:pt x="691" y="548"/>
                      <a:pt x="703" y="203"/>
                    </a:cubicBezTo>
                    <a:cubicBezTo>
                      <a:pt x="703" y="132"/>
                      <a:pt x="715" y="72"/>
                      <a:pt x="7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6"/>
              <p:cNvSpPr/>
              <p:nvPr/>
            </p:nvSpPr>
            <p:spPr>
              <a:xfrm rot="475531">
                <a:off x="6033871" y="4333202"/>
                <a:ext cx="84824" cy="178451"/>
              </a:xfrm>
              <a:custGeom>
                <a:rect b="b" l="l" r="r" t="t"/>
                <a:pathLst>
                  <a:path extrusionOk="0" h="2007" w="954">
                    <a:moveTo>
                      <a:pt x="239" y="1"/>
                    </a:moveTo>
                    <a:lnTo>
                      <a:pt x="239" y="96"/>
                    </a:lnTo>
                    <a:cubicBezTo>
                      <a:pt x="203" y="394"/>
                      <a:pt x="179" y="668"/>
                      <a:pt x="143" y="965"/>
                    </a:cubicBezTo>
                    <a:cubicBezTo>
                      <a:pt x="120" y="1251"/>
                      <a:pt x="1" y="1596"/>
                      <a:pt x="143" y="1858"/>
                    </a:cubicBezTo>
                    <a:cubicBezTo>
                      <a:pt x="205" y="1954"/>
                      <a:pt x="306" y="2007"/>
                      <a:pt x="406" y="2007"/>
                    </a:cubicBezTo>
                    <a:cubicBezTo>
                      <a:pt x="480" y="2007"/>
                      <a:pt x="552" y="1978"/>
                      <a:pt x="608" y="1918"/>
                    </a:cubicBezTo>
                    <a:cubicBezTo>
                      <a:pt x="834" y="1703"/>
                      <a:pt x="822" y="1346"/>
                      <a:pt x="846" y="1049"/>
                    </a:cubicBezTo>
                    <a:cubicBezTo>
                      <a:pt x="882" y="751"/>
                      <a:pt x="905" y="429"/>
                      <a:pt x="941" y="132"/>
                    </a:cubicBezTo>
                    <a:cubicBezTo>
                      <a:pt x="941" y="96"/>
                      <a:pt x="941" y="60"/>
                      <a:pt x="953" y="13"/>
                    </a:cubicBezTo>
                    <a:cubicBezTo>
                      <a:pt x="715" y="1"/>
                      <a:pt x="477" y="1"/>
                      <a:pt x="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6"/>
              <p:cNvSpPr/>
              <p:nvPr/>
            </p:nvSpPr>
            <p:spPr>
              <a:xfrm rot="475531">
                <a:off x="6134807" y="4346938"/>
                <a:ext cx="79489" cy="190188"/>
              </a:xfrm>
              <a:custGeom>
                <a:rect b="b" l="l" r="r" t="t"/>
                <a:pathLst>
                  <a:path extrusionOk="0" h="2139" w="894">
                    <a:moveTo>
                      <a:pt x="167" y="1"/>
                    </a:moveTo>
                    <a:cubicBezTo>
                      <a:pt x="155" y="310"/>
                      <a:pt x="120" y="632"/>
                      <a:pt x="108" y="930"/>
                    </a:cubicBezTo>
                    <a:cubicBezTo>
                      <a:pt x="96" y="1251"/>
                      <a:pt x="0" y="1680"/>
                      <a:pt x="155" y="1977"/>
                    </a:cubicBezTo>
                    <a:cubicBezTo>
                      <a:pt x="213" y="2087"/>
                      <a:pt x="316" y="2138"/>
                      <a:pt x="422" y="2138"/>
                    </a:cubicBezTo>
                    <a:cubicBezTo>
                      <a:pt x="533" y="2138"/>
                      <a:pt x="648" y="2081"/>
                      <a:pt x="715" y="1977"/>
                    </a:cubicBezTo>
                    <a:cubicBezTo>
                      <a:pt x="822" y="1834"/>
                      <a:pt x="822" y="1644"/>
                      <a:pt x="822" y="1465"/>
                    </a:cubicBezTo>
                    <a:cubicBezTo>
                      <a:pt x="834" y="1299"/>
                      <a:pt x="834" y="1132"/>
                      <a:pt x="858" y="965"/>
                    </a:cubicBezTo>
                    <a:cubicBezTo>
                      <a:pt x="870" y="644"/>
                      <a:pt x="882" y="334"/>
                      <a:pt x="893"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6"/>
              <p:cNvSpPr/>
              <p:nvPr/>
            </p:nvSpPr>
            <p:spPr>
              <a:xfrm rot="475531">
                <a:off x="6226847" y="4361411"/>
                <a:ext cx="119679" cy="177918"/>
              </a:xfrm>
              <a:custGeom>
                <a:rect b="b" l="l" r="r" t="t"/>
                <a:pathLst>
                  <a:path extrusionOk="0" h="2001" w="1346">
                    <a:moveTo>
                      <a:pt x="1346" y="1"/>
                    </a:moveTo>
                    <a:cubicBezTo>
                      <a:pt x="893" y="1"/>
                      <a:pt x="441" y="13"/>
                      <a:pt x="0" y="13"/>
                    </a:cubicBezTo>
                    <a:cubicBezTo>
                      <a:pt x="84" y="299"/>
                      <a:pt x="179" y="584"/>
                      <a:pt x="262" y="846"/>
                    </a:cubicBezTo>
                    <a:cubicBezTo>
                      <a:pt x="369" y="1180"/>
                      <a:pt x="453" y="1513"/>
                      <a:pt x="619" y="1834"/>
                    </a:cubicBezTo>
                    <a:cubicBezTo>
                      <a:pt x="672" y="1940"/>
                      <a:pt x="810" y="2000"/>
                      <a:pt x="936" y="2000"/>
                    </a:cubicBezTo>
                    <a:cubicBezTo>
                      <a:pt x="980" y="2000"/>
                      <a:pt x="1023" y="1993"/>
                      <a:pt x="1060" y="1977"/>
                    </a:cubicBezTo>
                    <a:cubicBezTo>
                      <a:pt x="1250" y="1906"/>
                      <a:pt x="1298" y="1739"/>
                      <a:pt x="1274" y="1561"/>
                    </a:cubicBezTo>
                    <a:cubicBezTo>
                      <a:pt x="1262" y="1430"/>
                      <a:pt x="1286" y="1263"/>
                      <a:pt x="1286" y="1132"/>
                    </a:cubicBezTo>
                    <a:cubicBezTo>
                      <a:pt x="1286" y="977"/>
                      <a:pt x="1298" y="834"/>
                      <a:pt x="1322" y="668"/>
                    </a:cubicBezTo>
                    <a:cubicBezTo>
                      <a:pt x="1334" y="441"/>
                      <a:pt x="1346" y="227"/>
                      <a:pt x="13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6"/>
              <p:cNvSpPr/>
              <p:nvPr/>
            </p:nvSpPr>
            <p:spPr>
              <a:xfrm rot="475531">
                <a:off x="6356374" y="4381203"/>
                <a:ext cx="189565" cy="186009"/>
              </a:xfrm>
              <a:custGeom>
                <a:rect b="b" l="l" r="r" t="t"/>
                <a:pathLst>
                  <a:path extrusionOk="0" h="2092" w="2132">
                    <a:moveTo>
                      <a:pt x="2072" y="0"/>
                    </a:moveTo>
                    <a:cubicBezTo>
                      <a:pt x="1822" y="0"/>
                      <a:pt x="1572" y="24"/>
                      <a:pt x="1334" y="24"/>
                    </a:cubicBezTo>
                    <a:lnTo>
                      <a:pt x="1334" y="84"/>
                    </a:lnTo>
                    <a:lnTo>
                      <a:pt x="929" y="119"/>
                    </a:lnTo>
                    <a:cubicBezTo>
                      <a:pt x="929" y="95"/>
                      <a:pt x="941" y="60"/>
                      <a:pt x="941" y="36"/>
                    </a:cubicBezTo>
                    <a:lnTo>
                      <a:pt x="179" y="36"/>
                    </a:lnTo>
                    <a:cubicBezTo>
                      <a:pt x="144" y="334"/>
                      <a:pt x="108" y="631"/>
                      <a:pt x="108" y="929"/>
                    </a:cubicBezTo>
                    <a:cubicBezTo>
                      <a:pt x="108" y="1227"/>
                      <a:pt x="1" y="1631"/>
                      <a:pt x="203" y="1881"/>
                    </a:cubicBezTo>
                    <a:cubicBezTo>
                      <a:pt x="225" y="1918"/>
                      <a:pt x="265" y="1932"/>
                      <a:pt x="306" y="1932"/>
                    </a:cubicBezTo>
                    <a:cubicBezTo>
                      <a:pt x="332" y="1932"/>
                      <a:pt x="359" y="1926"/>
                      <a:pt x="382" y="1917"/>
                    </a:cubicBezTo>
                    <a:cubicBezTo>
                      <a:pt x="715" y="1858"/>
                      <a:pt x="786" y="1381"/>
                      <a:pt x="810" y="1119"/>
                    </a:cubicBezTo>
                    <a:lnTo>
                      <a:pt x="858" y="762"/>
                    </a:lnTo>
                    <a:lnTo>
                      <a:pt x="1132" y="762"/>
                    </a:lnTo>
                    <a:cubicBezTo>
                      <a:pt x="1215" y="762"/>
                      <a:pt x="1275" y="750"/>
                      <a:pt x="1346" y="750"/>
                    </a:cubicBezTo>
                    <a:lnTo>
                      <a:pt x="1346" y="810"/>
                    </a:lnTo>
                    <a:cubicBezTo>
                      <a:pt x="1346" y="965"/>
                      <a:pt x="1358" y="1143"/>
                      <a:pt x="1358" y="1310"/>
                    </a:cubicBezTo>
                    <a:cubicBezTo>
                      <a:pt x="1358" y="1488"/>
                      <a:pt x="1346" y="1679"/>
                      <a:pt x="1406" y="1846"/>
                    </a:cubicBezTo>
                    <a:cubicBezTo>
                      <a:pt x="1467" y="2005"/>
                      <a:pt x="1610" y="2091"/>
                      <a:pt x="1750" y="2091"/>
                    </a:cubicBezTo>
                    <a:cubicBezTo>
                      <a:pt x="1883" y="2091"/>
                      <a:pt x="2014" y="2014"/>
                      <a:pt x="2072" y="1846"/>
                    </a:cubicBezTo>
                    <a:cubicBezTo>
                      <a:pt x="2132" y="1655"/>
                      <a:pt x="2108" y="1441"/>
                      <a:pt x="2108" y="1238"/>
                    </a:cubicBezTo>
                    <a:cubicBezTo>
                      <a:pt x="2096" y="1048"/>
                      <a:pt x="2096" y="857"/>
                      <a:pt x="2096" y="655"/>
                    </a:cubicBezTo>
                    <a:cubicBezTo>
                      <a:pt x="2096" y="441"/>
                      <a:pt x="2072" y="226"/>
                      <a:pt x="2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6"/>
              <p:cNvSpPr/>
              <p:nvPr/>
            </p:nvSpPr>
            <p:spPr>
              <a:xfrm rot="475531">
                <a:off x="6575487" y="4401071"/>
                <a:ext cx="68909" cy="169293"/>
              </a:xfrm>
              <a:custGeom>
                <a:rect b="b" l="l" r="r" t="t"/>
                <a:pathLst>
                  <a:path extrusionOk="0" h="1904" w="775">
                    <a:moveTo>
                      <a:pt x="774" y="0"/>
                    </a:moveTo>
                    <a:lnTo>
                      <a:pt x="774" y="0"/>
                    </a:lnTo>
                    <a:cubicBezTo>
                      <a:pt x="560" y="12"/>
                      <a:pt x="357" y="12"/>
                      <a:pt x="131" y="12"/>
                    </a:cubicBezTo>
                    <a:cubicBezTo>
                      <a:pt x="119" y="250"/>
                      <a:pt x="107" y="477"/>
                      <a:pt x="84" y="715"/>
                    </a:cubicBezTo>
                    <a:cubicBezTo>
                      <a:pt x="72" y="881"/>
                      <a:pt x="60" y="1060"/>
                      <a:pt x="48" y="1215"/>
                    </a:cubicBezTo>
                    <a:cubicBezTo>
                      <a:pt x="24" y="1370"/>
                      <a:pt x="0" y="1536"/>
                      <a:pt x="48" y="1679"/>
                    </a:cubicBezTo>
                    <a:cubicBezTo>
                      <a:pt x="86" y="1816"/>
                      <a:pt x="225" y="1904"/>
                      <a:pt x="358" y="1904"/>
                    </a:cubicBezTo>
                    <a:cubicBezTo>
                      <a:pt x="434" y="1904"/>
                      <a:pt x="508" y="1875"/>
                      <a:pt x="560" y="1810"/>
                    </a:cubicBezTo>
                    <a:cubicBezTo>
                      <a:pt x="703" y="1655"/>
                      <a:pt x="703" y="1489"/>
                      <a:pt x="703" y="1274"/>
                    </a:cubicBezTo>
                    <a:cubicBezTo>
                      <a:pt x="715" y="1120"/>
                      <a:pt x="727" y="941"/>
                      <a:pt x="727" y="774"/>
                    </a:cubicBezTo>
                    <a:cubicBezTo>
                      <a:pt x="738" y="524"/>
                      <a:pt x="762" y="250"/>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6"/>
              <p:cNvSpPr/>
              <p:nvPr/>
            </p:nvSpPr>
            <p:spPr>
              <a:xfrm rot="475531">
                <a:off x="6683089" y="4417423"/>
                <a:ext cx="166448" cy="163247"/>
              </a:xfrm>
              <a:custGeom>
                <a:rect b="b" l="l" r="r" t="t"/>
                <a:pathLst>
                  <a:path extrusionOk="0" h="1836" w="1872">
                    <a:moveTo>
                      <a:pt x="1703" y="1"/>
                    </a:moveTo>
                    <a:lnTo>
                      <a:pt x="1703" y="1"/>
                    </a:lnTo>
                    <a:cubicBezTo>
                      <a:pt x="1168" y="25"/>
                      <a:pt x="632" y="37"/>
                      <a:pt x="72" y="60"/>
                    </a:cubicBezTo>
                    <a:cubicBezTo>
                      <a:pt x="60" y="120"/>
                      <a:pt x="60" y="179"/>
                      <a:pt x="48" y="239"/>
                    </a:cubicBezTo>
                    <a:cubicBezTo>
                      <a:pt x="1" y="739"/>
                      <a:pt x="48" y="1465"/>
                      <a:pt x="548" y="1739"/>
                    </a:cubicBezTo>
                    <a:cubicBezTo>
                      <a:pt x="677" y="1805"/>
                      <a:pt x="818" y="1835"/>
                      <a:pt x="957" y="1835"/>
                    </a:cubicBezTo>
                    <a:cubicBezTo>
                      <a:pt x="1423" y="1835"/>
                      <a:pt x="1872" y="1493"/>
                      <a:pt x="1799" y="989"/>
                    </a:cubicBezTo>
                    <a:cubicBezTo>
                      <a:pt x="1779" y="883"/>
                      <a:pt x="1667" y="809"/>
                      <a:pt x="1562" y="809"/>
                    </a:cubicBezTo>
                    <a:cubicBezTo>
                      <a:pt x="1537" y="809"/>
                      <a:pt x="1512" y="813"/>
                      <a:pt x="1489" y="822"/>
                    </a:cubicBezTo>
                    <a:cubicBezTo>
                      <a:pt x="1406" y="846"/>
                      <a:pt x="1310" y="894"/>
                      <a:pt x="1227" y="930"/>
                    </a:cubicBezTo>
                    <a:cubicBezTo>
                      <a:pt x="1168" y="977"/>
                      <a:pt x="1108" y="1025"/>
                      <a:pt x="1048" y="1049"/>
                    </a:cubicBezTo>
                    <a:cubicBezTo>
                      <a:pt x="1009" y="1062"/>
                      <a:pt x="981" y="1070"/>
                      <a:pt x="959" y="1070"/>
                    </a:cubicBezTo>
                    <a:cubicBezTo>
                      <a:pt x="921" y="1070"/>
                      <a:pt x="900" y="1045"/>
                      <a:pt x="870" y="977"/>
                    </a:cubicBezTo>
                    <a:cubicBezTo>
                      <a:pt x="763" y="751"/>
                      <a:pt x="739" y="429"/>
                      <a:pt x="763" y="144"/>
                    </a:cubicBezTo>
                    <a:cubicBezTo>
                      <a:pt x="810" y="144"/>
                      <a:pt x="858" y="156"/>
                      <a:pt x="882" y="156"/>
                    </a:cubicBezTo>
                    <a:lnTo>
                      <a:pt x="1179" y="156"/>
                    </a:lnTo>
                    <a:cubicBezTo>
                      <a:pt x="1322" y="144"/>
                      <a:pt x="1489" y="144"/>
                      <a:pt x="1620" y="60"/>
                    </a:cubicBezTo>
                    <a:cubicBezTo>
                      <a:pt x="1656" y="37"/>
                      <a:pt x="1679" y="13"/>
                      <a:pt x="17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6"/>
              <p:cNvSpPr/>
              <p:nvPr/>
            </p:nvSpPr>
            <p:spPr>
              <a:xfrm rot="475531">
                <a:off x="6880570" y="4421663"/>
                <a:ext cx="196945" cy="207526"/>
              </a:xfrm>
              <a:custGeom>
                <a:rect b="b" l="l" r="r" t="t"/>
                <a:pathLst>
                  <a:path extrusionOk="0" h="2334" w="2215">
                    <a:moveTo>
                      <a:pt x="2203" y="0"/>
                    </a:moveTo>
                    <a:cubicBezTo>
                      <a:pt x="1929" y="48"/>
                      <a:pt x="1715" y="72"/>
                      <a:pt x="1500" y="107"/>
                    </a:cubicBezTo>
                    <a:lnTo>
                      <a:pt x="1500" y="250"/>
                    </a:lnTo>
                    <a:cubicBezTo>
                      <a:pt x="1488" y="655"/>
                      <a:pt x="1369" y="1000"/>
                      <a:pt x="1084" y="1286"/>
                    </a:cubicBezTo>
                    <a:cubicBezTo>
                      <a:pt x="964" y="1405"/>
                      <a:pt x="845" y="1488"/>
                      <a:pt x="703" y="1560"/>
                    </a:cubicBezTo>
                    <a:cubicBezTo>
                      <a:pt x="655" y="1584"/>
                      <a:pt x="607" y="1596"/>
                      <a:pt x="583" y="1607"/>
                    </a:cubicBezTo>
                    <a:cubicBezTo>
                      <a:pt x="583" y="1560"/>
                      <a:pt x="583" y="1512"/>
                      <a:pt x="595" y="1476"/>
                    </a:cubicBezTo>
                    <a:cubicBezTo>
                      <a:pt x="607" y="1322"/>
                      <a:pt x="607" y="1167"/>
                      <a:pt x="619" y="1012"/>
                    </a:cubicBezTo>
                    <a:cubicBezTo>
                      <a:pt x="643" y="750"/>
                      <a:pt x="655" y="476"/>
                      <a:pt x="655" y="214"/>
                    </a:cubicBezTo>
                    <a:lnTo>
                      <a:pt x="655" y="214"/>
                    </a:lnTo>
                    <a:lnTo>
                      <a:pt x="72" y="250"/>
                    </a:lnTo>
                    <a:cubicBezTo>
                      <a:pt x="60" y="512"/>
                      <a:pt x="60" y="762"/>
                      <a:pt x="48" y="1012"/>
                    </a:cubicBezTo>
                    <a:cubicBezTo>
                      <a:pt x="24" y="1167"/>
                      <a:pt x="24" y="1322"/>
                      <a:pt x="12" y="1476"/>
                    </a:cubicBezTo>
                    <a:cubicBezTo>
                      <a:pt x="0" y="1655"/>
                      <a:pt x="0" y="1774"/>
                      <a:pt x="119" y="1905"/>
                    </a:cubicBezTo>
                    <a:cubicBezTo>
                      <a:pt x="143" y="1941"/>
                      <a:pt x="167" y="1953"/>
                      <a:pt x="202" y="1965"/>
                    </a:cubicBezTo>
                    <a:cubicBezTo>
                      <a:pt x="191" y="2024"/>
                      <a:pt x="226" y="2108"/>
                      <a:pt x="262" y="2155"/>
                    </a:cubicBezTo>
                    <a:cubicBezTo>
                      <a:pt x="357" y="2250"/>
                      <a:pt x="441" y="2334"/>
                      <a:pt x="619" y="2334"/>
                    </a:cubicBezTo>
                    <a:cubicBezTo>
                      <a:pt x="774" y="2334"/>
                      <a:pt x="917" y="2274"/>
                      <a:pt x="1060" y="2215"/>
                    </a:cubicBezTo>
                    <a:cubicBezTo>
                      <a:pt x="1298" y="2108"/>
                      <a:pt x="1500" y="1953"/>
                      <a:pt x="1667" y="1762"/>
                    </a:cubicBezTo>
                    <a:cubicBezTo>
                      <a:pt x="2048" y="1322"/>
                      <a:pt x="2215" y="703"/>
                      <a:pt x="2203" y="119"/>
                    </a:cubicBezTo>
                    <a:lnTo>
                      <a:pt x="22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6"/>
              <p:cNvSpPr/>
              <p:nvPr/>
            </p:nvSpPr>
            <p:spPr>
              <a:xfrm rot="475531">
                <a:off x="6115783" y="2733946"/>
                <a:ext cx="73088" cy="141996"/>
              </a:xfrm>
              <a:custGeom>
                <a:rect b="b" l="l" r="r" t="t"/>
                <a:pathLst>
                  <a:path extrusionOk="0" h="1597" w="822">
                    <a:moveTo>
                      <a:pt x="667" y="0"/>
                    </a:moveTo>
                    <a:cubicBezTo>
                      <a:pt x="655" y="60"/>
                      <a:pt x="643" y="119"/>
                      <a:pt x="631" y="167"/>
                    </a:cubicBezTo>
                    <a:cubicBezTo>
                      <a:pt x="583" y="303"/>
                      <a:pt x="446" y="385"/>
                      <a:pt x="312" y="385"/>
                    </a:cubicBezTo>
                    <a:cubicBezTo>
                      <a:pt x="213" y="385"/>
                      <a:pt x="116" y="340"/>
                      <a:pt x="60" y="238"/>
                    </a:cubicBezTo>
                    <a:cubicBezTo>
                      <a:pt x="60" y="238"/>
                      <a:pt x="60" y="226"/>
                      <a:pt x="48" y="226"/>
                    </a:cubicBezTo>
                    <a:cubicBezTo>
                      <a:pt x="36" y="226"/>
                      <a:pt x="36" y="202"/>
                      <a:pt x="12" y="202"/>
                    </a:cubicBezTo>
                    <a:lnTo>
                      <a:pt x="12" y="357"/>
                    </a:lnTo>
                    <a:cubicBezTo>
                      <a:pt x="12" y="667"/>
                      <a:pt x="0" y="1000"/>
                      <a:pt x="131" y="1274"/>
                    </a:cubicBezTo>
                    <a:cubicBezTo>
                      <a:pt x="191" y="1429"/>
                      <a:pt x="333" y="1595"/>
                      <a:pt x="488" y="1595"/>
                    </a:cubicBezTo>
                    <a:cubicBezTo>
                      <a:pt x="495" y="1596"/>
                      <a:pt x="502" y="1596"/>
                      <a:pt x="508" y="1596"/>
                    </a:cubicBezTo>
                    <a:cubicBezTo>
                      <a:pt x="708" y="1596"/>
                      <a:pt x="786" y="1423"/>
                      <a:pt x="786" y="1250"/>
                    </a:cubicBezTo>
                    <a:cubicBezTo>
                      <a:pt x="822" y="905"/>
                      <a:pt x="774" y="560"/>
                      <a:pt x="714" y="226"/>
                    </a:cubicBezTo>
                    <a:lnTo>
                      <a:pt x="6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6"/>
              <p:cNvSpPr/>
              <p:nvPr/>
            </p:nvSpPr>
            <p:spPr>
              <a:xfrm rot="475531">
                <a:off x="5692293" y="2110897"/>
                <a:ext cx="201213" cy="201569"/>
              </a:xfrm>
              <a:custGeom>
                <a:rect b="b" l="l" r="r" t="t"/>
                <a:pathLst>
                  <a:path extrusionOk="0" h="2267" w="2263">
                    <a:moveTo>
                      <a:pt x="972" y="1"/>
                    </a:moveTo>
                    <a:cubicBezTo>
                      <a:pt x="780" y="1"/>
                      <a:pt x="588" y="38"/>
                      <a:pt x="405" y="135"/>
                    </a:cubicBezTo>
                    <a:cubicBezTo>
                      <a:pt x="251" y="207"/>
                      <a:pt x="120" y="326"/>
                      <a:pt x="60" y="492"/>
                    </a:cubicBezTo>
                    <a:cubicBezTo>
                      <a:pt x="1" y="695"/>
                      <a:pt x="96" y="897"/>
                      <a:pt x="215" y="1052"/>
                    </a:cubicBezTo>
                    <a:cubicBezTo>
                      <a:pt x="596" y="1624"/>
                      <a:pt x="1227" y="1886"/>
                      <a:pt x="1822" y="2183"/>
                    </a:cubicBezTo>
                    <a:cubicBezTo>
                      <a:pt x="1858" y="2219"/>
                      <a:pt x="1929" y="2231"/>
                      <a:pt x="1965" y="2267"/>
                    </a:cubicBezTo>
                    <a:cubicBezTo>
                      <a:pt x="1656" y="1766"/>
                      <a:pt x="1536" y="1159"/>
                      <a:pt x="1929" y="635"/>
                    </a:cubicBezTo>
                    <a:cubicBezTo>
                      <a:pt x="2013" y="540"/>
                      <a:pt x="2132" y="433"/>
                      <a:pt x="2263" y="373"/>
                    </a:cubicBezTo>
                    <a:cubicBezTo>
                      <a:pt x="2013" y="242"/>
                      <a:pt x="1727" y="123"/>
                      <a:pt x="1441" y="64"/>
                    </a:cubicBezTo>
                    <a:cubicBezTo>
                      <a:pt x="1290" y="26"/>
                      <a:pt x="1132" y="1"/>
                      <a:pt x="9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6"/>
              <p:cNvSpPr/>
              <p:nvPr/>
            </p:nvSpPr>
            <p:spPr>
              <a:xfrm rot="475531">
                <a:off x="5634243" y="2502848"/>
                <a:ext cx="211794" cy="252428"/>
              </a:xfrm>
              <a:custGeom>
                <a:rect b="b" l="l" r="r" t="t"/>
                <a:pathLst>
                  <a:path extrusionOk="0" h="2839" w="2382">
                    <a:moveTo>
                      <a:pt x="1727" y="0"/>
                    </a:moveTo>
                    <a:lnTo>
                      <a:pt x="1727" y="0"/>
                    </a:lnTo>
                    <a:cubicBezTo>
                      <a:pt x="1191" y="262"/>
                      <a:pt x="715" y="619"/>
                      <a:pt x="393" y="1120"/>
                    </a:cubicBezTo>
                    <a:cubicBezTo>
                      <a:pt x="203" y="1405"/>
                      <a:pt x="1" y="1786"/>
                      <a:pt x="24" y="2143"/>
                    </a:cubicBezTo>
                    <a:cubicBezTo>
                      <a:pt x="24" y="2489"/>
                      <a:pt x="286" y="2739"/>
                      <a:pt x="596" y="2822"/>
                    </a:cubicBezTo>
                    <a:cubicBezTo>
                      <a:pt x="657" y="2834"/>
                      <a:pt x="717" y="2839"/>
                      <a:pt x="775" y="2839"/>
                    </a:cubicBezTo>
                    <a:cubicBezTo>
                      <a:pt x="1080" y="2839"/>
                      <a:pt x="1346" y="2694"/>
                      <a:pt x="1596" y="2524"/>
                    </a:cubicBezTo>
                    <a:cubicBezTo>
                      <a:pt x="1870" y="2322"/>
                      <a:pt x="2132" y="2132"/>
                      <a:pt x="2382" y="1929"/>
                    </a:cubicBezTo>
                    <a:cubicBezTo>
                      <a:pt x="2203" y="1929"/>
                      <a:pt x="2025" y="1929"/>
                      <a:pt x="1846" y="1882"/>
                    </a:cubicBezTo>
                    <a:cubicBezTo>
                      <a:pt x="1632" y="1834"/>
                      <a:pt x="1429" y="1596"/>
                      <a:pt x="1429" y="1370"/>
                    </a:cubicBezTo>
                    <a:cubicBezTo>
                      <a:pt x="1072" y="1167"/>
                      <a:pt x="1108" y="703"/>
                      <a:pt x="1334" y="417"/>
                    </a:cubicBezTo>
                    <a:cubicBezTo>
                      <a:pt x="1441" y="274"/>
                      <a:pt x="1584" y="143"/>
                      <a:pt x="17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6"/>
              <p:cNvSpPr/>
              <p:nvPr/>
            </p:nvSpPr>
            <p:spPr>
              <a:xfrm rot="475531">
                <a:off x="5889403" y="2797796"/>
                <a:ext cx="142974" cy="292083"/>
              </a:xfrm>
              <a:custGeom>
                <a:rect b="b" l="l" r="r" t="t"/>
                <a:pathLst>
                  <a:path extrusionOk="0" h="3285" w="1608">
                    <a:moveTo>
                      <a:pt x="262" y="0"/>
                    </a:moveTo>
                    <a:cubicBezTo>
                      <a:pt x="84" y="619"/>
                      <a:pt x="0" y="1274"/>
                      <a:pt x="107" y="1929"/>
                    </a:cubicBezTo>
                    <a:cubicBezTo>
                      <a:pt x="167" y="2274"/>
                      <a:pt x="274" y="2620"/>
                      <a:pt x="453" y="2917"/>
                    </a:cubicBezTo>
                    <a:cubicBezTo>
                      <a:pt x="568" y="3098"/>
                      <a:pt x="774" y="3285"/>
                      <a:pt x="977" y="3285"/>
                    </a:cubicBezTo>
                    <a:cubicBezTo>
                      <a:pt x="1067" y="3285"/>
                      <a:pt x="1158" y="3247"/>
                      <a:pt x="1239" y="3155"/>
                    </a:cubicBezTo>
                    <a:cubicBezTo>
                      <a:pt x="1477" y="2881"/>
                      <a:pt x="1477" y="2358"/>
                      <a:pt x="1489" y="2036"/>
                    </a:cubicBezTo>
                    <a:cubicBezTo>
                      <a:pt x="1524" y="1608"/>
                      <a:pt x="1548" y="1167"/>
                      <a:pt x="1584" y="750"/>
                    </a:cubicBezTo>
                    <a:cubicBezTo>
                      <a:pt x="1596" y="619"/>
                      <a:pt x="1596" y="488"/>
                      <a:pt x="1608" y="369"/>
                    </a:cubicBezTo>
                    <a:lnTo>
                      <a:pt x="1608" y="369"/>
                    </a:lnTo>
                    <a:cubicBezTo>
                      <a:pt x="1548" y="441"/>
                      <a:pt x="1477" y="548"/>
                      <a:pt x="1393" y="619"/>
                    </a:cubicBezTo>
                    <a:cubicBezTo>
                      <a:pt x="1278" y="734"/>
                      <a:pt x="1140" y="785"/>
                      <a:pt x="1003" y="785"/>
                    </a:cubicBezTo>
                    <a:cubicBezTo>
                      <a:pt x="787" y="785"/>
                      <a:pt x="574" y="657"/>
                      <a:pt x="465" y="453"/>
                    </a:cubicBezTo>
                    <a:cubicBezTo>
                      <a:pt x="393" y="393"/>
                      <a:pt x="334" y="322"/>
                      <a:pt x="298" y="214"/>
                    </a:cubicBezTo>
                    <a:cubicBezTo>
                      <a:pt x="274" y="143"/>
                      <a:pt x="262" y="72"/>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6"/>
              <p:cNvSpPr/>
              <p:nvPr/>
            </p:nvSpPr>
            <p:spPr>
              <a:xfrm rot="475531">
                <a:off x="6195956" y="2431769"/>
                <a:ext cx="48814" cy="22317"/>
              </a:xfrm>
              <a:custGeom>
                <a:rect b="b" l="l" r="r" t="t"/>
                <a:pathLst>
                  <a:path extrusionOk="0" h="251" w="549">
                    <a:moveTo>
                      <a:pt x="36" y="0"/>
                    </a:moveTo>
                    <a:lnTo>
                      <a:pt x="36" y="0"/>
                    </a:lnTo>
                    <a:cubicBezTo>
                      <a:pt x="0" y="155"/>
                      <a:pt x="262" y="215"/>
                      <a:pt x="548" y="250"/>
                    </a:cubicBezTo>
                    <a:cubicBezTo>
                      <a:pt x="417" y="203"/>
                      <a:pt x="274" y="155"/>
                      <a:pt x="179" y="84"/>
                    </a:cubicBezTo>
                    <a:cubicBezTo>
                      <a:pt x="143" y="72"/>
                      <a:pt x="131" y="48"/>
                      <a:pt x="120" y="36"/>
                    </a:cubicBezTo>
                    <a:cubicBezTo>
                      <a:pt x="84" y="24"/>
                      <a:pt x="72" y="12"/>
                      <a:pt x="36"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6"/>
              <p:cNvSpPr/>
              <p:nvPr/>
            </p:nvSpPr>
            <p:spPr>
              <a:xfrm rot="475531">
                <a:off x="6479816" y="2267572"/>
                <a:ext cx="355746" cy="225042"/>
              </a:xfrm>
              <a:custGeom>
                <a:rect b="b" l="l" r="r" t="t"/>
                <a:pathLst>
                  <a:path extrusionOk="0" h="2531" w="4001">
                    <a:moveTo>
                      <a:pt x="2228" y="0"/>
                    </a:moveTo>
                    <a:cubicBezTo>
                      <a:pt x="1498" y="0"/>
                      <a:pt x="726" y="180"/>
                      <a:pt x="0" y="470"/>
                    </a:cubicBezTo>
                    <a:cubicBezTo>
                      <a:pt x="150" y="449"/>
                      <a:pt x="309" y="432"/>
                      <a:pt x="466" y="432"/>
                    </a:cubicBezTo>
                    <a:cubicBezTo>
                      <a:pt x="571" y="432"/>
                      <a:pt x="674" y="440"/>
                      <a:pt x="774" y="459"/>
                    </a:cubicBezTo>
                    <a:cubicBezTo>
                      <a:pt x="1263" y="530"/>
                      <a:pt x="1739" y="863"/>
                      <a:pt x="1608" y="1411"/>
                    </a:cubicBezTo>
                    <a:cubicBezTo>
                      <a:pt x="1489" y="1911"/>
                      <a:pt x="882" y="2245"/>
                      <a:pt x="441" y="2423"/>
                    </a:cubicBezTo>
                    <a:cubicBezTo>
                      <a:pt x="358" y="2447"/>
                      <a:pt x="262" y="2495"/>
                      <a:pt x="167" y="2530"/>
                    </a:cubicBezTo>
                    <a:cubicBezTo>
                      <a:pt x="262" y="2506"/>
                      <a:pt x="358" y="2495"/>
                      <a:pt x="465" y="2483"/>
                    </a:cubicBezTo>
                    <a:cubicBezTo>
                      <a:pt x="977" y="2375"/>
                      <a:pt x="1513" y="2245"/>
                      <a:pt x="2036" y="2090"/>
                    </a:cubicBezTo>
                    <a:cubicBezTo>
                      <a:pt x="2489" y="1959"/>
                      <a:pt x="3001" y="1840"/>
                      <a:pt x="3406" y="1590"/>
                    </a:cubicBezTo>
                    <a:cubicBezTo>
                      <a:pt x="3751" y="1363"/>
                      <a:pt x="4001" y="971"/>
                      <a:pt x="3775" y="566"/>
                    </a:cubicBezTo>
                    <a:cubicBezTo>
                      <a:pt x="3572" y="185"/>
                      <a:pt x="3120" y="78"/>
                      <a:pt x="2727" y="30"/>
                    </a:cubicBezTo>
                    <a:cubicBezTo>
                      <a:pt x="2564" y="10"/>
                      <a:pt x="2397" y="0"/>
                      <a:pt x="22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6"/>
              <p:cNvSpPr/>
              <p:nvPr/>
            </p:nvSpPr>
            <p:spPr>
              <a:xfrm rot="475531">
                <a:off x="6452709" y="2556987"/>
                <a:ext cx="249938" cy="166359"/>
              </a:xfrm>
              <a:custGeom>
                <a:rect b="b" l="l" r="r" t="t"/>
                <a:pathLst>
                  <a:path extrusionOk="0" h="1871" w="2811">
                    <a:moveTo>
                      <a:pt x="1048" y="1"/>
                    </a:moveTo>
                    <a:cubicBezTo>
                      <a:pt x="1191" y="215"/>
                      <a:pt x="1215" y="501"/>
                      <a:pt x="1072" y="798"/>
                    </a:cubicBezTo>
                    <a:cubicBezTo>
                      <a:pt x="894" y="1156"/>
                      <a:pt x="477" y="1394"/>
                      <a:pt x="1" y="1489"/>
                    </a:cubicBezTo>
                    <a:cubicBezTo>
                      <a:pt x="13" y="1501"/>
                      <a:pt x="36" y="1501"/>
                      <a:pt x="60" y="1513"/>
                    </a:cubicBezTo>
                    <a:cubicBezTo>
                      <a:pt x="476" y="1695"/>
                      <a:pt x="960" y="1870"/>
                      <a:pt x="1432" y="1870"/>
                    </a:cubicBezTo>
                    <a:cubicBezTo>
                      <a:pt x="1609" y="1870"/>
                      <a:pt x="1784" y="1845"/>
                      <a:pt x="1953" y="1787"/>
                    </a:cubicBezTo>
                    <a:cubicBezTo>
                      <a:pt x="2477" y="1596"/>
                      <a:pt x="2811" y="965"/>
                      <a:pt x="2406" y="513"/>
                    </a:cubicBezTo>
                    <a:cubicBezTo>
                      <a:pt x="2049" y="132"/>
                      <a:pt x="1560" y="25"/>
                      <a:pt x="10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 name="Google Shape;534;p26"/>
            <p:cNvSpPr/>
            <p:nvPr/>
          </p:nvSpPr>
          <p:spPr>
            <a:xfrm rot="475531">
              <a:off x="5270024" y="4088453"/>
              <a:ext cx="201213" cy="363126"/>
            </a:xfrm>
            <a:custGeom>
              <a:rect b="b" l="l" r="r" t="t"/>
              <a:pathLst>
                <a:path extrusionOk="0" h="4084" w="2263">
                  <a:moveTo>
                    <a:pt x="1834" y="0"/>
                  </a:moveTo>
                  <a:cubicBezTo>
                    <a:pt x="1781" y="0"/>
                    <a:pt x="1726" y="15"/>
                    <a:pt x="1679" y="35"/>
                  </a:cubicBezTo>
                  <a:cubicBezTo>
                    <a:pt x="1382" y="190"/>
                    <a:pt x="1370" y="631"/>
                    <a:pt x="1334" y="917"/>
                  </a:cubicBezTo>
                  <a:cubicBezTo>
                    <a:pt x="1298" y="1214"/>
                    <a:pt x="1274" y="1512"/>
                    <a:pt x="1251" y="1821"/>
                  </a:cubicBezTo>
                  <a:cubicBezTo>
                    <a:pt x="1215" y="2119"/>
                    <a:pt x="1203" y="2417"/>
                    <a:pt x="1155" y="2714"/>
                  </a:cubicBezTo>
                  <a:cubicBezTo>
                    <a:pt x="1132" y="2988"/>
                    <a:pt x="1060" y="3226"/>
                    <a:pt x="953" y="3464"/>
                  </a:cubicBezTo>
                  <a:cubicBezTo>
                    <a:pt x="917" y="3441"/>
                    <a:pt x="905" y="3429"/>
                    <a:pt x="893" y="3405"/>
                  </a:cubicBezTo>
                  <a:cubicBezTo>
                    <a:pt x="822" y="3298"/>
                    <a:pt x="822" y="3131"/>
                    <a:pt x="786" y="3000"/>
                  </a:cubicBezTo>
                  <a:cubicBezTo>
                    <a:pt x="739" y="2691"/>
                    <a:pt x="703" y="2357"/>
                    <a:pt x="667" y="2048"/>
                  </a:cubicBezTo>
                  <a:cubicBezTo>
                    <a:pt x="608" y="1405"/>
                    <a:pt x="584" y="750"/>
                    <a:pt x="477" y="131"/>
                  </a:cubicBezTo>
                  <a:cubicBezTo>
                    <a:pt x="459" y="43"/>
                    <a:pt x="384" y="1"/>
                    <a:pt x="308" y="1"/>
                  </a:cubicBezTo>
                  <a:cubicBezTo>
                    <a:pt x="229" y="1"/>
                    <a:pt x="150" y="46"/>
                    <a:pt x="131" y="131"/>
                  </a:cubicBezTo>
                  <a:cubicBezTo>
                    <a:pt x="0" y="726"/>
                    <a:pt x="12" y="1345"/>
                    <a:pt x="60" y="1940"/>
                  </a:cubicBezTo>
                  <a:cubicBezTo>
                    <a:pt x="72" y="2238"/>
                    <a:pt x="120" y="2548"/>
                    <a:pt x="167" y="2845"/>
                  </a:cubicBezTo>
                  <a:cubicBezTo>
                    <a:pt x="203" y="3131"/>
                    <a:pt x="227" y="3429"/>
                    <a:pt x="358" y="3679"/>
                  </a:cubicBezTo>
                  <a:cubicBezTo>
                    <a:pt x="477" y="3905"/>
                    <a:pt x="715" y="4084"/>
                    <a:pt x="965" y="4084"/>
                  </a:cubicBezTo>
                  <a:cubicBezTo>
                    <a:pt x="1239" y="4084"/>
                    <a:pt x="1441" y="3893"/>
                    <a:pt x="1560" y="3655"/>
                  </a:cubicBezTo>
                  <a:cubicBezTo>
                    <a:pt x="1798" y="3131"/>
                    <a:pt x="1929" y="2572"/>
                    <a:pt x="1989" y="2012"/>
                  </a:cubicBezTo>
                  <a:cubicBezTo>
                    <a:pt x="2036" y="1690"/>
                    <a:pt x="2048" y="1381"/>
                    <a:pt x="2096" y="1048"/>
                  </a:cubicBezTo>
                  <a:cubicBezTo>
                    <a:pt x="2132" y="726"/>
                    <a:pt x="2263" y="369"/>
                    <a:pt x="2025" y="83"/>
                  </a:cubicBezTo>
                  <a:cubicBezTo>
                    <a:pt x="1971" y="23"/>
                    <a:pt x="1903" y="0"/>
                    <a:pt x="1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6"/>
            <p:cNvSpPr/>
            <p:nvPr/>
          </p:nvSpPr>
          <p:spPr>
            <a:xfrm rot="475531">
              <a:off x="5262546" y="4227226"/>
              <a:ext cx="177918" cy="222375"/>
            </a:xfrm>
            <a:custGeom>
              <a:rect b="b" l="l" r="r" t="t"/>
              <a:pathLst>
                <a:path extrusionOk="0" h="2501" w="2001">
                  <a:moveTo>
                    <a:pt x="0" y="0"/>
                  </a:moveTo>
                  <a:cubicBezTo>
                    <a:pt x="0" y="119"/>
                    <a:pt x="24" y="238"/>
                    <a:pt x="24" y="357"/>
                  </a:cubicBezTo>
                  <a:cubicBezTo>
                    <a:pt x="36" y="655"/>
                    <a:pt x="84" y="965"/>
                    <a:pt x="119" y="1262"/>
                  </a:cubicBezTo>
                  <a:cubicBezTo>
                    <a:pt x="167" y="1548"/>
                    <a:pt x="179" y="1846"/>
                    <a:pt x="322" y="2096"/>
                  </a:cubicBezTo>
                  <a:cubicBezTo>
                    <a:pt x="441" y="2322"/>
                    <a:pt x="679" y="2501"/>
                    <a:pt x="929" y="2501"/>
                  </a:cubicBezTo>
                  <a:cubicBezTo>
                    <a:pt x="1191" y="2501"/>
                    <a:pt x="1405" y="2310"/>
                    <a:pt x="1524" y="2072"/>
                  </a:cubicBezTo>
                  <a:cubicBezTo>
                    <a:pt x="1762" y="1548"/>
                    <a:pt x="1893" y="989"/>
                    <a:pt x="1953" y="429"/>
                  </a:cubicBezTo>
                  <a:cubicBezTo>
                    <a:pt x="1965" y="310"/>
                    <a:pt x="1989" y="179"/>
                    <a:pt x="2001" y="60"/>
                  </a:cubicBezTo>
                  <a:cubicBezTo>
                    <a:pt x="1750" y="48"/>
                    <a:pt x="1489" y="48"/>
                    <a:pt x="1239" y="48"/>
                  </a:cubicBezTo>
                  <a:cubicBezTo>
                    <a:pt x="1239" y="107"/>
                    <a:pt x="1227" y="179"/>
                    <a:pt x="1227" y="238"/>
                  </a:cubicBezTo>
                  <a:cubicBezTo>
                    <a:pt x="1191" y="536"/>
                    <a:pt x="1179" y="834"/>
                    <a:pt x="1131" y="1131"/>
                  </a:cubicBezTo>
                  <a:cubicBezTo>
                    <a:pt x="1108" y="1405"/>
                    <a:pt x="1024" y="1643"/>
                    <a:pt x="929" y="1881"/>
                  </a:cubicBezTo>
                  <a:cubicBezTo>
                    <a:pt x="893" y="1858"/>
                    <a:pt x="881" y="1846"/>
                    <a:pt x="869" y="1822"/>
                  </a:cubicBezTo>
                  <a:cubicBezTo>
                    <a:pt x="786" y="1715"/>
                    <a:pt x="786" y="1548"/>
                    <a:pt x="762" y="1417"/>
                  </a:cubicBezTo>
                  <a:cubicBezTo>
                    <a:pt x="715" y="1108"/>
                    <a:pt x="667" y="774"/>
                    <a:pt x="643" y="465"/>
                  </a:cubicBezTo>
                  <a:lnTo>
                    <a:pt x="596" y="12"/>
                  </a:lnTo>
                  <a:cubicBezTo>
                    <a:pt x="405" y="12"/>
                    <a:pt x="19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7" name="Shape 1527"/>
        <p:cNvGrpSpPr/>
        <p:nvPr/>
      </p:nvGrpSpPr>
      <p:grpSpPr>
        <a:xfrm>
          <a:off x="0" y="0"/>
          <a:ext cx="0" cy="0"/>
          <a:chOff x="0" y="0"/>
          <a:chExt cx="0" cy="0"/>
        </a:xfrm>
      </p:grpSpPr>
      <p:sp>
        <p:nvSpPr>
          <p:cNvPr id="1528" name="Google Shape;1528;p35"/>
          <p:cNvSpPr txBox="1"/>
          <p:nvPr>
            <p:ph type="title"/>
          </p:nvPr>
        </p:nvSpPr>
        <p:spPr>
          <a:xfrm>
            <a:off x="1712400" y="1772299"/>
            <a:ext cx="5719200" cy="119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4,498,300</a:t>
            </a:r>
            <a:endParaRPr/>
          </a:p>
        </p:txBody>
      </p:sp>
      <p:sp>
        <p:nvSpPr>
          <p:cNvPr id="1529" name="Google Shape;1529;p35"/>
          <p:cNvSpPr txBox="1"/>
          <p:nvPr>
            <p:ph idx="1" type="subTitle"/>
          </p:nvPr>
        </p:nvSpPr>
        <p:spPr>
          <a:xfrm>
            <a:off x="1714500" y="3079901"/>
            <a:ext cx="5715000" cy="291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Big numbers catch your audience’s attention</a:t>
            </a:r>
            <a:endParaRPr/>
          </a:p>
        </p:txBody>
      </p:sp>
      <p:grpSp>
        <p:nvGrpSpPr>
          <p:cNvPr id="1530" name="Google Shape;1530;p35"/>
          <p:cNvGrpSpPr/>
          <p:nvPr/>
        </p:nvGrpSpPr>
        <p:grpSpPr>
          <a:xfrm>
            <a:off x="7052869" y="479569"/>
            <a:ext cx="1538967" cy="1816185"/>
            <a:chOff x="7053195" y="723370"/>
            <a:chExt cx="1219081" cy="1438676"/>
          </a:xfrm>
        </p:grpSpPr>
        <p:sp>
          <p:nvSpPr>
            <p:cNvPr id="1531" name="Google Shape;1531;p35"/>
            <p:cNvSpPr/>
            <p:nvPr/>
          </p:nvSpPr>
          <p:spPr>
            <a:xfrm rot="-1105939">
              <a:off x="7224232" y="830616"/>
              <a:ext cx="877005" cy="1224185"/>
            </a:xfrm>
            <a:custGeom>
              <a:rect b="b" l="l" r="r" t="t"/>
              <a:pathLst>
                <a:path extrusionOk="0" h="35617" w="25516">
                  <a:moveTo>
                    <a:pt x="11463" y="0"/>
                  </a:moveTo>
                  <a:cubicBezTo>
                    <a:pt x="10837" y="0"/>
                    <a:pt x="10292" y="409"/>
                    <a:pt x="10121" y="1029"/>
                  </a:cubicBezTo>
                  <a:cubicBezTo>
                    <a:pt x="10097" y="1148"/>
                    <a:pt x="10061" y="1279"/>
                    <a:pt x="10038" y="1398"/>
                  </a:cubicBezTo>
                  <a:cubicBezTo>
                    <a:pt x="9859" y="1041"/>
                    <a:pt x="9561" y="755"/>
                    <a:pt x="9156" y="612"/>
                  </a:cubicBezTo>
                  <a:cubicBezTo>
                    <a:pt x="8965" y="545"/>
                    <a:pt x="8784" y="521"/>
                    <a:pt x="8621" y="521"/>
                  </a:cubicBezTo>
                  <a:cubicBezTo>
                    <a:pt x="8319" y="521"/>
                    <a:pt x="8082" y="605"/>
                    <a:pt x="7966" y="660"/>
                  </a:cubicBezTo>
                  <a:cubicBezTo>
                    <a:pt x="7847" y="695"/>
                    <a:pt x="7740" y="743"/>
                    <a:pt x="7621" y="790"/>
                  </a:cubicBezTo>
                  <a:cubicBezTo>
                    <a:pt x="7442" y="874"/>
                    <a:pt x="7251" y="969"/>
                    <a:pt x="7073" y="1088"/>
                  </a:cubicBezTo>
                  <a:cubicBezTo>
                    <a:pt x="6954" y="1160"/>
                    <a:pt x="6835" y="1255"/>
                    <a:pt x="6716" y="1350"/>
                  </a:cubicBezTo>
                  <a:cubicBezTo>
                    <a:pt x="6631" y="1335"/>
                    <a:pt x="6548" y="1328"/>
                    <a:pt x="6465" y="1328"/>
                  </a:cubicBezTo>
                  <a:cubicBezTo>
                    <a:pt x="6221" y="1328"/>
                    <a:pt x="5985" y="1392"/>
                    <a:pt x="5763" y="1517"/>
                  </a:cubicBezTo>
                  <a:cubicBezTo>
                    <a:pt x="5596" y="1612"/>
                    <a:pt x="5370" y="1767"/>
                    <a:pt x="5215" y="2041"/>
                  </a:cubicBezTo>
                  <a:cubicBezTo>
                    <a:pt x="5132" y="2160"/>
                    <a:pt x="5096" y="2279"/>
                    <a:pt x="5049" y="2410"/>
                  </a:cubicBezTo>
                  <a:cubicBezTo>
                    <a:pt x="5037" y="2469"/>
                    <a:pt x="5013" y="2517"/>
                    <a:pt x="5001" y="2576"/>
                  </a:cubicBezTo>
                  <a:cubicBezTo>
                    <a:pt x="4465" y="2660"/>
                    <a:pt x="4001" y="3017"/>
                    <a:pt x="3846" y="3577"/>
                  </a:cubicBezTo>
                  <a:cubicBezTo>
                    <a:pt x="3799" y="3719"/>
                    <a:pt x="3763" y="3874"/>
                    <a:pt x="3763" y="4017"/>
                  </a:cubicBezTo>
                  <a:cubicBezTo>
                    <a:pt x="3620" y="4089"/>
                    <a:pt x="3489" y="4184"/>
                    <a:pt x="3382" y="4303"/>
                  </a:cubicBezTo>
                  <a:cubicBezTo>
                    <a:pt x="3168" y="4505"/>
                    <a:pt x="3049" y="4791"/>
                    <a:pt x="3025" y="5077"/>
                  </a:cubicBezTo>
                  <a:cubicBezTo>
                    <a:pt x="2453" y="5196"/>
                    <a:pt x="1977" y="5517"/>
                    <a:pt x="1679" y="6017"/>
                  </a:cubicBezTo>
                  <a:cubicBezTo>
                    <a:pt x="1429" y="6446"/>
                    <a:pt x="1358" y="6946"/>
                    <a:pt x="1477" y="7410"/>
                  </a:cubicBezTo>
                  <a:lnTo>
                    <a:pt x="1477" y="7422"/>
                  </a:lnTo>
                  <a:cubicBezTo>
                    <a:pt x="1465" y="7422"/>
                    <a:pt x="1441" y="7422"/>
                    <a:pt x="1441" y="7446"/>
                  </a:cubicBezTo>
                  <a:cubicBezTo>
                    <a:pt x="941" y="7601"/>
                    <a:pt x="513" y="7946"/>
                    <a:pt x="274" y="8422"/>
                  </a:cubicBezTo>
                  <a:cubicBezTo>
                    <a:pt x="1" y="8946"/>
                    <a:pt x="12" y="9542"/>
                    <a:pt x="310" y="10042"/>
                  </a:cubicBezTo>
                  <a:cubicBezTo>
                    <a:pt x="465" y="10458"/>
                    <a:pt x="727" y="10744"/>
                    <a:pt x="894" y="10923"/>
                  </a:cubicBezTo>
                  <a:lnTo>
                    <a:pt x="941" y="10970"/>
                  </a:lnTo>
                  <a:cubicBezTo>
                    <a:pt x="1120" y="11149"/>
                    <a:pt x="1298" y="11339"/>
                    <a:pt x="1465" y="11506"/>
                  </a:cubicBezTo>
                  <a:cubicBezTo>
                    <a:pt x="1548" y="11589"/>
                    <a:pt x="1644" y="11685"/>
                    <a:pt x="1739" y="11768"/>
                  </a:cubicBezTo>
                  <a:cubicBezTo>
                    <a:pt x="1834" y="11863"/>
                    <a:pt x="1917" y="11935"/>
                    <a:pt x="2025" y="12030"/>
                  </a:cubicBezTo>
                  <a:cubicBezTo>
                    <a:pt x="2060" y="12054"/>
                    <a:pt x="2096" y="12089"/>
                    <a:pt x="2132" y="12125"/>
                  </a:cubicBezTo>
                  <a:lnTo>
                    <a:pt x="2144" y="12149"/>
                  </a:lnTo>
                  <a:cubicBezTo>
                    <a:pt x="2251" y="12232"/>
                    <a:pt x="2370" y="12351"/>
                    <a:pt x="2501" y="12459"/>
                  </a:cubicBezTo>
                  <a:cubicBezTo>
                    <a:pt x="2596" y="12530"/>
                    <a:pt x="2679" y="12578"/>
                    <a:pt x="2751" y="12637"/>
                  </a:cubicBezTo>
                  <a:cubicBezTo>
                    <a:pt x="2858" y="12697"/>
                    <a:pt x="2965" y="12744"/>
                    <a:pt x="3084" y="12780"/>
                  </a:cubicBezTo>
                  <a:cubicBezTo>
                    <a:pt x="3084" y="13066"/>
                    <a:pt x="3132" y="13363"/>
                    <a:pt x="3203" y="13649"/>
                  </a:cubicBezTo>
                  <a:cubicBezTo>
                    <a:pt x="2572" y="13971"/>
                    <a:pt x="2060" y="14530"/>
                    <a:pt x="1775" y="15221"/>
                  </a:cubicBezTo>
                  <a:cubicBezTo>
                    <a:pt x="1715" y="15376"/>
                    <a:pt x="1656" y="15554"/>
                    <a:pt x="1608" y="15721"/>
                  </a:cubicBezTo>
                  <a:cubicBezTo>
                    <a:pt x="1584" y="15816"/>
                    <a:pt x="1572" y="15911"/>
                    <a:pt x="1548" y="16030"/>
                  </a:cubicBezTo>
                  <a:lnTo>
                    <a:pt x="1548" y="16078"/>
                  </a:lnTo>
                  <a:cubicBezTo>
                    <a:pt x="1525" y="16257"/>
                    <a:pt x="1525" y="16447"/>
                    <a:pt x="1501" y="16650"/>
                  </a:cubicBezTo>
                  <a:lnTo>
                    <a:pt x="1501" y="16673"/>
                  </a:lnTo>
                  <a:lnTo>
                    <a:pt x="1501" y="16709"/>
                  </a:lnTo>
                  <a:lnTo>
                    <a:pt x="1501" y="16971"/>
                  </a:lnTo>
                  <a:cubicBezTo>
                    <a:pt x="1536" y="17590"/>
                    <a:pt x="1620" y="18126"/>
                    <a:pt x="1786" y="18590"/>
                  </a:cubicBezTo>
                  <a:cubicBezTo>
                    <a:pt x="2096" y="19507"/>
                    <a:pt x="2715" y="20341"/>
                    <a:pt x="3537" y="20995"/>
                  </a:cubicBezTo>
                  <a:cubicBezTo>
                    <a:pt x="3668" y="21103"/>
                    <a:pt x="3799" y="21210"/>
                    <a:pt x="3953" y="21317"/>
                  </a:cubicBezTo>
                  <a:cubicBezTo>
                    <a:pt x="3775" y="21686"/>
                    <a:pt x="3620" y="22055"/>
                    <a:pt x="3501" y="22460"/>
                  </a:cubicBezTo>
                  <a:cubicBezTo>
                    <a:pt x="3418" y="22710"/>
                    <a:pt x="3358" y="22948"/>
                    <a:pt x="3287" y="23186"/>
                  </a:cubicBezTo>
                  <a:cubicBezTo>
                    <a:pt x="3096" y="23996"/>
                    <a:pt x="3037" y="24805"/>
                    <a:pt x="3108" y="25615"/>
                  </a:cubicBezTo>
                  <a:cubicBezTo>
                    <a:pt x="3108" y="25686"/>
                    <a:pt x="3132" y="25734"/>
                    <a:pt x="3132" y="25782"/>
                  </a:cubicBezTo>
                  <a:cubicBezTo>
                    <a:pt x="3144" y="25984"/>
                    <a:pt x="3215" y="26758"/>
                    <a:pt x="3608" y="27579"/>
                  </a:cubicBezTo>
                  <a:cubicBezTo>
                    <a:pt x="3680" y="27722"/>
                    <a:pt x="3751" y="27877"/>
                    <a:pt x="3846" y="28020"/>
                  </a:cubicBezTo>
                  <a:cubicBezTo>
                    <a:pt x="3644" y="28103"/>
                    <a:pt x="3489" y="28234"/>
                    <a:pt x="3346" y="28401"/>
                  </a:cubicBezTo>
                  <a:cubicBezTo>
                    <a:pt x="3013" y="28794"/>
                    <a:pt x="2906" y="29211"/>
                    <a:pt x="2834" y="29508"/>
                  </a:cubicBezTo>
                  <a:lnTo>
                    <a:pt x="2810" y="29592"/>
                  </a:lnTo>
                  <a:cubicBezTo>
                    <a:pt x="2739" y="29842"/>
                    <a:pt x="2679" y="30104"/>
                    <a:pt x="2620" y="30342"/>
                  </a:cubicBezTo>
                  <a:lnTo>
                    <a:pt x="2418" y="31235"/>
                  </a:lnTo>
                  <a:cubicBezTo>
                    <a:pt x="2358" y="31497"/>
                    <a:pt x="2275" y="31806"/>
                    <a:pt x="2275" y="32175"/>
                  </a:cubicBezTo>
                  <a:cubicBezTo>
                    <a:pt x="2275" y="32925"/>
                    <a:pt x="2596" y="33556"/>
                    <a:pt x="3132" y="33902"/>
                  </a:cubicBezTo>
                  <a:cubicBezTo>
                    <a:pt x="3406" y="34080"/>
                    <a:pt x="3727" y="34176"/>
                    <a:pt x="4049" y="34176"/>
                  </a:cubicBezTo>
                  <a:cubicBezTo>
                    <a:pt x="4180" y="34176"/>
                    <a:pt x="4323" y="34152"/>
                    <a:pt x="4453" y="34128"/>
                  </a:cubicBezTo>
                  <a:cubicBezTo>
                    <a:pt x="4632" y="34330"/>
                    <a:pt x="4870" y="34485"/>
                    <a:pt x="5132" y="34545"/>
                  </a:cubicBezTo>
                  <a:cubicBezTo>
                    <a:pt x="5246" y="34573"/>
                    <a:pt x="5368" y="34588"/>
                    <a:pt x="5490" y="34588"/>
                  </a:cubicBezTo>
                  <a:cubicBezTo>
                    <a:pt x="5623" y="34588"/>
                    <a:pt x="5758" y="34570"/>
                    <a:pt x="5882" y="34533"/>
                  </a:cubicBezTo>
                  <a:cubicBezTo>
                    <a:pt x="5942" y="34592"/>
                    <a:pt x="6001" y="34628"/>
                    <a:pt x="6061" y="34676"/>
                  </a:cubicBezTo>
                  <a:lnTo>
                    <a:pt x="6287" y="34807"/>
                  </a:lnTo>
                  <a:cubicBezTo>
                    <a:pt x="6489" y="34914"/>
                    <a:pt x="6716" y="34961"/>
                    <a:pt x="6942" y="34961"/>
                  </a:cubicBezTo>
                  <a:lnTo>
                    <a:pt x="7013" y="34961"/>
                  </a:lnTo>
                  <a:cubicBezTo>
                    <a:pt x="7144" y="34961"/>
                    <a:pt x="7263" y="34926"/>
                    <a:pt x="7382" y="34902"/>
                  </a:cubicBezTo>
                  <a:cubicBezTo>
                    <a:pt x="7501" y="35021"/>
                    <a:pt x="7644" y="35104"/>
                    <a:pt x="7775" y="35199"/>
                  </a:cubicBezTo>
                  <a:cubicBezTo>
                    <a:pt x="7847" y="35247"/>
                    <a:pt x="7918" y="35283"/>
                    <a:pt x="7990" y="35319"/>
                  </a:cubicBezTo>
                  <a:cubicBezTo>
                    <a:pt x="8073" y="35342"/>
                    <a:pt x="8144" y="35378"/>
                    <a:pt x="8228" y="35402"/>
                  </a:cubicBezTo>
                  <a:cubicBezTo>
                    <a:pt x="8442" y="35485"/>
                    <a:pt x="8668" y="35509"/>
                    <a:pt x="8883" y="35509"/>
                  </a:cubicBezTo>
                  <a:lnTo>
                    <a:pt x="8978" y="35509"/>
                  </a:lnTo>
                  <a:cubicBezTo>
                    <a:pt x="9216" y="35497"/>
                    <a:pt x="9466" y="35450"/>
                    <a:pt x="9692" y="35366"/>
                  </a:cubicBezTo>
                  <a:cubicBezTo>
                    <a:pt x="9811" y="35319"/>
                    <a:pt x="9918" y="35259"/>
                    <a:pt x="10014" y="35199"/>
                  </a:cubicBezTo>
                  <a:lnTo>
                    <a:pt x="10157" y="35283"/>
                  </a:lnTo>
                  <a:cubicBezTo>
                    <a:pt x="10216" y="35330"/>
                    <a:pt x="10288" y="35366"/>
                    <a:pt x="10359" y="35390"/>
                  </a:cubicBezTo>
                  <a:cubicBezTo>
                    <a:pt x="10633" y="35509"/>
                    <a:pt x="10919" y="35569"/>
                    <a:pt x="11192" y="35569"/>
                  </a:cubicBezTo>
                  <a:cubicBezTo>
                    <a:pt x="11264" y="35569"/>
                    <a:pt x="11323" y="35569"/>
                    <a:pt x="11407" y="35557"/>
                  </a:cubicBezTo>
                  <a:cubicBezTo>
                    <a:pt x="11562" y="35545"/>
                    <a:pt x="11728" y="35497"/>
                    <a:pt x="11895" y="35438"/>
                  </a:cubicBezTo>
                  <a:cubicBezTo>
                    <a:pt x="12216" y="35580"/>
                    <a:pt x="12550" y="35616"/>
                    <a:pt x="12776" y="35616"/>
                  </a:cubicBezTo>
                  <a:lnTo>
                    <a:pt x="13026" y="35616"/>
                  </a:lnTo>
                  <a:cubicBezTo>
                    <a:pt x="13109" y="35616"/>
                    <a:pt x="13205" y="35604"/>
                    <a:pt x="13288" y="35604"/>
                  </a:cubicBezTo>
                  <a:lnTo>
                    <a:pt x="13455" y="35604"/>
                  </a:lnTo>
                  <a:cubicBezTo>
                    <a:pt x="13526" y="35604"/>
                    <a:pt x="13609" y="35604"/>
                    <a:pt x="13681" y="35580"/>
                  </a:cubicBezTo>
                  <a:cubicBezTo>
                    <a:pt x="13740" y="35580"/>
                    <a:pt x="13812" y="35569"/>
                    <a:pt x="13871" y="35557"/>
                  </a:cubicBezTo>
                  <a:cubicBezTo>
                    <a:pt x="13990" y="35521"/>
                    <a:pt x="14098" y="35497"/>
                    <a:pt x="14205" y="35450"/>
                  </a:cubicBezTo>
                  <a:cubicBezTo>
                    <a:pt x="14240" y="35438"/>
                    <a:pt x="14276" y="35402"/>
                    <a:pt x="14324" y="35390"/>
                  </a:cubicBezTo>
                  <a:cubicBezTo>
                    <a:pt x="14443" y="35426"/>
                    <a:pt x="14562" y="35438"/>
                    <a:pt x="14681" y="35438"/>
                  </a:cubicBezTo>
                  <a:cubicBezTo>
                    <a:pt x="14740" y="35438"/>
                    <a:pt x="14812" y="35438"/>
                    <a:pt x="14871" y="35426"/>
                  </a:cubicBezTo>
                  <a:cubicBezTo>
                    <a:pt x="15050" y="35390"/>
                    <a:pt x="15217" y="35342"/>
                    <a:pt x="15372" y="35259"/>
                  </a:cubicBezTo>
                  <a:cubicBezTo>
                    <a:pt x="15419" y="35223"/>
                    <a:pt x="15467" y="35211"/>
                    <a:pt x="15491" y="35188"/>
                  </a:cubicBezTo>
                  <a:cubicBezTo>
                    <a:pt x="15705" y="35283"/>
                    <a:pt x="15931" y="35330"/>
                    <a:pt x="16145" y="35330"/>
                  </a:cubicBezTo>
                  <a:cubicBezTo>
                    <a:pt x="16467" y="35330"/>
                    <a:pt x="16765" y="35223"/>
                    <a:pt x="17015" y="35069"/>
                  </a:cubicBezTo>
                  <a:cubicBezTo>
                    <a:pt x="17157" y="35128"/>
                    <a:pt x="17324" y="35152"/>
                    <a:pt x="17491" y="35152"/>
                  </a:cubicBezTo>
                  <a:cubicBezTo>
                    <a:pt x="17598" y="35152"/>
                    <a:pt x="17717" y="35140"/>
                    <a:pt x="17812" y="35104"/>
                  </a:cubicBezTo>
                  <a:cubicBezTo>
                    <a:pt x="17908" y="35092"/>
                    <a:pt x="17979" y="35069"/>
                    <a:pt x="18050" y="35021"/>
                  </a:cubicBezTo>
                  <a:cubicBezTo>
                    <a:pt x="18158" y="34973"/>
                    <a:pt x="18253" y="34914"/>
                    <a:pt x="18324" y="34854"/>
                  </a:cubicBezTo>
                  <a:cubicBezTo>
                    <a:pt x="18384" y="34807"/>
                    <a:pt x="18431" y="34771"/>
                    <a:pt x="18467" y="34723"/>
                  </a:cubicBezTo>
                  <a:cubicBezTo>
                    <a:pt x="18624" y="34776"/>
                    <a:pt x="18794" y="34809"/>
                    <a:pt x="18967" y="34809"/>
                  </a:cubicBezTo>
                  <a:cubicBezTo>
                    <a:pt x="19030" y="34809"/>
                    <a:pt x="19094" y="34804"/>
                    <a:pt x="19158" y="34795"/>
                  </a:cubicBezTo>
                  <a:cubicBezTo>
                    <a:pt x="19503" y="34747"/>
                    <a:pt x="19824" y="34604"/>
                    <a:pt x="20051" y="34354"/>
                  </a:cubicBezTo>
                  <a:cubicBezTo>
                    <a:pt x="20098" y="34307"/>
                    <a:pt x="20122" y="34259"/>
                    <a:pt x="20170" y="34211"/>
                  </a:cubicBezTo>
                  <a:cubicBezTo>
                    <a:pt x="20634" y="34187"/>
                    <a:pt x="21075" y="33949"/>
                    <a:pt x="21348" y="33533"/>
                  </a:cubicBezTo>
                  <a:cubicBezTo>
                    <a:pt x="21360" y="33533"/>
                    <a:pt x="21372" y="33533"/>
                    <a:pt x="21384" y="33545"/>
                  </a:cubicBezTo>
                  <a:cubicBezTo>
                    <a:pt x="21491" y="33556"/>
                    <a:pt x="21598" y="33580"/>
                    <a:pt x="21706" y="33580"/>
                  </a:cubicBezTo>
                  <a:lnTo>
                    <a:pt x="21801" y="33580"/>
                  </a:lnTo>
                  <a:cubicBezTo>
                    <a:pt x="22039" y="33556"/>
                    <a:pt x="22265" y="33521"/>
                    <a:pt x="22491" y="33425"/>
                  </a:cubicBezTo>
                  <a:cubicBezTo>
                    <a:pt x="22789" y="33306"/>
                    <a:pt x="23051" y="33128"/>
                    <a:pt x="23277" y="32878"/>
                  </a:cubicBezTo>
                  <a:cubicBezTo>
                    <a:pt x="23396" y="32759"/>
                    <a:pt x="23503" y="32604"/>
                    <a:pt x="23575" y="32461"/>
                  </a:cubicBezTo>
                  <a:cubicBezTo>
                    <a:pt x="23634" y="32449"/>
                    <a:pt x="23694" y="32449"/>
                    <a:pt x="23754" y="32425"/>
                  </a:cubicBezTo>
                  <a:cubicBezTo>
                    <a:pt x="23908" y="32390"/>
                    <a:pt x="24051" y="32330"/>
                    <a:pt x="24182" y="32247"/>
                  </a:cubicBezTo>
                  <a:cubicBezTo>
                    <a:pt x="24396" y="32116"/>
                    <a:pt x="24563" y="31949"/>
                    <a:pt x="24682" y="31747"/>
                  </a:cubicBezTo>
                  <a:cubicBezTo>
                    <a:pt x="25111" y="31282"/>
                    <a:pt x="25397" y="30663"/>
                    <a:pt x="25480" y="29889"/>
                  </a:cubicBezTo>
                  <a:cubicBezTo>
                    <a:pt x="25492" y="29711"/>
                    <a:pt x="25516" y="29508"/>
                    <a:pt x="25516" y="29318"/>
                  </a:cubicBezTo>
                  <a:cubicBezTo>
                    <a:pt x="25480" y="28877"/>
                    <a:pt x="25408" y="28520"/>
                    <a:pt x="25301" y="28175"/>
                  </a:cubicBezTo>
                  <a:cubicBezTo>
                    <a:pt x="25266" y="28008"/>
                    <a:pt x="25206" y="27865"/>
                    <a:pt x="25123" y="27699"/>
                  </a:cubicBezTo>
                  <a:cubicBezTo>
                    <a:pt x="24992" y="27377"/>
                    <a:pt x="24575" y="26389"/>
                    <a:pt x="23634" y="26032"/>
                  </a:cubicBezTo>
                  <a:cubicBezTo>
                    <a:pt x="23670" y="25960"/>
                    <a:pt x="23682" y="25865"/>
                    <a:pt x="23718" y="25794"/>
                  </a:cubicBezTo>
                  <a:cubicBezTo>
                    <a:pt x="23944" y="24912"/>
                    <a:pt x="23896" y="24162"/>
                    <a:pt x="23873" y="23936"/>
                  </a:cubicBezTo>
                  <a:cubicBezTo>
                    <a:pt x="23873" y="23900"/>
                    <a:pt x="23873" y="23841"/>
                    <a:pt x="23861" y="23769"/>
                  </a:cubicBezTo>
                  <a:cubicBezTo>
                    <a:pt x="23789" y="22972"/>
                    <a:pt x="23599" y="22162"/>
                    <a:pt x="23265" y="21400"/>
                  </a:cubicBezTo>
                  <a:cubicBezTo>
                    <a:pt x="23182" y="21186"/>
                    <a:pt x="23051" y="20960"/>
                    <a:pt x="22932" y="20722"/>
                  </a:cubicBezTo>
                  <a:cubicBezTo>
                    <a:pt x="22741" y="20341"/>
                    <a:pt x="22539" y="20007"/>
                    <a:pt x="22301" y="19662"/>
                  </a:cubicBezTo>
                  <a:cubicBezTo>
                    <a:pt x="22896" y="19055"/>
                    <a:pt x="23349" y="18293"/>
                    <a:pt x="23646" y="17483"/>
                  </a:cubicBezTo>
                  <a:cubicBezTo>
                    <a:pt x="23980" y="16578"/>
                    <a:pt x="24087" y="15626"/>
                    <a:pt x="23920" y="14733"/>
                  </a:cubicBezTo>
                  <a:cubicBezTo>
                    <a:pt x="23908" y="14661"/>
                    <a:pt x="23884" y="14566"/>
                    <a:pt x="23861" y="14483"/>
                  </a:cubicBezTo>
                  <a:cubicBezTo>
                    <a:pt x="23861" y="14471"/>
                    <a:pt x="23849" y="14447"/>
                    <a:pt x="23849" y="14423"/>
                  </a:cubicBezTo>
                  <a:cubicBezTo>
                    <a:pt x="23825" y="14364"/>
                    <a:pt x="23801" y="14292"/>
                    <a:pt x="23789" y="14209"/>
                  </a:cubicBezTo>
                  <a:cubicBezTo>
                    <a:pt x="23789" y="14209"/>
                    <a:pt x="23789" y="14197"/>
                    <a:pt x="23765" y="14185"/>
                  </a:cubicBezTo>
                  <a:cubicBezTo>
                    <a:pt x="23742" y="14114"/>
                    <a:pt x="23706" y="14030"/>
                    <a:pt x="23682" y="13971"/>
                  </a:cubicBezTo>
                  <a:cubicBezTo>
                    <a:pt x="23223" y="12956"/>
                    <a:pt x="22333" y="12363"/>
                    <a:pt x="21347" y="12363"/>
                  </a:cubicBezTo>
                  <a:cubicBezTo>
                    <a:pt x="21233" y="12363"/>
                    <a:pt x="21119" y="12371"/>
                    <a:pt x="21003" y="12387"/>
                  </a:cubicBezTo>
                  <a:cubicBezTo>
                    <a:pt x="21003" y="12363"/>
                    <a:pt x="21003" y="12351"/>
                    <a:pt x="20991" y="12340"/>
                  </a:cubicBezTo>
                  <a:cubicBezTo>
                    <a:pt x="20991" y="12328"/>
                    <a:pt x="20979" y="12292"/>
                    <a:pt x="20979" y="12280"/>
                  </a:cubicBezTo>
                  <a:lnTo>
                    <a:pt x="20991" y="12268"/>
                  </a:lnTo>
                  <a:cubicBezTo>
                    <a:pt x="21003" y="12232"/>
                    <a:pt x="21039" y="12209"/>
                    <a:pt x="21051" y="12185"/>
                  </a:cubicBezTo>
                  <a:cubicBezTo>
                    <a:pt x="21075" y="12161"/>
                    <a:pt x="21098" y="12113"/>
                    <a:pt x="21122" y="12089"/>
                  </a:cubicBezTo>
                  <a:lnTo>
                    <a:pt x="21134" y="12054"/>
                  </a:lnTo>
                  <a:cubicBezTo>
                    <a:pt x="21146" y="12030"/>
                    <a:pt x="21182" y="11994"/>
                    <a:pt x="21194" y="11970"/>
                  </a:cubicBezTo>
                  <a:cubicBezTo>
                    <a:pt x="21217" y="11923"/>
                    <a:pt x="21241" y="11887"/>
                    <a:pt x="21253" y="11851"/>
                  </a:cubicBezTo>
                  <a:lnTo>
                    <a:pt x="21277" y="11828"/>
                  </a:lnTo>
                  <a:cubicBezTo>
                    <a:pt x="21289" y="11804"/>
                    <a:pt x="21313" y="11756"/>
                    <a:pt x="21337" y="11732"/>
                  </a:cubicBezTo>
                  <a:cubicBezTo>
                    <a:pt x="21348" y="11685"/>
                    <a:pt x="21372" y="11637"/>
                    <a:pt x="21396" y="11589"/>
                  </a:cubicBezTo>
                  <a:cubicBezTo>
                    <a:pt x="21408" y="11566"/>
                    <a:pt x="21420" y="11518"/>
                    <a:pt x="21432" y="11470"/>
                  </a:cubicBezTo>
                  <a:cubicBezTo>
                    <a:pt x="21456" y="11435"/>
                    <a:pt x="21468" y="11387"/>
                    <a:pt x="21491" y="11339"/>
                  </a:cubicBezTo>
                  <a:cubicBezTo>
                    <a:pt x="21515" y="11292"/>
                    <a:pt x="21527" y="11268"/>
                    <a:pt x="21539" y="11220"/>
                  </a:cubicBezTo>
                  <a:lnTo>
                    <a:pt x="21587" y="11089"/>
                  </a:lnTo>
                  <a:lnTo>
                    <a:pt x="21634" y="10958"/>
                  </a:lnTo>
                  <a:cubicBezTo>
                    <a:pt x="21646" y="10911"/>
                    <a:pt x="21658" y="10863"/>
                    <a:pt x="21658" y="10839"/>
                  </a:cubicBezTo>
                  <a:cubicBezTo>
                    <a:pt x="21658" y="10804"/>
                    <a:pt x="21670" y="10780"/>
                    <a:pt x="21670" y="10744"/>
                  </a:cubicBezTo>
                  <a:cubicBezTo>
                    <a:pt x="21837" y="10161"/>
                    <a:pt x="21849" y="9589"/>
                    <a:pt x="21753" y="9006"/>
                  </a:cubicBezTo>
                  <a:cubicBezTo>
                    <a:pt x="21753" y="8970"/>
                    <a:pt x="21729" y="8946"/>
                    <a:pt x="21729" y="8911"/>
                  </a:cubicBezTo>
                  <a:cubicBezTo>
                    <a:pt x="21718" y="8827"/>
                    <a:pt x="21694" y="8720"/>
                    <a:pt x="21670" y="8649"/>
                  </a:cubicBezTo>
                  <a:cubicBezTo>
                    <a:pt x="21646" y="8541"/>
                    <a:pt x="21598" y="8422"/>
                    <a:pt x="21539" y="8315"/>
                  </a:cubicBezTo>
                  <a:cubicBezTo>
                    <a:pt x="21527" y="8291"/>
                    <a:pt x="21491" y="8244"/>
                    <a:pt x="21479" y="8220"/>
                  </a:cubicBezTo>
                  <a:cubicBezTo>
                    <a:pt x="21468" y="8184"/>
                    <a:pt x="21432" y="8160"/>
                    <a:pt x="21420" y="8125"/>
                  </a:cubicBezTo>
                  <a:cubicBezTo>
                    <a:pt x="21432" y="8101"/>
                    <a:pt x="21444" y="8077"/>
                    <a:pt x="21468" y="8053"/>
                  </a:cubicBezTo>
                  <a:cubicBezTo>
                    <a:pt x="21539" y="7934"/>
                    <a:pt x="21610" y="7815"/>
                    <a:pt x="21682" y="7684"/>
                  </a:cubicBezTo>
                  <a:cubicBezTo>
                    <a:pt x="22027" y="7506"/>
                    <a:pt x="22265" y="7267"/>
                    <a:pt x="22372" y="7160"/>
                  </a:cubicBezTo>
                  <a:lnTo>
                    <a:pt x="22730" y="6791"/>
                  </a:lnTo>
                  <a:cubicBezTo>
                    <a:pt x="22908" y="6613"/>
                    <a:pt x="23408" y="6113"/>
                    <a:pt x="23313" y="5339"/>
                  </a:cubicBezTo>
                  <a:cubicBezTo>
                    <a:pt x="23218" y="4684"/>
                    <a:pt x="22777" y="4184"/>
                    <a:pt x="22158" y="4029"/>
                  </a:cubicBezTo>
                  <a:cubicBezTo>
                    <a:pt x="22146" y="4029"/>
                    <a:pt x="22122" y="4017"/>
                    <a:pt x="22099" y="4017"/>
                  </a:cubicBezTo>
                  <a:cubicBezTo>
                    <a:pt x="21884" y="3612"/>
                    <a:pt x="21491" y="3362"/>
                    <a:pt x="21063" y="3315"/>
                  </a:cubicBezTo>
                  <a:cubicBezTo>
                    <a:pt x="20944" y="3017"/>
                    <a:pt x="20753" y="2755"/>
                    <a:pt x="20515" y="2565"/>
                  </a:cubicBezTo>
                  <a:cubicBezTo>
                    <a:pt x="20180" y="2280"/>
                    <a:pt x="19785" y="2135"/>
                    <a:pt x="19373" y="2135"/>
                  </a:cubicBezTo>
                  <a:cubicBezTo>
                    <a:pt x="19302" y="2135"/>
                    <a:pt x="19230" y="2139"/>
                    <a:pt x="19158" y="2148"/>
                  </a:cubicBezTo>
                  <a:cubicBezTo>
                    <a:pt x="19110" y="2148"/>
                    <a:pt x="19086" y="2124"/>
                    <a:pt x="19039" y="2124"/>
                  </a:cubicBezTo>
                  <a:lnTo>
                    <a:pt x="18812" y="2124"/>
                  </a:lnTo>
                  <a:cubicBezTo>
                    <a:pt x="18634" y="1731"/>
                    <a:pt x="18360" y="1386"/>
                    <a:pt x="17967" y="1171"/>
                  </a:cubicBezTo>
                  <a:cubicBezTo>
                    <a:pt x="17693" y="1029"/>
                    <a:pt x="17384" y="957"/>
                    <a:pt x="17074" y="957"/>
                  </a:cubicBezTo>
                  <a:cubicBezTo>
                    <a:pt x="16991" y="935"/>
                    <a:pt x="16898" y="926"/>
                    <a:pt x="16808" y="926"/>
                  </a:cubicBezTo>
                  <a:cubicBezTo>
                    <a:pt x="16756" y="926"/>
                    <a:pt x="16705" y="929"/>
                    <a:pt x="16657" y="933"/>
                  </a:cubicBezTo>
                  <a:cubicBezTo>
                    <a:pt x="16526" y="779"/>
                    <a:pt x="16360" y="636"/>
                    <a:pt x="16181" y="540"/>
                  </a:cubicBezTo>
                  <a:cubicBezTo>
                    <a:pt x="15904" y="371"/>
                    <a:pt x="15592" y="286"/>
                    <a:pt x="15280" y="286"/>
                  </a:cubicBezTo>
                  <a:cubicBezTo>
                    <a:pt x="15110" y="286"/>
                    <a:pt x="14940" y="311"/>
                    <a:pt x="14776" y="362"/>
                  </a:cubicBezTo>
                  <a:cubicBezTo>
                    <a:pt x="14525" y="153"/>
                    <a:pt x="14204" y="36"/>
                    <a:pt x="13879" y="36"/>
                  </a:cubicBezTo>
                  <a:cubicBezTo>
                    <a:pt x="13665" y="36"/>
                    <a:pt x="13450" y="87"/>
                    <a:pt x="13252" y="195"/>
                  </a:cubicBezTo>
                  <a:cubicBezTo>
                    <a:pt x="13169" y="159"/>
                    <a:pt x="13097" y="136"/>
                    <a:pt x="13026" y="124"/>
                  </a:cubicBezTo>
                  <a:cubicBezTo>
                    <a:pt x="12890" y="80"/>
                    <a:pt x="12747" y="59"/>
                    <a:pt x="12606" y="59"/>
                  </a:cubicBezTo>
                  <a:cubicBezTo>
                    <a:pt x="12437" y="59"/>
                    <a:pt x="12270" y="89"/>
                    <a:pt x="12121" y="148"/>
                  </a:cubicBezTo>
                  <a:cubicBezTo>
                    <a:pt x="11978" y="88"/>
                    <a:pt x="11835" y="40"/>
                    <a:pt x="11681" y="17"/>
                  </a:cubicBezTo>
                  <a:cubicBezTo>
                    <a:pt x="11607" y="6"/>
                    <a:pt x="11534" y="0"/>
                    <a:pt x="11463" y="0"/>
                  </a:cubicBezTo>
                  <a:close/>
                </a:path>
              </a:pathLst>
            </a:custGeom>
            <a:solidFill>
              <a:schemeClr val="lt1"/>
            </a:solidFill>
            <a:ln>
              <a:noFill/>
            </a:ln>
            <a:effectLst>
              <a:outerShdw rotWithShape="0" algn="bl" dir="1200000" dist="28575">
                <a:schemeClr val="dk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5"/>
            <p:cNvSpPr/>
            <p:nvPr/>
          </p:nvSpPr>
          <p:spPr>
            <a:xfrm rot="-1105939">
              <a:off x="7318601" y="1162125"/>
              <a:ext cx="691644" cy="562306"/>
            </a:xfrm>
            <a:custGeom>
              <a:rect b="b" l="l" r="r" t="t"/>
              <a:pathLst>
                <a:path extrusionOk="0" h="16360" w="20123">
                  <a:moveTo>
                    <a:pt x="10264" y="1"/>
                  </a:moveTo>
                  <a:cubicBezTo>
                    <a:pt x="6907" y="1"/>
                    <a:pt x="4073" y="2382"/>
                    <a:pt x="3097" y="5692"/>
                  </a:cubicBezTo>
                  <a:cubicBezTo>
                    <a:pt x="3061" y="5549"/>
                    <a:pt x="2978" y="5430"/>
                    <a:pt x="2882" y="5311"/>
                  </a:cubicBezTo>
                  <a:cubicBezTo>
                    <a:pt x="2668" y="5049"/>
                    <a:pt x="2311" y="4870"/>
                    <a:pt x="1989" y="4823"/>
                  </a:cubicBezTo>
                  <a:cubicBezTo>
                    <a:pt x="1923" y="4813"/>
                    <a:pt x="1856" y="4809"/>
                    <a:pt x="1790" y="4809"/>
                  </a:cubicBezTo>
                  <a:cubicBezTo>
                    <a:pt x="1090" y="4809"/>
                    <a:pt x="441" y="5312"/>
                    <a:pt x="180" y="5954"/>
                  </a:cubicBezTo>
                  <a:cubicBezTo>
                    <a:pt x="25" y="6347"/>
                    <a:pt x="1" y="6775"/>
                    <a:pt x="25" y="7192"/>
                  </a:cubicBezTo>
                  <a:cubicBezTo>
                    <a:pt x="37" y="7621"/>
                    <a:pt x="96" y="8073"/>
                    <a:pt x="239" y="8490"/>
                  </a:cubicBezTo>
                  <a:cubicBezTo>
                    <a:pt x="501" y="9216"/>
                    <a:pt x="989" y="9859"/>
                    <a:pt x="1585" y="10335"/>
                  </a:cubicBezTo>
                  <a:cubicBezTo>
                    <a:pt x="1954" y="10633"/>
                    <a:pt x="2358" y="10871"/>
                    <a:pt x="2787" y="11062"/>
                  </a:cubicBezTo>
                  <a:cubicBezTo>
                    <a:pt x="2954" y="11133"/>
                    <a:pt x="3132" y="11204"/>
                    <a:pt x="3299" y="11264"/>
                  </a:cubicBezTo>
                  <a:cubicBezTo>
                    <a:pt x="4406" y="14264"/>
                    <a:pt x="7109" y="16360"/>
                    <a:pt x="10240" y="16360"/>
                  </a:cubicBezTo>
                  <a:cubicBezTo>
                    <a:pt x="13812" y="16360"/>
                    <a:pt x="16813" y="13633"/>
                    <a:pt x="17563" y="9990"/>
                  </a:cubicBezTo>
                  <a:cubicBezTo>
                    <a:pt x="17682" y="9930"/>
                    <a:pt x="17789" y="9871"/>
                    <a:pt x="17896" y="9799"/>
                  </a:cubicBezTo>
                  <a:cubicBezTo>
                    <a:pt x="18182" y="9597"/>
                    <a:pt x="18444" y="9395"/>
                    <a:pt x="18670" y="9157"/>
                  </a:cubicBezTo>
                  <a:cubicBezTo>
                    <a:pt x="19158" y="8668"/>
                    <a:pt x="19527" y="8049"/>
                    <a:pt x="19765" y="7418"/>
                  </a:cubicBezTo>
                  <a:cubicBezTo>
                    <a:pt x="20027" y="6763"/>
                    <a:pt x="20123" y="6013"/>
                    <a:pt x="19992" y="5299"/>
                  </a:cubicBezTo>
                  <a:cubicBezTo>
                    <a:pt x="19870" y="4593"/>
                    <a:pt x="19341" y="3929"/>
                    <a:pt x="18601" y="3929"/>
                  </a:cubicBezTo>
                  <a:cubicBezTo>
                    <a:pt x="18542" y="3929"/>
                    <a:pt x="18482" y="3933"/>
                    <a:pt x="18420" y="3942"/>
                  </a:cubicBezTo>
                  <a:cubicBezTo>
                    <a:pt x="17979" y="4001"/>
                    <a:pt x="17622" y="4287"/>
                    <a:pt x="17348" y="4620"/>
                  </a:cubicBezTo>
                  <a:cubicBezTo>
                    <a:pt x="17265" y="4704"/>
                    <a:pt x="17194" y="4799"/>
                    <a:pt x="17134" y="4882"/>
                  </a:cubicBezTo>
                  <a:cubicBezTo>
                    <a:pt x="15979" y="2013"/>
                    <a:pt x="13324" y="1"/>
                    <a:pt x="10264" y="1"/>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5"/>
            <p:cNvSpPr/>
            <p:nvPr/>
          </p:nvSpPr>
          <p:spPr>
            <a:xfrm rot="-1105939">
              <a:off x="7294553" y="1017901"/>
              <a:ext cx="569662" cy="405129"/>
            </a:xfrm>
            <a:custGeom>
              <a:rect b="b" l="l" r="r" t="t"/>
              <a:pathLst>
                <a:path extrusionOk="0" h="11787" w="16574">
                  <a:moveTo>
                    <a:pt x="7973" y="0"/>
                  </a:moveTo>
                  <a:cubicBezTo>
                    <a:pt x="6960" y="0"/>
                    <a:pt x="5951" y="245"/>
                    <a:pt x="5072" y="741"/>
                  </a:cubicBezTo>
                  <a:cubicBezTo>
                    <a:pt x="4549" y="1039"/>
                    <a:pt x="4037" y="1444"/>
                    <a:pt x="3751" y="1980"/>
                  </a:cubicBezTo>
                  <a:cubicBezTo>
                    <a:pt x="3477" y="2492"/>
                    <a:pt x="3465" y="3027"/>
                    <a:pt x="3537" y="3575"/>
                  </a:cubicBezTo>
                  <a:cubicBezTo>
                    <a:pt x="3417" y="3552"/>
                    <a:pt x="3294" y="3541"/>
                    <a:pt x="3171" y="3541"/>
                  </a:cubicBezTo>
                  <a:cubicBezTo>
                    <a:pt x="2657" y="3541"/>
                    <a:pt x="2134" y="3741"/>
                    <a:pt x="1798" y="4135"/>
                  </a:cubicBezTo>
                  <a:cubicBezTo>
                    <a:pt x="1358" y="4659"/>
                    <a:pt x="1262" y="5361"/>
                    <a:pt x="1489" y="5968"/>
                  </a:cubicBezTo>
                  <a:cubicBezTo>
                    <a:pt x="834" y="6087"/>
                    <a:pt x="286" y="6683"/>
                    <a:pt x="167" y="7349"/>
                  </a:cubicBezTo>
                  <a:cubicBezTo>
                    <a:pt x="0" y="8230"/>
                    <a:pt x="489" y="9076"/>
                    <a:pt x="1120" y="9671"/>
                  </a:cubicBezTo>
                  <a:cubicBezTo>
                    <a:pt x="1120" y="9885"/>
                    <a:pt x="1143" y="10088"/>
                    <a:pt x="1203" y="10290"/>
                  </a:cubicBezTo>
                  <a:cubicBezTo>
                    <a:pt x="1334" y="10778"/>
                    <a:pt x="1608" y="11219"/>
                    <a:pt x="1870" y="11659"/>
                  </a:cubicBezTo>
                  <a:cubicBezTo>
                    <a:pt x="1926" y="11748"/>
                    <a:pt x="2006" y="11786"/>
                    <a:pt x="2085" y="11786"/>
                  </a:cubicBezTo>
                  <a:cubicBezTo>
                    <a:pt x="2240" y="11786"/>
                    <a:pt x="2393" y="11642"/>
                    <a:pt x="2370" y="11445"/>
                  </a:cubicBezTo>
                  <a:cubicBezTo>
                    <a:pt x="2274" y="10945"/>
                    <a:pt x="2143" y="10350"/>
                    <a:pt x="2429" y="9873"/>
                  </a:cubicBezTo>
                  <a:cubicBezTo>
                    <a:pt x="2691" y="9421"/>
                    <a:pt x="3227" y="9433"/>
                    <a:pt x="3632" y="9183"/>
                  </a:cubicBezTo>
                  <a:cubicBezTo>
                    <a:pt x="4370" y="8707"/>
                    <a:pt x="4668" y="7849"/>
                    <a:pt x="4584" y="6992"/>
                  </a:cubicBezTo>
                  <a:lnTo>
                    <a:pt x="4584" y="6992"/>
                  </a:lnTo>
                  <a:cubicBezTo>
                    <a:pt x="4763" y="7171"/>
                    <a:pt x="5001" y="7290"/>
                    <a:pt x="5227" y="7385"/>
                  </a:cubicBezTo>
                  <a:cubicBezTo>
                    <a:pt x="5470" y="7477"/>
                    <a:pt x="5720" y="7522"/>
                    <a:pt x="5969" y="7522"/>
                  </a:cubicBezTo>
                  <a:cubicBezTo>
                    <a:pt x="6271" y="7522"/>
                    <a:pt x="6572" y="7456"/>
                    <a:pt x="6858" y="7326"/>
                  </a:cubicBezTo>
                  <a:cubicBezTo>
                    <a:pt x="7607" y="6999"/>
                    <a:pt x="8179" y="6036"/>
                    <a:pt x="9028" y="6036"/>
                  </a:cubicBezTo>
                  <a:cubicBezTo>
                    <a:pt x="9137" y="6036"/>
                    <a:pt x="9251" y="6052"/>
                    <a:pt x="9371" y="6087"/>
                  </a:cubicBezTo>
                  <a:cubicBezTo>
                    <a:pt x="9954" y="6266"/>
                    <a:pt x="10383" y="6718"/>
                    <a:pt x="10847" y="7075"/>
                  </a:cubicBezTo>
                  <a:cubicBezTo>
                    <a:pt x="11299" y="7409"/>
                    <a:pt x="11788" y="7683"/>
                    <a:pt x="12347" y="7802"/>
                  </a:cubicBezTo>
                  <a:cubicBezTo>
                    <a:pt x="12601" y="7855"/>
                    <a:pt x="12861" y="7883"/>
                    <a:pt x="13120" y="7883"/>
                  </a:cubicBezTo>
                  <a:cubicBezTo>
                    <a:pt x="13493" y="7883"/>
                    <a:pt x="13865" y="7826"/>
                    <a:pt x="14216" y="7707"/>
                  </a:cubicBezTo>
                  <a:cubicBezTo>
                    <a:pt x="14359" y="7814"/>
                    <a:pt x="14526" y="7909"/>
                    <a:pt x="14633" y="8064"/>
                  </a:cubicBezTo>
                  <a:cubicBezTo>
                    <a:pt x="14776" y="8290"/>
                    <a:pt x="14836" y="8540"/>
                    <a:pt x="14931" y="8802"/>
                  </a:cubicBezTo>
                  <a:cubicBezTo>
                    <a:pt x="15086" y="9314"/>
                    <a:pt x="15240" y="9850"/>
                    <a:pt x="15300" y="10409"/>
                  </a:cubicBezTo>
                  <a:cubicBezTo>
                    <a:pt x="15312" y="10504"/>
                    <a:pt x="15371" y="10612"/>
                    <a:pt x="15490" y="10624"/>
                  </a:cubicBezTo>
                  <a:cubicBezTo>
                    <a:pt x="15506" y="10627"/>
                    <a:pt x="15522" y="10629"/>
                    <a:pt x="15538" y="10629"/>
                  </a:cubicBezTo>
                  <a:cubicBezTo>
                    <a:pt x="15630" y="10629"/>
                    <a:pt x="15718" y="10570"/>
                    <a:pt x="15729" y="10469"/>
                  </a:cubicBezTo>
                  <a:cubicBezTo>
                    <a:pt x="15848" y="9814"/>
                    <a:pt x="15848" y="9159"/>
                    <a:pt x="15764" y="8504"/>
                  </a:cubicBezTo>
                  <a:cubicBezTo>
                    <a:pt x="15705" y="8207"/>
                    <a:pt x="15657" y="7873"/>
                    <a:pt x="15598" y="7564"/>
                  </a:cubicBezTo>
                  <a:cubicBezTo>
                    <a:pt x="15562" y="7397"/>
                    <a:pt x="15538" y="7230"/>
                    <a:pt x="15490" y="7064"/>
                  </a:cubicBezTo>
                  <a:cubicBezTo>
                    <a:pt x="15478" y="7028"/>
                    <a:pt x="15478" y="6980"/>
                    <a:pt x="15467" y="6956"/>
                  </a:cubicBezTo>
                  <a:cubicBezTo>
                    <a:pt x="16217" y="6183"/>
                    <a:pt x="16574" y="5004"/>
                    <a:pt x="16300" y="3944"/>
                  </a:cubicBezTo>
                  <a:cubicBezTo>
                    <a:pt x="16300" y="3932"/>
                    <a:pt x="16276" y="3897"/>
                    <a:pt x="16264" y="3885"/>
                  </a:cubicBezTo>
                  <a:cubicBezTo>
                    <a:pt x="16252" y="3932"/>
                    <a:pt x="16240" y="3956"/>
                    <a:pt x="16217" y="4004"/>
                  </a:cubicBezTo>
                  <a:cubicBezTo>
                    <a:pt x="16046" y="4327"/>
                    <a:pt x="15651" y="4511"/>
                    <a:pt x="15274" y="4511"/>
                  </a:cubicBezTo>
                  <a:cubicBezTo>
                    <a:pt x="15124" y="4511"/>
                    <a:pt x="14976" y="4481"/>
                    <a:pt x="14847" y="4420"/>
                  </a:cubicBezTo>
                  <a:cubicBezTo>
                    <a:pt x="14597" y="4301"/>
                    <a:pt x="14395" y="4111"/>
                    <a:pt x="14193" y="3932"/>
                  </a:cubicBezTo>
                  <a:cubicBezTo>
                    <a:pt x="13978" y="3718"/>
                    <a:pt x="13776" y="3504"/>
                    <a:pt x="13573" y="3265"/>
                  </a:cubicBezTo>
                  <a:cubicBezTo>
                    <a:pt x="12811" y="2396"/>
                    <a:pt x="12109" y="1480"/>
                    <a:pt x="11121" y="860"/>
                  </a:cubicBezTo>
                  <a:cubicBezTo>
                    <a:pt x="10178" y="290"/>
                    <a:pt x="9074" y="0"/>
                    <a:pt x="79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5"/>
            <p:cNvSpPr/>
            <p:nvPr/>
          </p:nvSpPr>
          <p:spPr>
            <a:xfrm rot="-1105939">
              <a:off x="7463576" y="1345962"/>
              <a:ext cx="97407" cy="60768"/>
            </a:xfrm>
            <a:custGeom>
              <a:rect b="b" l="l" r="r" t="t"/>
              <a:pathLst>
                <a:path extrusionOk="0" h="1768" w="2834">
                  <a:moveTo>
                    <a:pt x="2129" y="0"/>
                  </a:moveTo>
                  <a:cubicBezTo>
                    <a:pt x="2009" y="0"/>
                    <a:pt x="1884" y="19"/>
                    <a:pt x="1762" y="47"/>
                  </a:cubicBezTo>
                  <a:cubicBezTo>
                    <a:pt x="1631" y="59"/>
                    <a:pt x="1512" y="83"/>
                    <a:pt x="1393" y="131"/>
                  </a:cubicBezTo>
                  <a:cubicBezTo>
                    <a:pt x="1036" y="238"/>
                    <a:pt x="703" y="428"/>
                    <a:pt x="441" y="690"/>
                  </a:cubicBezTo>
                  <a:cubicBezTo>
                    <a:pt x="298" y="809"/>
                    <a:pt x="155" y="952"/>
                    <a:pt x="72" y="1131"/>
                  </a:cubicBezTo>
                  <a:cubicBezTo>
                    <a:pt x="0" y="1321"/>
                    <a:pt x="36" y="1548"/>
                    <a:pt x="191" y="1679"/>
                  </a:cubicBezTo>
                  <a:cubicBezTo>
                    <a:pt x="273" y="1742"/>
                    <a:pt x="358" y="1767"/>
                    <a:pt x="441" y="1767"/>
                  </a:cubicBezTo>
                  <a:cubicBezTo>
                    <a:pt x="562" y="1767"/>
                    <a:pt x="680" y="1713"/>
                    <a:pt x="786" y="1643"/>
                  </a:cubicBezTo>
                  <a:cubicBezTo>
                    <a:pt x="965" y="1524"/>
                    <a:pt x="1167" y="1405"/>
                    <a:pt x="1346" y="1298"/>
                  </a:cubicBezTo>
                  <a:cubicBezTo>
                    <a:pt x="1738" y="1059"/>
                    <a:pt x="2179" y="845"/>
                    <a:pt x="2608" y="666"/>
                  </a:cubicBezTo>
                  <a:cubicBezTo>
                    <a:pt x="2786" y="595"/>
                    <a:pt x="2834" y="416"/>
                    <a:pt x="2715" y="274"/>
                  </a:cubicBezTo>
                  <a:cubicBezTo>
                    <a:pt x="2574" y="70"/>
                    <a:pt x="2360" y="0"/>
                    <a:pt x="21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5"/>
            <p:cNvSpPr/>
            <p:nvPr/>
          </p:nvSpPr>
          <p:spPr>
            <a:xfrm rot="-1105939">
              <a:off x="7671593" y="1254492"/>
              <a:ext cx="101531" cy="49735"/>
            </a:xfrm>
            <a:custGeom>
              <a:rect b="b" l="l" r="r" t="t"/>
              <a:pathLst>
                <a:path extrusionOk="0" h="1447" w="2954">
                  <a:moveTo>
                    <a:pt x="989" y="0"/>
                  </a:moveTo>
                  <a:cubicBezTo>
                    <a:pt x="632" y="0"/>
                    <a:pt x="263" y="84"/>
                    <a:pt x="84" y="417"/>
                  </a:cubicBezTo>
                  <a:cubicBezTo>
                    <a:pt x="1" y="584"/>
                    <a:pt x="72" y="750"/>
                    <a:pt x="263" y="798"/>
                  </a:cubicBezTo>
                  <a:cubicBezTo>
                    <a:pt x="727" y="893"/>
                    <a:pt x="1168" y="1012"/>
                    <a:pt x="1620" y="1167"/>
                  </a:cubicBezTo>
                  <a:cubicBezTo>
                    <a:pt x="1823" y="1227"/>
                    <a:pt x="2037" y="1310"/>
                    <a:pt x="2227" y="1393"/>
                  </a:cubicBezTo>
                  <a:cubicBezTo>
                    <a:pt x="2321" y="1425"/>
                    <a:pt x="2420" y="1447"/>
                    <a:pt x="2513" y="1447"/>
                  </a:cubicBezTo>
                  <a:cubicBezTo>
                    <a:pt x="2632" y="1447"/>
                    <a:pt x="2742" y="1410"/>
                    <a:pt x="2823" y="1310"/>
                  </a:cubicBezTo>
                  <a:cubicBezTo>
                    <a:pt x="2954" y="1155"/>
                    <a:pt x="2942" y="917"/>
                    <a:pt x="2835" y="750"/>
                  </a:cubicBezTo>
                  <a:cubicBezTo>
                    <a:pt x="2739" y="584"/>
                    <a:pt x="2573" y="465"/>
                    <a:pt x="2406" y="381"/>
                  </a:cubicBezTo>
                  <a:cubicBezTo>
                    <a:pt x="2096" y="179"/>
                    <a:pt x="1739" y="48"/>
                    <a:pt x="1358" y="24"/>
                  </a:cubicBezTo>
                  <a:cubicBezTo>
                    <a:pt x="1263" y="0"/>
                    <a:pt x="1132" y="0"/>
                    <a:pt x="9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5"/>
            <p:cNvSpPr/>
            <p:nvPr/>
          </p:nvSpPr>
          <p:spPr>
            <a:xfrm rot="-1105939">
              <a:off x="7387331" y="1134785"/>
              <a:ext cx="498445" cy="260737"/>
            </a:xfrm>
            <a:custGeom>
              <a:rect b="b" l="l" r="r" t="t"/>
              <a:pathLst>
                <a:path extrusionOk="0" fill="none" h="7586" w="14502">
                  <a:moveTo>
                    <a:pt x="14049" y="1"/>
                  </a:moveTo>
                  <a:cubicBezTo>
                    <a:pt x="14502" y="1227"/>
                    <a:pt x="13918" y="2346"/>
                    <a:pt x="13156" y="3049"/>
                  </a:cubicBezTo>
                  <a:cubicBezTo>
                    <a:pt x="12490" y="3656"/>
                    <a:pt x="11561" y="3954"/>
                    <a:pt x="10668" y="3930"/>
                  </a:cubicBezTo>
                  <a:cubicBezTo>
                    <a:pt x="9763" y="3882"/>
                    <a:pt x="8894" y="3525"/>
                    <a:pt x="8180" y="2965"/>
                  </a:cubicBezTo>
                  <a:cubicBezTo>
                    <a:pt x="7727" y="2584"/>
                    <a:pt x="7251" y="2108"/>
                    <a:pt x="6668" y="2144"/>
                  </a:cubicBezTo>
                  <a:cubicBezTo>
                    <a:pt x="6013" y="2168"/>
                    <a:pt x="5584" y="2799"/>
                    <a:pt x="5060" y="3180"/>
                  </a:cubicBezTo>
                  <a:cubicBezTo>
                    <a:pt x="4227" y="3799"/>
                    <a:pt x="2977" y="3775"/>
                    <a:pt x="2203" y="3108"/>
                  </a:cubicBezTo>
                  <a:cubicBezTo>
                    <a:pt x="2215" y="3096"/>
                    <a:pt x="2226" y="3144"/>
                    <a:pt x="2226" y="3144"/>
                  </a:cubicBezTo>
                  <a:cubicBezTo>
                    <a:pt x="2167" y="3085"/>
                    <a:pt x="2143" y="2989"/>
                    <a:pt x="2143" y="2906"/>
                  </a:cubicBezTo>
                  <a:cubicBezTo>
                    <a:pt x="2143" y="2858"/>
                    <a:pt x="2155" y="2799"/>
                    <a:pt x="2191" y="2763"/>
                  </a:cubicBezTo>
                  <a:cubicBezTo>
                    <a:pt x="2262" y="2692"/>
                    <a:pt x="2381" y="2751"/>
                    <a:pt x="2429" y="2823"/>
                  </a:cubicBezTo>
                  <a:cubicBezTo>
                    <a:pt x="2465" y="2906"/>
                    <a:pt x="2453" y="3013"/>
                    <a:pt x="2441" y="3108"/>
                  </a:cubicBezTo>
                  <a:cubicBezTo>
                    <a:pt x="2381" y="3561"/>
                    <a:pt x="2274" y="4001"/>
                    <a:pt x="2084" y="4418"/>
                  </a:cubicBezTo>
                  <a:cubicBezTo>
                    <a:pt x="1893" y="4823"/>
                    <a:pt x="1572" y="5192"/>
                    <a:pt x="1191" y="5418"/>
                  </a:cubicBezTo>
                  <a:cubicBezTo>
                    <a:pt x="833" y="5609"/>
                    <a:pt x="405" y="5680"/>
                    <a:pt x="179" y="6013"/>
                  </a:cubicBezTo>
                  <a:cubicBezTo>
                    <a:pt x="24" y="6240"/>
                    <a:pt x="0" y="6514"/>
                    <a:pt x="24" y="6787"/>
                  </a:cubicBezTo>
                  <a:cubicBezTo>
                    <a:pt x="60" y="7049"/>
                    <a:pt x="131" y="7323"/>
                    <a:pt x="131" y="758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5"/>
            <p:cNvSpPr/>
            <p:nvPr/>
          </p:nvSpPr>
          <p:spPr>
            <a:xfrm rot="-1105939">
              <a:off x="7447464" y="1528982"/>
              <a:ext cx="225129" cy="343674"/>
            </a:xfrm>
            <a:custGeom>
              <a:rect b="b" l="l" r="r" t="t"/>
              <a:pathLst>
                <a:path extrusionOk="0" h="9999" w="6550">
                  <a:moveTo>
                    <a:pt x="3882" y="1"/>
                  </a:moveTo>
                  <a:cubicBezTo>
                    <a:pt x="3422" y="1"/>
                    <a:pt x="2953" y="233"/>
                    <a:pt x="2585" y="542"/>
                  </a:cubicBezTo>
                  <a:cubicBezTo>
                    <a:pt x="1465" y="1482"/>
                    <a:pt x="572" y="3006"/>
                    <a:pt x="239" y="4423"/>
                  </a:cubicBezTo>
                  <a:cubicBezTo>
                    <a:pt x="13" y="5388"/>
                    <a:pt x="1" y="6424"/>
                    <a:pt x="239" y="7388"/>
                  </a:cubicBezTo>
                  <a:cubicBezTo>
                    <a:pt x="358" y="7852"/>
                    <a:pt x="572" y="8305"/>
                    <a:pt x="870" y="8686"/>
                  </a:cubicBezTo>
                  <a:cubicBezTo>
                    <a:pt x="1168" y="9055"/>
                    <a:pt x="1561" y="9341"/>
                    <a:pt x="1989" y="9543"/>
                  </a:cubicBezTo>
                  <a:cubicBezTo>
                    <a:pt x="2547" y="9807"/>
                    <a:pt x="3195" y="9999"/>
                    <a:pt x="3828" y="9999"/>
                  </a:cubicBezTo>
                  <a:cubicBezTo>
                    <a:pt x="4195" y="9999"/>
                    <a:pt x="4558" y="9934"/>
                    <a:pt x="4894" y="9781"/>
                  </a:cubicBezTo>
                  <a:cubicBezTo>
                    <a:pt x="5680" y="9424"/>
                    <a:pt x="6311" y="8721"/>
                    <a:pt x="6454" y="7852"/>
                  </a:cubicBezTo>
                  <a:cubicBezTo>
                    <a:pt x="6549" y="7388"/>
                    <a:pt x="6454" y="6924"/>
                    <a:pt x="6156" y="6543"/>
                  </a:cubicBezTo>
                  <a:cubicBezTo>
                    <a:pt x="5930" y="6245"/>
                    <a:pt x="5609" y="6007"/>
                    <a:pt x="5335" y="5745"/>
                  </a:cubicBezTo>
                  <a:cubicBezTo>
                    <a:pt x="5061" y="5495"/>
                    <a:pt x="4871" y="5209"/>
                    <a:pt x="4918" y="4828"/>
                  </a:cubicBezTo>
                  <a:cubicBezTo>
                    <a:pt x="4954" y="4471"/>
                    <a:pt x="5156" y="4138"/>
                    <a:pt x="5287" y="3816"/>
                  </a:cubicBezTo>
                  <a:cubicBezTo>
                    <a:pt x="5704" y="2745"/>
                    <a:pt x="5644" y="1042"/>
                    <a:pt x="4656" y="268"/>
                  </a:cubicBezTo>
                  <a:cubicBezTo>
                    <a:pt x="4415" y="80"/>
                    <a:pt x="4150" y="1"/>
                    <a:pt x="3882" y="1"/>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5"/>
            <p:cNvSpPr/>
            <p:nvPr/>
          </p:nvSpPr>
          <p:spPr>
            <a:xfrm rot="-1105939">
              <a:off x="7828150" y="1370989"/>
              <a:ext cx="222654" cy="340477"/>
            </a:xfrm>
            <a:custGeom>
              <a:rect b="b" l="l" r="r" t="t"/>
              <a:pathLst>
                <a:path extrusionOk="0" h="9906" w="6478">
                  <a:moveTo>
                    <a:pt x="1791" y="0"/>
                  </a:moveTo>
                  <a:cubicBezTo>
                    <a:pt x="1432" y="0"/>
                    <a:pt x="1088" y="121"/>
                    <a:pt x="822" y="422"/>
                  </a:cubicBezTo>
                  <a:cubicBezTo>
                    <a:pt x="1" y="1362"/>
                    <a:pt x="227" y="3041"/>
                    <a:pt x="822" y="4029"/>
                  </a:cubicBezTo>
                  <a:cubicBezTo>
                    <a:pt x="1001" y="4339"/>
                    <a:pt x="1251" y="4625"/>
                    <a:pt x="1358" y="4958"/>
                  </a:cubicBezTo>
                  <a:cubicBezTo>
                    <a:pt x="1477" y="5339"/>
                    <a:pt x="1322" y="5660"/>
                    <a:pt x="1108" y="5946"/>
                  </a:cubicBezTo>
                  <a:cubicBezTo>
                    <a:pt x="870" y="6256"/>
                    <a:pt x="596" y="6530"/>
                    <a:pt x="417" y="6875"/>
                  </a:cubicBezTo>
                  <a:cubicBezTo>
                    <a:pt x="203" y="7292"/>
                    <a:pt x="203" y="7768"/>
                    <a:pt x="382" y="8196"/>
                  </a:cubicBezTo>
                  <a:cubicBezTo>
                    <a:pt x="655" y="9042"/>
                    <a:pt x="1394" y="9613"/>
                    <a:pt x="2239" y="9828"/>
                  </a:cubicBezTo>
                  <a:cubicBezTo>
                    <a:pt x="2435" y="9881"/>
                    <a:pt x="2636" y="9905"/>
                    <a:pt x="2837" y="9905"/>
                  </a:cubicBezTo>
                  <a:cubicBezTo>
                    <a:pt x="3624" y="9905"/>
                    <a:pt x="4423" y="9535"/>
                    <a:pt x="5049" y="9089"/>
                  </a:cubicBezTo>
                  <a:cubicBezTo>
                    <a:pt x="5442" y="8816"/>
                    <a:pt x="5775" y="8458"/>
                    <a:pt x="6013" y="8042"/>
                  </a:cubicBezTo>
                  <a:cubicBezTo>
                    <a:pt x="6239" y="7625"/>
                    <a:pt x="6359" y="7149"/>
                    <a:pt x="6406" y="6672"/>
                  </a:cubicBezTo>
                  <a:cubicBezTo>
                    <a:pt x="6478" y="5696"/>
                    <a:pt x="6287" y="4660"/>
                    <a:pt x="5894" y="3755"/>
                  </a:cubicBezTo>
                  <a:cubicBezTo>
                    <a:pt x="5323" y="2422"/>
                    <a:pt x="4168" y="1065"/>
                    <a:pt x="2906" y="338"/>
                  </a:cubicBezTo>
                  <a:cubicBezTo>
                    <a:pt x="2569" y="136"/>
                    <a:pt x="2172" y="0"/>
                    <a:pt x="1791" y="0"/>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 name="Google Shape;1539;p35"/>
            <p:cNvGrpSpPr/>
            <p:nvPr/>
          </p:nvGrpSpPr>
          <p:grpSpPr>
            <a:xfrm>
              <a:off x="7323158" y="1220696"/>
              <a:ext cx="773741" cy="668257"/>
              <a:chOff x="7323158" y="1220696"/>
              <a:chExt cx="773741" cy="668257"/>
            </a:xfrm>
          </p:grpSpPr>
          <p:sp>
            <p:nvSpPr>
              <p:cNvPr id="1540" name="Google Shape;1540;p35"/>
              <p:cNvSpPr/>
              <p:nvPr/>
            </p:nvSpPr>
            <p:spPr>
              <a:xfrm rot="-1105939">
                <a:off x="7875511" y="1231382"/>
                <a:ext cx="83933" cy="100706"/>
              </a:xfrm>
              <a:custGeom>
                <a:rect b="b" l="l" r="r" t="t"/>
                <a:pathLst>
                  <a:path extrusionOk="0" fill="none" h="2930" w="2442">
                    <a:moveTo>
                      <a:pt x="1" y="2929"/>
                    </a:moveTo>
                    <a:cubicBezTo>
                      <a:pt x="36" y="2251"/>
                      <a:pt x="239" y="1584"/>
                      <a:pt x="596" y="1001"/>
                    </a:cubicBezTo>
                    <a:cubicBezTo>
                      <a:pt x="786" y="691"/>
                      <a:pt x="1048" y="393"/>
                      <a:pt x="1370" y="215"/>
                    </a:cubicBezTo>
                    <a:cubicBezTo>
                      <a:pt x="1703" y="36"/>
                      <a:pt x="2120" y="1"/>
                      <a:pt x="2441" y="179"/>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5"/>
              <p:cNvSpPr/>
              <p:nvPr/>
            </p:nvSpPr>
            <p:spPr>
              <a:xfrm rot="-1105939">
                <a:off x="7901273" y="1283391"/>
                <a:ext cx="41348" cy="85583"/>
              </a:xfrm>
              <a:custGeom>
                <a:rect b="b" l="l" r="r" t="t"/>
                <a:pathLst>
                  <a:path extrusionOk="0" fill="none" h="2490" w="1203">
                    <a:moveTo>
                      <a:pt x="500" y="2489"/>
                    </a:moveTo>
                    <a:cubicBezTo>
                      <a:pt x="1024" y="1977"/>
                      <a:pt x="1203" y="1168"/>
                      <a:pt x="929" y="489"/>
                    </a:cubicBezTo>
                    <a:cubicBezTo>
                      <a:pt x="857" y="287"/>
                      <a:pt x="357" y="1"/>
                      <a:pt x="0" y="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5"/>
              <p:cNvSpPr/>
              <p:nvPr/>
            </p:nvSpPr>
            <p:spPr>
              <a:xfrm rot="-1105939">
                <a:off x="7330343" y="1447410"/>
                <a:ext cx="85961" cy="59393"/>
              </a:xfrm>
              <a:custGeom>
                <a:rect b="b" l="l" r="r" t="t"/>
                <a:pathLst>
                  <a:path extrusionOk="0" fill="none" h="1728" w="2501">
                    <a:moveTo>
                      <a:pt x="2501" y="1727"/>
                    </a:moveTo>
                    <a:cubicBezTo>
                      <a:pt x="2370" y="1406"/>
                      <a:pt x="2215" y="1084"/>
                      <a:pt x="2024" y="798"/>
                    </a:cubicBezTo>
                    <a:cubicBezTo>
                      <a:pt x="1834" y="513"/>
                      <a:pt x="1560" y="263"/>
                      <a:pt x="1239" y="144"/>
                    </a:cubicBezTo>
                    <a:cubicBezTo>
                      <a:pt x="834" y="1"/>
                      <a:pt x="358" y="48"/>
                      <a:pt x="0" y="31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5"/>
              <p:cNvSpPr/>
              <p:nvPr/>
            </p:nvSpPr>
            <p:spPr>
              <a:xfrm rot="-1105939">
                <a:off x="7384591" y="1468661"/>
                <a:ext cx="42173" cy="95826"/>
              </a:xfrm>
              <a:custGeom>
                <a:rect b="b" l="l" r="r" t="t"/>
                <a:pathLst>
                  <a:path extrusionOk="0" fill="none" h="2788" w="1227">
                    <a:moveTo>
                      <a:pt x="1226" y="2739"/>
                    </a:moveTo>
                    <a:cubicBezTo>
                      <a:pt x="1036" y="2787"/>
                      <a:pt x="845" y="2668"/>
                      <a:pt x="691" y="2537"/>
                    </a:cubicBezTo>
                    <a:cubicBezTo>
                      <a:pt x="155" y="2013"/>
                      <a:pt x="0" y="1144"/>
                      <a:pt x="298" y="477"/>
                    </a:cubicBezTo>
                    <a:cubicBezTo>
                      <a:pt x="393" y="239"/>
                      <a:pt x="607" y="1"/>
                      <a:pt x="869" y="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5"/>
              <p:cNvSpPr/>
              <p:nvPr/>
            </p:nvSpPr>
            <p:spPr>
              <a:xfrm rot="-1105939">
                <a:off x="7695497" y="1320907"/>
                <a:ext cx="61421" cy="33168"/>
              </a:xfrm>
              <a:custGeom>
                <a:rect b="b" l="l" r="r" t="t"/>
                <a:pathLst>
                  <a:path extrusionOk="0" fill="none" h="965" w="1787">
                    <a:moveTo>
                      <a:pt x="48" y="1"/>
                    </a:moveTo>
                    <a:cubicBezTo>
                      <a:pt x="1" y="465"/>
                      <a:pt x="394" y="905"/>
                      <a:pt x="858" y="941"/>
                    </a:cubicBezTo>
                    <a:cubicBezTo>
                      <a:pt x="1310" y="965"/>
                      <a:pt x="1763" y="596"/>
                      <a:pt x="1787" y="13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5"/>
              <p:cNvSpPr/>
              <p:nvPr/>
            </p:nvSpPr>
            <p:spPr>
              <a:xfrm rot="-1105939">
                <a:off x="7511931" y="1388991"/>
                <a:ext cx="64686" cy="52794"/>
              </a:xfrm>
              <a:custGeom>
                <a:rect b="b" l="l" r="r" t="t"/>
                <a:pathLst>
                  <a:path extrusionOk="0" fill="none" h="1536" w="1882">
                    <a:moveTo>
                      <a:pt x="0" y="953"/>
                    </a:moveTo>
                    <a:cubicBezTo>
                      <a:pt x="179" y="1298"/>
                      <a:pt x="548" y="1536"/>
                      <a:pt x="941" y="1524"/>
                    </a:cubicBezTo>
                    <a:cubicBezTo>
                      <a:pt x="1322" y="1524"/>
                      <a:pt x="1691" y="1250"/>
                      <a:pt x="1822" y="893"/>
                    </a:cubicBezTo>
                    <a:cubicBezTo>
                      <a:pt x="1858" y="762"/>
                      <a:pt x="1881" y="631"/>
                      <a:pt x="1881" y="488"/>
                    </a:cubicBezTo>
                    <a:cubicBezTo>
                      <a:pt x="1881" y="321"/>
                      <a:pt x="1858" y="167"/>
                      <a:pt x="1822" y="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5"/>
              <p:cNvSpPr/>
              <p:nvPr/>
            </p:nvSpPr>
            <p:spPr>
              <a:xfrm rot="-1105939">
                <a:off x="7625215" y="1405276"/>
                <a:ext cx="90051" cy="38495"/>
              </a:xfrm>
              <a:custGeom>
                <a:rect b="b" l="l" r="r" t="t"/>
                <a:pathLst>
                  <a:path extrusionOk="0" fill="none" h="1120" w="2620">
                    <a:moveTo>
                      <a:pt x="0" y="1119"/>
                    </a:moveTo>
                    <a:cubicBezTo>
                      <a:pt x="84" y="703"/>
                      <a:pt x="405" y="357"/>
                      <a:pt x="774" y="179"/>
                    </a:cubicBezTo>
                    <a:cubicBezTo>
                      <a:pt x="1155" y="0"/>
                      <a:pt x="1608" y="0"/>
                      <a:pt x="2013" y="155"/>
                    </a:cubicBezTo>
                    <a:cubicBezTo>
                      <a:pt x="2286" y="262"/>
                      <a:pt x="2584" y="465"/>
                      <a:pt x="2620" y="774"/>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5"/>
              <p:cNvSpPr/>
              <p:nvPr/>
            </p:nvSpPr>
            <p:spPr>
              <a:xfrm rot="-1105939">
                <a:off x="7591329" y="1480482"/>
                <a:ext cx="200141" cy="49941"/>
              </a:xfrm>
              <a:custGeom>
                <a:rect b="b" l="l" r="r" t="t"/>
                <a:pathLst>
                  <a:path extrusionOk="0" fill="none" h="1453" w="5823">
                    <a:moveTo>
                      <a:pt x="0" y="643"/>
                    </a:moveTo>
                    <a:cubicBezTo>
                      <a:pt x="822" y="1286"/>
                      <a:pt x="1953" y="1453"/>
                      <a:pt x="2977" y="1251"/>
                    </a:cubicBezTo>
                    <a:cubicBezTo>
                      <a:pt x="4013" y="1060"/>
                      <a:pt x="4941" y="560"/>
                      <a:pt x="5822" y="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5"/>
              <p:cNvSpPr/>
              <p:nvPr/>
            </p:nvSpPr>
            <p:spPr>
              <a:xfrm rot="-1105939">
                <a:off x="7765457" y="1431802"/>
                <a:ext cx="25022" cy="50800"/>
              </a:xfrm>
              <a:custGeom>
                <a:rect b="b" l="l" r="r" t="t"/>
                <a:pathLst>
                  <a:path extrusionOk="0" fill="none" h="1478" w="728">
                    <a:moveTo>
                      <a:pt x="1" y="1"/>
                    </a:moveTo>
                    <a:cubicBezTo>
                      <a:pt x="239" y="156"/>
                      <a:pt x="453" y="334"/>
                      <a:pt x="572" y="572"/>
                    </a:cubicBezTo>
                    <a:cubicBezTo>
                      <a:pt x="727" y="846"/>
                      <a:pt x="727" y="1168"/>
                      <a:pt x="727" y="147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5"/>
              <p:cNvSpPr/>
              <p:nvPr/>
            </p:nvSpPr>
            <p:spPr>
              <a:xfrm rot="-1105939">
                <a:off x="7585548" y="1515971"/>
                <a:ext cx="22135" cy="50766"/>
              </a:xfrm>
              <a:custGeom>
                <a:rect b="b" l="l" r="r" t="t"/>
                <a:pathLst>
                  <a:path extrusionOk="0" fill="none" h="1477" w="644">
                    <a:moveTo>
                      <a:pt x="643" y="36"/>
                    </a:moveTo>
                    <a:cubicBezTo>
                      <a:pt x="643" y="1"/>
                      <a:pt x="595" y="13"/>
                      <a:pt x="572" y="48"/>
                    </a:cubicBezTo>
                    <a:cubicBezTo>
                      <a:pt x="238" y="465"/>
                      <a:pt x="48" y="953"/>
                      <a:pt x="0" y="147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5"/>
              <p:cNvSpPr/>
              <p:nvPr/>
            </p:nvSpPr>
            <p:spPr>
              <a:xfrm rot="-1105939">
                <a:off x="7428407" y="1512777"/>
                <a:ext cx="230422" cy="348692"/>
              </a:xfrm>
              <a:custGeom>
                <a:rect b="b" l="l" r="r" t="t"/>
                <a:pathLst>
                  <a:path extrusionOk="0" fill="none" h="10145" w="6704">
                    <a:moveTo>
                      <a:pt x="6703" y="7335"/>
                    </a:moveTo>
                    <a:cubicBezTo>
                      <a:pt x="6549" y="6978"/>
                      <a:pt x="5453" y="6109"/>
                      <a:pt x="5453" y="6109"/>
                    </a:cubicBezTo>
                    <a:cubicBezTo>
                      <a:pt x="5167" y="5859"/>
                      <a:pt x="5310" y="5442"/>
                      <a:pt x="5310" y="5442"/>
                    </a:cubicBezTo>
                    <a:cubicBezTo>
                      <a:pt x="6179" y="3608"/>
                      <a:pt x="5846" y="2287"/>
                      <a:pt x="5846" y="2287"/>
                    </a:cubicBezTo>
                    <a:cubicBezTo>
                      <a:pt x="5406" y="1"/>
                      <a:pt x="3608" y="751"/>
                      <a:pt x="3608" y="751"/>
                    </a:cubicBezTo>
                    <a:cubicBezTo>
                      <a:pt x="0" y="2954"/>
                      <a:pt x="512" y="7240"/>
                      <a:pt x="512" y="7240"/>
                    </a:cubicBezTo>
                    <a:cubicBezTo>
                      <a:pt x="512" y="7240"/>
                      <a:pt x="583" y="9347"/>
                      <a:pt x="2393" y="1014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5"/>
              <p:cNvSpPr/>
              <p:nvPr/>
            </p:nvSpPr>
            <p:spPr>
              <a:xfrm rot="-1105939">
                <a:off x="7464714" y="1541146"/>
                <a:ext cx="89227" cy="144460"/>
              </a:xfrm>
              <a:custGeom>
                <a:rect b="b" l="l" r="r" t="t"/>
                <a:pathLst>
                  <a:path extrusionOk="0" fill="none" h="4203" w="2596">
                    <a:moveTo>
                      <a:pt x="2596" y="0"/>
                    </a:moveTo>
                    <a:cubicBezTo>
                      <a:pt x="1929" y="488"/>
                      <a:pt x="1405" y="1179"/>
                      <a:pt x="1000" y="1905"/>
                    </a:cubicBezTo>
                    <a:cubicBezTo>
                      <a:pt x="595" y="2631"/>
                      <a:pt x="298" y="3405"/>
                      <a:pt x="0" y="420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5"/>
              <p:cNvSpPr/>
              <p:nvPr/>
            </p:nvSpPr>
            <p:spPr>
              <a:xfrm rot="-1105939">
                <a:off x="7505943" y="1537602"/>
                <a:ext cx="70013" cy="148585"/>
              </a:xfrm>
              <a:custGeom>
                <a:rect b="b" l="l" r="r" t="t"/>
                <a:pathLst>
                  <a:path extrusionOk="0" fill="none" h="4323" w="2037">
                    <a:moveTo>
                      <a:pt x="2037" y="1"/>
                    </a:moveTo>
                    <a:cubicBezTo>
                      <a:pt x="882" y="1120"/>
                      <a:pt x="382" y="2763"/>
                      <a:pt x="1" y="4322"/>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5"/>
              <p:cNvSpPr/>
              <p:nvPr/>
            </p:nvSpPr>
            <p:spPr>
              <a:xfrm rot="-1105939">
                <a:off x="7548272" y="1545476"/>
                <a:ext cx="47088" cy="134252"/>
              </a:xfrm>
              <a:custGeom>
                <a:rect b="b" l="l" r="r" t="t"/>
                <a:pathLst>
                  <a:path extrusionOk="0" fill="none" h="3906" w="1370">
                    <a:moveTo>
                      <a:pt x="1370" y="0"/>
                    </a:moveTo>
                    <a:cubicBezTo>
                      <a:pt x="572" y="1143"/>
                      <a:pt x="274" y="2548"/>
                      <a:pt x="1" y="390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5"/>
              <p:cNvSpPr/>
              <p:nvPr/>
            </p:nvSpPr>
            <p:spPr>
              <a:xfrm rot="-1105939">
                <a:off x="7828450" y="1357269"/>
                <a:ext cx="222654" cy="325801"/>
              </a:xfrm>
              <a:custGeom>
                <a:rect b="b" l="l" r="r" t="t"/>
                <a:pathLst>
                  <a:path extrusionOk="0" fill="none" h="9479" w="6478">
                    <a:moveTo>
                      <a:pt x="132" y="7442"/>
                    </a:moveTo>
                    <a:cubicBezTo>
                      <a:pt x="203" y="7073"/>
                      <a:pt x="1144" y="6025"/>
                      <a:pt x="1144" y="6025"/>
                    </a:cubicBezTo>
                    <a:cubicBezTo>
                      <a:pt x="1382" y="5728"/>
                      <a:pt x="1156" y="5347"/>
                      <a:pt x="1156" y="5347"/>
                    </a:cubicBezTo>
                    <a:cubicBezTo>
                      <a:pt x="1" y="3692"/>
                      <a:pt x="84" y="2334"/>
                      <a:pt x="84" y="2334"/>
                    </a:cubicBezTo>
                    <a:cubicBezTo>
                      <a:pt x="132" y="1"/>
                      <a:pt x="2037" y="453"/>
                      <a:pt x="2037" y="453"/>
                    </a:cubicBezTo>
                    <a:cubicBezTo>
                      <a:pt x="5966" y="2013"/>
                      <a:pt x="6204" y="6299"/>
                      <a:pt x="6204" y="6299"/>
                    </a:cubicBezTo>
                    <a:cubicBezTo>
                      <a:pt x="6204" y="6299"/>
                      <a:pt x="6478" y="8383"/>
                      <a:pt x="4835" y="947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5"/>
              <p:cNvSpPr/>
              <p:nvPr/>
            </p:nvSpPr>
            <p:spPr>
              <a:xfrm rot="-1105939">
                <a:off x="7845618" y="1380115"/>
                <a:ext cx="112152" cy="126485"/>
              </a:xfrm>
              <a:custGeom>
                <a:rect b="b" l="l" r="r" t="t"/>
                <a:pathLst>
                  <a:path extrusionOk="0" fill="none" h="3680" w="3263">
                    <a:moveTo>
                      <a:pt x="0" y="0"/>
                    </a:moveTo>
                    <a:cubicBezTo>
                      <a:pt x="738" y="381"/>
                      <a:pt x="1369" y="953"/>
                      <a:pt x="1893" y="1596"/>
                    </a:cubicBezTo>
                    <a:cubicBezTo>
                      <a:pt x="2405" y="2239"/>
                      <a:pt x="2846" y="2965"/>
                      <a:pt x="3262" y="368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5"/>
              <p:cNvSpPr/>
              <p:nvPr/>
            </p:nvSpPr>
            <p:spPr>
              <a:xfrm rot="-1105939">
                <a:off x="7831363" y="1398369"/>
                <a:ext cx="94554" cy="134252"/>
              </a:xfrm>
              <a:custGeom>
                <a:rect b="b" l="l" r="r" t="t"/>
                <a:pathLst>
                  <a:path extrusionOk="0" fill="none" h="3906" w="2751">
                    <a:moveTo>
                      <a:pt x="1" y="0"/>
                    </a:moveTo>
                    <a:cubicBezTo>
                      <a:pt x="1334" y="893"/>
                      <a:pt x="2096" y="2429"/>
                      <a:pt x="2751" y="390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5"/>
              <p:cNvSpPr/>
              <p:nvPr/>
            </p:nvSpPr>
            <p:spPr>
              <a:xfrm rot="-1105939">
                <a:off x="7823584" y="1425976"/>
                <a:ext cx="69601" cy="124457"/>
              </a:xfrm>
              <a:custGeom>
                <a:rect b="b" l="l" r="r" t="t"/>
                <a:pathLst>
                  <a:path extrusionOk="0" fill="none" h="3621" w="2025">
                    <a:moveTo>
                      <a:pt x="1" y="1"/>
                    </a:moveTo>
                    <a:cubicBezTo>
                      <a:pt x="989" y="977"/>
                      <a:pt x="1513" y="2322"/>
                      <a:pt x="2025" y="362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8" name="Google Shape;1558;p35"/>
            <p:cNvSpPr/>
            <p:nvPr/>
          </p:nvSpPr>
          <p:spPr>
            <a:xfrm rot="-1105939">
              <a:off x="7702416" y="1739889"/>
              <a:ext cx="76166" cy="119610"/>
            </a:xfrm>
            <a:custGeom>
              <a:rect b="b" l="l" r="r" t="t"/>
              <a:pathLst>
                <a:path extrusionOk="0" h="3480" w="2216">
                  <a:moveTo>
                    <a:pt x="1670" y="0"/>
                  </a:moveTo>
                  <a:cubicBezTo>
                    <a:pt x="1636" y="0"/>
                    <a:pt x="1603" y="1"/>
                    <a:pt x="1572" y="1"/>
                  </a:cubicBezTo>
                  <a:lnTo>
                    <a:pt x="1179" y="1"/>
                  </a:lnTo>
                  <a:cubicBezTo>
                    <a:pt x="1025" y="25"/>
                    <a:pt x="882" y="25"/>
                    <a:pt x="727" y="49"/>
                  </a:cubicBezTo>
                  <a:cubicBezTo>
                    <a:pt x="644" y="60"/>
                    <a:pt x="584" y="96"/>
                    <a:pt x="513" y="144"/>
                  </a:cubicBezTo>
                  <a:cubicBezTo>
                    <a:pt x="441" y="179"/>
                    <a:pt x="358" y="322"/>
                    <a:pt x="417" y="418"/>
                  </a:cubicBezTo>
                  <a:cubicBezTo>
                    <a:pt x="477" y="513"/>
                    <a:pt x="537" y="537"/>
                    <a:pt x="632" y="572"/>
                  </a:cubicBezTo>
                  <a:cubicBezTo>
                    <a:pt x="715" y="584"/>
                    <a:pt x="787" y="596"/>
                    <a:pt x="858" y="596"/>
                  </a:cubicBezTo>
                  <a:lnTo>
                    <a:pt x="1025" y="596"/>
                  </a:lnTo>
                  <a:cubicBezTo>
                    <a:pt x="1013" y="691"/>
                    <a:pt x="989" y="799"/>
                    <a:pt x="989" y="894"/>
                  </a:cubicBezTo>
                  <a:cubicBezTo>
                    <a:pt x="977" y="1120"/>
                    <a:pt x="965" y="1334"/>
                    <a:pt x="953" y="1549"/>
                  </a:cubicBezTo>
                  <a:cubicBezTo>
                    <a:pt x="918" y="1965"/>
                    <a:pt x="906" y="2406"/>
                    <a:pt x="846" y="2823"/>
                  </a:cubicBezTo>
                  <a:lnTo>
                    <a:pt x="560" y="2823"/>
                  </a:lnTo>
                  <a:cubicBezTo>
                    <a:pt x="394" y="2835"/>
                    <a:pt x="191" y="2823"/>
                    <a:pt x="84" y="2954"/>
                  </a:cubicBezTo>
                  <a:cubicBezTo>
                    <a:pt x="25" y="3013"/>
                    <a:pt x="1" y="3132"/>
                    <a:pt x="60" y="3204"/>
                  </a:cubicBezTo>
                  <a:cubicBezTo>
                    <a:pt x="156" y="3358"/>
                    <a:pt x="322" y="3370"/>
                    <a:pt x="489" y="3394"/>
                  </a:cubicBezTo>
                  <a:cubicBezTo>
                    <a:pt x="656" y="3430"/>
                    <a:pt x="798" y="3430"/>
                    <a:pt x="965" y="3442"/>
                  </a:cubicBezTo>
                  <a:cubicBezTo>
                    <a:pt x="1108" y="3454"/>
                    <a:pt x="1251" y="3454"/>
                    <a:pt x="1394" y="3454"/>
                  </a:cubicBezTo>
                  <a:cubicBezTo>
                    <a:pt x="1526" y="3454"/>
                    <a:pt x="1650" y="3480"/>
                    <a:pt x="1766" y="3480"/>
                  </a:cubicBezTo>
                  <a:cubicBezTo>
                    <a:pt x="1785" y="3480"/>
                    <a:pt x="1804" y="3479"/>
                    <a:pt x="1822" y="3478"/>
                  </a:cubicBezTo>
                  <a:cubicBezTo>
                    <a:pt x="1965" y="3454"/>
                    <a:pt x="2084" y="3382"/>
                    <a:pt x="2108" y="3251"/>
                  </a:cubicBezTo>
                  <a:cubicBezTo>
                    <a:pt x="2120" y="3192"/>
                    <a:pt x="2120" y="3144"/>
                    <a:pt x="2108" y="3085"/>
                  </a:cubicBezTo>
                  <a:cubicBezTo>
                    <a:pt x="2096" y="2989"/>
                    <a:pt x="1989" y="2894"/>
                    <a:pt x="1906" y="2882"/>
                  </a:cubicBezTo>
                  <a:cubicBezTo>
                    <a:pt x="1751" y="2846"/>
                    <a:pt x="1608" y="2846"/>
                    <a:pt x="1453" y="2846"/>
                  </a:cubicBezTo>
                  <a:cubicBezTo>
                    <a:pt x="1465" y="2775"/>
                    <a:pt x="1465" y="2692"/>
                    <a:pt x="1465" y="2620"/>
                  </a:cubicBezTo>
                  <a:cubicBezTo>
                    <a:pt x="1489" y="2513"/>
                    <a:pt x="1489" y="2418"/>
                    <a:pt x="1501" y="2311"/>
                  </a:cubicBezTo>
                  <a:cubicBezTo>
                    <a:pt x="1513" y="2073"/>
                    <a:pt x="1525" y="1834"/>
                    <a:pt x="1549" y="1608"/>
                  </a:cubicBezTo>
                  <a:cubicBezTo>
                    <a:pt x="1560" y="1382"/>
                    <a:pt x="1560" y="1168"/>
                    <a:pt x="1560" y="930"/>
                  </a:cubicBezTo>
                  <a:cubicBezTo>
                    <a:pt x="1560" y="822"/>
                    <a:pt x="1549" y="715"/>
                    <a:pt x="1525" y="608"/>
                  </a:cubicBezTo>
                  <a:lnTo>
                    <a:pt x="1572" y="608"/>
                  </a:lnTo>
                  <a:lnTo>
                    <a:pt x="1739" y="620"/>
                  </a:lnTo>
                  <a:cubicBezTo>
                    <a:pt x="1781" y="620"/>
                    <a:pt x="1822" y="626"/>
                    <a:pt x="1864" y="626"/>
                  </a:cubicBezTo>
                  <a:cubicBezTo>
                    <a:pt x="1906" y="626"/>
                    <a:pt x="1947" y="620"/>
                    <a:pt x="1989" y="596"/>
                  </a:cubicBezTo>
                  <a:cubicBezTo>
                    <a:pt x="2096" y="560"/>
                    <a:pt x="2192" y="477"/>
                    <a:pt x="2203" y="358"/>
                  </a:cubicBezTo>
                  <a:cubicBezTo>
                    <a:pt x="2215" y="239"/>
                    <a:pt x="2156" y="144"/>
                    <a:pt x="2072" y="84"/>
                  </a:cubicBezTo>
                  <a:cubicBezTo>
                    <a:pt x="1958" y="8"/>
                    <a:pt x="1806"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5"/>
            <p:cNvSpPr/>
            <p:nvPr/>
          </p:nvSpPr>
          <p:spPr>
            <a:xfrm rot="-1105939">
              <a:off x="7765995" y="1724356"/>
              <a:ext cx="34405" cy="44613"/>
            </a:xfrm>
            <a:custGeom>
              <a:rect b="b" l="l" r="r" t="t"/>
              <a:pathLst>
                <a:path extrusionOk="0" h="1298" w="1001">
                  <a:moveTo>
                    <a:pt x="700" y="853"/>
                  </a:moveTo>
                  <a:lnTo>
                    <a:pt x="700" y="853"/>
                  </a:lnTo>
                  <a:cubicBezTo>
                    <a:pt x="678" y="870"/>
                    <a:pt x="667" y="877"/>
                    <a:pt x="665" y="877"/>
                  </a:cubicBezTo>
                  <a:cubicBezTo>
                    <a:pt x="663" y="877"/>
                    <a:pt x="675" y="867"/>
                    <a:pt x="700" y="853"/>
                  </a:cubicBezTo>
                  <a:close/>
                  <a:moveTo>
                    <a:pt x="755" y="0"/>
                  </a:moveTo>
                  <a:cubicBezTo>
                    <a:pt x="722" y="0"/>
                    <a:pt x="688" y="9"/>
                    <a:pt x="656" y="29"/>
                  </a:cubicBezTo>
                  <a:cubicBezTo>
                    <a:pt x="584" y="76"/>
                    <a:pt x="489" y="159"/>
                    <a:pt x="429" y="243"/>
                  </a:cubicBezTo>
                  <a:cubicBezTo>
                    <a:pt x="418" y="267"/>
                    <a:pt x="394" y="302"/>
                    <a:pt x="370" y="326"/>
                  </a:cubicBezTo>
                  <a:cubicBezTo>
                    <a:pt x="358" y="338"/>
                    <a:pt x="346" y="362"/>
                    <a:pt x="346" y="374"/>
                  </a:cubicBezTo>
                  <a:cubicBezTo>
                    <a:pt x="322" y="386"/>
                    <a:pt x="310" y="398"/>
                    <a:pt x="310" y="421"/>
                  </a:cubicBezTo>
                  <a:cubicBezTo>
                    <a:pt x="287" y="445"/>
                    <a:pt x="263" y="481"/>
                    <a:pt x="251" y="505"/>
                  </a:cubicBezTo>
                  <a:cubicBezTo>
                    <a:pt x="251" y="499"/>
                    <a:pt x="251" y="496"/>
                    <a:pt x="249" y="496"/>
                  </a:cubicBezTo>
                  <a:cubicBezTo>
                    <a:pt x="248" y="496"/>
                    <a:pt x="245" y="499"/>
                    <a:pt x="239" y="505"/>
                  </a:cubicBezTo>
                  <a:cubicBezTo>
                    <a:pt x="203" y="540"/>
                    <a:pt x="191" y="564"/>
                    <a:pt x="179" y="600"/>
                  </a:cubicBezTo>
                  <a:cubicBezTo>
                    <a:pt x="168" y="624"/>
                    <a:pt x="132" y="660"/>
                    <a:pt x="120" y="683"/>
                  </a:cubicBezTo>
                  <a:cubicBezTo>
                    <a:pt x="84" y="743"/>
                    <a:pt x="72" y="791"/>
                    <a:pt x="72" y="850"/>
                  </a:cubicBezTo>
                  <a:cubicBezTo>
                    <a:pt x="25" y="957"/>
                    <a:pt x="1" y="1052"/>
                    <a:pt x="1" y="1160"/>
                  </a:cubicBezTo>
                  <a:cubicBezTo>
                    <a:pt x="1" y="1243"/>
                    <a:pt x="72" y="1298"/>
                    <a:pt x="147" y="1298"/>
                  </a:cubicBezTo>
                  <a:cubicBezTo>
                    <a:pt x="178" y="1298"/>
                    <a:pt x="211" y="1288"/>
                    <a:pt x="239" y="1267"/>
                  </a:cubicBezTo>
                  <a:lnTo>
                    <a:pt x="418" y="1088"/>
                  </a:lnTo>
                  <a:cubicBezTo>
                    <a:pt x="465" y="1076"/>
                    <a:pt x="501" y="1041"/>
                    <a:pt x="537" y="1017"/>
                  </a:cubicBezTo>
                  <a:cubicBezTo>
                    <a:pt x="560" y="981"/>
                    <a:pt x="584" y="957"/>
                    <a:pt x="608" y="933"/>
                  </a:cubicBezTo>
                  <a:lnTo>
                    <a:pt x="656" y="898"/>
                  </a:lnTo>
                  <a:cubicBezTo>
                    <a:pt x="667" y="874"/>
                    <a:pt x="702" y="862"/>
                    <a:pt x="703" y="851"/>
                  </a:cubicBezTo>
                  <a:lnTo>
                    <a:pt x="703" y="851"/>
                  </a:lnTo>
                  <a:cubicBezTo>
                    <a:pt x="710" y="847"/>
                    <a:pt x="718" y="843"/>
                    <a:pt x="727" y="838"/>
                  </a:cubicBezTo>
                  <a:cubicBezTo>
                    <a:pt x="739" y="802"/>
                    <a:pt x="763" y="791"/>
                    <a:pt x="787" y="755"/>
                  </a:cubicBezTo>
                  <a:cubicBezTo>
                    <a:pt x="799" y="743"/>
                    <a:pt x="799" y="731"/>
                    <a:pt x="822" y="719"/>
                  </a:cubicBezTo>
                  <a:cubicBezTo>
                    <a:pt x="858" y="660"/>
                    <a:pt x="906" y="576"/>
                    <a:pt x="941" y="517"/>
                  </a:cubicBezTo>
                  <a:cubicBezTo>
                    <a:pt x="965" y="457"/>
                    <a:pt x="1001" y="374"/>
                    <a:pt x="1001" y="314"/>
                  </a:cubicBezTo>
                  <a:cubicBezTo>
                    <a:pt x="965" y="255"/>
                    <a:pt x="965" y="195"/>
                    <a:pt x="953" y="148"/>
                  </a:cubicBezTo>
                  <a:cubicBezTo>
                    <a:pt x="919" y="61"/>
                    <a:pt x="841" y="0"/>
                    <a:pt x="7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5"/>
            <p:cNvSpPr/>
            <p:nvPr/>
          </p:nvSpPr>
          <p:spPr>
            <a:xfrm rot="-1105939">
              <a:off x="7809194" y="1690003"/>
              <a:ext cx="102322" cy="128478"/>
            </a:xfrm>
            <a:custGeom>
              <a:rect b="b" l="l" r="r" t="t"/>
              <a:pathLst>
                <a:path extrusionOk="0" h="3738" w="2977">
                  <a:moveTo>
                    <a:pt x="2054" y="0"/>
                  </a:moveTo>
                  <a:cubicBezTo>
                    <a:pt x="1931" y="0"/>
                    <a:pt x="1806" y="75"/>
                    <a:pt x="1763" y="210"/>
                  </a:cubicBezTo>
                  <a:cubicBezTo>
                    <a:pt x="1608" y="615"/>
                    <a:pt x="1477" y="1020"/>
                    <a:pt x="1346" y="1437"/>
                  </a:cubicBezTo>
                  <a:cubicBezTo>
                    <a:pt x="1262" y="1318"/>
                    <a:pt x="1191" y="1199"/>
                    <a:pt x="1120" y="1092"/>
                  </a:cubicBezTo>
                  <a:cubicBezTo>
                    <a:pt x="1012" y="937"/>
                    <a:pt x="905" y="806"/>
                    <a:pt x="786" y="687"/>
                  </a:cubicBezTo>
                  <a:cubicBezTo>
                    <a:pt x="671" y="571"/>
                    <a:pt x="533" y="389"/>
                    <a:pt x="351" y="389"/>
                  </a:cubicBezTo>
                  <a:cubicBezTo>
                    <a:pt x="345" y="389"/>
                    <a:pt x="340" y="389"/>
                    <a:pt x="334" y="389"/>
                  </a:cubicBezTo>
                  <a:cubicBezTo>
                    <a:pt x="227" y="401"/>
                    <a:pt x="167" y="460"/>
                    <a:pt x="155" y="568"/>
                  </a:cubicBezTo>
                  <a:lnTo>
                    <a:pt x="155" y="603"/>
                  </a:lnTo>
                  <a:cubicBezTo>
                    <a:pt x="60" y="794"/>
                    <a:pt x="48" y="1056"/>
                    <a:pt x="48" y="1258"/>
                  </a:cubicBezTo>
                  <a:lnTo>
                    <a:pt x="48" y="2044"/>
                  </a:lnTo>
                  <a:lnTo>
                    <a:pt x="48" y="2806"/>
                  </a:lnTo>
                  <a:cubicBezTo>
                    <a:pt x="48" y="3056"/>
                    <a:pt x="0" y="3378"/>
                    <a:pt x="119" y="3604"/>
                  </a:cubicBezTo>
                  <a:cubicBezTo>
                    <a:pt x="167" y="3693"/>
                    <a:pt x="259" y="3738"/>
                    <a:pt x="352" y="3738"/>
                  </a:cubicBezTo>
                  <a:cubicBezTo>
                    <a:pt x="444" y="3738"/>
                    <a:pt x="536" y="3693"/>
                    <a:pt x="584" y="3604"/>
                  </a:cubicBezTo>
                  <a:cubicBezTo>
                    <a:pt x="703" y="3366"/>
                    <a:pt x="655" y="3020"/>
                    <a:pt x="655" y="2770"/>
                  </a:cubicBezTo>
                  <a:cubicBezTo>
                    <a:pt x="655" y="2520"/>
                    <a:pt x="643" y="2270"/>
                    <a:pt x="631" y="2008"/>
                  </a:cubicBezTo>
                  <a:cubicBezTo>
                    <a:pt x="608" y="1770"/>
                    <a:pt x="608" y="1532"/>
                    <a:pt x="584" y="1294"/>
                  </a:cubicBezTo>
                  <a:lnTo>
                    <a:pt x="584" y="1294"/>
                  </a:lnTo>
                  <a:cubicBezTo>
                    <a:pt x="608" y="1330"/>
                    <a:pt x="631" y="1377"/>
                    <a:pt x="655" y="1401"/>
                  </a:cubicBezTo>
                  <a:cubicBezTo>
                    <a:pt x="846" y="1687"/>
                    <a:pt x="1012" y="1984"/>
                    <a:pt x="1143" y="2294"/>
                  </a:cubicBezTo>
                  <a:cubicBezTo>
                    <a:pt x="1187" y="2391"/>
                    <a:pt x="1268" y="2431"/>
                    <a:pt x="1354" y="2431"/>
                  </a:cubicBezTo>
                  <a:cubicBezTo>
                    <a:pt x="1479" y="2431"/>
                    <a:pt x="1613" y="2347"/>
                    <a:pt x="1655" y="2235"/>
                  </a:cubicBezTo>
                  <a:cubicBezTo>
                    <a:pt x="1763" y="1925"/>
                    <a:pt x="1858" y="1615"/>
                    <a:pt x="1977" y="1318"/>
                  </a:cubicBezTo>
                  <a:cubicBezTo>
                    <a:pt x="2036" y="1556"/>
                    <a:pt x="2084" y="1794"/>
                    <a:pt x="2132" y="2008"/>
                  </a:cubicBezTo>
                  <a:cubicBezTo>
                    <a:pt x="2179" y="2270"/>
                    <a:pt x="2215" y="2532"/>
                    <a:pt x="2251" y="2806"/>
                  </a:cubicBezTo>
                  <a:cubicBezTo>
                    <a:pt x="2275" y="3080"/>
                    <a:pt x="2263" y="3425"/>
                    <a:pt x="2513" y="3604"/>
                  </a:cubicBezTo>
                  <a:cubicBezTo>
                    <a:pt x="2546" y="3628"/>
                    <a:pt x="2588" y="3638"/>
                    <a:pt x="2629" y="3638"/>
                  </a:cubicBezTo>
                  <a:cubicBezTo>
                    <a:pt x="2690" y="3638"/>
                    <a:pt x="2751" y="3615"/>
                    <a:pt x="2786" y="3580"/>
                  </a:cubicBezTo>
                  <a:cubicBezTo>
                    <a:pt x="2977" y="3318"/>
                    <a:pt x="2870" y="2949"/>
                    <a:pt x="2846" y="2687"/>
                  </a:cubicBezTo>
                  <a:cubicBezTo>
                    <a:pt x="2798" y="2401"/>
                    <a:pt x="2751" y="2127"/>
                    <a:pt x="2715" y="1854"/>
                  </a:cubicBezTo>
                  <a:cubicBezTo>
                    <a:pt x="2608" y="1294"/>
                    <a:pt x="2477" y="746"/>
                    <a:pt x="2322" y="210"/>
                  </a:cubicBezTo>
                  <a:cubicBezTo>
                    <a:pt x="2282" y="66"/>
                    <a:pt x="2169" y="0"/>
                    <a:pt x="2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5"/>
            <p:cNvSpPr/>
            <p:nvPr/>
          </p:nvSpPr>
          <p:spPr>
            <a:xfrm rot="-1105939">
              <a:off x="7504139" y="1894404"/>
              <a:ext cx="79018" cy="131881"/>
            </a:xfrm>
            <a:custGeom>
              <a:rect b="b" l="l" r="r" t="t"/>
              <a:pathLst>
                <a:path extrusionOk="0" h="3837" w="2299">
                  <a:moveTo>
                    <a:pt x="897" y="0"/>
                  </a:moveTo>
                  <a:cubicBezTo>
                    <a:pt x="856" y="0"/>
                    <a:pt x="817" y="17"/>
                    <a:pt x="786" y="56"/>
                  </a:cubicBezTo>
                  <a:cubicBezTo>
                    <a:pt x="608" y="271"/>
                    <a:pt x="548" y="521"/>
                    <a:pt x="489" y="782"/>
                  </a:cubicBezTo>
                  <a:cubicBezTo>
                    <a:pt x="417" y="1044"/>
                    <a:pt x="358" y="1294"/>
                    <a:pt x="298" y="1544"/>
                  </a:cubicBezTo>
                  <a:cubicBezTo>
                    <a:pt x="239" y="1818"/>
                    <a:pt x="179" y="2068"/>
                    <a:pt x="120" y="2330"/>
                  </a:cubicBezTo>
                  <a:cubicBezTo>
                    <a:pt x="60" y="2568"/>
                    <a:pt x="1" y="2830"/>
                    <a:pt x="1" y="3068"/>
                  </a:cubicBezTo>
                  <a:cubicBezTo>
                    <a:pt x="1" y="3319"/>
                    <a:pt x="60" y="3616"/>
                    <a:pt x="286" y="3759"/>
                  </a:cubicBezTo>
                  <a:cubicBezTo>
                    <a:pt x="366" y="3813"/>
                    <a:pt x="451" y="3837"/>
                    <a:pt x="536" y="3837"/>
                  </a:cubicBezTo>
                  <a:cubicBezTo>
                    <a:pt x="693" y="3837"/>
                    <a:pt x="849" y="3756"/>
                    <a:pt x="965" y="3640"/>
                  </a:cubicBezTo>
                  <a:cubicBezTo>
                    <a:pt x="1132" y="3461"/>
                    <a:pt x="1239" y="3223"/>
                    <a:pt x="1346" y="3021"/>
                  </a:cubicBezTo>
                  <a:cubicBezTo>
                    <a:pt x="1465" y="2795"/>
                    <a:pt x="1584" y="2557"/>
                    <a:pt x="1679" y="2318"/>
                  </a:cubicBezTo>
                  <a:cubicBezTo>
                    <a:pt x="1798" y="2056"/>
                    <a:pt x="1917" y="1783"/>
                    <a:pt x="2025" y="1521"/>
                  </a:cubicBezTo>
                  <a:cubicBezTo>
                    <a:pt x="2096" y="1247"/>
                    <a:pt x="2298" y="913"/>
                    <a:pt x="2179" y="640"/>
                  </a:cubicBezTo>
                  <a:cubicBezTo>
                    <a:pt x="2133" y="562"/>
                    <a:pt x="2056" y="530"/>
                    <a:pt x="1979" y="530"/>
                  </a:cubicBezTo>
                  <a:cubicBezTo>
                    <a:pt x="1937" y="530"/>
                    <a:pt x="1895" y="540"/>
                    <a:pt x="1858" y="556"/>
                  </a:cubicBezTo>
                  <a:cubicBezTo>
                    <a:pt x="1715" y="628"/>
                    <a:pt x="1667" y="771"/>
                    <a:pt x="1608" y="925"/>
                  </a:cubicBezTo>
                  <a:cubicBezTo>
                    <a:pt x="1560" y="1056"/>
                    <a:pt x="1501" y="1175"/>
                    <a:pt x="1465" y="1306"/>
                  </a:cubicBezTo>
                  <a:cubicBezTo>
                    <a:pt x="1358" y="1568"/>
                    <a:pt x="1251" y="1806"/>
                    <a:pt x="1144" y="2056"/>
                  </a:cubicBezTo>
                  <a:cubicBezTo>
                    <a:pt x="1024" y="2306"/>
                    <a:pt x="905" y="2557"/>
                    <a:pt x="786" y="2795"/>
                  </a:cubicBezTo>
                  <a:cubicBezTo>
                    <a:pt x="727" y="2914"/>
                    <a:pt x="667" y="3033"/>
                    <a:pt x="596" y="3152"/>
                  </a:cubicBezTo>
                  <a:cubicBezTo>
                    <a:pt x="596" y="3152"/>
                    <a:pt x="584" y="3188"/>
                    <a:pt x="572" y="3199"/>
                  </a:cubicBezTo>
                  <a:cubicBezTo>
                    <a:pt x="548" y="3128"/>
                    <a:pt x="536" y="3033"/>
                    <a:pt x="536" y="3021"/>
                  </a:cubicBezTo>
                  <a:cubicBezTo>
                    <a:pt x="536" y="2902"/>
                    <a:pt x="572" y="2783"/>
                    <a:pt x="596" y="2664"/>
                  </a:cubicBezTo>
                  <a:cubicBezTo>
                    <a:pt x="655" y="2378"/>
                    <a:pt x="727" y="2116"/>
                    <a:pt x="786" y="1830"/>
                  </a:cubicBezTo>
                  <a:cubicBezTo>
                    <a:pt x="846" y="1544"/>
                    <a:pt x="929" y="1271"/>
                    <a:pt x="989" y="985"/>
                  </a:cubicBezTo>
                  <a:cubicBezTo>
                    <a:pt x="1036" y="699"/>
                    <a:pt x="1132" y="413"/>
                    <a:pt x="1060" y="128"/>
                  </a:cubicBezTo>
                  <a:cubicBezTo>
                    <a:pt x="1037" y="52"/>
                    <a:pt x="967" y="0"/>
                    <a:pt x="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5"/>
            <p:cNvSpPr/>
            <p:nvPr/>
          </p:nvSpPr>
          <p:spPr>
            <a:xfrm rot="-1105939">
              <a:off x="7564957" y="1894810"/>
              <a:ext cx="88024" cy="137380"/>
            </a:xfrm>
            <a:custGeom>
              <a:rect b="b" l="l" r="r" t="t"/>
              <a:pathLst>
                <a:path extrusionOk="0" h="3997" w="2561">
                  <a:moveTo>
                    <a:pt x="1906" y="698"/>
                  </a:moveTo>
                  <a:cubicBezTo>
                    <a:pt x="1906" y="722"/>
                    <a:pt x="1906" y="734"/>
                    <a:pt x="1917" y="746"/>
                  </a:cubicBezTo>
                  <a:cubicBezTo>
                    <a:pt x="1929" y="877"/>
                    <a:pt x="1929" y="1008"/>
                    <a:pt x="1917" y="1151"/>
                  </a:cubicBezTo>
                  <a:cubicBezTo>
                    <a:pt x="1906" y="1425"/>
                    <a:pt x="1870" y="1722"/>
                    <a:pt x="1846" y="2008"/>
                  </a:cubicBezTo>
                  <a:lnTo>
                    <a:pt x="1846" y="2044"/>
                  </a:lnTo>
                  <a:cubicBezTo>
                    <a:pt x="1763" y="2032"/>
                    <a:pt x="1691" y="2032"/>
                    <a:pt x="1632" y="2032"/>
                  </a:cubicBezTo>
                  <a:cubicBezTo>
                    <a:pt x="1525" y="2032"/>
                    <a:pt x="1429" y="2008"/>
                    <a:pt x="1310" y="2008"/>
                  </a:cubicBezTo>
                  <a:cubicBezTo>
                    <a:pt x="1275" y="2008"/>
                    <a:pt x="1263" y="2008"/>
                    <a:pt x="1227" y="1996"/>
                  </a:cubicBezTo>
                  <a:lnTo>
                    <a:pt x="1191" y="1996"/>
                  </a:lnTo>
                  <a:lnTo>
                    <a:pt x="1227" y="1913"/>
                  </a:lnTo>
                  <a:cubicBezTo>
                    <a:pt x="1370" y="1639"/>
                    <a:pt x="1489" y="1353"/>
                    <a:pt x="1632" y="1103"/>
                  </a:cubicBezTo>
                  <a:cubicBezTo>
                    <a:pt x="1691" y="984"/>
                    <a:pt x="1763" y="877"/>
                    <a:pt x="1846" y="770"/>
                  </a:cubicBezTo>
                  <a:cubicBezTo>
                    <a:pt x="1858" y="758"/>
                    <a:pt x="1870" y="734"/>
                    <a:pt x="1906" y="698"/>
                  </a:cubicBezTo>
                  <a:close/>
                  <a:moveTo>
                    <a:pt x="2008" y="1"/>
                  </a:moveTo>
                  <a:cubicBezTo>
                    <a:pt x="1983" y="1"/>
                    <a:pt x="1957" y="3"/>
                    <a:pt x="1929" y="8"/>
                  </a:cubicBezTo>
                  <a:cubicBezTo>
                    <a:pt x="1703" y="44"/>
                    <a:pt x="1513" y="282"/>
                    <a:pt x="1382" y="448"/>
                  </a:cubicBezTo>
                  <a:cubicBezTo>
                    <a:pt x="1084" y="841"/>
                    <a:pt x="894" y="1329"/>
                    <a:pt x="679" y="1770"/>
                  </a:cubicBezTo>
                  <a:cubicBezTo>
                    <a:pt x="548" y="2056"/>
                    <a:pt x="417" y="2353"/>
                    <a:pt x="298" y="2651"/>
                  </a:cubicBezTo>
                  <a:cubicBezTo>
                    <a:pt x="203" y="2901"/>
                    <a:pt x="1" y="3294"/>
                    <a:pt x="155" y="3544"/>
                  </a:cubicBezTo>
                  <a:cubicBezTo>
                    <a:pt x="185" y="3604"/>
                    <a:pt x="239" y="3631"/>
                    <a:pt x="295" y="3631"/>
                  </a:cubicBezTo>
                  <a:cubicBezTo>
                    <a:pt x="328" y="3631"/>
                    <a:pt x="362" y="3621"/>
                    <a:pt x="393" y="3603"/>
                  </a:cubicBezTo>
                  <a:cubicBezTo>
                    <a:pt x="548" y="3532"/>
                    <a:pt x="620" y="3353"/>
                    <a:pt x="679" y="3199"/>
                  </a:cubicBezTo>
                  <a:cubicBezTo>
                    <a:pt x="739" y="3056"/>
                    <a:pt x="798" y="2901"/>
                    <a:pt x="858" y="2770"/>
                  </a:cubicBezTo>
                  <a:cubicBezTo>
                    <a:pt x="905" y="2663"/>
                    <a:pt x="953" y="2544"/>
                    <a:pt x="1013" y="2437"/>
                  </a:cubicBezTo>
                  <a:lnTo>
                    <a:pt x="1096" y="2484"/>
                  </a:lnTo>
                  <a:lnTo>
                    <a:pt x="1275" y="2532"/>
                  </a:lnTo>
                  <a:cubicBezTo>
                    <a:pt x="1406" y="2556"/>
                    <a:pt x="1548" y="2580"/>
                    <a:pt x="1679" y="2580"/>
                  </a:cubicBezTo>
                  <a:lnTo>
                    <a:pt x="1787" y="2580"/>
                  </a:lnTo>
                  <a:cubicBezTo>
                    <a:pt x="1703" y="2937"/>
                    <a:pt x="1620" y="3294"/>
                    <a:pt x="1513" y="3651"/>
                  </a:cubicBezTo>
                  <a:cubicBezTo>
                    <a:pt x="1447" y="3855"/>
                    <a:pt x="1622" y="3997"/>
                    <a:pt x="1793" y="3997"/>
                  </a:cubicBezTo>
                  <a:cubicBezTo>
                    <a:pt x="1901" y="3997"/>
                    <a:pt x="2007" y="3940"/>
                    <a:pt x="2048" y="3806"/>
                  </a:cubicBezTo>
                  <a:cubicBezTo>
                    <a:pt x="2179" y="3377"/>
                    <a:pt x="2275" y="2949"/>
                    <a:pt x="2358" y="2496"/>
                  </a:cubicBezTo>
                  <a:cubicBezTo>
                    <a:pt x="2370" y="2472"/>
                    <a:pt x="2406" y="2437"/>
                    <a:pt x="2418" y="2413"/>
                  </a:cubicBezTo>
                  <a:cubicBezTo>
                    <a:pt x="2453" y="2353"/>
                    <a:pt x="2441" y="2294"/>
                    <a:pt x="2406" y="2234"/>
                  </a:cubicBezTo>
                  <a:cubicBezTo>
                    <a:pt x="2382" y="2222"/>
                    <a:pt x="2382" y="2210"/>
                    <a:pt x="2382" y="2175"/>
                  </a:cubicBezTo>
                  <a:cubicBezTo>
                    <a:pt x="2453" y="1639"/>
                    <a:pt x="2560" y="1056"/>
                    <a:pt x="2453" y="520"/>
                  </a:cubicBezTo>
                  <a:cubicBezTo>
                    <a:pt x="2410" y="290"/>
                    <a:pt x="2286" y="1"/>
                    <a:pt x="2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5"/>
            <p:cNvSpPr/>
            <p:nvPr/>
          </p:nvSpPr>
          <p:spPr>
            <a:xfrm rot="-1105939">
              <a:off x="7657627" y="1884716"/>
              <a:ext cx="72866" cy="138927"/>
            </a:xfrm>
            <a:custGeom>
              <a:rect b="b" l="l" r="r" t="t"/>
              <a:pathLst>
                <a:path extrusionOk="0" h="4042" w="2120">
                  <a:moveTo>
                    <a:pt x="1404" y="1"/>
                  </a:moveTo>
                  <a:cubicBezTo>
                    <a:pt x="891" y="1"/>
                    <a:pt x="611" y="595"/>
                    <a:pt x="417" y="993"/>
                  </a:cubicBezTo>
                  <a:cubicBezTo>
                    <a:pt x="203" y="1481"/>
                    <a:pt x="84" y="2017"/>
                    <a:pt x="36" y="2553"/>
                  </a:cubicBezTo>
                  <a:cubicBezTo>
                    <a:pt x="1" y="3053"/>
                    <a:pt x="120" y="3624"/>
                    <a:pt x="584" y="3910"/>
                  </a:cubicBezTo>
                  <a:cubicBezTo>
                    <a:pt x="731" y="3994"/>
                    <a:pt x="891" y="4041"/>
                    <a:pt x="1054" y="4041"/>
                  </a:cubicBezTo>
                  <a:cubicBezTo>
                    <a:pt x="1167" y="4041"/>
                    <a:pt x="1281" y="4019"/>
                    <a:pt x="1394" y="3970"/>
                  </a:cubicBezTo>
                  <a:cubicBezTo>
                    <a:pt x="1525" y="3910"/>
                    <a:pt x="1656" y="3827"/>
                    <a:pt x="1751" y="3708"/>
                  </a:cubicBezTo>
                  <a:cubicBezTo>
                    <a:pt x="1834" y="3589"/>
                    <a:pt x="1870" y="3470"/>
                    <a:pt x="1906" y="3339"/>
                  </a:cubicBezTo>
                  <a:cubicBezTo>
                    <a:pt x="1935" y="3269"/>
                    <a:pt x="1875" y="3184"/>
                    <a:pt x="1806" y="3184"/>
                  </a:cubicBezTo>
                  <a:cubicBezTo>
                    <a:pt x="1792" y="3184"/>
                    <a:pt x="1777" y="3188"/>
                    <a:pt x="1763" y="3196"/>
                  </a:cubicBezTo>
                  <a:cubicBezTo>
                    <a:pt x="1668" y="3220"/>
                    <a:pt x="1572" y="3255"/>
                    <a:pt x="1477" y="3291"/>
                  </a:cubicBezTo>
                  <a:cubicBezTo>
                    <a:pt x="1370" y="3339"/>
                    <a:pt x="1287" y="3398"/>
                    <a:pt x="1179" y="3446"/>
                  </a:cubicBezTo>
                  <a:cubicBezTo>
                    <a:pt x="1141" y="3462"/>
                    <a:pt x="1102" y="3469"/>
                    <a:pt x="1063" y="3469"/>
                  </a:cubicBezTo>
                  <a:cubicBezTo>
                    <a:pt x="957" y="3469"/>
                    <a:pt x="853" y="3414"/>
                    <a:pt x="775" y="3327"/>
                  </a:cubicBezTo>
                  <a:cubicBezTo>
                    <a:pt x="501" y="2993"/>
                    <a:pt x="596" y="2422"/>
                    <a:pt x="691" y="2041"/>
                  </a:cubicBezTo>
                  <a:cubicBezTo>
                    <a:pt x="739" y="1827"/>
                    <a:pt x="810" y="1588"/>
                    <a:pt x="894" y="1350"/>
                  </a:cubicBezTo>
                  <a:cubicBezTo>
                    <a:pt x="989" y="1124"/>
                    <a:pt x="1072" y="886"/>
                    <a:pt x="1227" y="695"/>
                  </a:cubicBezTo>
                  <a:cubicBezTo>
                    <a:pt x="1269" y="636"/>
                    <a:pt x="1348" y="552"/>
                    <a:pt x="1416" y="552"/>
                  </a:cubicBezTo>
                  <a:cubicBezTo>
                    <a:pt x="1443" y="552"/>
                    <a:pt x="1468" y="566"/>
                    <a:pt x="1489" y="600"/>
                  </a:cubicBezTo>
                  <a:cubicBezTo>
                    <a:pt x="1537" y="672"/>
                    <a:pt x="1537" y="779"/>
                    <a:pt x="1548" y="850"/>
                  </a:cubicBezTo>
                  <a:cubicBezTo>
                    <a:pt x="1572" y="993"/>
                    <a:pt x="1596" y="1112"/>
                    <a:pt x="1656" y="1243"/>
                  </a:cubicBezTo>
                  <a:cubicBezTo>
                    <a:pt x="1687" y="1300"/>
                    <a:pt x="1748" y="1328"/>
                    <a:pt x="1810" y="1328"/>
                  </a:cubicBezTo>
                  <a:cubicBezTo>
                    <a:pt x="1891" y="1328"/>
                    <a:pt x="1974" y="1282"/>
                    <a:pt x="2001" y="1195"/>
                  </a:cubicBezTo>
                  <a:cubicBezTo>
                    <a:pt x="2120" y="767"/>
                    <a:pt x="2001" y="76"/>
                    <a:pt x="1477" y="5"/>
                  </a:cubicBezTo>
                  <a:cubicBezTo>
                    <a:pt x="1452" y="2"/>
                    <a:pt x="1428" y="1"/>
                    <a:pt x="1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5"/>
            <p:cNvSpPr/>
            <p:nvPr/>
          </p:nvSpPr>
          <p:spPr>
            <a:xfrm rot="-1105939">
              <a:off x="7736178" y="1874062"/>
              <a:ext cx="64273" cy="128203"/>
            </a:xfrm>
            <a:custGeom>
              <a:rect b="b" l="l" r="r" t="t"/>
              <a:pathLst>
                <a:path extrusionOk="0" h="3730" w="1870">
                  <a:moveTo>
                    <a:pt x="1153" y="0"/>
                  </a:moveTo>
                  <a:cubicBezTo>
                    <a:pt x="681" y="0"/>
                    <a:pt x="402" y="627"/>
                    <a:pt x="250" y="1013"/>
                  </a:cubicBezTo>
                  <a:cubicBezTo>
                    <a:pt x="72" y="1441"/>
                    <a:pt x="0" y="1930"/>
                    <a:pt x="48" y="2406"/>
                  </a:cubicBezTo>
                  <a:cubicBezTo>
                    <a:pt x="96" y="2882"/>
                    <a:pt x="215" y="3430"/>
                    <a:pt x="703" y="3656"/>
                  </a:cubicBezTo>
                  <a:cubicBezTo>
                    <a:pt x="810" y="3705"/>
                    <a:pt x="921" y="3730"/>
                    <a:pt x="1032" y="3730"/>
                  </a:cubicBezTo>
                  <a:cubicBezTo>
                    <a:pt x="1191" y="3730"/>
                    <a:pt x="1348" y="3678"/>
                    <a:pt x="1489" y="3573"/>
                  </a:cubicBezTo>
                  <a:cubicBezTo>
                    <a:pt x="1715" y="3394"/>
                    <a:pt x="1870" y="3132"/>
                    <a:pt x="1822" y="2858"/>
                  </a:cubicBezTo>
                  <a:cubicBezTo>
                    <a:pt x="1813" y="2790"/>
                    <a:pt x="1762" y="2764"/>
                    <a:pt x="1707" y="2764"/>
                  </a:cubicBezTo>
                  <a:cubicBezTo>
                    <a:pt x="1685" y="2764"/>
                    <a:pt x="1664" y="2768"/>
                    <a:pt x="1643" y="2775"/>
                  </a:cubicBezTo>
                  <a:cubicBezTo>
                    <a:pt x="1441" y="2870"/>
                    <a:pt x="1310" y="3001"/>
                    <a:pt x="1131" y="3108"/>
                  </a:cubicBezTo>
                  <a:cubicBezTo>
                    <a:pt x="1096" y="3129"/>
                    <a:pt x="1059" y="3139"/>
                    <a:pt x="1021" y="3139"/>
                  </a:cubicBezTo>
                  <a:cubicBezTo>
                    <a:pt x="933" y="3139"/>
                    <a:pt x="845" y="3085"/>
                    <a:pt x="786" y="3001"/>
                  </a:cubicBezTo>
                  <a:cubicBezTo>
                    <a:pt x="572" y="2715"/>
                    <a:pt x="584" y="2227"/>
                    <a:pt x="608" y="1882"/>
                  </a:cubicBezTo>
                  <a:cubicBezTo>
                    <a:pt x="643" y="1489"/>
                    <a:pt x="774" y="1096"/>
                    <a:pt x="989" y="751"/>
                  </a:cubicBezTo>
                  <a:cubicBezTo>
                    <a:pt x="1020" y="689"/>
                    <a:pt x="1095" y="537"/>
                    <a:pt x="1185" y="537"/>
                  </a:cubicBezTo>
                  <a:cubicBezTo>
                    <a:pt x="1199" y="537"/>
                    <a:pt x="1213" y="541"/>
                    <a:pt x="1227" y="548"/>
                  </a:cubicBezTo>
                  <a:cubicBezTo>
                    <a:pt x="1286" y="572"/>
                    <a:pt x="1298" y="679"/>
                    <a:pt x="1310" y="739"/>
                  </a:cubicBezTo>
                  <a:cubicBezTo>
                    <a:pt x="1346" y="846"/>
                    <a:pt x="1346" y="953"/>
                    <a:pt x="1405" y="1037"/>
                  </a:cubicBezTo>
                  <a:cubicBezTo>
                    <a:pt x="1428" y="1075"/>
                    <a:pt x="1475" y="1103"/>
                    <a:pt x="1522" y="1103"/>
                  </a:cubicBezTo>
                  <a:cubicBezTo>
                    <a:pt x="1548" y="1103"/>
                    <a:pt x="1574" y="1094"/>
                    <a:pt x="1596" y="1072"/>
                  </a:cubicBezTo>
                  <a:cubicBezTo>
                    <a:pt x="1763" y="918"/>
                    <a:pt x="1786" y="620"/>
                    <a:pt x="1715" y="417"/>
                  </a:cubicBezTo>
                  <a:cubicBezTo>
                    <a:pt x="1620" y="179"/>
                    <a:pt x="1429" y="13"/>
                    <a:pt x="1179" y="1"/>
                  </a:cubicBezTo>
                  <a:cubicBezTo>
                    <a:pt x="1170" y="0"/>
                    <a:pt x="1162" y="0"/>
                    <a:pt x="1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5"/>
            <p:cNvSpPr/>
            <p:nvPr/>
          </p:nvSpPr>
          <p:spPr>
            <a:xfrm>
              <a:off x="7800145" y="1881581"/>
              <a:ext cx="0" cy="34"/>
            </a:xfrm>
            <a:custGeom>
              <a:rect b="b" l="l" r="r" t="t"/>
              <a:pathLst>
                <a:path extrusionOk="0" h="1" w="0">
                  <a:moveTo>
                    <a:pt x="0" y="0"/>
                  </a:move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5"/>
            <p:cNvSpPr/>
            <p:nvPr/>
          </p:nvSpPr>
          <p:spPr>
            <a:xfrm rot="-1105939">
              <a:off x="7800387" y="1853963"/>
              <a:ext cx="59358" cy="129922"/>
            </a:xfrm>
            <a:custGeom>
              <a:rect b="b" l="l" r="r" t="t"/>
              <a:pathLst>
                <a:path extrusionOk="0" h="3780" w="1727">
                  <a:moveTo>
                    <a:pt x="798" y="1"/>
                  </a:moveTo>
                  <a:cubicBezTo>
                    <a:pt x="679" y="1"/>
                    <a:pt x="572" y="1"/>
                    <a:pt x="441" y="24"/>
                  </a:cubicBezTo>
                  <a:cubicBezTo>
                    <a:pt x="405" y="24"/>
                    <a:pt x="357" y="48"/>
                    <a:pt x="310" y="60"/>
                  </a:cubicBezTo>
                  <a:cubicBezTo>
                    <a:pt x="286" y="72"/>
                    <a:pt x="262" y="72"/>
                    <a:pt x="238" y="84"/>
                  </a:cubicBezTo>
                  <a:lnTo>
                    <a:pt x="143" y="132"/>
                  </a:lnTo>
                  <a:cubicBezTo>
                    <a:pt x="131" y="144"/>
                    <a:pt x="119" y="144"/>
                    <a:pt x="119" y="167"/>
                  </a:cubicBezTo>
                  <a:lnTo>
                    <a:pt x="107" y="179"/>
                  </a:lnTo>
                  <a:cubicBezTo>
                    <a:pt x="48" y="239"/>
                    <a:pt x="0" y="346"/>
                    <a:pt x="24" y="429"/>
                  </a:cubicBezTo>
                  <a:cubicBezTo>
                    <a:pt x="60" y="548"/>
                    <a:pt x="167" y="608"/>
                    <a:pt x="286" y="620"/>
                  </a:cubicBezTo>
                  <a:lnTo>
                    <a:pt x="321" y="620"/>
                  </a:lnTo>
                  <a:cubicBezTo>
                    <a:pt x="369" y="620"/>
                    <a:pt x="381" y="608"/>
                    <a:pt x="405" y="608"/>
                  </a:cubicBezTo>
                  <a:lnTo>
                    <a:pt x="429" y="608"/>
                  </a:lnTo>
                  <a:cubicBezTo>
                    <a:pt x="476" y="608"/>
                    <a:pt x="500" y="596"/>
                    <a:pt x="548" y="596"/>
                  </a:cubicBezTo>
                  <a:lnTo>
                    <a:pt x="726" y="596"/>
                  </a:lnTo>
                  <a:lnTo>
                    <a:pt x="726" y="715"/>
                  </a:lnTo>
                  <a:lnTo>
                    <a:pt x="726" y="1144"/>
                  </a:lnTo>
                  <a:lnTo>
                    <a:pt x="726" y="1965"/>
                  </a:lnTo>
                  <a:lnTo>
                    <a:pt x="726" y="2787"/>
                  </a:lnTo>
                  <a:cubicBezTo>
                    <a:pt x="726" y="2930"/>
                    <a:pt x="726" y="3061"/>
                    <a:pt x="738" y="3215"/>
                  </a:cubicBezTo>
                  <a:lnTo>
                    <a:pt x="738" y="3275"/>
                  </a:lnTo>
                  <a:cubicBezTo>
                    <a:pt x="655" y="3287"/>
                    <a:pt x="583" y="3287"/>
                    <a:pt x="488" y="3299"/>
                  </a:cubicBezTo>
                  <a:cubicBezTo>
                    <a:pt x="357" y="3334"/>
                    <a:pt x="226" y="3394"/>
                    <a:pt x="167" y="3513"/>
                  </a:cubicBezTo>
                  <a:cubicBezTo>
                    <a:pt x="143" y="3537"/>
                    <a:pt x="143" y="3573"/>
                    <a:pt x="167" y="3596"/>
                  </a:cubicBezTo>
                  <a:cubicBezTo>
                    <a:pt x="267" y="3756"/>
                    <a:pt x="468" y="3779"/>
                    <a:pt x="661" y="3779"/>
                  </a:cubicBezTo>
                  <a:cubicBezTo>
                    <a:pt x="742" y="3779"/>
                    <a:pt x="822" y="3775"/>
                    <a:pt x="893" y="3775"/>
                  </a:cubicBezTo>
                  <a:cubicBezTo>
                    <a:pt x="1012" y="3775"/>
                    <a:pt x="1131" y="3763"/>
                    <a:pt x="1250" y="3763"/>
                  </a:cubicBezTo>
                  <a:cubicBezTo>
                    <a:pt x="1417" y="3751"/>
                    <a:pt x="1619" y="3775"/>
                    <a:pt x="1715" y="3596"/>
                  </a:cubicBezTo>
                  <a:cubicBezTo>
                    <a:pt x="1715" y="3477"/>
                    <a:pt x="1726" y="3394"/>
                    <a:pt x="1679" y="3334"/>
                  </a:cubicBezTo>
                  <a:cubicBezTo>
                    <a:pt x="1619" y="3239"/>
                    <a:pt x="1536" y="3180"/>
                    <a:pt x="1417" y="3180"/>
                  </a:cubicBezTo>
                  <a:cubicBezTo>
                    <a:pt x="1369" y="3180"/>
                    <a:pt x="1322" y="3180"/>
                    <a:pt x="1262" y="3203"/>
                  </a:cubicBezTo>
                  <a:cubicBezTo>
                    <a:pt x="1262" y="3049"/>
                    <a:pt x="1262" y="2918"/>
                    <a:pt x="1250" y="2763"/>
                  </a:cubicBezTo>
                  <a:cubicBezTo>
                    <a:pt x="1238" y="2501"/>
                    <a:pt x="1238" y="2215"/>
                    <a:pt x="1226" y="1953"/>
                  </a:cubicBezTo>
                  <a:cubicBezTo>
                    <a:pt x="1203" y="1679"/>
                    <a:pt x="1203" y="1394"/>
                    <a:pt x="1191" y="1132"/>
                  </a:cubicBezTo>
                  <a:cubicBezTo>
                    <a:pt x="1191" y="977"/>
                    <a:pt x="1179" y="846"/>
                    <a:pt x="1179" y="703"/>
                  </a:cubicBezTo>
                  <a:lnTo>
                    <a:pt x="1179" y="644"/>
                  </a:lnTo>
                  <a:cubicBezTo>
                    <a:pt x="1226" y="656"/>
                    <a:pt x="1286" y="667"/>
                    <a:pt x="1322" y="667"/>
                  </a:cubicBezTo>
                  <a:cubicBezTo>
                    <a:pt x="1441" y="667"/>
                    <a:pt x="1548" y="596"/>
                    <a:pt x="1595" y="501"/>
                  </a:cubicBezTo>
                  <a:cubicBezTo>
                    <a:pt x="1643" y="417"/>
                    <a:pt x="1619" y="263"/>
                    <a:pt x="1536" y="191"/>
                  </a:cubicBezTo>
                  <a:cubicBezTo>
                    <a:pt x="1488" y="144"/>
                    <a:pt x="1441" y="120"/>
                    <a:pt x="1369" y="108"/>
                  </a:cubicBezTo>
                  <a:cubicBezTo>
                    <a:pt x="1345" y="84"/>
                    <a:pt x="1322" y="84"/>
                    <a:pt x="1298" y="72"/>
                  </a:cubicBezTo>
                  <a:cubicBezTo>
                    <a:pt x="1250" y="60"/>
                    <a:pt x="1203" y="48"/>
                    <a:pt x="1167" y="48"/>
                  </a:cubicBezTo>
                  <a:cubicBezTo>
                    <a:pt x="1048" y="13"/>
                    <a:pt x="929" y="1"/>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5"/>
            <p:cNvSpPr/>
            <p:nvPr/>
          </p:nvSpPr>
          <p:spPr>
            <a:xfrm rot="-1105939">
              <a:off x="7865911" y="1817223"/>
              <a:ext cx="79018" cy="132740"/>
            </a:xfrm>
            <a:custGeom>
              <a:rect b="b" l="l" r="r" t="t"/>
              <a:pathLst>
                <a:path extrusionOk="0" h="3862" w="2299">
                  <a:moveTo>
                    <a:pt x="1841" y="1"/>
                  </a:moveTo>
                  <a:cubicBezTo>
                    <a:pt x="1709" y="1"/>
                    <a:pt x="1578" y="91"/>
                    <a:pt x="1572" y="264"/>
                  </a:cubicBezTo>
                  <a:cubicBezTo>
                    <a:pt x="1560" y="514"/>
                    <a:pt x="1631" y="800"/>
                    <a:pt x="1643" y="1062"/>
                  </a:cubicBezTo>
                  <a:cubicBezTo>
                    <a:pt x="1679" y="1336"/>
                    <a:pt x="1691" y="1621"/>
                    <a:pt x="1703" y="1895"/>
                  </a:cubicBezTo>
                  <a:cubicBezTo>
                    <a:pt x="1727" y="2133"/>
                    <a:pt x="1727" y="2372"/>
                    <a:pt x="1739" y="2610"/>
                  </a:cubicBezTo>
                  <a:cubicBezTo>
                    <a:pt x="1620" y="2348"/>
                    <a:pt x="1501" y="2074"/>
                    <a:pt x="1370" y="1824"/>
                  </a:cubicBezTo>
                  <a:cubicBezTo>
                    <a:pt x="1227" y="1574"/>
                    <a:pt x="1096" y="1300"/>
                    <a:pt x="953" y="1050"/>
                  </a:cubicBezTo>
                  <a:cubicBezTo>
                    <a:pt x="869" y="931"/>
                    <a:pt x="798" y="800"/>
                    <a:pt x="715" y="681"/>
                  </a:cubicBezTo>
                  <a:cubicBezTo>
                    <a:pt x="619" y="562"/>
                    <a:pt x="536" y="419"/>
                    <a:pt x="393" y="359"/>
                  </a:cubicBezTo>
                  <a:cubicBezTo>
                    <a:pt x="368" y="334"/>
                    <a:pt x="319" y="309"/>
                    <a:pt x="280" y="309"/>
                  </a:cubicBezTo>
                  <a:cubicBezTo>
                    <a:pt x="263" y="309"/>
                    <a:pt x="249" y="313"/>
                    <a:pt x="238" y="324"/>
                  </a:cubicBezTo>
                  <a:cubicBezTo>
                    <a:pt x="0" y="443"/>
                    <a:pt x="36" y="824"/>
                    <a:pt x="36" y="1050"/>
                  </a:cubicBezTo>
                  <a:cubicBezTo>
                    <a:pt x="36" y="1336"/>
                    <a:pt x="60" y="1633"/>
                    <a:pt x="60" y="1907"/>
                  </a:cubicBezTo>
                  <a:cubicBezTo>
                    <a:pt x="72" y="2193"/>
                    <a:pt x="84" y="2491"/>
                    <a:pt x="96" y="2776"/>
                  </a:cubicBezTo>
                  <a:cubicBezTo>
                    <a:pt x="119" y="3062"/>
                    <a:pt x="96" y="3384"/>
                    <a:pt x="155" y="3669"/>
                  </a:cubicBezTo>
                  <a:cubicBezTo>
                    <a:pt x="188" y="3791"/>
                    <a:pt x="303" y="3861"/>
                    <a:pt x="424" y="3861"/>
                  </a:cubicBezTo>
                  <a:cubicBezTo>
                    <a:pt x="434" y="3861"/>
                    <a:pt x="443" y="3861"/>
                    <a:pt x="453" y="3860"/>
                  </a:cubicBezTo>
                  <a:cubicBezTo>
                    <a:pt x="608" y="3848"/>
                    <a:pt x="679" y="3741"/>
                    <a:pt x="691" y="3598"/>
                  </a:cubicBezTo>
                  <a:cubicBezTo>
                    <a:pt x="715" y="3443"/>
                    <a:pt x="691" y="3276"/>
                    <a:pt x="679" y="3134"/>
                  </a:cubicBezTo>
                  <a:cubicBezTo>
                    <a:pt x="679" y="2979"/>
                    <a:pt x="667" y="2848"/>
                    <a:pt x="667" y="2705"/>
                  </a:cubicBezTo>
                  <a:cubicBezTo>
                    <a:pt x="655" y="2383"/>
                    <a:pt x="655" y="2086"/>
                    <a:pt x="619" y="1776"/>
                  </a:cubicBezTo>
                  <a:cubicBezTo>
                    <a:pt x="619" y="1693"/>
                    <a:pt x="608" y="1598"/>
                    <a:pt x="608" y="1514"/>
                  </a:cubicBezTo>
                  <a:lnTo>
                    <a:pt x="608" y="1514"/>
                  </a:lnTo>
                  <a:cubicBezTo>
                    <a:pt x="715" y="1717"/>
                    <a:pt x="798" y="1931"/>
                    <a:pt x="905" y="2133"/>
                  </a:cubicBezTo>
                  <a:cubicBezTo>
                    <a:pt x="1024" y="2407"/>
                    <a:pt x="1155" y="2681"/>
                    <a:pt x="1274" y="2955"/>
                  </a:cubicBezTo>
                  <a:cubicBezTo>
                    <a:pt x="1393" y="3205"/>
                    <a:pt x="1501" y="3479"/>
                    <a:pt x="1691" y="3681"/>
                  </a:cubicBezTo>
                  <a:cubicBezTo>
                    <a:pt x="1748" y="3739"/>
                    <a:pt x="1824" y="3766"/>
                    <a:pt x="1899" y="3766"/>
                  </a:cubicBezTo>
                  <a:cubicBezTo>
                    <a:pt x="1995" y="3766"/>
                    <a:pt x="2090" y="3721"/>
                    <a:pt x="2143" y="3634"/>
                  </a:cubicBezTo>
                  <a:cubicBezTo>
                    <a:pt x="2274" y="3384"/>
                    <a:pt x="2298" y="3122"/>
                    <a:pt x="2298" y="2848"/>
                  </a:cubicBezTo>
                  <a:cubicBezTo>
                    <a:pt x="2298" y="2550"/>
                    <a:pt x="2286" y="2276"/>
                    <a:pt x="2274" y="1979"/>
                  </a:cubicBezTo>
                  <a:cubicBezTo>
                    <a:pt x="2263" y="1693"/>
                    <a:pt x="2239" y="1407"/>
                    <a:pt x="2215" y="1121"/>
                  </a:cubicBezTo>
                  <a:lnTo>
                    <a:pt x="2167" y="681"/>
                  </a:lnTo>
                  <a:cubicBezTo>
                    <a:pt x="2155" y="526"/>
                    <a:pt x="2155" y="347"/>
                    <a:pt x="2108" y="205"/>
                  </a:cubicBezTo>
                  <a:cubicBezTo>
                    <a:pt x="2069" y="67"/>
                    <a:pt x="1955" y="1"/>
                    <a:pt x="18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5"/>
            <p:cNvSpPr/>
            <p:nvPr/>
          </p:nvSpPr>
          <p:spPr>
            <a:xfrm rot="-1105939">
              <a:off x="7947850" y="1764743"/>
              <a:ext cx="81871" cy="146523"/>
            </a:xfrm>
            <a:custGeom>
              <a:rect b="b" l="l" r="r" t="t"/>
              <a:pathLst>
                <a:path extrusionOk="0" h="4263" w="2382">
                  <a:moveTo>
                    <a:pt x="917" y="647"/>
                  </a:moveTo>
                  <a:cubicBezTo>
                    <a:pt x="977" y="658"/>
                    <a:pt x="1000" y="682"/>
                    <a:pt x="1048" y="742"/>
                  </a:cubicBezTo>
                  <a:cubicBezTo>
                    <a:pt x="1167" y="920"/>
                    <a:pt x="1215" y="1182"/>
                    <a:pt x="1274" y="1385"/>
                  </a:cubicBezTo>
                  <a:cubicBezTo>
                    <a:pt x="1346" y="1635"/>
                    <a:pt x="1429" y="1909"/>
                    <a:pt x="1489" y="2159"/>
                  </a:cubicBezTo>
                  <a:cubicBezTo>
                    <a:pt x="1441" y="2171"/>
                    <a:pt x="1393" y="2171"/>
                    <a:pt x="1346" y="2194"/>
                  </a:cubicBezTo>
                  <a:cubicBezTo>
                    <a:pt x="1203" y="2230"/>
                    <a:pt x="1048" y="2266"/>
                    <a:pt x="905" y="2313"/>
                  </a:cubicBezTo>
                  <a:cubicBezTo>
                    <a:pt x="810" y="2337"/>
                    <a:pt x="727" y="2349"/>
                    <a:pt x="643" y="2385"/>
                  </a:cubicBezTo>
                  <a:cubicBezTo>
                    <a:pt x="631" y="1992"/>
                    <a:pt x="643" y="1611"/>
                    <a:pt x="715" y="1218"/>
                  </a:cubicBezTo>
                  <a:cubicBezTo>
                    <a:pt x="727" y="1123"/>
                    <a:pt x="750" y="1004"/>
                    <a:pt x="786" y="897"/>
                  </a:cubicBezTo>
                  <a:cubicBezTo>
                    <a:pt x="810" y="801"/>
                    <a:pt x="834" y="742"/>
                    <a:pt x="869" y="682"/>
                  </a:cubicBezTo>
                  <a:lnTo>
                    <a:pt x="905" y="658"/>
                  </a:lnTo>
                  <a:cubicBezTo>
                    <a:pt x="905" y="658"/>
                    <a:pt x="917" y="658"/>
                    <a:pt x="917" y="647"/>
                  </a:cubicBezTo>
                  <a:close/>
                  <a:moveTo>
                    <a:pt x="921" y="1"/>
                  </a:moveTo>
                  <a:cubicBezTo>
                    <a:pt x="822" y="1"/>
                    <a:pt x="724" y="21"/>
                    <a:pt x="631" y="63"/>
                  </a:cubicBezTo>
                  <a:cubicBezTo>
                    <a:pt x="393" y="182"/>
                    <a:pt x="262" y="420"/>
                    <a:pt x="191" y="658"/>
                  </a:cubicBezTo>
                  <a:cubicBezTo>
                    <a:pt x="0" y="1230"/>
                    <a:pt x="0" y="1909"/>
                    <a:pt x="36" y="2516"/>
                  </a:cubicBezTo>
                  <a:cubicBezTo>
                    <a:pt x="72" y="2873"/>
                    <a:pt x="119" y="3230"/>
                    <a:pt x="191" y="3587"/>
                  </a:cubicBezTo>
                  <a:cubicBezTo>
                    <a:pt x="215" y="3754"/>
                    <a:pt x="262" y="3945"/>
                    <a:pt x="346" y="4099"/>
                  </a:cubicBezTo>
                  <a:cubicBezTo>
                    <a:pt x="403" y="4166"/>
                    <a:pt x="490" y="4263"/>
                    <a:pt x="571" y="4263"/>
                  </a:cubicBezTo>
                  <a:cubicBezTo>
                    <a:pt x="592" y="4263"/>
                    <a:pt x="612" y="4257"/>
                    <a:pt x="631" y="4242"/>
                  </a:cubicBezTo>
                  <a:cubicBezTo>
                    <a:pt x="834" y="4099"/>
                    <a:pt x="774" y="3766"/>
                    <a:pt x="750" y="3552"/>
                  </a:cubicBezTo>
                  <a:cubicBezTo>
                    <a:pt x="738" y="3349"/>
                    <a:pt x="715" y="3147"/>
                    <a:pt x="691" y="2921"/>
                  </a:cubicBezTo>
                  <a:cubicBezTo>
                    <a:pt x="727" y="2921"/>
                    <a:pt x="750" y="2909"/>
                    <a:pt x="786" y="2909"/>
                  </a:cubicBezTo>
                  <a:cubicBezTo>
                    <a:pt x="905" y="2873"/>
                    <a:pt x="1036" y="2849"/>
                    <a:pt x="1155" y="2814"/>
                  </a:cubicBezTo>
                  <a:cubicBezTo>
                    <a:pt x="1274" y="2778"/>
                    <a:pt x="1405" y="2754"/>
                    <a:pt x="1524" y="2718"/>
                  </a:cubicBezTo>
                  <a:cubicBezTo>
                    <a:pt x="1560" y="2718"/>
                    <a:pt x="1584" y="2706"/>
                    <a:pt x="1596" y="2706"/>
                  </a:cubicBezTo>
                  <a:cubicBezTo>
                    <a:pt x="1619" y="2814"/>
                    <a:pt x="1643" y="2897"/>
                    <a:pt x="1655" y="3004"/>
                  </a:cubicBezTo>
                  <a:cubicBezTo>
                    <a:pt x="1691" y="3159"/>
                    <a:pt x="1703" y="3302"/>
                    <a:pt x="1727" y="3433"/>
                  </a:cubicBezTo>
                  <a:cubicBezTo>
                    <a:pt x="1750" y="3611"/>
                    <a:pt x="1786" y="3766"/>
                    <a:pt x="1941" y="3885"/>
                  </a:cubicBezTo>
                  <a:cubicBezTo>
                    <a:pt x="1981" y="3910"/>
                    <a:pt x="2029" y="3922"/>
                    <a:pt x="2076" y="3922"/>
                  </a:cubicBezTo>
                  <a:cubicBezTo>
                    <a:pt x="2143" y="3922"/>
                    <a:pt x="2209" y="3898"/>
                    <a:pt x="2251" y="3849"/>
                  </a:cubicBezTo>
                  <a:cubicBezTo>
                    <a:pt x="2381" y="3706"/>
                    <a:pt x="2358" y="3540"/>
                    <a:pt x="2346" y="3337"/>
                  </a:cubicBezTo>
                  <a:cubicBezTo>
                    <a:pt x="2334" y="3183"/>
                    <a:pt x="2298" y="3028"/>
                    <a:pt x="2274" y="2873"/>
                  </a:cubicBezTo>
                  <a:cubicBezTo>
                    <a:pt x="2227" y="2563"/>
                    <a:pt x="2167" y="2266"/>
                    <a:pt x="2096" y="1956"/>
                  </a:cubicBezTo>
                  <a:cubicBezTo>
                    <a:pt x="2024" y="1659"/>
                    <a:pt x="1941" y="1337"/>
                    <a:pt x="1858" y="1039"/>
                  </a:cubicBezTo>
                  <a:cubicBezTo>
                    <a:pt x="1762" y="766"/>
                    <a:pt x="1691" y="468"/>
                    <a:pt x="1489" y="242"/>
                  </a:cubicBezTo>
                  <a:cubicBezTo>
                    <a:pt x="1335" y="89"/>
                    <a:pt x="1128" y="1"/>
                    <a:pt x="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5"/>
            <p:cNvSpPr/>
            <p:nvPr/>
          </p:nvSpPr>
          <p:spPr>
            <a:xfrm rot="-1105939">
              <a:off x="7995644" y="1733493"/>
              <a:ext cx="61833" cy="131675"/>
            </a:xfrm>
            <a:custGeom>
              <a:rect b="b" l="l" r="r" t="t"/>
              <a:pathLst>
                <a:path extrusionOk="0" h="3831" w="1799">
                  <a:moveTo>
                    <a:pt x="1400" y="0"/>
                  </a:moveTo>
                  <a:cubicBezTo>
                    <a:pt x="1284" y="0"/>
                    <a:pt x="1166" y="36"/>
                    <a:pt x="1072" y="79"/>
                  </a:cubicBezTo>
                  <a:cubicBezTo>
                    <a:pt x="942" y="115"/>
                    <a:pt x="811" y="174"/>
                    <a:pt x="691" y="234"/>
                  </a:cubicBezTo>
                  <a:cubicBezTo>
                    <a:pt x="632" y="270"/>
                    <a:pt x="584" y="293"/>
                    <a:pt x="525" y="317"/>
                  </a:cubicBezTo>
                  <a:lnTo>
                    <a:pt x="430" y="353"/>
                  </a:lnTo>
                  <a:cubicBezTo>
                    <a:pt x="421" y="370"/>
                    <a:pt x="380" y="381"/>
                    <a:pt x="382" y="381"/>
                  </a:cubicBezTo>
                  <a:cubicBezTo>
                    <a:pt x="383" y="381"/>
                    <a:pt x="390" y="380"/>
                    <a:pt x="406" y="377"/>
                  </a:cubicBezTo>
                  <a:lnTo>
                    <a:pt x="406" y="377"/>
                  </a:lnTo>
                  <a:cubicBezTo>
                    <a:pt x="358" y="389"/>
                    <a:pt x="310" y="400"/>
                    <a:pt x="275" y="436"/>
                  </a:cubicBezTo>
                  <a:cubicBezTo>
                    <a:pt x="251" y="436"/>
                    <a:pt x="239" y="448"/>
                    <a:pt x="239" y="448"/>
                  </a:cubicBezTo>
                  <a:cubicBezTo>
                    <a:pt x="222" y="457"/>
                    <a:pt x="185" y="485"/>
                    <a:pt x="181" y="485"/>
                  </a:cubicBezTo>
                  <a:cubicBezTo>
                    <a:pt x="179" y="485"/>
                    <a:pt x="182" y="481"/>
                    <a:pt x="191" y="472"/>
                  </a:cubicBezTo>
                  <a:lnTo>
                    <a:pt x="191" y="472"/>
                  </a:lnTo>
                  <a:cubicBezTo>
                    <a:pt x="96" y="531"/>
                    <a:pt x="1" y="674"/>
                    <a:pt x="72" y="793"/>
                  </a:cubicBezTo>
                  <a:cubicBezTo>
                    <a:pt x="130" y="880"/>
                    <a:pt x="241" y="914"/>
                    <a:pt x="351" y="914"/>
                  </a:cubicBezTo>
                  <a:cubicBezTo>
                    <a:pt x="422" y="914"/>
                    <a:pt x="493" y="900"/>
                    <a:pt x="549" y="877"/>
                  </a:cubicBezTo>
                  <a:cubicBezTo>
                    <a:pt x="584" y="865"/>
                    <a:pt x="632" y="853"/>
                    <a:pt x="656" y="829"/>
                  </a:cubicBezTo>
                  <a:cubicBezTo>
                    <a:pt x="668" y="972"/>
                    <a:pt x="703" y="1115"/>
                    <a:pt x="715" y="1234"/>
                  </a:cubicBezTo>
                  <a:cubicBezTo>
                    <a:pt x="763" y="1532"/>
                    <a:pt x="822" y="1817"/>
                    <a:pt x="882" y="2115"/>
                  </a:cubicBezTo>
                  <a:lnTo>
                    <a:pt x="1061" y="2960"/>
                  </a:lnTo>
                  <a:cubicBezTo>
                    <a:pt x="1084" y="3091"/>
                    <a:pt x="1120" y="3246"/>
                    <a:pt x="1144" y="3377"/>
                  </a:cubicBezTo>
                  <a:cubicBezTo>
                    <a:pt x="1192" y="3544"/>
                    <a:pt x="1227" y="3710"/>
                    <a:pt x="1370" y="3794"/>
                  </a:cubicBezTo>
                  <a:cubicBezTo>
                    <a:pt x="1411" y="3819"/>
                    <a:pt x="1457" y="3830"/>
                    <a:pt x="1502" y="3830"/>
                  </a:cubicBezTo>
                  <a:cubicBezTo>
                    <a:pt x="1586" y="3830"/>
                    <a:pt x="1669" y="3788"/>
                    <a:pt x="1715" y="3710"/>
                  </a:cubicBezTo>
                  <a:cubicBezTo>
                    <a:pt x="1787" y="3568"/>
                    <a:pt x="1763" y="3425"/>
                    <a:pt x="1715" y="3258"/>
                  </a:cubicBezTo>
                  <a:cubicBezTo>
                    <a:pt x="1680" y="3127"/>
                    <a:pt x="1656" y="2972"/>
                    <a:pt x="1620" y="2841"/>
                  </a:cubicBezTo>
                  <a:lnTo>
                    <a:pt x="1442" y="1996"/>
                  </a:lnTo>
                  <a:cubicBezTo>
                    <a:pt x="1382" y="1710"/>
                    <a:pt x="1334" y="1424"/>
                    <a:pt x="1287" y="1151"/>
                  </a:cubicBezTo>
                  <a:cubicBezTo>
                    <a:pt x="1251" y="996"/>
                    <a:pt x="1227" y="793"/>
                    <a:pt x="1168" y="639"/>
                  </a:cubicBezTo>
                  <a:cubicBezTo>
                    <a:pt x="1180" y="639"/>
                    <a:pt x="1192" y="627"/>
                    <a:pt x="1203" y="627"/>
                  </a:cubicBezTo>
                  <a:cubicBezTo>
                    <a:pt x="1323" y="579"/>
                    <a:pt x="1477" y="579"/>
                    <a:pt x="1596" y="508"/>
                  </a:cubicBezTo>
                  <a:cubicBezTo>
                    <a:pt x="1799" y="389"/>
                    <a:pt x="1739" y="91"/>
                    <a:pt x="1537" y="19"/>
                  </a:cubicBezTo>
                  <a:cubicBezTo>
                    <a:pt x="1493" y="6"/>
                    <a:pt x="1446" y="0"/>
                    <a:pt x="1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5"/>
            <p:cNvSpPr/>
            <p:nvPr/>
          </p:nvSpPr>
          <p:spPr>
            <a:xfrm rot="-1105939">
              <a:off x="8055046" y="1691241"/>
              <a:ext cx="70426" cy="128616"/>
            </a:xfrm>
            <a:custGeom>
              <a:rect b="b" l="l" r="r" t="t"/>
              <a:pathLst>
                <a:path extrusionOk="0" h="3742" w="2049">
                  <a:moveTo>
                    <a:pt x="609" y="1"/>
                  </a:moveTo>
                  <a:cubicBezTo>
                    <a:pt x="526" y="1"/>
                    <a:pt x="437" y="37"/>
                    <a:pt x="358" y="97"/>
                  </a:cubicBezTo>
                  <a:cubicBezTo>
                    <a:pt x="203" y="216"/>
                    <a:pt x="120" y="407"/>
                    <a:pt x="84" y="586"/>
                  </a:cubicBezTo>
                  <a:cubicBezTo>
                    <a:pt x="37" y="800"/>
                    <a:pt x="37" y="1026"/>
                    <a:pt x="13" y="1229"/>
                  </a:cubicBezTo>
                  <a:cubicBezTo>
                    <a:pt x="1" y="1443"/>
                    <a:pt x="1" y="1657"/>
                    <a:pt x="13" y="1871"/>
                  </a:cubicBezTo>
                  <a:cubicBezTo>
                    <a:pt x="37" y="2288"/>
                    <a:pt x="108" y="2705"/>
                    <a:pt x="251" y="3086"/>
                  </a:cubicBezTo>
                  <a:cubicBezTo>
                    <a:pt x="389" y="3419"/>
                    <a:pt x="671" y="3742"/>
                    <a:pt x="1034" y="3742"/>
                  </a:cubicBezTo>
                  <a:cubicBezTo>
                    <a:pt x="1047" y="3742"/>
                    <a:pt x="1060" y="3742"/>
                    <a:pt x="1072" y="3741"/>
                  </a:cubicBezTo>
                  <a:cubicBezTo>
                    <a:pt x="1477" y="3729"/>
                    <a:pt x="1787" y="3431"/>
                    <a:pt x="1942" y="3062"/>
                  </a:cubicBezTo>
                  <a:cubicBezTo>
                    <a:pt x="2013" y="2895"/>
                    <a:pt x="2049" y="2693"/>
                    <a:pt x="1954" y="2526"/>
                  </a:cubicBezTo>
                  <a:cubicBezTo>
                    <a:pt x="1911" y="2433"/>
                    <a:pt x="1827" y="2346"/>
                    <a:pt x="1730" y="2346"/>
                  </a:cubicBezTo>
                  <a:cubicBezTo>
                    <a:pt x="1691" y="2346"/>
                    <a:pt x="1650" y="2361"/>
                    <a:pt x="1608" y="2395"/>
                  </a:cubicBezTo>
                  <a:cubicBezTo>
                    <a:pt x="1489" y="2502"/>
                    <a:pt x="1489" y="2693"/>
                    <a:pt x="1430" y="2824"/>
                  </a:cubicBezTo>
                  <a:cubicBezTo>
                    <a:pt x="1394" y="2931"/>
                    <a:pt x="1334" y="3038"/>
                    <a:pt x="1239" y="3110"/>
                  </a:cubicBezTo>
                  <a:cubicBezTo>
                    <a:pt x="1192" y="3134"/>
                    <a:pt x="1132" y="3181"/>
                    <a:pt x="1072" y="3181"/>
                  </a:cubicBezTo>
                  <a:cubicBezTo>
                    <a:pt x="1037" y="3181"/>
                    <a:pt x="1001" y="3169"/>
                    <a:pt x="953" y="3134"/>
                  </a:cubicBezTo>
                  <a:cubicBezTo>
                    <a:pt x="858" y="3050"/>
                    <a:pt x="799" y="2895"/>
                    <a:pt x="751" y="2764"/>
                  </a:cubicBezTo>
                  <a:cubicBezTo>
                    <a:pt x="680" y="2562"/>
                    <a:pt x="644" y="2360"/>
                    <a:pt x="620" y="2145"/>
                  </a:cubicBezTo>
                  <a:cubicBezTo>
                    <a:pt x="680" y="2110"/>
                    <a:pt x="739" y="2086"/>
                    <a:pt x="775" y="2050"/>
                  </a:cubicBezTo>
                  <a:cubicBezTo>
                    <a:pt x="834" y="2014"/>
                    <a:pt x="882" y="1979"/>
                    <a:pt x="941" y="1943"/>
                  </a:cubicBezTo>
                  <a:cubicBezTo>
                    <a:pt x="989" y="1919"/>
                    <a:pt x="1025" y="1883"/>
                    <a:pt x="1072" y="1836"/>
                  </a:cubicBezTo>
                  <a:cubicBezTo>
                    <a:pt x="1120" y="1812"/>
                    <a:pt x="1156" y="1764"/>
                    <a:pt x="1180" y="1717"/>
                  </a:cubicBezTo>
                  <a:cubicBezTo>
                    <a:pt x="1239" y="1621"/>
                    <a:pt x="1227" y="1467"/>
                    <a:pt x="1132" y="1383"/>
                  </a:cubicBezTo>
                  <a:cubicBezTo>
                    <a:pt x="1108" y="1348"/>
                    <a:pt x="1061" y="1324"/>
                    <a:pt x="1013" y="1312"/>
                  </a:cubicBezTo>
                  <a:cubicBezTo>
                    <a:pt x="991" y="1301"/>
                    <a:pt x="970" y="1297"/>
                    <a:pt x="948" y="1297"/>
                  </a:cubicBezTo>
                  <a:cubicBezTo>
                    <a:pt x="898" y="1297"/>
                    <a:pt x="848" y="1319"/>
                    <a:pt x="799" y="1336"/>
                  </a:cubicBezTo>
                  <a:cubicBezTo>
                    <a:pt x="715" y="1371"/>
                    <a:pt x="656" y="1431"/>
                    <a:pt x="596" y="1467"/>
                  </a:cubicBezTo>
                  <a:lnTo>
                    <a:pt x="572" y="1502"/>
                  </a:lnTo>
                  <a:lnTo>
                    <a:pt x="572" y="1395"/>
                  </a:lnTo>
                  <a:cubicBezTo>
                    <a:pt x="572" y="1169"/>
                    <a:pt x="584" y="931"/>
                    <a:pt x="584" y="693"/>
                  </a:cubicBezTo>
                  <a:cubicBezTo>
                    <a:pt x="584" y="609"/>
                    <a:pt x="572" y="502"/>
                    <a:pt x="644" y="443"/>
                  </a:cubicBezTo>
                  <a:cubicBezTo>
                    <a:pt x="680" y="407"/>
                    <a:pt x="703" y="407"/>
                    <a:pt x="739" y="383"/>
                  </a:cubicBezTo>
                  <a:cubicBezTo>
                    <a:pt x="775" y="347"/>
                    <a:pt x="799" y="312"/>
                    <a:pt x="822" y="276"/>
                  </a:cubicBezTo>
                  <a:cubicBezTo>
                    <a:pt x="882" y="228"/>
                    <a:pt x="870" y="157"/>
                    <a:pt x="822" y="109"/>
                  </a:cubicBezTo>
                  <a:cubicBezTo>
                    <a:pt x="764" y="34"/>
                    <a:pt x="689" y="1"/>
                    <a:pt x="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5"/>
            <p:cNvSpPr/>
            <p:nvPr/>
          </p:nvSpPr>
          <p:spPr>
            <a:xfrm rot="-1105939">
              <a:off x="8084305" y="1629443"/>
              <a:ext cx="80256" cy="138789"/>
            </a:xfrm>
            <a:custGeom>
              <a:rect b="b" l="l" r="r" t="t"/>
              <a:pathLst>
                <a:path extrusionOk="0" h="4038" w="2335">
                  <a:moveTo>
                    <a:pt x="934" y="517"/>
                  </a:moveTo>
                  <a:cubicBezTo>
                    <a:pt x="984" y="517"/>
                    <a:pt x="1036" y="535"/>
                    <a:pt x="1096" y="580"/>
                  </a:cubicBezTo>
                  <a:cubicBezTo>
                    <a:pt x="1215" y="663"/>
                    <a:pt x="1298" y="818"/>
                    <a:pt x="1358" y="949"/>
                  </a:cubicBezTo>
                  <a:cubicBezTo>
                    <a:pt x="1453" y="1115"/>
                    <a:pt x="1524" y="1294"/>
                    <a:pt x="1572" y="1473"/>
                  </a:cubicBezTo>
                  <a:cubicBezTo>
                    <a:pt x="1691" y="1830"/>
                    <a:pt x="1739" y="2187"/>
                    <a:pt x="1691" y="2544"/>
                  </a:cubicBezTo>
                  <a:cubicBezTo>
                    <a:pt x="1655" y="2747"/>
                    <a:pt x="1584" y="2949"/>
                    <a:pt x="1501" y="3128"/>
                  </a:cubicBezTo>
                  <a:cubicBezTo>
                    <a:pt x="1465" y="3032"/>
                    <a:pt x="1441" y="2961"/>
                    <a:pt x="1405" y="2866"/>
                  </a:cubicBezTo>
                  <a:cubicBezTo>
                    <a:pt x="1298" y="2568"/>
                    <a:pt x="1203" y="2294"/>
                    <a:pt x="1084" y="1996"/>
                  </a:cubicBezTo>
                  <a:cubicBezTo>
                    <a:pt x="977" y="1711"/>
                    <a:pt x="858" y="1425"/>
                    <a:pt x="751" y="1139"/>
                  </a:cubicBezTo>
                  <a:cubicBezTo>
                    <a:pt x="691" y="996"/>
                    <a:pt x="632" y="830"/>
                    <a:pt x="560" y="699"/>
                  </a:cubicBezTo>
                  <a:lnTo>
                    <a:pt x="560" y="675"/>
                  </a:lnTo>
                  <a:cubicBezTo>
                    <a:pt x="620" y="651"/>
                    <a:pt x="667" y="627"/>
                    <a:pt x="727" y="592"/>
                  </a:cubicBezTo>
                  <a:cubicBezTo>
                    <a:pt x="803" y="550"/>
                    <a:pt x="866" y="517"/>
                    <a:pt x="934" y="517"/>
                  </a:cubicBezTo>
                  <a:close/>
                  <a:moveTo>
                    <a:pt x="958" y="1"/>
                  </a:moveTo>
                  <a:cubicBezTo>
                    <a:pt x="774" y="1"/>
                    <a:pt x="606" y="81"/>
                    <a:pt x="465" y="187"/>
                  </a:cubicBezTo>
                  <a:cubicBezTo>
                    <a:pt x="334" y="282"/>
                    <a:pt x="215" y="401"/>
                    <a:pt x="179" y="544"/>
                  </a:cubicBezTo>
                  <a:cubicBezTo>
                    <a:pt x="0" y="699"/>
                    <a:pt x="155" y="1080"/>
                    <a:pt x="227" y="1258"/>
                  </a:cubicBezTo>
                  <a:cubicBezTo>
                    <a:pt x="334" y="1556"/>
                    <a:pt x="441" y="1842"/>
                    <a:pt x="536" y="2139"/>
                  </a:cubicBezTo>
                  <a:cubicBezTo>
                    <a:pt x="643" y="2425"/>
                    <a:pt x="739" y="2711"/>
                    <a:pt x="822" y="2985"/>
                  </a:cubicBezTo>
                  <a:cubicBezTo>
                    <a:pt x="870" y="3139"/>
                    <a:pt x="929" y="3282"/>
                    <a:pt x="977" y="3437"/>
                  </a:cubicBezTo>
                  <a:cubicBezTo>
                    <a:pt x="1013" y="3580"/>
                    <a:pt x="1060" y="3759"/>
                    <a:pt x="1155" y="3901"/>
                  </a:cubicBezTo>
                  <a:cubicBezTo>
                    <a:pt x="1216" y="3983"/>
                    <a:pt x="1303" y="4038"/>
                    <a:pt x="1408" y="4038"/>
                  </a:cubicBezTo>
                  <a:cubicBezTo>
                    <a:pt x="1426" y="4038"/>
                    <a:pt x="1445" y="4036"/>
                    <a:pt x="1465" y="4032"/>
                  </a:cubicBezTo>
                  <a:cubicBezTo>
                    <a:pt x="1572" y="3997"/>
                    <a:pt x="1655" y="3913"/>
                    <a:pt x="1667" y="3794"/>
                  </a:cubicBezTo>
                  <a:cubicBezTo>
                    <a:pt x="1691" y="3794"/>
                    <a:pt x="1691" y="3782"/>
                    <a:pt x="1703" y="3782"/>
                  </a:cubicBezTo>
                  <a:cubicBezTo>
                    <a:pt x="2072" y="3485"/>
                    <a:pt x="2227" y="2973"/>
                    <a:pt x="2286" y="2508"/>
                  </a:cubicBezTo>
                  <a:cubicBezTo>
                    <a:pt x="2334" y="2032"/>
                    <a:pt x="2227" y="1532"/>
                    <a:pt x="2036" y="1068"/>
                  </a:cubicBezTo>
                  <a:cubicBezTo>
                    <a:pt x="1870" y="663"/>
                    <a:pt x="1596" y="163"/>
                    <a:pt x="1155" y="32"/>
                  </a:cubicBezTo>
                  <a:cubicBezTo>
                    <a:pt x="1088" y="10"/>
                    <a:pt x="1022" y="1"/>
                    <a:pt x="9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5"/>
            <p:cNvSpPr/>
            <p:nvPr/>
          </p:nvSpPr>
          <p:spPr>
            <a:xfrm rot="-1105939">
              <a:off x="7444026" y="898524"/>
              <a:ext cx="106000" cy="117308"/>
            </a:xfrm>
            <a:custGeom>
              <a:rect b="b" l="l" r="r" t="t"/>
              <a:pathLst>
                <a:path extrusionOk="0" h="3413" w="3084">
                  <a:moveTo>
                    <a:pt x="388" y="0"/>
                  </a:moveTo>
                  <a:cubicBezTo>
                    <a:pt x="308" y="0"/>
                    <a:pt x="229" y="44"/>
                    <a:pt x="202" y="138"/>
                  </a:cubicBezTo>
                  <a:cubicBezTo>
                    <a:pt x="48" y="710"/>
                    <a:pt x="0" y="1341"/>
                    <a:pt x="0" y="1936"/>
                  </a:cubicBezTo>
                  <a:cubicBezTo>
                    <a:pt x="0" y="2234"/>
                    <a:pt x="0" y="2532"/>
                    <a:pt x="36" y="2829"/>
                  </a:cubicBezTo>
                  <a:cubicBezTo>
                    <a:pt x="72" y="3115"/>
                    <a:pt x="214" y="3389"/>
                    <a:pt x="548" y="3413"/>
                  </a:cubicBezTo>
                  <a:cubicBezTo>
                    <a:pt x="554" y="3413"/>
                    <a:pt x="560" y="3413"/>
                    <a:pt x="566" y="3413"/>
                  </a:cubicBezTo>
                  <a:cubicBezTo>
                    <a:pt x="853" y="3413"/>
                    <a:pt x="1038" y="3146"/>
                    <a:pt x="1155" y="2913"/>
                  </a:cubicBezTo>
                  <a:cubicBezTo>
                    <a:pt x="1167" y="2877"/>
                    <a:pt x="1203" y="2829"/>
                    <a:pt x="1215" y="2793"/>
                  </a:cubicBezTo>
                  <a:cubicBezTo>
                    <a:pt x="1226" y="2853"/>
                    <a:pt x="1262" y="2913"/>
                    <a:pt x="1298" y="2972"/>
                  </a:cubicBezTo>
                  <a:cubicBezTo>
                    <a:pt x="1397" y="3154"/>
                    <a:pt x="1589" y="3267"/>
                    <a:pt x="1780" y="3267"/>
                  </a:cubicBezTo>
                  <a:cubicBezTo>
                    <a:pt x="1864" y="3267"/>
                    <a:pt x="1948" y="3245"/>
                    <a:pt x="2024" y="3198"/>
                  </a:cubicBezTo>
                  <a:cubicBezTo>
                    <a:pt x="2250" y="3067"/>
                    <a:pt x="2381" y="2817"/>
                    <a:pt x="2488" y="2591"/>
                  </a:cubicBezTo>
                  <a:cubicBezTo>
                    <a:pt x="2596" y="2341"/>
                    <a:pt x="2679" y="2079"/>
                    <a:pt x="2739" y="1817"/>
                  </a:cubicBezTo>
                  <a:cubicBezTo>
                    <a:pt x="2798" y="1531"/>
                    <a:pt x="2869" y="1246"/>
                    <a:pt x="2929" y="972"/>
                  </a:cubicBezTo>
                  <a:cubicBezTo>
                    <a:pt x="2965" y="817"/>
                    <a:pt x="3000" y="674"/>
                    <a:pt x="3012" y="519"/>
                  </a:cubicBezTo>
                  <a:cubicBezTo>
                    <a:pt x="3048" y="484"/>
                    <a:pt x="3084" y="376"/>
                    <a:pt x="3048" y="293"/>
                  </a:cubicBezTo>
                  <a:cubicBezTo>
                    <a:pt x="3036" y="222"/>
                    <a:pt x="2989" y="186"/>
                    <a:pt x="2941" y="138"/>
                  </a:cubicBezTo>
                  <a:cubicBezTo>
                    <a:pt x="2909" y="94"/>
                    <a:pt x="2868" y="80"/>
                    <a:pt x="2825" y="80"/>
                  </a:cubicBezTo>
                  <a:cubicBezTo>
                    <a:pt x="2787" y="80"/>
                    <a:pt x="2748" y="91"/>
                    <a:pt x="2715" y="103"/>
                  </a:cubicBezTo>
                  <a:cubicBezTo>
                    <a:pt x="2488" y="222"/>
                    <a:pt x="2465" y="507"/>
                    <a:pt x="2405" y="746"/>
                  </a:cubicBezTo>
                  <a:cubicBezTo>
                    <a:pt x="2369" y="972"/>
                    <a:pt x="2298" y="1210"/>
                    <a:pt x="2262" y="1424"/>
                  </a:cubicBezTo>
                  <a:cubicBezTo>
                    <a:pt x="2167" y="1829"/>
                    <a:pt x="2096" y="2246"/>
                    <a:pt x="1869" y="2591"/>
                  </a:cubicBezTo>
                  <a:cubicBezTo>
                    <a:pt x="1869" y="2591"/>
                    <a:pt x="1834" y="2639"/>
                    <a:pt x="1798" y="2674"/>
                  </a:cubicBezTo>
                  <a:cubicBezTo>
                    <a:pt x="1786" y="2651"/>
                    <a:pt x="1786" y="2615"/>
                    <a:pt x="1774" y="2591"/>
                  </a:cubicBezTo>
                  <a:cubicBezTo>
                    <a:pt x="1738" y="2365"/>
                    <a:pt x="1726" y="2127"/>
                    <a:pt x="1726" y="1900"/>
                  </a:cubicBezTo>
                  <a:cubicBezTo>
                    <a:pt x="1715" y="1424"/>
                    <a:pt x="1738" y="948"/>
                    <a:pt x="1834" y="472"/>
                  </a:cubicBezTo>
                  <a:cubicBezTo>
                    <a:pt x="1857" y="317"/>
                    <a:pt x="1786" y="150"/>
                    <a:pt x="1619" y="103"/>
                  </a:cubicBezTo>
                  <a:cubicBezTo>
                    <a:pt x="1594" y="94"/>
                    <a:pt x="1568" y="90"/>
                    <a:pt x="1540" y="90"/>
                  </a:cubicBezTo>
                  <a:cubicBezTo>
                    <a:pt x="1411" y="90"/>
                    <a:pt x="1270" y="179"/>
                    <a:pt x="1250" y="317"/>
                  </a:cubicBezTo>
                  <a:cubicBezTo>
                    <a:pt x="1143" y="769"/>
                    <a:pt x="1060" y="1246"/>
                    <a:pt x="953" y="1710"/>
                  </a:cubicBezTo>
                  <a:cubicBezTo>
                    <a:pt x="905" y="1936"/>
                    <a:pt x="845" y="2139"/>
                    <a:pt x="774" y="2353"/>
                  </a:cubicBezTo>
                  <a:cubicBezTo>
                    <a:pt x="738" y="2460"/>
                    <a:pt x="703" y="2555"/>
                    <a:pt x="631" y="2651"/>
                  </a:cubicBezTo>
                  <a:cubicBezTo>
                    <a:pt x="619" y="2662"/>
                    <a:pt x="619" y="2674"/>
                    <a:pt x="607" y="2698"/>
                  </a:cubicBezTo>
                  <a:cubicBezTo>
                    <a:pt x="607" y="2603"/>
                    <a:pt x="595" y="2532"/>
                    <a:pt x="595" y="2436"/>
                  </a:cubicBezTo>
                  <a:cubicBezTo>
                    <a:pt x="583" y="2198"/>
                    <a:pt x="560" y="1948"/>
                    <a:pt x="560" y="1698"/>
                  </a:cubicBezTo>
                  <a:cubicBezTo>
                    <a:pt x="560" y="1186"/>
                    <a:pt x="595" y="698"/>
                    <a:pt x="595" y="198"/>
                  </a:cubicBezTo>
                  <a:cubicBezTo>
                    <a:pt x="595" y="71"/>
                    <a:pt x="491" y="0"/>
                    <a:pt x="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5"/>
            <p:cNvSpPr/>
            <p:nvPr/>
          </p:nvSpPr>
          <p:spPr>
            <a:xfrm rot="-1105939">
              <a:off x="7538804" y="883820"/>
              <a:ext cx="74103" cy="112358"/>
            </a:xfrm>
            <a:custGeom>
              <a:rect b="b" l="l" r="r" t="t"/>
              <a:pathLst>
                <a:path extrusionOk="0" h="3269" w="2156">
                  <a:moveTo>
                    <a:pt x="1274" y="554"/>
                  </a:moveTo>
                  <a:cubicBezTo>
                    <a:pt x="1322" y="554"/>
                    <a:pt x="1357" y="565"/>
                    <a:pt x="1393" y="589"/>
                  </a:cubicBezTo>
                  <a:lnTo>
                    <a:pt x="1417" y="601"/>
                  </a:lnTo>
                  <a:cubicBezTo>
                    <a:pt x="1441" y="792"/>
                    <a:pt x="1417" y="1018"/>
                    <a:pt x="1381" y="1196"/>
                  </a:cubicBezTo>
                  <a:cubicBezTo>
                    <a:pt x="1310" y="1661"/>
                    <a:pt x="1131" y="2137"/>
                    <a:pt x="845" y="2506"/>
                  </a:cubicBezTo>
                  <a:cubicBezTo>
                    <a:pt x="798" y="2554"/>
                    <a:pt x="738" y="2637"/>
                    <a:pt x="667" y="2649"/>
                  </a:cubicBezTo>
                  <a:cubicBezTo>
                    <a:pt x="667" y="2649"/>
                    <a:pt x="667" y="2667"/>
                    <a:pt x="664" y="2667"/>
                  </a:cubicBezTo>
                  <a:cubicBezTo>
                    <a:pt x="662" y="2667"/>
                    <a:pt x="659" y="2660"/>
                    <a:pt x="655" y="2637"/>
                  </a:cubicBezTo>
                  <a:cubicBezTo>
                    <a:pt x="643" y="2613"/>
                    <a:pt x="643" y="2578"/>
                    <a:pt x="643" y="2530"/>
                  </a:cubicBezTo>
                  <a:cubicBezTo>
                    <a:pt x="619" y="2292"/>
                    <a:pt x="667" y="2030"/>
                    <a:pt x="726" y="1804"/>
                  </a:cubicBezTo>
                  <a:cubicBezTo>
                    <a:pt x="786" y="1554"/>
                    <a:pt x="881" y="1304"/>
                    <a:pt x="1000" y="1042"/>
                  </a:cubicBezTo>
                  <a:cubicBezTo>
                    <a:pt x="1072" y="899"/>
                    <a:pt x="1191" y="732"/>
                    <a:pt x="1250" y="554"/>
                  </a:cubicBezTo>
                  <a:close/>
                  <a:moveTo>
                    <a:pt x="1395" y="1"/>
                  </a:moveTo>
                  <a:cubicBezTo>
                    <a:pt x="1280" y="1"/>
                    <a:pt x="1166" y="36"/>
                    <a:pt x="1084" y="113"/>
                  </a:cubicBezTo>
                  <a:cubicBezTo>
                    <a:pt x="833" y="161"/>
                    <a:pt x="667" y="434"/>
                    <a:pt x="548" y="649"/>
                  </a:cubicBezTo>
                  <a:cubicBezTo>
                    <a:pt x="429" y="875"/>
                    <a:pt x="322" y="1089"/>
                    <a:pt x="238" y="1327"/>
                  </a:cubicBezTo>
                  <a:cubicBezTo>
                    <a:pt x="167" y="1566"/>
                    <a:pt x="107" y="1804"/>
                    <a:pt x="71" y="2066"/>
                  </a:cubicBezTo>
                  <a:cubicBezTo>
                    <a:pt x="48" y="2304"/>
                    <a:pt x="0" y="2554"/>
                    <a:pt x="71" y="2792"/>
                  </a:cubicBezTo>
                  <a:cubicBezTo>
                    <a:pt x="143" y="3054"/>
                    <a:pt x="357" y="3256"/>
                    <a:pt x="643" y="3268"/>
                  </a:cubicBezTo>
                  <a:cubicBezTo>
                    <a:pt x="652" y="3269"/>
                    <a:pt x="661" y="3269"/>
                    <a:pt x="669" y="3269"/>
                  </a:cubicBezTo>
                  <a:cubicBezTo>
                    <a:pt x="921" y="3269"/>
                    <a:pt x="1149" y="3107"/>
                    <a:pt x="1310" y="2911"/>
                  </a:cubicBezTo>
                  <a:cubicBezTo>
                    <a:pt x="1619" y="2506"/>
                    <a:pt x="1846" y="2018"/>
                    <a:pt x="1953" y="1506"/>
                  </a:cubicBezTo>
                  <a:cubicBezTo>
                    <a:pt x="2024" y="1054"/>
                    <a:pt x="2155" y="363"/>
                    <a:pt x="1679" y="77"/>
                  </a:cubicBezTo>
                  <a:cubicBezTo>
                    <a:pt x="1596" y="28"/>
                    <a:pt x="1495" y="1"/>
                    <a:pt x="1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5"/>
            <p:cNvSpPr/>
            <p:nvPr/>
          </p:nvSpPr>
          <p:spPr>
            <a:xfrm rot="-1105939">
              <a:off x="7598930" y="886547"/>
              <a:ext cx="81906" cy="130128"/>
            </a:xfrm>
            <a:custGeom>
              <a:rect b="b" l="l" r="r" t="t"/>
              <a:pathLst>
                <a:path extrusionOk="0" h="3786" w="2383">
                  <a:moveTo>
                    <a:pt x="1561" y="498"/>
                  </a:moveTo>
                  <a:cubicBezTo>
                    <a:pt x="1620" y="522"/>
                    <a:pt x="1680" y="534"/>
                    <a:pt x="1727" y="581"/>
                  </a:cubicBezTo>
                  <a:cubicBezTo>
                    <a:pt x="1858" y="665"/>
                    <a:pt x="1846" y="891"/>
                    <a:pt x="1799" y="1022"/>
                  </a:cubicBezTo>
                  <a:cubicBezTo>
                    <a:pt x="1715" y="1307"/>
                    <a:pt x="1453" y="1498"/>
                    <a:pt x="1156" y="1558"/>
                  </a:cubicBezTo>
                  <a:cubicBezTo>
                    <a:pt x="1180" y="1546"/>
                    <a:pt x="1180" y="1510"/>
                    <a:pt x="1191" y="1498"/>
                  </a:cubicBezTo>
                  <a:cubicBezTo>
                    <a:pt x="1299" y="1260"/>
                    <a:pt x="1394" y="1034"/>
                    <a:pt x="1477" y="796"/>
                  </a:cubicBezTo>
                  <a:cubicBezTo>
                    <a:pt x="1501" y="700"/>
                    <a:pt x="1549" y="593"/>
                    <a:pt x="1561" y="498"/>
                  </a:cubicBezTo>
                  <a:close/>
                  <a:moveTo>
                    <a:pt x="1404" y="1"/>
                  </a:moveTo>
                  <a:cubicBezTo>
                    <a:pt x="1370" y="1"/>
                    <a:pt x="1334" y="16"/>
                    <a:pt x="1299" y="45"/>
                  </a:cubicBezTo>
                  <a:cubicBezTo>
                    <a:pt x="1132" y="176"/>
                    <a:pt x="1084" y="403"/>
                    <a:pt x="1001" y="593"/>
                  </a:cubicBezTo>
                  <a:cubicBezTo>
                    <a:pt x="894" y="819"/>
                    <a:pt x="787" y="1034"/>
                    <a:pt x="668" y="1260"/>
                  </a:cubicBezTo>
                  <a:cubicBezTo>
                    <a:pt x="453" y="1712"/>
                    <a:pt x="251" y="2189"/>
                    <a:pt x="60" y="2629"/>
                  </a:cubicBezTo>
                  <a:cubicBezTo>
                    <a:pt x="1" y="2784"/>
                    <a:pt x="13" y="2939"/>
                    <a:pt x="168" y="3034"/>
                  </a:cubicBezTo>
                  <a:cubicBezTo>
                    <a:pt x="209" y="3059"/>
                    <a:pt x="263" y="3072"/>
                    <a:pt x="318" y="3072"/>
                  </a:cubicBezTo>
                  <a:cubicBezTo>
                    <a:pt x="418" y="3072"/>
                    <a:pt x="522" y="3027"/>
                    <a:pt x="560" y="2927"/>
                  </a:cubicBezTo>
                  <a:lnTo>
                    <a:pt x="918" y="2129"/>
                  </a:lnTo>
                  <a:cubicBezTo>
                    <a:pt x="953" y="2141"/>
                    <a:pt x="977" y="2141"/>
                    <a:pt x="1025" y="2153"/>
                  </a:cubicBezTo>
                  <a:cubicBezTo>
                    <a:pt x="1132" y="2165"/>
                    <a:pt x="1180" y="2343"/>
                    <a:pt x="1180" y="2427"/>
                  </a:cubicBezTo>
                  <a:cubicBezTo>
                    <a:pt x="1203" y="2617"/>
                    <a:pt x="1191" y="2843"/>
                    <a:pt x="1203" y="3034"/>
                  </a:cubicBezTo>
                  <a:cubicBezTo>
                    <a:pt x="1215" y="3260"/>
                    <a:pt x="1239" y="3474"/>
                    <a:pt x="1334" y="3677"/>
                  </a:cubicBezTo>
                  <a:cubicBezTo>
                    <a:pt x="1385" y="3750"/>
                    <a:pt x="1446" y="3786"/>
                    <a:pt x="1505" y="3786"/>
                  </a:cubicBezTo>
                  <a:cubicBezTo>
                    <a:pt x="1572" y="3786"/>
                    <a:pt x="1636" y="3741"/>
                    <a:pt x="1680" y="3653"/>
                  </a:cubicBezTo>
                  <a:cubicBezTo>
                    <a:pt x="1787" y="3463"/>
                    <a:pt x="1787" y="3260"/>
                    <a:pt x="1775" y="3034"/>
                  </a:cubicBezTo>
                  <a:cubicBezTo>
                    <a:pt x="1775" y="2808"/>
                    <a:pt x="1775" y="2605"/>
                    <a:pt x="1739" y="2379"/>
                  </a:cubicBezTo>
                  <a:cubicBezTo>
                    <a:pt x="1727" y="2248"/>
                    <a:pt x="1680" y="2105"/>
                    <a:pt x="1620" y="1986"/>
                  </a:cubicBezTo>
                  <a:cubicBezTo>
                    <a:pt x="2013" y="1784"/>
                    <a:pt x="2311" y="1391"/>
                    <a:pt x="2346" y="950"/>
                  </a:cubicBezTo>
                  <a:cubicBezTo>
                    <a:pt x="2382" y="641"/>
                    <a:pt x="2263" y="260"/>
                    <a:pt x="1965" y="105"/>
                  </a:cubicBezTo>
                  <a:cubicBezTo>
                    <a:pt x="1872" y="50"/>
                    <a:pt x="1768" y="26"/>
                    <a:pt x="1664" y="26"/>
                  </a:cubicBezTo>
                  <a:cubicBezTo>
                    <a:pt x="1609" y="26"/>
                    <a:pt x="1554" y="33"/>
                    <a:pt x="1501" y="45"/>
                  </a:cubicBezTo>
                  <a:cubicBezTo>
                    <a:pt x="1471" y="16"/>
                    <a:pt x="1439" y="1"/>
                    <a:pt x="1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5"/>
            <p:cNvSpPr/>
            <p:nvPr/>
          </p:nvSpPr>
          <p:spPr>
            <a:xfrm rot="-1105939">
              <a:off x="7677659" y="902842"/>
              <a:ext cx="89639" cy="136315"/>
            </a:xfrm>
            <a:custGeom>
              <a:rect b="b" l="l" r="r" t="t"/>
              <a:pathLst>
                <a:path extrusionOk="0" h="3966" w="2608">
                  <a:moveTo>
                    <a:pt x="1691" y="460"/>
                  </a:moveTo>
                  <a:cubicBezTo>
                    <a:pt x="1762" y="460"/>
                    <a:pt x="1822" y="483"/>
                    <a:pt x="1881" y="519"/>
                  </a:cubicBezTo>
                  <a:cubicBezTo>
                    <a:pt x="2012" y="603"/>
                    <a:pt x="2024" y="745"/>
                    <a:pt x="2000" y="888"/>
                  </a:cubicBezTo>
                  <a:cubicBezTo>
                    <a:pt x="1965" y="1067"/>
                    <a:pt x="1881" y="1281"/>
                    <a:pt x="1703" y="1365"/>
                  </a:cubicBezTo>
                  <a:cubicBezTo>
                    <a:pt x="1691" y="1365"/>
                    <a:pt x="1667" y="1376"/>
                    <a:pt x="1655" y="1376"/>
                  </a:cubicBezTo>
                  <a:cubicBezTo>
                    <a:pt x="1608" y="1317"/>
                    <a:pt x="1536" y="1257"/>
                    <a:pt x="1465" y="1222"/>
                  </a:cubicBezTo>
                  <a:cubicBezTo>
                    <a:pt x="1453" y="1198"/>
                    <a:pt x="1417" y="1198"/>
                    <a:pt x="1405" y="1186"/>
                  </a:cubicBezTo>
                  <a:cubicBezTo>
                    <a:pt x="1429" y="1115"/>
                    <a:pt x="1477" y="1019"/>
                    <a:pt x="1512" y="948"/>
                  </a:cubicBezTo>
                  <a:cubicBezTo>
                    <a:pt x="1572" y="781"/>
                    <a:pt x="1643" y="614"/>
                    <a:pt x="1691" y="460"/>
                  </a:cubicBezTo>
                  <a:close/>
                  <a:moveTo>
                    <a:pt x="1978" y="0"/>
                  </a:moveTo>
                  <a:cubicBezTo>
                    <a:pt x="1951" y="0"/>
                    <a:pt x="1922" y="2"/>
                    <a:pt x="1893" y="7"/>
                  </a:cubicBezTo>
                  <a:cubicBezTo>
                    <a:pt x="1834" y="31"/>
                    <a:pt x="1762" y="43"/>
                    <a:pt x="1691" y="67"/>
                  </a:cubicBezTo>
                  <a:cubicBezTo>
                    <a:pt x="1652" y="28"/>
                    <a:pt x="1603" y="7"/>
                    <a:pt x="1551" y="7"/>
                  </a:cubicBezTo>
                  <a:cubicBezTo>
                    <a:pt x="1507" y="7"/>
                    <a:pt x="1461" y="22"/>
                    <a:pt x="1417" y="55"/>
                  </a:cubicBezTo>
                  <a:cubicBezTo>
                    <a:pt x="1227" y="233"/>
                    <a:pt x="1107" y="519"/>
                    <a:pt x="1000" y="757"/>
                  </a:cubicBezTo>
                  <a:cubicBezTo>
                    <a:pt x="881" y="995"/>
                    <a:pt x="774" y="1222"/>
                    <a:pt x="679" y="1460"/>
                  </a:cubicBezTo>
                  <a:cubicBezTo>
                    <a:pt x="560" y="1698"/>
                    <a:pt x="453" y="1912"/>
                    <a:pt x="334" y="2150"/>
                  </a:cubicBezTo>
                  <a:cubicBezTo>
                    <a:pt x="215" y="2388"/>
                    <a:pt x="0" y="2674"/>
                    <a:pt x="24" y="2960"/>
                  </a:cubicBezTo>
                  <a:cubicBezTo>
                    <a:pt x="33" y="3099"/>
                    <a:pt x="151" y="3217"/>
                    <a:pt x="287" y="3217"/>
                  </a:cubicBezTo>
                  <a:cubicBezTo>
                    <a:pt x="326" y="3217"/>
                    <a:pt x="366" y="3207"/>
                    <a:pt x="405" y="3186"/>
                  </a:cubicBezTo>
                  <a:cubicBezTo>
                    <a:pt x="643" y="3031"/>
                    <a:pt x="750" y="2722"/>
                    <a:pt x="869" y="2472"/>
                  </a:cubicBezTo>
                  <a:cubicBezTo>
                    <a:pt x="941" y="2305"/>
                    <a:pt x="1012" y="2127"/>
                    <a:pt x="1107" y="1960"/>
                  </a:cubicBezTo>
                  <a:cubicBezTo>
                    <a:pt x="1143" y="1972"/>
                    <a:pt x="1191" y="1996"/>
                    <a:pt x="1250" y="2007"/>
                  </a:cubicBezTo>
                  <a:cubicBezTo>
                    <a:pt x="1250" y="2174"/>
                    <a:pt x="1227" y="2329"/>
                    <a:pt x="1191" y="2496"/>
                  </a:cubicBezTo>
                  <a:lnTo>
                    <a:pt x="1107" y="3127"/>
                  </a:lnTo>
                  <a:cubicBezTo>
                    <a:pt x="1096" y="3210"/>
                    <a:pt x="1072" y="3317"/>
                    <a:pt x="1060" y="3400"/>
                  </a:cubicBezTo>
                  <a:cubicBezTo>
                    <a:pt x="1048" y="3543"/>
                    <a:pt x="1024" y="3639"/>
                    <a:pt x="1060" y="3781"/>
                  </a:cubicBezTo>
                  <a:cubicBezTo>
                    <a:pt x="1086" y="3901"/>
                    <a:pt x="1202" y="3965"/>
                    <a:pt x="1316" y="3965"/>
                  </a:cubicBezTo>
                  <a:cubicBezTo>
                    <a:pt x="1406" y="3965"/>
                    <a:pt x="1494" y="3925"/>
                    <a:pt x="1536" y="3841"/>
                  </a:cubicBezTo>
                  <a:cubicBezTo>
                    <a:pt x="1691" y="3555"/>
                    <a:pt x="1691" y="3210"/>
                    <a:pt x="1727" y="2900"/>
                  </a:cubicBezTo>
                  <a:cubicBezTo>
                    <a:pt x="1774" y="2603"/>
                    <a:pt x="1846" y="2269"/>
                    <a:pt x="1846" y="1972"/>
                  </a:cubicBezTo>
                  <a:cubicBezTo>
                    <a:pt x="1917" y="1948"/>
                    <a:pt x="2000" y="1912"/>
                    <a:pt x="2060" y="1877"/>
                  </a:cubicBezTo>
                  <a:cubicBezTo>
                    <a:pt x="2405" y="1650"/>
                    <a:pt x="2608" y="1222"/>
                    <a:pt x="2608" y="793"/>
                  </a:cubicBezTo>
                  <a:cubicBezTo>
                    <a:pt x="2597" y="438"/>
                    <a:pt x="2358" y="0"/>
                    <a:pt x="1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5"/>
            <p:cNvSpPr/>
            <p:nvPr/>
          </p:nvSpPr>
          <p:spPr>
            <a:xfrm rot="-1105939">
              <a:off x="7799137" y="972616"/>
              <a:ext cx="34" cy="34"/>
            </a:xfrm>
            <a:custGeom>
              <a:rect b="b" l="l" r="r" t="t"/>
              <a:pathLst>
                <a:path extrusionOk="0" h="1" w="1">
                  <a:moveTo>
                    <a:pt x="0" y="1"/>
                  </a:move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5"/>
            <p:cNvSpPr/>
            <p:nvPr/>
          </p:nvSpPr>
          <p:spPr>
            <a:xfrm rot="-1105939">
              <a:off x="7752161" y="920447"/>
              <a:ext cx="95207" cy="126828"/>
            </a:xfrm>
            <a:custGeom>
              <a:rect b="b" l="l" r="r" t="t"/>
              <a:pathLst>
                <a:path extrusionOk="0" h="3690" w="2770">
                  <a:moveTo>
                    <a:pt x="1537" y="1"/>
                  </a:moveTo>
                  <a:cubicBezTo>
                    <a:pt x="1523" y="1"/>
                    <a:pt x="1509" y="2"/>
                    <a:pt x="1495" y="6"/>
                  </a:cubicBezTo>
                  <a:cubicBezTo>
                    <a:pt x="1340" y="41"/>
                    <a:pt x="1245" y="184"/>
                    <a:pt x="1186" y="327"/>
                  </a:cubicBezTo>
                  <a:cubicBezTo>
                    <a:pt x="1126" y="458"/>
                    <a:pt x="1078" y="577"/>
                    <a:pt x="1031" y="708"/>
                  </a:cubicBezTo>
                  <a:cubicBezTo>
                    <a:pt x="959" y="946"/>
                    <a:pt x="864" y="1232"/>
                    <a:pt x="888" y="1494"/>
                  </a:cubicBezTo>
                  <a:cubicBezTo>
                    <a:pt x="900" y="1637"/>
                    <a:pt x="924" y="1756"/>
                    <a:pt x="983" y="1851"/>
                  </a:cubicBezTo>
                  <a:cubicBezTo>
                    <a:pt x="852" y="2077"/>
                    <a:pt x="733" y="2316"/>
                    <a:pt x="590" y="2542"/>
                  </a:cubicBezTo>
                  <a:cubicBezTo>
                    <a:pt x="543" y="2601"/>
                    <a:pt x="507" y="2661"/>
                    <a:pt x="471" y="2720"/>
                  </a:cubicBezTo>
                  <a:cubicBezTo>
                    <a:pt x="447" y="2756"/>
                    <a:pt x="424" y="2780"/>
                    <a:pt x="388" y="2816"/>
                  </a:cubicBezTo>
                  <a:cubicBezTo>
                    <a:pt x="376" y="2828"/>
                    <a:pt x="376" y="2839"/>
                    <a:pt x="364" y="2851"/>
                  </a:cubicBezTo>
                  <a:lnTo>
                    <a:pt x="364" y="2863"/>
                  </a:lnTo>
                  <a:cubicBezTo>
                    <a:pt x="316" y="2923"/>
                    <a:pt x="269" y="2982"/>
                    <a:pt x="209" y="3054"/>
                  </a:cubicBezTo>
                  <a:cubicBezTo>
                    <a:pt x="138" y="3137"/>
                    <a:pt x="66" y="3209"/>
                    <a:pt x="31" y="3316"/>
                  </a:cubicBezTo>
                  <a:cubicBezTo>
                    <a:pt x="0" y="3490"/>
                    <a:pt x="128" y="3690"/>
                    <a:pt x="300" y="3690"/>
                  </a:cubicBezTo>
                  <a:cubicBezTo>
                    <a:pt x="328" y="3690"/>
                    <a:pt x="358" y="3685"/>
                    <a:pt x="388" y="3673"/>
                  </a:cubicBezTo>
                  <a:cubicBezTo>
                    <a:pt x="507" y="3625"/>
                    <a:pt x="567" y="3566"/>
                    <a:pt x="650" y="3482"/>
                  </a:cubicBezTo>
                  <a:lnTo>
                    <a:pt x="828" y="3256"/>
                  </a:lnTo>
                  <a:cubicBezTo>
                    <a:pt x="912" y="3137"/>
                    <a:pt x="1019" y="3006"/>
                    <a:pt x="1090" y="2863"/>
                  </a:cubicBezTo>
                  <a:cubicBezTo>
                    <a:pt x="1245" y="2649"/>
                    <a:pt x="1376" y="2411"/>
                    <a:pt x="1483" y="2161"/>
                  </a:cubicBezTo>
                  <a:cubicBezTo>
                    <a:pt x="1745" y="2161"/>
                    <a:pt x="1971" y="1958"/>
                    <a:pt x="2150" y="1780"/>
                  </a:cubicBezTo>
                  <a:cubicBezTo>
                    <a:pt x="2257" y="1661"/>
                    <a:pt x="2376" y="1565"/>
                    <a:pt x="2472" y="1446"/>
                  </a:cubicBezTo>
                  <a:cubicBezTo>
                    <a:pt x="2591" y="1292"/>
                    <a:pt x="2769" y="1149"/>
                    <a:pt x="2745" y="946"/>
                  </a:cubicBezTo>
                  <a:cubicBezTo>
                    <a:pt x="2733" y="827"/>
                    <a:pt x="2662" y="708"/>
                    <a:pt x="2531" y="684"/>
                  </a:cubicBezTo>
                  <a:cubicBezTo>
                    <a:pt x="2505" y="677"/>
                    <a:pt x="2480" y="674"/>
                    <a:pt x="2456" y="674"/>
                  </a:cubicBezTo>
                  <a:cubicBezTo>
                    <a:pt x="2366" y="674"/>
                    <a:pt x="2290" y="722"/>
                    <a:pt x="2233" y="798"/>
                  </a:cubicBezTo>
                  <a:lnTo>
                    <a:pt x="2233" y="798"/>
                  </a:lnTo>
                  <a:cubicBezTo>
                    <a:pt x="2238" y="791"/>
                    <a:pt x="2239" y="788"/>
                    <a:pt x="2238" y="788"/>
                  </a:cubicBezTo>
                  <a:lnTo>
                    <a:pt x="2238" y="788"/>
                  </a:lnTo>
                  <a:cubicBezTo>
                    <a:pt x="2235" y="788"/>
                    <a:pt x="2215" y="812"/>
                    <a:pt x="2186" y="863"/>
                  </a:cubicBezTo>
                  <a:cubicBezTo>
                    <a:pt x="2186" y="875"/>
                    <a:pt x="2174" y="875"/>
                    <a:pt x="2174" y="875"/>
                  </a:cubicBezTo>
                  <a:lnTo>
                    <a:pt x="2138" y="923"/>
                  </a:lnTo>
                  <a:cubicBezTo>
                    <a:pt x="2091" y="958"/>
                    <a:pt x="2043" y="1006"/>
                    <a:pt x="1995" y="1065"/>
                  </a:cubicBezTo>
                  <a:lnTo>
                    <a:pt x="1686" y="1375"/>
                  </a:lnTo>
                  <a:lnTo>
                    <a:pt x="1579" y="1482"/>
                  </a:lnTo>
                  <a:cubicBezTo>
                    <a:pt x="1579" y="1482"/>
                    <a:pt x="1543" y="1518"/>
                    <a:pt x="1519" y="1518"/>
                  </a:cubicBezTo>
                  <a:cubicBezTo>
                    <a:pt x="1507" y="1518"/>
                    <a:pt x="1507" y="1530"/>
                    <a:pt x="1495" y="1530"/>
                  </a:cubicBezTo>
                  <a:cubicBezTo>
                    <a:pt x="1495" y="1530"/>
                    <a:pt x="1495" y="1518"/>
                    <a:pt x="1471" y="1518"/>
                  </a:cubicBezTo>
                  <a:lnTo>
                    <a:pt x="1471" y="1506"/>
                  </a:lnTo>
                  <a:lnTo>
                    <a:pt x="1471" y="1482"/>
                  </a:lnTo>
                  <a:lnTo>
                    <a:pt x="1471" y="1458"/>
                  </a:lnTo>
                  <a:lnTo>
                    <a:pt x="1471" y="1363"/>
                  </a:lnTo>
                  <a:lnTo>
                    <a:pt x="1471" y="1351"/>
                  </a:lnTo>
                  <a:lnTo>
                    <a:pt x="1471" y="1339"/>
                  </a:lnTo>
                  <a:cubicBezTo>
                    <a:pt x="1495" y="1196"/>
                    <a:pt x="1519" y="1077"/>
                    <a:pt x="1555" y="946"/>
                  </a:cubicBezTo>
                  <a:cubicBezTo>
                    <a:pt x="1579" y="815"/>
                    <a:pt x="1626" y="696"/>
                    <a:pt x="1674" y="577"/>
                  </a:cubicBezTo>
                  <a:cubicBezTo>
                    <a:pt x="1710" y="446"/>
                    <a:pt x="1769" y="280"/>
                    <a:pt x="1733" y="149"/>
                  </a:cubicBezTo>
                  <a:cubicBezTo>
                    <a:pt x="1693" y="57"/>
                    <a:pt x="1618" y="1"/>
                    <a:pt x="1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5"/>
            <p:cNvSpPr/>
            <p:nvPr/>
          </p:nvSpPr>
          <p:spPr>
            <a:xfrm rot="-1105939">
              <a:off x="7202360" y="1247159"/>
              <a:ext cx="94142" cy="104693"/>
            </a:xfrm>
            <a:custGeom>
              <a:rect b="b" l="l" r="r" t="t"/>
              <a:pathLst>
                <a:path extrusionOk="0" h="3046" w="2739">
                  <a:moveTo>
                    <a:pt x="806" y="565"/>
                  </a:moveTo>
                  <a:cubicBezTo>
                    <a:pt x="849" y="565"/>
                    <a:pt x="891" y="570"/>
                    <a:pt x="929" y="582"/>
                  </a:cubicBezTo>
                  <a:cubicBezTo>
                    <a:pt x="1203" y="630"/>
                    <a:pt x="1489" y="749"/>
                    <a:pt x="1679" y="903"/>
                  </a:cubicBezTo>
                  <a:cubicBezTo>
                    <a:pt x="1905" y="1106"/>
                    <a:pt x="2060" y="1308"/>
                    <a:pt x="2120" y="1606"/>
                  </a:cubicBezTo>
                  <a:cubicBezTo>
                    <a:pt x="2143" y="1725"/>
                    <a:pt x="2143" y="1904"/>
                    <a:pt x="2120" y="2023"/>
                  </a:cubicBezTo>
                  <a:cubicBezTo>
                    <a:pt x="2096" y="2082"/>
                    <a:pt x="2084" y="2142"/>
                    <a:pt x="2072" y="2189"/>
                  </a:cubicBezTo>
                  <a:cubicBezTo>
                    <a:pt x="2024" y="2154"/>
                    <a:pt x="2001" y="2118"/>
                    <a:pt x="1953" y="2082"/>
                  </a:cubicBezTo>
                  <a:cubicBezTo>
                    <a:pt x="1786" y="1939"/>
                    <a:pt x="1620" y="1784"/>
                    <a:pt x="1441" y="1642"/>
                  </a:cubicBezTo>
                  <a:cubicBezTo>
                    <a:pt x="1286" y="1487"/>
                    <a:pt x="1120" y="1344"/>
                    <a:pt x="953" y="1177"/>
                  </a:cubicBezTo>
                  <a:cubicBezTo>
                    <a:pt x="786" y="1022"/>
                    <a:pt x="643" y="832"/>
                    <a:pt x="417" y="772"/>
                  </a:cubicBezTo>
                  <a:cubicBezTo>
                    <a:pt x="417" y="772"/>
                    <a:pt x="405" y="772"/>
                    <a:pt x="405" y="761"/>
                  </a:cubicBezTo>
                  <a:lnTo>
                    <a:pt x="417" y="737"/>
                  </a:lnTo>
                  <a:cubicBezTo>
                    <a:pt x="465" y="701"/>
                    <a:pt x="512" y="653"/>
                    <a:pt x="548" y="630"/>
                  </a:cubicBezTo>
                  <a:cubicBezTo>
                    <a:pt x="621" y="589"/>
                    <a:pt x="716" y="565"/>
                    <a:pt x="806" y="565"/>
                  </a:cubicBezTo>
                  <a:close/>
                  <a:moveTo>
                    <a:pt x="853" y="0"/>
                  </a:moveTo>
                  <a:cubicBezTo>
                    <a:pt x="746" y="0"/>
                    <a:pt x="639" y="14"/>
                    <a:pt x="536" y="46"/>
                  </a:cubicBezTo>
                  <a:cubicBezTo>
                    <a:pt x="346" y="106"/>
                    <a:pt x="179" y="237"/>
                    <a:pt x="96" y="415"/>
                  </a:cubicBezTo>
                  <a:cubicBezTo>
                    <a:pt x="0" y="594"/>
                    <a:pt x="36" y="772"/>
                    <a:pt x="131" y="939"/>
                  </a:cubicBezTo>
                  <a:cubicBezTo>
                    <a:pt x="155" y="951"/>
                    <a:pt x="155" y="963"/>
                    <a:pt x="167" y="963"/>
                  </a:cubicBezTo>
                  <a:lnTo>
                    <a:pt x="167" y="987"/>
                  </a:lnTo>
                  <a:cubicBezTo>
                    <a:pt x="191" y="1225"/>
                    <a:pt x="393" y="1403"/>
                    <a:pt x="536" y="1558"/>
                  </a:cubicBezTo>
                  <a:cubicBezTo>
                    <a:pt x="703" y="1725"/>
                    <a:pt x="869" y="1904"/>
                    <a:pt x="1024" y="2070"/>
                  </a:cubicBezTo>
                  <a:cubicBezTo>
                    <a:pt x="1191" y="2237"/>
                    <a:pt x="1358" y="2380"/>
                    <a:pt x="1536" y="2535"/>
                  </a:cubicBezTo>
                  <a:cubicBezTo>
                    <a:pt x="1715" y="2689"/>
                    <a:pt x="1905" y="2868"/>
                    <a:pt x="2120" y="3011"/>
                  </a:cubicBezTo>
                  <a:cubicBezTo>
                    <a:pt x="2160" y="3035"/>
                    <a:pt x="2207" y="3046"/>
                    <a:pt x="2254" y="3046"/>
                  </a:cubicBezTo>
                  <a:cubicBezTo>
                    <a:pt x="2373" y="3046"/>
                    <a:pt x="2497" y="2975"/>
                    <a:pt x="2548" y="2856"/>
                  </a:cubicBezTo>
                  <a:cubicBezTo>
                    <a:pt x="2572" y="2773"/>
                    <a:pt x="2572" y="2677"/>
                    <a:pt x="2536" y="2606"/>
                  </a:cubicBezTo>
                  <a:cubicBezTo>
                    <a:pt x="2608" y="2499"/>
                    <a:pt x="2655" y="2368"/>
                    <a:pt x="2679" y="2249"/>
                  </a:cubicBezTo>
                  <a:cubicBezTo>
                    <a:pt x="2727" y="2082"/>
                    <a:pt x="2739" y="1904"/>
                    <a:pt x="2727" y="1725"/>
                  </a:cubicBezTo>
                  <a:cubicBezTo>
                    <a:pt x="2691" y="1356"/>
                    <a:pt x="2560" y="1022"/>
                    <a:pt x="2334" y="737"/>
                  </a:cubicBezTo>
                  <a:cubicBezTo>
                    <a:pt x="2143" y="499"/>
                    <a:pt x="1882" y="296"/>
                    <a:pt x="1596" y="177"/>
                  </a:cubicBezTo>
                  <a:cubicBezTo>
                    <a:pt x="1362" y="77"/>
                    <a:pt x="1105" y="0"/>
                    <a:pt x="8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5"/>
            <p:cNvSpPr/>
            <p:nvPr/>
          </p:nvSpPr>
          <p:spPr>
            <a:xfrm rot="-1105939">
              <a:off x="7222681" y="1157091"/>
              <a:ext cx="97854" cy="108543"/>
            </a:xfrm>
            <a:custGeom>
              <a:rect b="b" l="l" r="r" t="t"/>
              <a:pathLst>
                <a:path extrusionOk="0" h="3158" w="2847">
                  <a:moveTo>
                    <a:pt x="785" y="610"/>
                  </a:moveTo>
                  <a:cubicBezTo>
                    <a:pt x="858" y="610"/>
                    <a:pt x="936" y="632"/>
                    <a:pt x="1001" y="664"/>
                  </a:cubicBezTo>
                  <a:cubicBezTo>
                    <a:pt x="1358" y="843"/>
                    <a:pt x="1620" y="1224"/>
                    <a:pt x="1798" y="1581"/>
                  </a:cubicBezTo>
                  <a:cubicBezTo>
                    <a:pt x="1894" y="1760"/>
                    <a:pt x="1965" y="1962"/>
                    <a:pt x="2001" y="2153"/>
                  </a:cubicBezTo>
                  <a:cubicBezTo>
                    <a:pt x="2025" y="2224"/>
                    <a:pt x="2025" y="2331"/>
                    <a:pt x="2001" y="2403"/>
                  </a:cubicBezTo>
                  <a:cubicBezTo>
                    <a:pt x="2001" y="2414"/>
                    <a:pt x="1953" y="2474"/>
                    <a:pt x="1929" y="2498"/>
                  </a:cubicBezTo>
                  <a:cubicBezTo>
                    <a:pt x="1929" y="2510"/>
                    <a:pt x="1894" y="2534"/>
                    <a:pt x="1894" y="2534"/>
                  </a:cubicBezTo>
                  <a:cubicBezTo>
                    <a:pt x="1870" y="2543"/>
                    <a:pt x="1846" y="2548"/>
                    <a:pt x="1820" y="2548"/>
                  </a:cubicBezTo>
                  <a:cubicBezTo>
                    <a:pt x="1691" y="2548"/>
                    <a:pt x="1543" y="2435"/>
                    <a:pt x="1453" y="2355"/>
                  </a:cubicBezTo>
                  <a:cubicBezTo>
                    <a:pt x="1310" y="2224"/>
                    <a:pt x="1191" y="2057"/>
                    <a:pt x="1072" y="1879"/>
                  </a:cubicBezTo>
                  <a:cubicBezTo>
                    <a:pt x="917" y="1676"/>
                    <a:pt x="810" y="1450"/>
                    <a:pt x="691" y="1212"/>
                  </a:cubicBezTo>
                  <a:cubicBezTo>
                    <a:pt x="655" y="1152"/>
                    <a:pt x="608" y="1033"/>
                    <a:pt x="548" y="926"/>
                  </a:cubicBezTo>
                  <a:cubicBezTo>
                    <a:pt x="560" y="879"/>
                    <a:pt x="560" y="819"/>
                    <a:pt x="584" y="783"/>
                  </a:cubicBezTo>
                  <a:cubicBezTo>
                    <a:pt x="584" y="783"/>
                    <a:pt x="596" y="724"/>
                    <a:pt x="596" y="700"/>
                  </a:cubicBezTo>
                  <a:cubicBezTo>
                    <a:pt x="608" y="688"/>
                    <a:pt x="596" y="676"/>
                    <a:pt x="620" y="664"/>
                  </a:cubicBezTo>
                  <a:cubicBezTo>
                    <a:pt x="663" y="626"/>
                    <a:pt x="722" y="610"/>
                    <a:pt x="785" y="610"/>
                  </a:cubicBezTo>
                  <a:close/>
                  <a:moveTo>
                    <a:pt x="850" y="0"/>
                  </a:moveTo>
                  <a:cubicBezTo>
                    <a:pt x="560" y="0"/>
                    <a:pt x="263" y="118"/>
                    <a:pt x="120" y="367"/>
                  </a:cubicBezTo>
                  <a:cubicBezTo>
                    <a:pt x="36" y="509"/>
                    <a:pt x="1" y="688"/>
                    <a:pt x="48" y="855"/>
                  </a:cubicBezTo>
                  <a:cubicBezTo>
                    <a:pt x="72" y="938"/>
                    <a:pt x="132" y="1033"/>
                    <a:pt x="215" y="1093"/>
                  </a:cubicBezTo>
                  <a:cubicBezTo>
                    <a:pt x="239" y="1319"/>
                    <a:pt x="322" y="1533"/>
                    <a:pt x="417" y="1760"/>
                  </a:cubicBezTo>
                  <a:cubicBezTo>
                    <a:pt x="536" y="2033"/>
                    <a:pt x="691" y="2284"/>
                    <a:pt x="846" y="2522"/>
                  </a:cubicBezTo>
                  <a:cubicBezTo>
                    <a:pt x="1086" y="2828"/>
                    <a:pt x="1493" y="3157"/>
                    <a:pt x="1887" y="3157"/>
                  </a:cubicBezTo>
                  <a:cubicBezTo>
                    <a:pt x="2060" y="3157"/>
                    <a:pt x="2230" y="3094"/>
                    <a:pt x="2382" y="2938"/>
                  </a:cubicBezTo>
                  <a:cubicBezTo>
                    <a:pt x="2846" y="2450"/>
                    <a:pt x="2572" y="1664"/>
                    <a:pt x="2310" y="1164"/>
                  </a:cubicBezTo>
                  <a:cubicBezTo>
                    <a:pt x="2060" y="688"/>
                    <a:pt x="1608" y="140"/>
                    <a:pt x="1060" y="21"/>
                  </a:cubicBezTo>
                  <a:cubicBezTo>
                    <a:pt x="992" y="7"/>
                    <a:pt x="921" y="0"/>
                    <a:pt x="8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5"/>
            <p:cNvSpPr/>
            <p:nvPr/>
          </p:nvSpPr>
          <p:spPr>
            <a:xfrm rot="-1105939">
              <a:off x="7253152" y="1059198"/>
              <a:ext cx="92045" cy="141367"/>
            </a:xfrm>
            <a:custGeom>
              <a:rect b="b" l="l" r="r" t="t"/>
              <a:pathLst>
                <a:path extrusionOk="0" h="4113" w="2678">
                  <a:moveTo>
                    <a:pt x="1029" y="1"/>
                  </a:moveTo>
                  <a:cubicBezTo>
                    <a:pt x="921" y="1"/>
                    <a:pt x="828" y="61"/>
                    <a:pt x="787" y="173"/>
                  </a:cubicBezTo>
                  <a:cubicBezTo>
                    <a:pt x="727" y="339"/>
                    <a:pt x="823" y="482"/>
                    <a:pt x="906" y="625"/>
                  </a:cubicBezTo>
                  <a:cubicBezTo>
                    <a:pt x="977" y="756"/>
                    <a:pt x="1061" y="875"/>
                    <a:pt x="1132" y="1006"/>
                  </a:cubicBezTo>
                  <a:cubicBezTo>
                    <a:pt x="1263" y="1232"/>
                    <a:pt x="1394" y="1470"/>
                    <a:pt x="1537" y="1697"/>
                  </a:cubicBezTo>
                  <a:cubicBezTo>
                    <a:pt x="1656" y="1899"/>
                    <a:pt x="1751" y="2090"/>
                    <a:pt x="1858" y="2316"/>
                  </a:cubicBezTo>
                  <a:cubicBezTo>
                    <a:pt x="1715" y="2197"/>
                    <a:pt x="1549" y="2090"/>
                    <a:pt x="1394" y="1970"/>
                  </a:cubicBezTo>
                  <a:cubicBezTo>
                    <a:pt x="1215" y="1840"/>
                    <a:pt x="1037" y="1709"/>
                    <a:pt x="846" y="1578"/>
                  </a:cubicBezTo>
                  <a:cubicBezTo>
                    <a:pt x="668" y="1435"/>
                    <a:pt x="465" y="1316"/>
                    <a:pt x="239" y="1292"/>
                  </a:cubicBezTo>
                  <a:cubicBezTo>
                    <a:pt x="203" y="1292"/>
                    <a:pt x="180" y="1292"/>
                    <a:pt x="144" y="1316"/>
                  </a:cubicBezTo>
                  <a:cubicBezTo>
                    <a:pt x="72" y="1316"/>
                    <a:pt x="1" y="1363"/>
                    <a:pt x="13" y="1459"/>
                  </a:cubicBezTo>
                  <a:cubicBezTo>
                    <a:pt x="25" y="1554"/>
                    <a:pt x="25" y="1649"/>
                    <a:pt x="61" y="1756"/>
                  </a:cubicBezTo>
                  <a:cubicBezTo>
                    <a:pt x="108" y="1851"/>
                    <a:pt x="144" y="1959"/>
                    <a:pt x="191" y="2054"/>
                  </a:cubicBezTo>
                  <a:cubicBezTo>
                    <a:pt x="299" y="2232"/>
                    <a:pt x="418" y="2411"/>
                    <a:pt x="525" y="2601"/>
                  </a:cubicBezTo>
                  <a:cubicBezTo>
                    <a:pt x="739" y="2959"/>
                    <a:pt x="965" y="3316"/>
                    <a:pt x="1192" y="3685"/>
                  </a:cubicBezTo>
                  <a:cubicBezTo>
                    <a:pt x="1299" y="3846"/>
                    <a:pt x="1425" y="4112"/>
                    <a:pt x="1649" y="4112"/>
                  </a:cubicBezTo>
                  <a:cubicBezTo>
                    <a:pt x="1674" y="4112"/>
                    <a:pt x="1700" y="4109"/>
                    <a:pt x="1727" y="4102"/>
                  </a:cubicBezTo>
                  <a:cubicBezTo>
                    <a:pt x="1989" y="4030"/>
                    <a:pt x="1918" y="3721"/>
                    <a:pt x="1811" y="3554"/>
                  </a:cubicBezTo>
                  <a:cubicBezTo>
                    <a:pt x="1632" y="3244"/>
                    <a:pt x="1430" y="2923"/>
                    <a:pt x="1239" y="2625"/>
                  </a:cubicBezTo>
                  <a:lnTo>
                    <a:pt x="1239" y="2625"/>
                  </a:lnTo>
                  <a:lnTo>
                    <a:pt x="2216" y="3340"/>
                  </a:lnTo>
                  <a:cubicBezTo>
                    <a:pt x="2248" y="3358"/>
                    <a:pt x="2286" y="3367"/>
                    <a:pt x="2326" y="3367"/>
                  </a:cubicBezTo>
                  <a:cubicBezTo>
                    <a:pt x="2487" y="3367"/>
                    <a:pt x="2678" y="3224"/>
                    <a:pt x="2668" y="3042"/>
                  </a:cubicBezTo>
                  <a:cubicBezTo>
                    <a:pt x="2597" y="2482"/>
                    <a:pt x="2382" y="1959"/>
                    <a:pt x="2096" y="1482"/>
                  </a:cubicBezTo>
                  <a:cubicBezTo>
                    <a:pt x="1966" y="1244"/>
                    <a:pt x="1811" y="1006"/>
                    <a:pt x="1668" y="756"/>
                  </a:cubicBezTo>
                  <a:cubicBezTo>
                    <a:pt x="1596" y="625"/>
                    <a:pt x="1501" y="482"/>
                    <a:pt x="1430" y="351"/>
                  </a:cubicBezTo>
                  <a:cubicBezTo>
                    <a:pt x="1334" y="208"/>
                    <a:pt x="1263" y="42"/>
                    <a:pt x="1084" y="6"/>
                  </a:cubicBezTo>
                  <a:cubicBezTo>
                    <a:pt x="1066" y="3"/>
                    <a:pt x="1047" y="1"/>
                    <a:pt x="1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5"/>
            <p:cNvSpPr/>
            <p:nvPr/>
          </p:nvSpPr>
          <p:spPr>
            <a:xfrm rot="-1105939">
              <a:off x="7293273" y="1010564"/>
              <a:ext cx="22547" cy="58258"/>
            </a:xfrm>
            <a:custGeom>
              <a:rect b="b" l="l" r="r" t="t"/>
              <a:pathLst>
                <a:path extrusionOk="0" h="1695" w="656">
                  <a:moveTo>
                    <a:pt x="241" y="1"/>
                  </a:moveTo>
                  <a:cubicBezTo>
                    <a:pt x="214" y="1"/>
                    <a:pt x="188" y="7"/>
                    <a:pt x="167" y="23"/>
                  </a:cubicBezTo>
                  <a:cubicBezTo>
                    <a:pt x="119" y="46"/>
                    <a:pt x="72" y="82"/>
                    <a:pt x="60" y="130"/>
                  </a:cubicBezTo>
                  <a:cubicBezTo>
                    <a:pt x="48" y="142"/>
                    <a:pt x="48" y="165"/>
                    <a:pt x="36" y="189"/>
                  </a:cubicBezTo>
                  <a:cubicBezTo>
                    <a:pt x="36" y="195"/>
                    <a:pt x="36" y="198"/>
                    <a:pt x="38" y="198"/>
                  </a:cubicBezTo>
                  <a:cubicBezTo>
                    <a:pt x="39" y="198"/>
                    <a:pt x="42" y="195"/>
                    <a:pt x="48" y="189"/>
                  </a:cubicBezTo>
                  <a:lnTo>
                    <a:pt x="48" y="189"/>
                  </a:lnTo>
                  <a:cubicBezTo>
                    <a:pt x="36" y="213"/>
                    <a:pt x="12" y="249"/>
                    <a:pt x="12" y="273"/>
                  </a:cubicBezTo>
                  <a:cubicBezTo>
                    <a:pt x="12" y="308"/>
                    <a:pt x="0" y="332"/>
                    <a:pt x="0" y="368"/>
                  </a:cubicBezTo>
                  <a:lnTo>
                    <a:pt x="0" y="451"/>
                  </a:lnTo>
                  <a:lnTo>
                    <a:pt x="0" y="796"/>
                  </a:lnTo>
                  <a:cubicBezTo>
                    <a:pt x="0" y="915"/>
                    <a:pt x="0" y="1023"/>
                    <a:pt x="12" y="1142"/>
                  </a:cubicBezTo>
                  <a:cubicBezTo>
                    <a:pt x="36" y="1296"/>
                    <a:pt x="36" y="1475"/>
                    <a:pt x="155" y="1618"/>
                  </a:cubicBezTo>
                  <a:cubicBezTo>
                    <a:pt x="208" y="1671"/>
                    <a:pt x="271" y="1695"/>
                    <a:pt x="334" y="1695"/>
                  </a:cubicBezTo>
                  <a:cubicBezTo>
                    <a:pt x="427" y="1695"/>
                    <a:pt x="520" y="1643"/>
                    <a:pt x="584" y="1558"/>
                  </a:cubicBezTo>
                  <a:cubicBezTo>
                    <a:pt x="655" y="1404"/>
                    <a:pt x="631" y="1225"/>
                    <a:pt x="608" y="1082"/>
                  </a:cubicBezTo>
                  <a:cubicBezTo>
                    <a:pt x="596" y="963"/>
                    <a:pt x="584" y="844"/>
                    <a:pt x="584" y="725"/>
                  </a:cubicBezTo>
                  <a:cubicBezTo>
                    <a:pt x="572" y="582"/>
                    <a:pt x="548" y="451"/>
                    <a:pt x="524" y="320"/>
                  </a:cubicBezTo>
                  <a:lnTo>
                    <a:pt x="477" y="189"/>
                  </a:lnTo>
                  <a:lnTo>
                    <a:pt x="453" y="130"/>
                  </a:lnTo>
                  <a:cubicBezTo>
                    <a:pt x="417" y="59"/>
                    <a:pt x="322" y="1"/>
                    <a:pt x="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5"/>
            <p:cNvSpPr/>
            <p:nvPr/>
          </p:nvSpPr>
          <p:spPr>
            <a:xfrm rot="-1105939">
              <a:off x="7318765" y="964466"/>
              <a:ext cx="79362" cy="131159"/>
            </a:xfrm>
            <a:custGeom>
              <a:rect b="b" l="l" r="r" t="t"/>
              <a:pathLst>
                <a:path extrusionOk="0" h="3816" w="2309">
                  <a:moveTo>
                    <a:pt x="1670" y="0"/>
                  </a:moveTo>
                  <a:cubicBezTo>
                    <a:pt x="1591" y="0"/>
                    <a:pt x="1516" y="31"/>
                    <a:pt x="1441" y="56"/>
                  </a:cubicBezTo>
                  <a:cubicBezTo>
                    <a:pt x="1358" y="92"/>
                    <a:pt x="1262" y="139"/>
                    <a:pt x="1179" y="163"/>
                  </a:cubicBezTo>
                  <a:cubicBezTo>
                    <a:pt x="1036" y="222"/>
                    <a:pt x="905" y="306"/>
                    <a:pt x="774" y="389"/>
                  </a:cubicBezTo>
                  <a:cubicBezTo>
                    <a:pt x="643" y="484"/>
                    <a:pt x="500" y="580"/>
                    <a:pt x="370" y="687"/>
                  </a:cubicBezTo>
                  <a:cubicBezTo>
                    <a:pt x="310" y="734"/>
                    <a:pt x="262" y="794"/>
                    <a:pt x="203" y="842"/>
                  </a:cubicBezTo>
                  <a:cubicBezTo>
                    <a:pt x="179" y="865"/>
                    <a:pt x="143" y="901"/>
                    <a:pt x="131" y="925"/>
                  </a:cubicBezTo>
                  <a:cubicBezTo>
                    <a:pt x="119" y="961"/>
                    <a:pt x="84" y="973"/>
                    <a:pt x="72" y="996"/>
                  </a:cubicBezTo>
                  <a:cubicBezTo>
                    <a:pt x="59" y="1040"/>
                    <a:pt x="47" y="1064"/>
                    <a:pt x="41" y="1072"/>
                  </a:cubicBezTo>
                  <a:lnTo>
                    <a:pt x="41" y="1072"/>
                  </a:lnTo>
                  <a:cubicBezTo>
                    <a:pt x="43" y="1066"/>
                    <a:pt x="46" y="1061"/>
                    <a:pt x="48" y="1056"/>
                  </a:cubicBezTo>
                  <a:lnTo>
                    <a:pt x="48" y="1056"/>
                  </a:lnTo>
                  <a:cubicBezTo>
                    <a:pt x="40" y="1068"/>
                    <a:pt x="37" y="1075"/>
                    <a:pt x="38" y="1075"/>
                  </a:cubicBezTo>
                  <a:cubicBezTo>
                    <a:pt x="39" y="1075"/>
                    <a:pt x="40" y="1074"/>
                    <a:pt x="41" y="1072"/>
                  </a:cubicBezTo>
                  <a:lnTo>
                    <a:pt x="41" y="1072"/>
                  </a:lnTo>
                  <a:cubicBezTo>
                    <a:pt x="1" y="1176"/>
                    <a:pt x="4" y="1299"/>
                    <a:pt x="84" y="1389"/>
                  </a:cubicBezTo>
                  <a:cubicBezTo>
                    <a:pt x="143" y="1441"/>
                    <a:pt x="212" y="1470"/>
                    <a:pt x="284" y="1470"/>
                  </a:cubicBezTo>
                  <a:cubicBezTo>
                    <a:pt x="327" y="1470"/>
                    <a:pt x="372" y="1459"/>
                    <a:pt x="417" y="1437"/>
                  </a:cubicBezTo>
                  <a:cubicBezTo>
                    <a:pt x="489" y="1389"/>
                    <a:pt x="548" y="1342"/>
                    <a:pt x="620" y="1282"/>
                  </a:cubicBezTo>
                  <a:cubicBezTo>
                    <a:pt x="643" y="1270"/>
                    <a:pt x="655" y="1246"/>
                    <a:pt x="667" y="1246"/>
                  </a:cubicBezTo>
                  <a:lnTo>
                    <a:pt x="679" y="1235"/>
                  </a:lnTo>
                  <a:lnTo>
                    <a:pt x="703" y="1223"/>
                  </a:lnTo>
                  <a:cubicBezTo>
                    <a:pt x="727" y="1294"/>
                    <a:pt x="762" y="1389"/>
                    <a:pt x="786" y="1461"/>
                  </a:cubicBezTo>
                  <a:cubicBezTo>
                    <a:pt x="870" y="1699"/>
                    <a:pt x="977" y="1937"/>
                    <a:pt x="1072" y="2175"/>
                  </a:cubicBezTo>
                  <a:cubicBezTo>
                    <a:pt x="1155" y="2413"/>
                    <a:pt x="1262" y="2651"/>
                    <a:pt x="1358" y="2889"/>
                  </a:cubicBezTo>
                  <a:cubicBezTo>
                    <a:pt x="1393" y="3009"/>
                    <a:pt x="1453" y="3140"/>
                    <a:pt x="1501" y="3259"/>
                  </a:cubicBezTo>
                  <a:cubicBezTo>
                    <a:pt x="1560" y="3390"/>
                    <a:pt x="1608" y="3532"/>
                    <a:pt x="1679" y="3651"/>
                  </a:cubicBezTo>
                  <a:cubicBezTo>
                    <a:pt x="1756" y="3766"/>
                    <a:pt x="1861" y="3816"/>
                    <a:pt x="1962" y="3816"/>
                  </a:cubicBezTo>
                  <a:cubicBezTo>
                    <a:pt x="2143" y="3816"/>
                    <a:pt x="2309" y="3655"/>
                    <a:pt x="2263" y="3425"/>
                  </a:cubicBezTo>
                  <a:cubicBezTo>
                    <a:pt x="2227" y="3294"/>
                    <a:pt x="2155" y="3163"/>
                    <a:pt x="2108" y="3020"/>
                  </a:cubicBezTo>
                  <a:cubicBezTo>
                    <a:pt x="2048" y="2901"/>
                    <a:pt x="2013" y="2770"/>
                    <a:pt x="1953" y="2651"/>
                  </a:cubicBezTo>
                  <a:lnTo>
                    <a:pt x="1632" y="1937"/>
                  </a:lnTo>
                  <a:cubicBezTo>
                    <a:pt x="1536" y="1699"/>
                    <a:pt x="1441" y="1461"/>
                    <a:pt x="1334" y="1223"/>
                  </a:cubicBezTo>
                  <a:cubicBezTo>
                    <a:pt x="1298" y="1104"/>
                    <a:pt x="1251" y="996"/>
                    <a:pt x="1191" y="877"/>
                  </a:cubicBezTo>
                  <a:cubicBezTo>
                    <a:pt x="1274" y="842"/>
                    <a:pt x="1382" y="782"/>
                    <a:pt x="1477" y="734"/>
                  </a:cubicBezTo>
                  <a:cubicBezTo>
                    <a:pt x="1489" y="734"/>
                    <a:pt x="1501" y="723"/>
                    <a:pt x="1513" y="723"/>
                  </a:cubicBezTo>
                  <a:cubicBezTo>
                    <a:pt x="1548" y="699"/>
                    <a:pt x="1572" y="687"/>
                    <a:pt x="1620" y="675"/>
                  </a:cubicBezTo>
                  <a:cubicBezTo>
                    <a:pt x="1655" y="663"/>
                    <a:pt x="1679" y="639"/>
                    <a:pt x="1727" y="639"/>
                  </a:cubicBezTo>
                  <a:cubicBezTo>
                    <a:pt x="1810" y="603"/>
                    <a:pt x="1894" y="556"/>
                    <a:pt x="1953" y="461"/>
                  </a:cubicBezTo>
                  <a:cubicBezTo>
                    <a:pt x="2013" y="389"/>
                    <a:pt x="1989" y="270"/>
                    <a:pt x="1965" y="199"/>
                  </a:cubicBezTo>
                  <a:cubicBezTo>
                    <a:pt x="1917" y="103"/>
                    <a:pt x="1858" y="44"/>
                    <a:pt x="1774" y="20"/>
                  </a:cubicBezTo>
                  <a:cubicBezTo>
                    <a:pt x="1739" y="6"/>
                    <a:pt x="170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5"/>
            <p:cNvSpPr/>
            <p:nvPr/>
          </p:nvSpPr>
          <p:spPr>
            <a:xfrm rot="-1105939">
              <a:off x="7711910" y="1801567"/>
              <a:ext cx="72900" cy="56368"/>
            </a:xfrm>
            <a:custGeom>
              <a:rect b="b" l="l" r="r" t="t"/>
              <a:pathLst>
                <a:path extrusionOk="0" h="1640" w="2121">
                  <a:moveTo>
                    <a:pt x="930" y="1"/>
                  </a:moveTo>
                  <a:cubicBezTo>
                    <a:pt x="918" y="322"/>
                    <a:pt x="894" y="655"/>
                    <a:pt x="846" y="977"/>
                  </a:cubicBezTo>
                  <a:lnTo>
                    <a:pt x="560" y="977"/>
                  </a:lnTo>
                  <a:cubicBezTo>
                    <a:pt x="394" y="1001"/>
                    <a:pt x="191" y="977"/>
                    <a:pt x="84" y="1120"/>
                  </a:cubicBezTo>
                  <a:cubicBezTo>
                    <a:pt x="25" y="1179"/>
                    <a:pt x="1" y="1298"/>
                    <a:pt x="48" y="1370"/>
                  </a:cubicBezTo>
                  <a:cubicBezTo>
                    <a:pt x="156" y="1513"/>
                    <a:pt x="322" y="1536"/>
                    <a:pt x="489" y="1560"/>
                  </a:cubicBezTo>
                  <a:cubicBezTo>
                    <a:pt x="656" y="1596"/>
                    <a:pt x="799" y="1596"/>
                    <a:pt x="965" y="1608"/>
                  </a:cubicBezTo>
                  <a:cubicBezTo>
                    <a:pt x="1108" y="1620"/>
                    <a:pt x="1251" y="1620"/>
                    <a:pt x="1394" y="1620"/>
                  </a:cubicBezTo>
                  <a:cubicBezTo>
                    <a:pt x="1510" y="1620"/>
                    <a:pt x="1619" y="1640"/>
                    <a:pt x="1722" y="1640"/>
                  </a:cubicBezTo>
                  <a:cubicBezTo>
                    <a:pt x="1756" y="1640"/>
                    <a:pt x="1790" y="1638"/>
                    <a:pt x="1823" y="1632"/>
                  </a:cubicBezTo>
                  <a:cubicBezTo>
                    <a:pt x="1965" y="1620"/>
                    <a:pt x="2084" y="1548"/>
                    <a:pt x="2108" y="1417"/>
                  </a:cubicBezTo>
                  <a:cubicBezTo>
                    <a:pt x="2120" y="1358"/>
                    <a:pt x="2120" y="1310"/>
                    <a:pt x="2108" y="1251"/>
                  </a:cubicBezTo>
                  <a:cubicBezTo>
                    <a:pt x="2096" y="1155"/>
                    <a:pt x="1989" y="1060"/>
                    <a:pt x="1906" y="1036"/>
                  </a:cubicBezTo>
                  <a:cubicBezTo>
                    <a:pt x="1751" y="1013"/>
                    <a:pt x="1608" y="1013"/>
                    <a:pt x="1453" y="1013"/>
                  </a:cubicBezTo>
                  <a:cubicBezTo>
                    <a:pt x="1465" y="941"/>
                    <a:pt x="1465" y="858"/>
                    <a:pt x="1465" y="786"/>
                  </a:cubicBezTo>
                  <a:cubicBezTo>
                    <a:pt x="1477" y="679"/>
                    <a:pt x="1477" y="584"/>
                    <a:pt x="1501" y="477"/>
                  </a:cubicBezTo>
                  <a:cubicBezTo>
                    <a:pt x="1513" y="346"/>
                    <a:pt x="1513" y="203"/>
                    <a:pt x="1525" y="60"/>
                  </a:cubicBezTo>
                  <a:cubicBezTo>
                    <a:pt x="1334" y="48"/>
                    <a:pt x="1120" y="24"/>
                    <a:pt x="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5"/>
            <p:cNvSpPr/>
            <p:nvPr/>
          </p:nvSpPr>
          <p:spPr>
            <a:xfrm rot="-1105939">
              <a:off x="7850562" y="1760893"/>
              <a:ext cx="22135" cy="12511"/>
            </a:xfrm>
            <a:custGeom>
              <a:rect b="b" l="l" r="r" t="t"/>
              <a:pathLst>
                <a:path extrusionOk="0" h="364" w="644">
                  <a:moveTo>
                    <a:pt x="644" y="1"/>
                  </a:moveTo>
                  <a:lnTo>
                    <a:pt x="644" y="1"/>
                  </a:lnTo>
                  <a:cubicBezTo>
                    <a:pt x="418" y="13"/>
                    <a:pt x="215" y="49"/>
                    <a:pt x="1" y="60"/>
                  </a:cubicBezTo>
                  <a:cubicBezTo>
                    <a:pt x="37" y="120"/>
                    <a:pt x="49" y="168"/>
                    <a:pt x="84" y="227"/>
                  </a:cubicBezTo>
                  <a:cubicBezTo>
                    <a:pt x="123" y="324"/>
                    <a:pt x="202" y="364"/>
                    <a:pt x="286" y="364"/>
                  </a:cubicBezTo>
                  <a:cubicBezTo>
                    <a:pt x="408" y="364"/>
                    <a:pt x="542" y="280"/>
                    <a:pt x="584" y="168"/>
                  </a:cubicBezTo>
                  <a:cubicBezTo>
                    <a:pt x="596" y="108"/>
                    <a:pt x="620" y="60"/>
                    <a:pt x="644"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5"/>
            <p:cNvSpPr/>
            <p:nvPr/>
          </p:nvSpPr>
          <p:spPr>
            <a:xfrm rot="-1105939">
              <a:off x="7822821" y="1774404"/>
              <a:ext cx="24163" cy="54134"/>
            </a:xfrm>
            <a:custGeom>
              <a:rect b="b" l="l" r="r" t="t"/>
              <a:pathLst>
                <a:path extrusionOk="0" h="1575" w="703">
                  <a:moveTo>
                    <a:pt x="643" y="0"/>
                  </a:moveTo>
                  <a:cubicBezTo>
                    <a:pt x="429" y="12"/>
                    <a:pt x="239" y="12"/>
                    <a:pt x="48" y="12"/>
                  </a:cubicBezTo>
                  <a:lnTo>
                    <a:pt x="48" y="631"/>
                  </a:lnTo>
                  <a:cubicBezTo>
                    <a:pt x="48" y="893"/>
                    <a:pt x="0" y="1215"/>
                    <a:pt x="119" y="1441"/>
                  </a:cubicBezTo>
                  <a:cubicBezTo>
                    <a:pt x="167" y="1530"/>
                    <a:pt x="259" y="1575"/>
                    <a:pt x="352" y="1575"/>
                  </a:cubicBezTo>
                  <a:cubicBezTo>
                    <a:pt x="444" y="1575"/>
                    <a:pt x="536" y="1530"/>
                    <a:pt x="584" y="1441"/>
                  </a:cubicBezTo>
                  <a:cubicBezTo>
                    <a:pt x="703" y="1203"/>
                    <a:pt x="655" y="857"/>
                    <a:pt x="655" y="607"/>
                  </a:cubicBezTo>
                  <a:cubicBezTo>
                    <a:pt x="655" y="417"/>
                    <a:pt x="643" y="203"/>
                    <a:pt x="6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5"/>
            <p:cNvSpPr/>
            <p:nvPr/>
          </p:nvSpPr>
          <p:spPr>
            <a:xfrm rot="-1105939">
              <a:off x="7889272" y="1739049"/>
              <a:ext cx="29490" cy="62074"/>
            </a:xfrm>
            <a:custGeom>
              <a:rect b="b" l="l" r="r" t="t"/>
              <a:pathLst>
                <a:path extrusionOk="0" h="1806" w="858">
                  <a:moveTo>
                    <a:pt x="572" y="1"/>
                  </a:moveTo>
                  <a:cubicBezTo>
                    <a:pt x="382" y="60"/>
                    <a:pt x="191" y="120"/>
                    <a:pt x="1" y="168"/>
                  </a:cubicBezTo>
                  <a:lnTo>
                    <a:pt x="1" y="179"/>
                  </a:lnTo>
                  <a:cubicBezTo>
                    <a:pt x="36" y="430"/>
                    <a:pt x="84" y="703"/>
                    <a:pt x="108" y="965"/>
                  </a:cubicBezTo>
                  <a:cubicBezTo>
                    <a:pt x="144" y="1251"/>
                    <a:pt x="132" y="1596"/>
                    <a:pt x="382" y="1775"/>
                  </a:cubicBezTo>
                  <a:cubicBezTo>
                    <a:pt x="408" y="1796"/>
                    <a:pt x="443" y="1806"/>
                    <a:pt x="479" y="1806"/>
                  </a:cubicBezTo>
                  <a:cubicBezTo>
                    <a:pt x="544" y="1806"/>
                    <a:pt x="613" y="1777"/>
                    <a:pt x="644" y="1739"/>
                  </a:cubicBezTo>
                  <a:cubicBezTo>
                    <a:pt x="858" y="1513"/>
                    <a:pt x="751" y="1156"/>
                    <a:pt x="703" y="894"/>
                  </a:cubicBezTo>
                  <a:cubicBezTo>
                    <a:pt x="679" y="596"/>
                    <a:pt x="632" y="322"/>
                    <a:pt x="596" y="49"/>
                  </a:cubicBezTo>
                  <a:cubicBezTo>
                    <a:pt x="596" y="25"/>
                    <a:pt x="596" y="13"/>
                    <a:pt x="572"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5"/>
            <p:cNvSpPr/>
            <p:nvPr/>
          </p:nvSpPr>
          <p:spPr>
            <a:xfrm rot="-1105939">
              <a:off x="7515671" y="1971392"/>
              <a:ext cx="52003" cy="56712"/>
            </a:xfrm>
            <a:custGeom>
              <a:rect b="b" l="l" r="r" t="t"/>
              <a:pathLst>
                <a:path extrusionOk="0" h="1650" w="1513">
                  <a:moveTo>
                    <a:pt x="144" y="1"/>
                  </a:moveTo>
                  <a:lnTo>
                    <a:pt x="120" y="143"/>
                  </a:lnTo>
                  <a:cubicBezTo>
                    <a:pt x="60" y="382"/>
                    <a:pt x="1" y="632"/>
                    <a:pt x="1" y="870"/>
                  </a:cubicBezTo>
                  <a:cubicBezTo>
                    <a:pt x="1" y="1132"/>
                    <a:pt x="60" y="1429"/>
                    <a:pt x="275" y="1572"/>
                  </a:cubicBezTo>
                  <a:cubicBezTo>
                    <a:pt x="354" y="1626"/>
                    <a:pt x="440" y="1650"/>
                    <a:pt x="527" y="1650"/>
                  </a:cubicBezTo>
                  <a:cubicBezTo>
                    <a:pt x="688" y="1650"/>
                    <a:pt x="849" y="1569"/>
                    <a:pt x="965" y="1453"/>
                  </a:cubicBezTo>
                  <a:cubicBezTo>
                    <a:pt x="1132" y="1275"/>
                    <a:pt x="1227" y="1036"/>
                    <a:pt x="1334" y="834"/>
                  </a:cubicBezTo>
                  <a:cubicBezTo>
                    <a:pt x="1394" y="715"/>
                    <a:pt x="1453" y="608"/>
                    <a:pt x="1513" y="489"/>
                  </a:cubicBezTo>
                  <a:cubicBezTo>
                    <a:pt x="1322" y="441"/>
                    <a:pt x="1144" y="382"/>
                    <a:pt x="965" y="322"/>
                  </a:cubicBezTo>
                  <a:cubicBezTo>
                    <a:pt x="906" y="417"/>
                    <a:pt x="846" y="513"/>
                    <a:pt x="798" y="620"/>
                  </a:cubicBezTo>
                  <a:cubicBezTo>
                    <a:pt x="739" y="739"/>
                    <a:pt x="679" y="858"/>
                    <a:pt x="608" y="977"/>
                  </a:cubicBezTo>
                  <a:cubicBezTo>
                    <a:pt x="608" y="977"/>
                    <a:pt x="596" y="1013"/>
                    <a:pt x="572" y="1025"/>
                  </a:cubicBezTo>
                  <a:cubicBezTo>
                    <a:pt x="560" y="953"/>
                    <a:pt x="548" y="858"/>
                    <a:pt x="548" y="846"/>
                  </a:cubicBezTo>
                  <a:cubicBezTo>
                    <a:pt x="548" y="727"/>
                    <a:pt x="572" y="608"/>
                    <a:pt x="608" y="489"/>
                  </a:cubicBezTo>
                  <a:cubicBezTo>
                    <a:pt x="620" y="394"/>
                    <a:pt x="656" y="298"/>
                    <a:pt x="667" y="203"/>
                  </a:cubicBezTo>
                  <a:cubicBezTo>
                    <a:pt x="489" y="143"/>
                    <a:pt x="310" y="72"/>
                    <a:pt x="1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5"/>
            <p:cNvSpPr/>
            <p:nvPr/>
          </p:nvSpPr>
          <p:spPr>
            <a:xfrm rot="-1105939">
              <a:off x="7576262" y="1977067"/>
              <a:ext cx="50388" cy="46813"/>
            </a:xfrm>
            <a:custGeom>
              <a:rect b="b" l="l" r="r" t="t"/>
              <a:pathLst>
                <a:path extrusionOk="0" h="1362" w="1466">
                  <a:moveTo>
                    <a:pt x="453" y="1"/>
                  </a:moveTo>
                  <a:cubicBezTo>
                    <a:pt x="393" y="132"/>
                    <a:pt x="358" y="251"/>
                    <a:pt x="298" y="382"/>
                  </a:cubicBezTo>
                  <a:cubicBezTo>
                    <a:pt x="203" y="632"/>
                    <a:pt x="1" y="1025"/>
                    <a:pt x="155" y="1275"/>
                  </a:cubicBezTo>
                  <a:cubicBezTo>
                    <a:pt x="185" y="1335"/>
                    <a:pt x="239" y="1362"/>
                    <a:pt x="295" y="1362"/>
                  </a:cubicBezTo>
                  <a:cubicBezTo>
                    <a:pt x="328" y="1362"/>
                    <a:pt x="362" y="1352"/>
                    <a:pt x="393" y="1334"/>
                  </a:cubicBezTo>
                  <a:cubicBezTo>
                    <a:pt x="548" y="1263"/>
                    <a:pt x="620" y="1084"/>
                    <a:pt x="679" y="930"/>
                  </a:cubicBezTo>
                  <a:cubicBezTo>
                    <a:pt x="739" y="787"/>
                    <a:pt x="798" y="632"/>
                    <a:pt x="858" y="501"/>
                  </a:cubicBezTo>
                  <a:cubicBezTo>
                    <a:pt x="905" y="394"/>
                    <a:pt x="953" y="275"/>
                    <a:pt x="1013" y="180"/>
                  </a:cubicBezTo>
                  <a:lnTo>
                    <a:pt x="1096" y="215"/>
                  </a:lnTo>
                  <a:lnTo>
                    <a:pt x="1275" y="263"/>
                  </a:lnTo>
                  <a:cubicBezTo>
                    <a:pt x="1334" y="275"/>
                    <a:pt x="1406" y="287"/>
                    <a:pt x="1465" y="287"/>
                  </a:cubicBezTo>
                  <a:cubicBezTo>
                    <a:pt x="1108" y="215"/>
                    <a:pt x="786" y="120"/>
                    <a:pt x="453"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5"/>
            <p:cNvSpPr/>
            <p:nvPr/>
          </p:nvSpPr>
          <p:spPr>
            <a:xfrm rot="-1105939">
              <a:off x="7627218" y="1977383"/>
              <a:ext cx="29456" cy="47088"/>
            </a:xfrm>
            <a:custGeom>
              <a:rect b="b" l="l" r="r" t="t"/>
              <a:pathLst>
                <a:path extrusionOk="0" h="1370" w="857">
                  <a:moveTo>
                    <a:pt x="321" y="1"/>
                  </a:moveTo>
                  <a:cubicBezTo>
                    <a:pt x="238" y="346"/>
                    <a:pt x="166" y="668"/>
                    <a:pt x="59" y="1013"/>
                  </a:cubicBezTo>
                  <a:cubicBezTo>
                    <a:pt x="0" y="1225"/>
                    <a:pt x="180" y="1370"/>
                    <a:pt x="349" y="1370"/>
                  </a:cubicBezTo>
                  <a:cubicBezTo>
                    <a:pt x="456" y="1370"/>
                    <a:pt x="558" y="1313"/>
                    <a:pt x="595" y="1180"/>
                  </a:cubicBezTo>
                  <a:cubicBezTo>
                    <a:pt x="702" y="834"/>
                    <a:pt x="773" y="489"/>
                    <a:pt x="857" y="156"/>
                  </a:cubicBezTo>
                  <a:cubicBezTo>
                    <a:pt x="678" y="108"/>
                    <a:pt x="499" y="61"/>
                    <a:pt x="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5"/>
            <p:cNvSpPr/>
            <p:nvPr/>
          </p:nvSpPr>
          <p:spPr>
            <a:xfrm rot="-1105939">
              <a:off x="7671030" y="1965986"/>
              <a:ext cx="66542" cy="57846"/>
            </a:xfrm>
            <a:custGeom>
              <a:rect b="b" l="l" r="r" t="t"/>
              <a:pathLst>
                <a:path extrusionOk="0" h="1683" w="1936">
                  <a:moveTo>
                    <a:pt x="48" y="0"/>
                  </a:moveTo>
                  <a:cubicBezTo>
                    <a:pt x="48" y="60"/>
                    <a:pt x="36" y="143"/>
                    <a:pt x="36" y="202"/>
                  </a:cubicBezTo>
                  <a:cubicBezTo>
                    <a:pt x="1" y="702"/>
                    <a:pt x="120" y="1274"/>
                    <a:pt x="584" y="1548"/>
                  </a:cubicBezTo>
                  <a:cubicBezTo>
                    <a:pt x="728" y="1637"/>
                    <a:pt x="884" y="1683"/>
                    <a:pt x="1042" y="1683"/>
                  </a:cubicBezTo>
                  <a:cubicBezTo>
                    <a:pt x="1159" y="1683"/>
                    <a:pt x="1278" y="1658"/>
                    <a:pt x="1394" y="1607"/>
                  </a:cubicBezTo>
                  <a:cubicBezTo>
                    <a:pt x="1525" y="1548"/>
                    <a:pt x="1656" y="1476"/>
                    <a:pt x="1751" y="1357"/>
                  </a:cubicBezTo>
                  <a:cubicBezTo>
                    <a:pt x="1834" y="1238"/>
                    <a:pt x="1870" y="1119"/>
                    <a:pt x="1906" y="988"/>
                  </a:cubicBezTo>
                  <a:cubicBezTo>
                    <a:pt x="1935" y="899"/>
                    <a:pt x="1874" y="810"/>
                    <a:pt x="1805" y="810"/>
                  </a:cubicBezTo>
                  <a:cubicBezTo>
                    <a:pt x="1791" y="810"/>
                    <a:pt x="1777" y="814"/>
                    <a:pt x="1763" y="822"/>
                  </a:cubicBezTo>
                  <a:cubicBezTo>
                    <a:pt x="1668" y="857"/>
                    <a:pt x="1572" y="881"/>
                    <a:pt x="1477" y="929"/>
                  </a:cubicBezTo>
                  <a:cubicBezTo>
                    <a:pt x="1370" y="976"/>
                    <a:pt x="1287" y="1036"/>
                    <a:pt x="1179" y="1072"/>
                  </a:cubicBezTo>
                  <a:cubicBezTo>
                    <a:pt x="1138" y="1088"/>
                    <a:pt x="1097" y="1095"/>
                    <a:pt x="1058" y="1095"/>
                  </a:cubicBezTo>
                  <a:cubicBezTo>
                    <a:pt x="951" y="1095"/>
                    <a:pt x="853" y="1040"/>
                    <a:pt x="775" y="953"/>
                  </a:cubicBezTo>
                  <a:cubicBezTo>
                    <a:pt x="584" y="750"/>
                    <a:pt x="572" y="417"/>
                    <a:pt x="608" y="119"/>
                  </a:cubicBezTo>
                  <a:cubicBezTo>
                    <a:pt x="417" y="95"/>
                    <a:pt x="239" y="48"/>
                    <a:pt x="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5"/>
            <p:cNvSpPr/>
            <p:nvPr/>
          </p:nvSpPr>
          <p:spPr>
            <a:xfrm rot="-1105939">
              <a:off x="7750064" y="1952986"/>
              <a:ext cx="62211" cy="46194"/>
            </a:xfrm>
            <a:custGeom>
              <a:rect b="b" l="l" r="r" t="t"/>
              <a:pathLst>
                <a:path extrusionOk="0" h="1344" w="1810">
                  <a:moveTo>
                    <a:pt x="0" y="0"/>
                  </a:moveTo>
                  <a:lnTo>
                    <a:pt x="0" y="24"/>
                  </a:lnTo>
                  <a:cubicBezTo>
                    <a:pt x="48" y="500"/>
                    <a:pt x="167" y="1048"/>
                    <a:pt x="655" y="1274"/>
                  </a:cubicBezTo>
                  <a:cubicBezTo>
                    <a:pt x="757" y="1321"/>
                    <a:pt x="863" y="1344"/>
                    <a:pt x="968" y="1344"/>
                  </a:cubicBezTo>
                  <a:cubicBezTo>
                    <a:pt x="1133" y="1344"/>
                    <a:pt x="1296" y="1288"/>
                    <a:pt x="1441" y="1179"/>
                  </a:cubicBezTo>
                  <a:cubicBezTo>
                    <a:pt x="1667" y="1012"/>
                    <a:pt x="1810" y="762"/>
                    <a:pt x="1774" y="476"/>
                  </a:cubicBezTo>
                  <a:cubicBezTo>
                    <a:pt x="1774" y="427"/>
                    <a:pt x="1722" y="406"/>
                    <a:pt x="1670" y="406"/>
                  </a:cubicBezTo>
                  <a:cubicBezTo>
                    <a:pt x="1648" y="406"/>
                    <a:pt x="1625" y="410"/>
                    <a:pt x="1607" y="417"/>
                  </a:cubicBezTo>
                  <a:cubicBezTo>
                    <a:pt x="1417" y="512"/>
                    <a:pt x="1274" y="643"/>
                    <a:pt x="1095" y="750"/>
                  </a:cubicBezTo>
                  <a:cubicBezTo>
                    <a:pt x="1060" y="771"/>
                    <a:pt x="1023" y="781"/>
                    <a:pt x="986" y="781"/>
                  </a:cubicBezTo>
                  <a:cubicBezTo>
                    <a:pt x="898" y="781"/>
                    <a:pt x="812" y="727"/>
                    <a:pt x="762" y="643"/>
                  </a:cubicBezTo>
                  <a:cubicBezTo>
                    <a:pt x="643" y="500"/>
                    <a:pt x="595" y="274"/>
                    <a:pt x="560" y="60"/>
                  </a:cubicBezTo>
                  <a:cubicBezTo>
                    <a:pt x="369" y="48"/>
                    <a:pt x="191" y="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5"/>
            <p:cNvSpPr/>
            <p:nvPr/>
          </p:nvSpPr>
          <p:spPr>
            <a:xfrm rot="-1105939">
              <a:off x="7817178" y="1935202"/>
              <a:ext cx="55268" cy="45610"/>
            </a:xfrm>
            <a:custGeom>
              <a:rect b="b" l="l" r="r" t="t"/>
              <a:pathLst>
                <a:path extrusionOk="0" h="1327" w="1608">
                  <a:moveTo>
                    <a:pt x="1131" y="0"/>
                  </a:moveTo>
                  <a:cubicBezTo>
                    <a:pt x="953" y="12"/>
                    <a:pt x="762" y="24"/>
                    <a:pt x="584" y="24"/>
                  </a:cubicBezTo>
                  <a:lnTo>
                    <a:pt x="584" y="322"/>
                  </a:lnTo>
                  <a:cubicBezTo>
                    <a:pt x="584" y="477"/>
                    <a:pt x="584" y="608"/>
                    <a:pt x="595" y="762"/>
                  </a:cubicBezTo>
                  <a:lnTo>
                    <a:pt x="595" y="822"/>
                  </a:lnTo>
                  <a:cubicBezTo>
                    <a:pt x="500" y="834"/>
                    <a:pt x="429" y="834"/>
                    <a:pt x="345" y="846"/>
                  </a:cubicBezTo>
                  <a:cubicBezTo>
                    <a:pt x="203" y="882"/>
                    <a:pt x="72" y="941"/>
                    <a:pt x="12" y="1060"/>
                  </a:cubicBezTo>
                  <a:cubicBezTo>
                    <a:pt x="0" y="1084"/>
                    <a:pt x="0" y="1120"/>
                    <a:pt x="12" y="1143"/>
                  </a:cubicBezTo>
                  <a:cubicBezTo>
                    <a:pt x="121" y="1303"/>
                    <a:pt x="318" y="1326"/>
                    <a:pt x="509" y="1326"/>
                  </a:cubicBezTo>
                  <a:cubicBezTo>
                    <a:pt x="589" y="1326"/>
                    <a:pt x="668" y="1322"/>
                    <a:pt x="738" y="1322"/>
                  </a:cubicBezTo>
                  <a:cubicBezTo>
                    <a:pt x="857" y="1322"/>
                    <a:pt x="976" y="1310"/>
                    <a:pt x="1096" y="1310"/>
                  </a:cubicBezTo>
                  <a:cubicBezTo>
                    <a:pt x="1262" y="1298"/>
                    <a:pt x="1477" y="1322"/>
                    <a:pt x="1560" y="1143"/>
                  </a:cubicBezTo>
                  <a:cubicBezTo>
                    <a:pt x="1596" y="1072"/>
                    <a:pt x="1608" y="977"/>
                    <a:pt x="1560" y="917"/>
                  </a:cubicBezTo>
                  <a:cubicBezTo>
                    <a:pt x="1500" y="786"/>
                    <a:pt x="1417" y="739"/>
                    <a:pt x="1310" y="739"/>
                  </a:cubicBezTo>
                  <a:cubicBezTo>
                    <a:pt x="1262" y="739"/>
                    <a:pt x="1215" y="739"/>
                    <a:pt x="1155" y="762"/>
                  </a:cubicBezTo>
                  <a:cubicBezTo>
                    <a:pt x="1155" y="608"/>
                    <a:pt x="1155" y="477"/>
                    <a:pt x="1143" y="322"/>
                  </a:cubicBezTo>
                  <a:cubicBezTo>
                    <a:pt x="1143" y="227"/>
                    <a:pt x="1131" y="108"/>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5"/>
            <p:cNvSpPr/>
            <p:nvPr/>
          </p:nvSpPr>
          <p:spPr>
            <a:xfrm rot="-1105939">
              <a:off x="7912769" y="1886610"/>
              <a:ext cx="42998" cy="53172"/>
            </a:xfrm>
            <a:custGeom>
              <a:rect b="b" l="l" r="r" t="t"/>
              <a:pathLst>
                <a:path extrusionOk="0" h="1547" w="1251">
                  <a:moveTo>
                    <a:pt x="1238" y="1"/>
                  </a:moveTo>
                  <a:cubicBezTo>
                    <a:pt x="1048" y="36"/>
                    <a:pt x="857" y="72"/>
                    <a:pt x="679" y="120"/>
                  </a:cubicBezTo>
                  <a:cubicBezTo>
                    <a:pt x="679" y="215"/>
                    <a:pt x="691" y="286"/>
                    <a:pt x="691" y="370"/>
                  </a:cubicBezTo>
                  <a:cubicBezTo>
                    <a:pt x="655" y="298"/>
                    <a:pt x="607" y="227"/>
                    <a:pt x="583" y="155"/>
                  </a:cubicBezTo>
                  <a:cubicBezTo>
                    <a:pt x="393" y="191"/>
                    <a:pt x="191" y="227"/>
                    <a:pt x="0" y="274"/>
                  </a:cubicBezTo>
                  <a:cubicBezTo>
                    <a:pt x="72" y="417"/>
                    <a:pt x="155" y="584"/>
                    <a:pt x="214" y="727"/>
                  </a:cubicBezTo>
                  <a:cubicBezTo>
                    <a:pt x="333" y="989"/>
                    <a:pt x="429" y="1251"/>
                    <a:pt x="631" y="1465"/>
                  </a:cubicBezTo>
                  <a:cubicBezTo>
                    <a:pt x="687" y="1521"/>
                    <a:pt x="760" y="1546"/>
                    <a:pt x="831" y="1546"/>
                  </a:cubicBezTo>
                  <a:cubicBezTo>
                    <a:pt x="929" y="1546"/>
                    <a:pt x="1024" y="1500"/>
                    <a:pt x="1072" y="1417"/>
                  </a:cubicBezTo>
                  <a:cubicBezTo>
                    <a:pt x="1203" y="1179"/>
                    <a:pt x="1250" y="905"/>
                    <a:pt x="1250" y="632"/>
                  </a:cubicBezTo>
                  <a:cubicBezTo>
                    <a:pt x="1250" y="417"/>
                    <a:pt x="1238" y="215"/>
                    <a:pt x="1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5"/>
            <p:cNvSpPr/>
            <p:nvPr/>
          </p:nvSpPr>
          <p:spPr>
            <a:xfrm rot="-1105939">
              <a:off x="7883974" y="1910903"/>
              <a:ext cx="20897" cy="45163"/>
            </a:xfrm>
            <a:custGeom>
              <a:rect b="b" l="l" r="r" t="t"/>
              <a:pathLst>
                <a:path extrusionOk="0" h="1314" w="608">
                  <a:moveTo>
                    <a:pt x="560" y="0"/>
                  </a:moveTo>
                  <a:cubicBezTo>
                    <a:pt x="370" y="36"/>
                    <a:pt x="191" y="60"/>
                    <a:pt x="1" y="95"/>
                  </a:cubicBezTo>
                  <a:lnTo>
                    <a:pt x="1" y="226"/>
                  </a:lnTo>
                  <a:cubicBezTo>
                    <a:pt x="13" y="512"/>
                    <a:pt x="1" y="834"/>
                    <a:pt x="60" y="1119"/>
                  </a:cubicBezTo>
                  <a:cubicBezTo>
                    <a:pt x="92" y="1235"/>
                    <a:pt x="198" y="1314"/>
                    <a:pt x="313" y="1314"/>
                  </a:cubicBezTo>
                  <a:cubicBezTo>
                    <a:pt x="328" y="1314"/>
                    <a:pt x="343" y="1313"/>
                    <a:pt x="358" y="1310"/>
                  </a:cubicBezTo>
                  <a:cubicBezTo>
                    <a:pt x="513" y="1298"/>
                    <a:pt x="584" y="1191"/>
                    <a:pt x="596" y="1048"/>
                  </a:cubicBezTo>
                  <a:cubicBezTo>
                    <a:pt x="608" y="893"/>
                    <a:pt x="596" y="738"/>
                    <a:pt x="584" y="584"/>
                  </a:cubicBezTo>
                  <a:cubicBezTo>
                    <a:pt x="584" y="453"/>
                    <a:pt x="560" y="298"/>
                    <a:pt x="560" y="155"/>
                  </a:cubicBezTo>
                  <a:lnTo>
                    <a:pt x="5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5"/>
            <p:cNvSpPr/>
            <p:nvPr/>
          </p:nvSpPr>
          <p:spPr>
            <a:xfrm rot="-1105939">
              <a:off x="7960399" y="1834091"/>
              <a:ext cx="80256" cy="75788"/>
            </a:xfrm>
            <a:custGeom>
              <a:rect b="b" l="l" r="r" t="t"/>
              <a:pathLst>
                <a:path extrusionOk="0" h="2205" w="2335">
                  <a:moveTo>
                    <a:pt x="2073" y="0"/>
                  </a:moveTo>
                  <a:cubicBezTo>
                    <a:pt x="1406" y="274"/>
                    <a:pt x="703" y="512"/>
                    <a:pt x="1" y="715"/>
                  </a:cubicBezTo>
                  <a:cubicBezTo>
                    <a:pt x="37" y="977"/>
                    <a:pt x="84" y="1262"/>
                    <a:pt x="120" y="1524"/>
                  </a:cubicBezTo>
                  <a:cubicBezTo>
                    <a:pt x="156" y="1691"/>
                    <a:pt x="203" y="1882"/>
                    <a:pt x="287" y="2036"/>
                  </a:cubicBezTo>
                  <a:cubicBezTo>
                    <a:pt x="334" y="2102"/>
                    <a:pt x="417" y="2204"/>
                    <a:pt x="503" y="2204"/>
                  </a:cubicBezTo>
                  <a:cubicBezTo>
                    <a:pt x="526" y="2204"/>
                    <a:pt x="550" y="2197"/>
                    <a:pt x="572" y="2179"/>
                  </a:cubicBezTo>
                  <a:cubicBezTo>
                    <a:pt x="763" y="2036"/>
                    <a:pt x="703" y="1703"/>
                    <a:pt x="692" y="1501"/>
                  </a:cubicBezTo>
                  <a:cubicBezTo>
                    <a:pt x="680" y="1286"/>
                    <a:pt x="644" y="1084"/>
                    <a:pt x="632" y="858"/>
                  </a:cubicBezTo>
                  <a:cubicBezTo>
                    <a:pt x="656" y="858"/>
                    <a:pt x="692" y="846"/>
                    <a:pt x="715" y="846"/>
                  </a:cubicBezTo>
                  <a:cubicBezTo>
                    <a:pt x="834" y="810"/>
                    <a:pt x="965" y="786"/>
                    <a:pt x="1084" y="750"/>
                  </a:cubicBezTo>
                  <a:cubicBezTo>
                    <a:pt x="1203" y="727"/>
                    <a:pt x="1346" y="691"/>
                    <a:pt x="1465" y="667"/>
                  </a:cubicBezTo>
                  <a:cubicBezTo>
                    <a:pt x="1489" y="667"/>
                    <a:pt x="1525" y="643"/>
                    <a:pt x="1537" y="643"/>
                  </a:cubicBezTo>
                  <a:cubicBezTo>
                    <a:pt x="1549" y="750"/>
                    <a:pt x="1584" y="846"/>
                    <a:pt x="1596" y="941"/>
                  </a:cubicBezTo>
                  <a:cubicBezTo>
                    <a:pt x="1620" y="1096"/>
                    <a:pt x="1644" y="1239"/>
                    <a:pt x="1656" y="1381"/>
                  </a:cubicBezTo>
                  <a:cubicBezTo>
                    <a:pt x="1692" y="1560"/>
                    <a:pt x="1715" y="1703"/>
                    <a:pt x="1882" y="1822"/>
                  </a:cubicBezTo>
                  <a:cubicBezTo>
                    <a:pt x="1918" y="1848"/>
                    <a:pt x="1968" y="1860"/>
                    <a:pt x="2018" y="1860"/>
                  </a:cubicBezTo>
                  <a:cubicBezTo>
                    <a:pt x="2084" y="1860"/>
                    <a:pt x="2151" y="1839"/>
                    <a:pt x="2192" y="1798"/>
                  </a:cubicBezTo>
                  <a:cubicBezTo>
                    <a:pt x="2335" y="1643"/>
                    <a:pt x="2323" y="1465"/>
                    <a:pt x="2299" y="1274"/>
                  </a:cubicBezTo>
                  <a:cubicBezTo>
                    <a:pt x="2287" y="1108"/>
                    <a:pt x="2263" y="965"/>
                    <a:pt x="2239" y="798"/>
                  </a:cubicBezTo>
                  <a:cubicBezTo>
                    <a:pt x="2192" y="536"/>
                    <a:pt x="2132" y="262"/>
                    <a:pt x="2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5"/>
            <p:cNvSpPr/>
            <p:nvPr/>
          </p:nvSpPr>
          <p:spPr>
            <a:xfrm rot="-1105939">
              <a:off x="8037061" y="1799187"/>
              <a:ext cx="30315" cy="59805"/>
            </a:xfrm>
            <a:custGeom>
              <a:rect b="b" l="l" r="r" t="t"/>
              <a:pathLst>
                <a:path extrusionOk="0" h="1740" w="882">
                  <a:moveTo>
                    <a:pt x="572" y="0"/>
                  </a:moveTo>
                  <a:cubicBezTo>
                    <a:pt x="394" y="83"/>
                    <a:pt x="191" y="179"/>
                    <a:pt x="1" y="262"/>
                  </a:cubicBezTo>
                  <a:cubicBezTo>
                    <a:pt x="49" y="464"/>
                    <a:pt x="96" y="667"/>
                    <a:pt x="132" y="869"/>
                  </a:cubicBezTo>
                  <a:cubicBezTo>
                    <a:pt x="168" y="1012"/>
                    <a:pt x="191" y="1155"/>
                    <a:pt x="227" y="1286"/>
                  </a:cubicBezTo>
                  <a:cubicBezTo>
                    <a:pt x="275" y="1453"/>
                    <a:pt x="299" y="1619"/>
                    <a:pt x="453" y="1703"/>
                  </a:cubicBezTo>
                  <a:cubicBezTo>
                    <a:pt x="495" y="1727"/>
                    <a:pt x="539" y="1739"/>
                    <a:pt x="582" y="1739"/>
                  </a:cubicBezTo>
                  <a:cubicBezTo>
                    <a:pt x="663" y="1739"/>
                    <a:pt x="740" y="1697"/>
                    <a:pt x="787" y="1619"/>
                  </a:cubicBezTo>
                  <a:cubicBezTo>
                    <a:pt x="882" y="1465"/>
                    <a:pt x="846" y="1322"/>
                    <a:pt x="811" y="1155"/>
                  </a:cubicBezTo>
                  <a:cubicBezTo>
                    <a:pt x="787" y="1024"/>
                    <a:pt x="763" y="869"/>
                    <a:pt x="727" y="738"/>
                  </a:cubicBezTo>
                  <a:cubicBezTo>
                    <a:pt x="668" y="488"/>
                    <a:pt x="632" y="250"/>
                    <a:pt x="5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5"/>
            <p:cNvSpPr/>
            <p:nvPr/>
          </p:nvSpPr>
          <p:spPr>
            <a:xfrm rot="-1105939">
              <a:off x="8064904" y="1744380"/>
              <a:ext cx="67573" cy="74138"/>
            </a:xfrm>
            <a:custGeom>
              <a:rect b="b" l="l" r="r" t="t"/>
              <a:pathLst>
                <a:path extrusionOk="0" h="2157" w="1966">
                  <a:moveTo>
                    <a:pt x="1156" y="1"/>
                  </a:moveTo>
                  <a:lnTo>
                    <a:pt x="1156" y="1"/>
                  </a:lnTo>
                  <a:cubicBezTo>
                    <a:pt x="786" y="275"/>
                    <a:pt x="405" y="513"/>
                    <a:pt x="1" y="727"/>
                  </a:cubicBezTo>
                  <a:cubicBezTo>
                    <a:pt x="24" y="1001"/>
                    <a:pt x="108" y="1251"/>
                    <a:pt x="191" y="1513"/>
                  </a:cubicBezTo>
                  <a:cubicBezTo>
                    <a:pt x="318" y="1835"/>
                    <a:pt x="600" y="2157"/>
                    <a:pt x="973" y="2157"/>
                  </a:cubicBezTo>
                  <a:cubicBezTo>
                    <a:pt x="986" y="2157"/>
                    <a:pt x="999" y="2157"/>
                    <a:pt x="1013" y="2156"/>
                  </a:cubicBezTo>
                  <a:cubicBezTo>
                    <a:pt x="1417" y="2144"/>
                    <a:pt x="1727" y="1846"/>
                    <a:pt x="1870" y="1477"/>
                  </a:cubicBezTo>
                  <a:cubicBezTo>
                    <a:pt x="1941" y="1298"/>
                    <a:pt x="1965" y="1084"/>
                    <a:pt x="1870" y="917"/>
                  </a:cubicBezTo>
                  <a:cubicBezTo>
                    <a:pt x="1862" y="842"/>
                    <a:pt x="1789" y="755"/>
                    <a:pt x="1693" y="755"/>
                  </a:cubicBezTo>
                  <a:cubicBezTo>
                    <a:pt x="1652" y="755"/>
                    <a:pt x="1607" y="771"/>
                    <a:pt x="1560" y="810"/>
                  </a:cubicBezTo>
                  <a:cubicBezTo>
                    <a:pt x="1441" y="917"/>
                    <a:pt x="1441" y="1108"/>
                    <a:pt x="1382" y="1239"/>
                  </a:cubicBezTo>
                  <a:cubicBezTo>
                    <a:pt x="1334" y="1346"/>
                    <a:pt x="1275" y="1453"/>
                    <a:pt x="1191" y="1525"/>
                  </a:cubicBezTo>
                  <a:cubicBezTo>
                    <a:pt x="1144" y="1549"/>
                    <a:pt x="1084" y="1596"/>
                    <a:pt x="1025" y="1596"/>
                  </a:cubicBezTo>
                  <a:cubicBezTo>
                    <a:pt x="977" y="1596"/>
                    <a:pt x="953" y="1584"/>
                    <a:pt x="905" y="1549"/>
                  </a:cubicBezTo>
                  <a:cubicBezTo>
                    <a:pt x="798" y="1465"/>
                    <a:pt x="739" y="1310"/>
                    <a:pt x="703" y="1179"/>
                  </a:cubicBezTo>
                  <a:cubicBezTo>
                    <a:pt x="620" y="977"/>
                    <a:pt x="596" y="775"/>
                    <a:pt x="560" y="560"/>
                  </a:cubicBezTo>
                  <a:cubicBezTo>
                    <a:pt x="620" y="525"/>
                    <a:pt x="679" y="501"/>
                    <a:pt x="727" y="465"/>
                  </a:cubicBezTo>
                  <a:cubicBezTo>
                    <a:pt x="786" y="429"/>
                    <a:pt x="834" y="394"/>
                    <a:pt x="894" y="358"/>
                  </a:cubicBezTo>
                  <a:cubicBezTo>
                    <a:pt x="929" y="334"/>
                    <a:pt x="977" y="298"/>
                    <a:pt x="1025" y="251"/>
                  </a:cubicBezTo>
                  <a:cubicBezTo>
                    <a:pt x="1072" y="227"/>
                    <a:pt x="1096" y="179"/>
                    <a:pt x="1132" y="132"/>
                  </a:cubicBezTo>
                  <a:cubicBezTo>
                    <a:pt x="1156" y="96"/>
                    <a:pt x="1156" y="48"/>
                    <a:pt x="11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5"/>
            <p:cNvSpPr/>
            <p:nvPr/>
          </p:nvSpPr>
          <p:spPr>
            <a:xfrm rot="-1105939">
              <a:off x="8110320" y="1661204"/>
              <a:ext cx="58568" cy="102941"/>
            </a:xfrm>
            <a:custGeom>
              <a:rect b="b" l="l" r="r" t="t"/>
              <a:pathLst>
                <a:path extrusionOk="0" h="2995" w="1704">
                  <a:moveTo>
                    <a:pt x="1406" y="1"/>
                  </a:moveTo>
                  <a:cubicBezTo>
                    <a:pt x="1275" y="156"/>
                    <a:pt x="1132" y="322"/>
                    <a:pt x="977" y="489"/>
                  </a:cubicBezTo>
                  <a:cubicBezTo>
                    <a:pt x="1060" y="811"/>
                    <a:pt x="1108" y="1156"/>
                    <a:pt x="1060" y="1501"/>
                  </a:cubicBezTo>
                  <a:cubicBezTo>
                    <a:pt x="1037" y="1704"/>
                    <a:pt x="965" y="1906"/>
                    <a:pt x="870" y="2073"/>
                  </a:cubicBezTo>
                  <a:cubicBezTo>
                    <a:pt x="846" y="1989"/>
                    <a:pt x="810" y="1918"/>
                    <a:pt x="787" y="1823"/>
                  </a:cubicBezTo>
                  <a:cubicBezTo>
                    <a:pt x="679" y="1537"/>
                    <a:pt x="572" y="1239"/>
                    <a:pt x="477" y="965"/>
                  </a:cubicBezTo>
                  <a:cubicBezTo>
                    <a:pt x="322" y="1108"/>
                    <a:pt x="155" y="1239"/>
                    <a:pt x="1" y="1382"/>
                  </a:cubicBezTo>
                  <a:cubicBezTo>
                    <a:pt x="60" y="1573"/>
                    <a:pt x="120" y="1751"/>
                    <a:pt x="191" y="1942"/>
                  </a:cubicBezTo>
                  <a:cubicBezTo>
                    <a:pt x="239" y="2096"/>
                    <a:pt x="298" y="2239"/>
                    <a:pt x="334" y="2394"/>
                  </a:cubicBezTo>
                  <a:cubicBezTo>
                    <a:pt x="382" y="2537"/>
                    <a:pt x="429" y="2716"/>
                    <a:pt x="513" y="2847"/>
                  </a:cubicBezTo>
                  <a:cubicBezTo>
                    <a:pt x="584" y="2938"/>
                    <a:pt x="663" y="2995"/>
                    <a:pt x="774" y="2995"/>
                  </a:cubicBezTo>
                  <a:cubicBezTo>
                    <a:pt x="793" y="2995"/>
                    <a:pt x="813" y="2993"/>
                    <a:pt x="834" y="2989"/>
                  </a:cubicBezTo>
                  <a:cubicBezTo>
                    <a:pt x="929" y="2954"/>
                    <a:pt x="1025" y="2870"/>
                    <a:pt x="1037" y="2751"/>
                  </a:cubicBezTo>
                  <a:cubicBezTo>
                    <a:pt x="1048" y="2751"/>
                    <a:pt x="1048" y="2728"/>
                    <a:pt x="1072" y="2728"/>
                  </a:cubicBezTo>
                  <a:cubicBezTo>
                    <a:pt x="1441" y="2430"/>
                    <a:pt x="1584" y="1930"/>
                    <a:pt x="1644" y="1465"/>
                  </a:cubicBezTo>
                  <a:cubicBezTo>
                    <a:pt x="1703" y="965"/>
                    <a:pt x="1608" y="477"/>
                    <a:pt x="1406" y="1"/>
                  </a:cubicBezTo>
                  <a:lnTo>
                    <a:pt x="1406" y="1"/>
                  </a:lnTo>
                  <a:cubicBezTo>
                    <a:pt x="1414" y="5"/>
                    <a:pt x="1419" y="6"/>
                    <a:pt x="1422" y="6"/>
                  </a:cubicBezTo>
                  <a:cubicBezTo>
                    <a:pt x="1427" y="6"/>
                    <a:pt x="1422" y="1"/>
                    <a:pt x="14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5"/>
            <p:cNvSpPr/>
            <p:nvPr/>
          </p:nvSpPr>
          <p:spPr>
            <a:xfrm rot="-1105939">
              <a:off x="7454557" y="968105"/>
              <a:ext cx="90051" cy="49150"/>
            </a:xfrm>
            <a:custGeom>
              <a:rect b="b" l="l" r="r" t="t"/>
              <a:pathLst>
                <a:path extrusionOk="0" h="1430" w="2620">
                  <a:moveTo>
                    <a:pt x="0" y="1"/>
                  </a:moveTo>
                  <a:cubicBezTo>
                    <a:pt x="0" y="286"/>
                    <a:pt x="24" y="560"/>
                    <a:pt x="48" y="846"/>
                  </a:cubicBezTo>
                  <a:cubicBezTo>
                    <a:pt x="84" y="1132"/>
                    <a:pt x="226" y="1418"/>
                    <a:pt x="560" y="1429"/>
                  </a:cubicBezTo>
                  <a:cubicBezTo>
                    <a:pt x="566" y="1430"/>
                    <a:pt x="573" y="1430"/>
                    <a:pt x="579" y="1430"/>
                  </a:cubicBezTo>
                  <a:cubicBezTo>
                    <a:pt x="866" y="1430"/>
                    <a:pt x="1051" y="1174"/>
                    <a:pt x="1167" y="941"/>
                  </a:cubicBezTo>
                  <a:cubicBezTo>
                    <a:pt x="1179" y="894"/>
                    <a:pt x="1215" y="846"/>
                    <a:pt x="1227" y="822"/>
                  </a:cubicBezTo>
                  <a:cubicBezTo>
                    <a:pt x="1239" y="882"/>
                    <a:pt x="1274" y="941"/>
                    <a:pt x="1298" y="1001"/>
                  </a:cubicBezTo>
                  <a:cubicBezTo>
                    <a:pt x="1407" y="1177"/>
                    <a:pt x="1599" y="1288"/>
                    <a:pt x="1791" y="1288"/>
                  </a:cubicBezTo>
                  <a:cubicBezTo>
                    <a:pt x="1871" y="1288"/>
                    <a:pt x="1951" y="1269"/>
                    <a:pt x="2024" y="1227"/>
                  </a:cubicBezTo>
                  <a:cubicBezTo>
                    <a:pt x="2251" y="1084"/>
                    <a:pt x="2393" y="834"/>
                    <a:pt x="2489" y="608"/>
                  </a:cubicBezTo>
                  <a:lnTo>
                    <a:pt x="2620" y="251"/>
                  </a:lnTo>
                  <a:cubicBezTo>
                    <a:pt x="2477" y="227"/>
                    <a:pt x="2286" y="191"/>
                    <a:pt x="2096" y="167"/>
                  </a:cubicBezTo>
                  <a:cubicBezTo>
                    <a:pt x="2048" y="310"/>
                    <a:pt x="1977" y="465"/>
                    <a:pt x="1893" y="596"/>
                  </a:cubicBezTo>
                  <a:cubicBezTo>
                    <a:pt x="1893" y="596"/>
                    <a:pt x="1858" y="644"/>
                    <a:pt x="1822" y="679"/>
                  </a:cubicBezTo>
                  <a:cubicBezTo>
                    <a:pt x="1810" y="656"/>
                    <a:pt x="1810" y="632"/>
                    <a:pt x="1798" y="596"/>
                  </a:cubicBezTo>
                  <a:cubicBezTo>
                    <a:pt x="1762" y="429"/>
                    <a:pt x="1762" y="263"/>
                    <a:pt x="1750" y="120"/>
                  </a:cubicBezTo>
                  <a:cubicBezTo>
                    <a:pt x="1465" y="72"/>
                    <a:pt x="1179" y="48"/>
                    <a:pt x="905" y="25"/>
                  </a:cubicBezTo>
                  <a:cubicBezTo>
                    <a:pt x="869" y="144"/>
                    <a:pt x="834" y="251"/>
                    <a:pt x="798" y="358"/>
                  </a:cubicBezTo>
                  <a:cubicBezTo>
                    <a:pt x="762" y="465"/>
                    <a:pt x="727" y="560"/>
                    <a:pt x="655" y="656"/>
                  </a:cubicBezTo>
                  <a:cubicBezTo>
                    <a:pt x="643" y="667"/>
                    <a:pt x="643" y="679"/>
                    <a:pt x="631" y="703"/>
                  </a:cubicBezTo>
                  <a:cubicBezTo>
                    <a:pt x="631" y="608"/>
                    <a:pt x="619" y="537"/>
                    <a:pt x="619" y="441"/>
                  </a:cubicBezTo>
                  <a:cubicBezTo>
                    <a:pt x="607" y="298"/>
                    <a:pt x="607" y="144"/>
                    <a:pt x="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5"/>
            <p:cNvSpPr/>
            <p:nvPr/>
          </p:nvSpPr>
          <p:spPr>
            <a:xfrm rot="-1105939">
              <a:off x="7549535" y="953256"/>
              <a:ext cx="55681" cy="43479"/>
            </a:xfrm>
            <a:custGeom>
              <a:rect b="b" l="l" r="r" t="t"/>
              <a:pathLst>
                <a:path extrusionOk="0" h="1265" w="1620">
                  <a:moveTo>
                    <a:pt x="83" y="0"/>
                  </a:moveTo>
                  <a:cubicBezTo>
                    <a:pt x="83" y="12"/>
                    <a:pt x="83" y="36"/>
                    <a:pt x="72" y="60"/>
                  </a:cubicBezTo>
                  <a:cubicBezTo>
                    <a:pt x="36" y="298"/>
                    <a:pt x="0" y="548"/>
                    <a:pt x="72" y="786"/>
                  </a:cubicBezTo>
                  <a:cubicBezTo>
                    <a:pt x="143" y="1060"/>
                    <a:pt x="357" y="1250"/>
                    <a:pt x="631" y="1262"/>
                  </a:cubicBezTo>
                  <a:cubicBezTo>
                    <a:pt x="649" y="1264"/>
                    <a:pt x="666" y="1265"/>
                    <a:pt x="683" y="1265"/>
                  </a:cubicBezTo>
                  <a:cubicBezTo>
                    <a:pt x="935" y="1265"/>
                    <a:pt x="1154" y="1106"/>
                    <a:pt x="1310" y="905"/>
                  </a:cubicBezTo>
                  <a:cubicBezTo>
                    <a:pt x="1429" y="762"/>
                    <a:pt x="1524" y="596"/>
                    <a:pt x="1619" y="429"/>
                  </a:cubicBezTo>
                  <a:cubicBezTo>
                    <a:pt x="1429" y="369"/>
                    <a:pt x="1215" y="322"/>
                    <a:pt x="1024" y="262"/>
                  </a:cubicBezTo>
                  <a:cubicBezTo>
                    <a:pt x="965" y="346"/>
                    <a:pt x="917" y="441"/>
                    <a:pt x="845" y="524"/>
                  </a:cubicBezTo>
                  <a:cubicBezTo>
                    <a:pt x="798" y="572"/>
                    <a:pt x="738" y="655"/>
                    <a:pt x="667" y="667"/>
                  </a:cubicBezTo>
                  <a:cubicBezTo>
                    <a:pt x="667" y="667"/>
                    <a:pt x="667" y="685"/>
                    <a:pt x="664" y="685"/>
                  </a:cubicBezTo>
                  <a:cubicBezTo>
                    <a:pt x="662" y="685"/>
                    <a:pt x="660" y="678"/>
                    <a:pt x="655" y="655"/>
                  </a:cubicBezTo>
                  <a:cubicBezTo>
                    <a:pt x="631" y="631"/>
                    <a:pt x="631" y="596"/>
                    <a:pt x="631" y="548"/>
                  </a:cubicBezTo>
                  <a:cubicBezTo>
                    <a:pt x="619" y="417"/>
                    <a:pt x="631" y="286"/>
                    <a:pt x="667" y="155"/>
                  </a:cubicBezTo>
                  <a:cubicBezTo>
                    <a:pt x="476" y="107"/>
                    <a:pt x="274" y="48"/>
                    <a:pt x="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5"/>
            <p:cNvSpPr/>
            <p:nvPr/>
          </p:nvSpPr>
          <p:spPr>
            <a:xfrm rot="-1105939">
              <a:off x="7609724" y="953078"/>
              <a:ext cx="61421" cy="65167"/>
            </a:xfrm>
            <a:custGeom>
              <a:rect b="b" l="l" r="r" t="t"/>
              <a:pathLst>
                <a:path extrusionOk="0" h="1896" w="1787">
                  <a:moveTo>
                    <a:pt x="382" y="1"/>
                  </a:moveTo>
                  <a:cubicBezTo>
                    <a:pt x="287" y="251"/>
                    <a:pt x="168" y="501"/>
                    <a:pt x="60" y="739"/>
                  </a:cubicBezTo>
                  <a:cubicBezTo>
                    <a:pt x="1" y="894"/>
                    <a:pt x="13" y="1049"/>
                    <a:pt x="168" y="1144"/>
                  </a:cubicBezTo>
                  <a:cubicBezTo>
                    <a:pt x="209" y="1169"/>
                    <a:pt x="263" y="1182"/>
                    <a:pt x="318" y="1182"/>
                  </a:cubicBezTo>
                  <a:cubicBezTo>
                    <a:pt x="418" y="1182"/>
                    <a:pt x="522" y="1137"/>
                    <a:pt x="560" y="1037"/>
                  </a:cubicBezTo>
                  <a:lnTo>
                    <a:pt x="918" y="239"/>
                  </a:lnTo>
                  <a:cubicBezTo>
                    <a:pt x="953" y="251"/>
                    <a:pt x="977" y="251"/>
                    <a:pt x="1025" y="263"/>
                  </a:cubicBezTo>
                  <a:cubicBezTo>
                    <a:pt x="1132" y="275"/>
                    <a:pt x="1180" y="453"/>
                    <a:pt x="1180" y="537"/>
                  </a:cubicBezTo>
                  <a:cubicBezTo>
                    <a:pt x="1203" y="727"/>
                    <a:pt x="1191" y="953"/>
                    <a:pt x="1203" y="1144"/>
                  </a:cubicBezTo>
                  <a:cubicBezTo>
                    <a:pt x="1215" y="1370"/>
                    <a:pt x="1239" y="1584"/>
                    <a:pt x="1334" y="1787"/>
                  </a:cubicBezTo>
                  <a:cubicBezTo>
                    <a:pt x="1385" y="1860"/>
                    <a:pt x="1446" y="1896"/>
                    <a:pt x="1505" y="1896"/>
                  </a:cubicBezTo>
                  <a:cubicBezTo>
                    <a:pt x="1572" y="1896"/>
                    <a:pt x="1636" y="1851"/>
                    <a:pt x="1680" y="1763"/>
                  </a:cubicBezTo>
                  <a:cubicBezTo>
                    <a:pt x="1787" y="1573"/>
                    <a:pt x="1787" y="1358"/>
                    <a:pt x="1775" y="1144"/>
                  </a:cubicBezTo>
                  <a:cubicBezTo>
                    <a:pt x="1751" y="930"/>
                    <a:pt x="1751" y="703"/>
                    <a:pt x="1739" y="501"/>
                  </a:cubicBezTo>
                  <a:cubicBezTo>
                    <a:pt x="1418" y="370"/>
                    <a:pt x="1084" y="251"/>
                    <a:pt x="775" y="132"/>
                  </a:cubicBezTo>
                  <a:cubicBezTo>
                    <a:pt x="632" y="84"/>
                    <a:pt x="525" y="37"/>
                    <a:pt x="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5"/>
            <p:cNvSpPr/>
            <p:nvPr/>
          </p:nvSpPr>
          <p:spPr>
            <a:xfrm rot="-1105939">
              <a:off x="7686708" y="959135"/>
              <a:ext cx="63036" cy="82352"/>
            </a:xfrm>
            <a:custGeom>
              <a:rect b="b" l="l" r="r" t="t"/>
              <a:pathLst>
                <a:path extrusionOk="0" h="2396" w="1834">
                  <a:moveTo>
                    <a:pt x="619" y="0"/>
                  </a:moveTo>
                  <a:cubicBezTo>
                    <a:pt x="524" y="191"/>
                    <a:pt x="417" y="393"/>
                    <a:pt x="334" y="583"/>
                  </a:cubicBezTo>
                  <a:cubicBezTo>
                    <a:pt x="215" y="822"/>
                    <a:pt x="0" y="1107"/>
                    <a:pt x="24" y="1381"/>
                  </a:cubicBezTo>
                  <a:cubicBezTo>
                    <a:pt x="33" y="1527"/>
                    <a:pt x="146" y="1644"/>
                    <a:pt x="279" y="1644"/>
                  </a:cubicBezTo>
                  <a:cubicBezTo>
                    <a:pt x="320" y="1644"/>
                    <a:pt x="363" y="1633"/>
                    <a:pt x="405" y="1607"/>
                  </a:cubicBezTo>
                  <a:cubicBezTo>
                    <a:pt x="643" y="1464"/>
                    <a:pt x="750" y="1143"/>
                    <a:pt x="869" y="893"/>
                  </a:cubicBezTo>
                  <a:cubicBezTo>
                    <a:pt x="941" y="726"/>
                    <a:pt x="1012" y="560"/>
                    <a:pt x="1107" y="393"/>
                  </a:cubicBezTo>
                  <a:cubicBezTo>
                    <a:pt x="1143" y="405"/>
                    <a:pt x="1191" y="417"/>
                    <a:pt x="1250" y="429"/>
                  </a:cubicBezTo>
                  <a:cubicBezTo>
                    <a:pt x="1250" y="595"/>
                    <a:pt x="1227" y="762"/>
                    <a:pt x="1191" y="929"/>
                  </a:cubicBezTo>
                  <a:lnTo>
                    <a:pt x="1107" y="1548"/>
                  </a:lnTo>
                  <a:cubicBezTo>
                    <a:pt x="1084" y="1643"/>
                    <a:pt x="1072" y="1738"/>
                    <a:pt x="1060" y="1834"/>
                  </a:cubicBezTo>
                  <a:cubicBezTo>
                    <a:pt x="1048" y="1965"/>
                    <a:pt x="1024" y="2072"/>
                    <a:pt x="1060" y="2203"/>
                  </a:cubicBezTo>
                  <a:cubicBezTo>
                    <a:pt x="1086" y="2328"/>
                    <a:pt x="1201" y="2395"/>
                    <a:pt x="1314" y="2395"/>
                  </a:cubicBezTo>
                  <a:cubicBezTo>
                    <a:pt x="1404" y="2395"/>
                    <a:pt x="1494" y="2352"/>
                    <a:pt x="1536" y="2262"/>
                  </a:cubicBezTo>
                  <a:cubicBezTo>
                    <a:pt x="1679" y="1976"/>
                    <a:pt x="1679" y="1643"/>
                    <a:pt x="1727" y="1322"/>
                  </a:cubicBezTo>
                  <a:cubicBezTo>
                    <a:pt x="1762" y="1119"/>
                    <a:pt x="1798" y="893"/>
                    <a:pt x="1834" y="691"/>
                  </a:cubicBezTo>
                  <a:cubicBezTo>
                    <a:pt x="1429" y="429"/>
                    <a:pt x="1024" y="214"/>
                    <a:pt x="6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5"/>
            <p:cNvSpPr/>
            <p:nvPr/>
          </p:nvSpPr>
          <p:spPr>
            <a:xfrm rot="-1105939">
              <a:off x="7762739" y="993439"/>
              <a:ext cx="45644" cy="59977"/>
            </a:xfrm>
            <a:custGeom>
              <a:rect b="b" l="l" r="r" t="t"/>
              <a:pathLst>
                <a:path extrusionOk="0" h="1745" w="1328">
                  <a:moveTo>
                    <a:pt x="947" y="1"/>
                  </a:moveTo>
                  <a:cubicBezTo>
                    <a:pt x="828" y="191"/>
                    <a:pt x="721" y="405"/>
                    <a:pt x="590" y="596"/>
                  </a:cubicBezTo>
                  <a:cubicBezTo>
                    <a:pt x="542" y="655"/>
                    <a:pt x="518" y="715"/>
                    <a:pt x="471" y="774"/>
                  </a:cubicBezTo>
                  <a:cubicBezTo>
                    <a:pt x="459" y="798"/>
                    <a:pt x="423" y="834"/>
                    <a:pt x="399" y="858"/>
                  </a:cubicBezTo>
                  <a:cubicBezTo>
                    <a:pt x="387" y="882"/>
                    <a:pt x="387" y="894"/>
                    <a:pt x="363" y="905"/>
                  </a:cubicBezTo>
                  <a:lnTo>
                    <a:pt x="363" y="917"/>
                  </a:lnTo>
                  <a:cubicBezTo>
                    <a:pt x="316" y="977"/>
                    <a:pt x="280" y="1036"/>
                    <a:pt x="221" y="1096"/>
                  </a:cubicBezTo>
                  <a:cubicBezTo>
                    <a:pt x="137" y="1191"/>
                    <a:pt x="66" y="1263"/>
                    <a:pt x="42" y="1370"/>
                  </a:cubicBezTo>
                  <a:cubicBezTo>
                    <a:pt x="1" y="1544"/>
                    <a:pt x="127" y="1744"/>
                    <a:pt x="307" y="1744"/>
                  </a:cubicBezTo>
                  <a:cubicBezTo>
                    <a:pt x="336" y="1744"/>
                    <a:pt x="367" y="1739"/>
                    <a:pt x="399" y="1727"/>
                  </a:cubicBezTo>
                  <a:cubicBezTo>
                    <a:pt x="518" y="1679"/>
                    <a:pt x="578" y="1620"/>
                    <a:pt x="649" y="1536"/>
                  </a:cubicBezTo>
                  <a:lnTo>
                    <a:pt x="828" y="1310"/>
                  </a:lnTo>
                  <a:cubicBezTo>
                    <a:pt x="911" y="1191"/>
                    <a:pt x="1018" y="1060"/>
                    <a:pt x="1102" y="917"/>
                  </a:cubicBezTo>
                  <a:cubicBezTo>
                    <a:pt x="1185" y="786"/>
                    <a:pt x="1256" y="655"/>
                    <a:pt x="1328" y="524"/>
                  </a:cubicBezTo>
                  <a:cubicBezTo>
                    <a:pt x="1233" y="322"/>
                    <a:pt x="1102" y="143"/>
                    <a:pt x="9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5"/>
            <p:cNvSpPr/>
            <p:nvPr/>
          </p:nvSpPr>
          <p:spPr>
            <a:xfrm rot="-1105939">
              <a:off x="7240020" y="1257274"/>
              <a:ext cx="58533" cy="88402"/>
            </a:xfrm>
            <a:custGeom>
              <a:rect b="b" l="l" r="r" t="t"/>
              <a:pathLst>
                <a:path extrusionOk="0" h="2572" w="1703">
                  <a:moveTo>
                    <a:pt x="1024" y="1"/>
                  </a:moveTo>
                  <a:cubicBezTo>
                    <a:pt x="917" y="167"/>
                    <a:pt x="810" y="334"/>
                    <a:pt x="714" y="513"/>
                  </a:cubicBezTo>
                  <a:cubicBezTo>
                    <a:pt x="905" y="691"/>
                    <a:pt x="1024" y="882"/>
                    <a:pt x="1084" y="1144"/>
                  </a:cubicBezTo>
                  <a:cubicBezTo>
                    <a:pt x="1107" y="1263"/>
                    <a:pt x="1107" y="1441"/>
                    <a:pt x="1084" y="1560"/>
                  </a:cubicBezTo>
                  <a:cubicBezTo>
                    <a:pt x="1072" y="1620"/>
                    <a:pt x="1048" y="1680"/>
                    <a:pt x="1036" y="1727"/>
                  </a:cubicBezTo>
                  <a:cubicBezTo>
                    <a:pt x="988" y="1691"/>
                    <a:pt x="964" y="1656"/>
                    <a:pt x="917" y="1620"/>
                  </a:cubicBezTo>
                  <a:cubicBezTo>
                    <a:pt x="738" y="1477"/>
                    <a:pt x="572" y="1322"/>
                    <a:pt x="417" y="1156"/>
                  </a:cubicBezTo>
                  <a:cubicBezTo>
                    <a:pt x="381" y="1144"/>
                    <a:pt x="369" y="1120"/>
                    <a:pt x="333" y="1084"/>
                  </a:cubicBezTo>
                  <a:cubicBezTo>
                    <a:pt x="238" y="1251"/>
                    <a:pt x="119" y="1430"/>
                    <a:pt x="0" y="1596"/>
                  </a:cubicBezTo>
                  <a:cubicBezTo>
                    <a:pt x="155" y="1751"/>
                    <a:pt x="322" y="1906"/>
                    <a:pt x="500" y="2049"/>
                  </a:cubicBezTo>
                  <a:cubicBezTo>
                    <a:pt x="679" y="2215"/>
                    <a:pt x="869" y="2394"/>
                    <a:pt x="1084" y="2537"/>
                  </a:cubicBezTo>
                  <a:cubicBezTo>
                    <a:pt x="1124" y="2561"/>
                    <a:pt x="1171" y="2572"/>
                    <a:pt x="1218" y="2572"/>
                  </a:cubicBezTo>
                  <a:cubicBezTo>
                    <a:pt x="1337" y="2572"/>
                    <a:pt x="1461" y="2501"/>
                    <a:pt x="1512" y="2382"/>
                  </a:cubicBezTo>
                  <a:cubicBezTo>
                    <a:pt x="1548" y="2287"/>
                    <a:pt x="1548" y="2203"/>
                    <a:pt x="1500" y="2132"/>
                  </a:cubicBezTo>
                  <a:cubicBezTo>
                    <a:pt x="1572" y="2025"/>
                    <a:pt x="1619" y="1894"/>
                    <a:pt x="1643" y="1775"/>
                  </a:cubicBezTo>
                  <a:cubicBezTo>
                    <a:pt x="1691" y="1608"/>
                    <a:pt x="1703" y="1430"/>
                    <a:pt x="1691" y="1251"/>
                  </a:cubicBezTo>
                  <a:cubicBezTo>
                    <a:pt x="1643" y="882"/>
                    <a:pt x="1512" y="548"/>
                    <a:pt x="1286" y="275"/>
                  </a:cubicBezTo>
                  <a:cubicBezTo>
                    <a:pt x="1215" y="167"/>
                    <a:pt x="1107" y="72"/>
                    <a:pt x="1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5"/>
            <p:cNvSpPr/>
            <p:nvPr/>
          </p:nvSpPr>
          <p:spPr>
            <a:xfrm rot="-1105939">
              <a:off x="7254390" y="1177342"/>
              <a:ext cx="68398" cy="82009"/>
            </a:xfrm>
            <a:custGeom>
              <a:rect b="b" l="l" r="r" t="t"/>
              <a:pathLst>
                <a:path extrusionOk="0" h="2386" w="1990">
                  <a:moveTo>
                    <a:pt x="1204" y="1"/>
                  </a:moveTo>
                  <a:cubicBezTo>
                    <a:pt x="1073" y="179"/>
                    <a:pt x="953" y="346"/>
                    <a:pt x="823" y="525"/>
                  </a:cubicBezTo>
                  <a:cubicBezTo>
                    <a:pt x="894" y="632"/>
                    <a:pt x="953" y="727"/>
                    <a:pt x="1001" y="834"/>
                  </a:cubicBezTo>
                  <a:cubicBezTo>
                    <a:pt x="1084" y="1013"/>
                    <a:pt x="1168" y="1203"/>
                    <a:pt x="1192" y="1394"/>
                  </a:cubicBezTo>
                  <a:cubicBezTo>
                    <a:pt x="1204" y="1477"/>
                    <a:pt x="1204" y="1596"/>
                    <a:pt x="1180" y="1656"/>
                  </a:cubicBezTo>
                  <a:cubicBezTo>
                    <a:pt x="1180" y="1668"/>
                    <a:pt x="1132" y="1727"/>
                    <a:pt x="1120" y="1739"/>
                  </a:cubicBezTo>
                  <a:cubicBezTo>
                    <a:pt x="1120" y="1763"/>
                    <a:pt x="1073" y="1787"/>
                    <a:pt x="1073" y="1787"/>
                  </a:cubicBezTo>
                  <a:cubicBezTo>
                    <a:pt x="1052" y="1796"/>
                    <a:pt x="1031" y="1800"/>
                    <a:pt x="1008" y="1800"/>
                  </a:cubicBezTo>
                  <a:cubicBezTo>
                    <a:pt x="885" y="1800"/>
                    <a:pt x="734" y="1678"/>
                    <a:pt x="644" y="1608"/>
                  </a:cubicBezTo>
                  <a:cubicBezTo>
                    <a:pt x="525" y="1501"/>
                    <a:pt x="418" y="1370"/>
                    <a:pt x="334" y="1251"/>
                  </a:cubicBezTo>
                  <a:cubicBezTo>
                    <a:pt x="227" y="1418"/>
                    <a:pt x="120" y="1596"/>
                    <a:pt x="1" y="1751"/>
                  </a:cubicBezTo>
                  <a:cubicBezTo>
                    <a:pt x="239" y="2062"/>
                    <a:pt x="634" y="2385"/>
                    <a:pt x="1025" y="2385"/>
                  </a:cubicBezTo>
                  <a:cubicBezTo>
                    <a:pt x="1202" y="2385"/>
                    <a:pt x="1377" y="2319"/>
                    <a:pt x="1537" y="2156"/>
                  </a:cubicBezTo>
                  <a:cubicBezTo>
                    <a:pt x="1989" y="1679"/>
                    <a:pt x="1727" y="906"/>
                    <a:pt x="1465" y="406"/>
                  </a:cubicBezTo>
                  <a:cubicBezTo>
                    <a:pt x="1406" y="286"/>
                    <a:pt x="1311" y="144"/>
                    <a:pt x="12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5"/>
            <p:cNvSpPr/>
            <p:nvPr/>
          </p:nvSpPr>
          <p:spPr>
            <a:xfrm rot="-1105939">
              <a:off x="7284867" y="1104036"/>
              <a:ext cx="68260" cy="90430"/>
            </a:xfrm>
            <a:custGeom>
              <a:rect b="b" l="l" r="r" t="t"/>
              <a:pathLst>
                <a:path extrusionOk="0" h="2631" w="1986">
                  <a:moveTo>
                    <a:pt x="1370" y="1"/>
                  </a:moveTo>
                  <a:cubicBezTo>
                    <a:pt x="1215" y="131"/>
                    <a:pt x="1072" y="262"/>
                    <a:pt x="917" y="405"/>
                  </a:cubicBezTo>
                  <a:lnTo>
                    <a:pt x="1143" y="858"/>
                  </a:lnTo>
                  <a:cubicBezTo>
                    <a:pt x="1012" y="763"/>
                    <a:pt x="893" y="667"/>
                    <a:pt x="762" y="572"/>
                  </a:cubicBezTo>
                  <a:cubicBezTo>
                    <a:pt x="489" y="846"/>
                    <a:pt x="238" y="1143"/>
                    <a:pt x="0" y="1429"/>
                  </a:cubicBezTo>
                  <a:cubicBezTo>
                    <a:pt x="167" y="1679"/>
                    <a:pt x="322" y="1941"/>
                    <a:pt x="489" y="2203"/>
                  </a:cubicBezTo>
                  <a:cubicBezTo>
                    <a:pt x="596" y="2364"/>
                    <a:pt x="732" y="2630"/>
                    <a:pt x="948" y="2630"/>
                  </a:cubicBezTo>
                  <a:cubicBezTo>
                    <a:pt x="973" y="2630"/>
                    <a:pt x="998" y="2627"/>
                    <a:pt x="1024" y="2620"/>
                  </a:cubicBezTo>
                  <a:cubicBezTo>
                    <a:pt x="1286" y="2537"/>
                    <a:pt x="1215" y="2227"/>
                    <a:pt x="1108" y="2060"/>
                  </a:cubicBezTo>
                  <a:cubicBezTo>
                    <a:pt x="929" y="1751"/>
                    <a:pt x="727" y="1441"/>
                    <a:pt x="536" y="1143"/>
                  </a:cubicBezTo>
                  <a:lnTo>
                    <a:pt x="536" y="1143"/>
                  </a:lnTo>
                  <a:lnTo>
                    <a:pt x="1512" y="1858"/>
                  </a:lnTo>
                  <a:cubicBezTo>
                    <a:pt x="1553" y="1885"/>
                    <a:pt x="1601" y="1897"/>
                    <a:pt x="1649" y="1897"/>
                  </a:cubicBezTo>
                  <a:cubicBezTo>
                    <a:pt x="1811" y="1897"/>
                    <a:pt x="1986" y="1758"/>
                    <a:pt x="1977" y="1584"/>
                  </a:cubicBezTo>
                  <a:cubicBezTo>
                    <a:pt x="1917" y="1024"/>
                    <a:pt x="1691" y="501"/>
                    <a:pt x="1405" y="24"/>
                  </a:cubicBezTo>
                  <a:cubicBezTo>
                    <a:pt x="1370" y="12"/>
                    <a:pt x="1370" y="1"/>
                    <a:pt x="1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5"/>
            <p:cNvSpPr/>
            <p:nvPr/>
          </p:nvSpPr>
          <p:spPr>
            <a:xfrm rot="-1105939">
              <a:off x="7367137" y="1025627"/>
              <a:ext cx="40936" cy="62074"/>
            </a:xfrm>
            <a:custGeom>
              <a:rect b="b" l="l" r="r" t="t"/>
              <a:pathLst>
                <a:path extrusionOk="0" h="1806" w="1191">
                  <a:moveTo>
                    <a:pt x="560" y="0"/>
                  </a:moveTo>
                  <a:cubicBezTo>
                    <a:pt x="370" y="84"/>
                    <a:pt x="179" y="167"/>
                    <a:pt x="1" y="274"/>
                  </a:cubicBezTo>
                  <a:cubicBezTo>
                    <a:pt x="72" y="477"/>
                    <a:pt x="155" y="691"/>
                    <a:pt x="239" y="893"/>
                  </a:cubicBezTo>
                  <a:cubicBezTo>
                    <a:pt x="274" y="1012"/>
                    <a:pt x="334" y="1155"/>
                    <a:pt x="382" y="1274"/>
                  </a:cubicBezTo>
                  <a:cubicBezTo>
                    <a:pt x="441" y="1405"/>
                    <a:pt x="489" y="1536"/>
                    <a:pt x="560" y="1655"/>
                  </a:cubicBezTo>
                  <a:cubicBezTo>
                    <a:pt x="635" y="1759"/>
                    <a:pt x="737" y="1805"/>
                    <a:pt x="836" y="1805"/>
                  </a:cubicBezTo>
                  <a:cubicBezTo>
                    <a:pt x="1020" y="1805"/>
                    <a:pt x="1190" y="1646"/>
                    <a:pt x="1144" y="1405"/>
                  </a:cubicBezTo>
                  <a:cubicBezTo>
                    <a:pt x="1108" y="1286"/>
                    <a:pt x="1036" y="1155"/>
                    <a:pt x="989" y="1012"/>
                  </a:cubicBezTo>
                  <a:cubicBezTo>
                    <a:pt x="929" y="893"/>
                    <a:pt x="894" y="762"/>
                    <a:pt x="834" y="643"/>
                  </a:cubicBezTo>
                  <a:cubicBezTo>
                    <a:pt x="739" y="441"/>
                    <a:pt x="655" y="227"/>
                    <a:pt x="5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 name="Google Shape;1608;p35"/>
          <p:cNvGrpSpPr/>
          <p:nvPr/>
        </p:nvGrpSpPr>
        <p:grpSpPr>
          <a:xfrm>
            <a:off x="7876075" y="4382063"/>
            <a:ext cx="1493588" cy="217350"/>
            <a:chOff x="7683975" y="539488"/>
            <a:chExt cx="1493588" cy="217350"/>
          </a:xfrm>
        </p:grpSpPr>
        <p:sp>
          <p:nvSpPr>
            <p:cNvPr id="1609" name="Google Shape;1609;p35"/>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5"/>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5"/>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5"/>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5"/>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5"/>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5"/>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5"/>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5"/>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5"/>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5"/>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5"/>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5"/>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5"/>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5"/>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5"/>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5"/>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5"/>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 name="Google Shape;1627;p35"/>
          <p:cNvGrpSpPr/>
          <p:nvPr/>
        </p:nvGrpSpPr>
        <p:grpSpPr>
          <a:xfrm>
            <a:off x="581038" y="398187"/>
            <a:ext cx="785762" cy="596538"/>
            <a:chOff x="581038" y="398187"/>
            <a:chExt cx="785762" cy="596538"/>
          </a:xfrm>
        </p:grpSpPr>
        <p:sp>
          <p:nvSpPr>
            <p:cNvPr id="1628" name="Google Shape;1628;p35"/>
            <p:cNvSpPr/>
            <p:nvPr/>
          </p:nvSpPr>
          <p:spPr>
            <a:xfrm rot="-10679036">
              <a:off x="588509" y="406698"/>
              <a:ext cx="491520" cy="433385"/>
            </a:xfrm>
            <a:custGeom>
              <a:rect b="b" l="l" r="r" t="t"/>
              <a:pathLst>
                <a:path extrusionOk="0" h="13374" w="15168">
                  <a:moveTo>
                    <a:pt x="7584" y="0"/>
                  </a:moveTo>
                  <a:cubicBezTo>
                    <a:pt x="6729" y="0"/>
                    <a:pt x="5859" y="166"/>
                    <a:pt x="5015" y="517"/>
                  </a:cubicBezTo>
                  <a:cubicBezTo>
                    <a:pt x="1611" y="1915"/>
                    <a:pt x="0" y="5836"/>
                    <a:pt x="1398" y="9240"/>
                  </a:cubicBezTo>
                  <a:cubicBezTo>
                    <a:pt x="2476" y="11809"/>
                    <a:pt x="4956" y="13374"/>
                    <a:pt x="7583" y="13374"/>
                  </a:cubicBezTo>
                  <a:cubicBezTo>
                    <a:pt x="8438" y="13374"/>
                    <a:pt x="9309" y="13208"/>
                    <a:pt x="10152" y="12857"/>
                  </a:cubicBezTo>
                  <a:cubicBezTo>
                    <a:pt x="13557" y="11459"/>
                    <a:pt x="15168" y="7538"/>
                    <a:pt x="13769" y="4134"/>
                  </a:cubicBezTo>
                  <a:cubicBezTo>
                    <a:pt x="12691" y="1565"/>
                    <a:pt x="10212" y="0"/>
                    <a:pt x="75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9" name="Google Shape;1629;p35"/>
            <p:cNvGrpSpPr/>
            <p:nvPr/>
          </p:nvGrpSpPr>
          <p:grpSpPr>
            <a:xfrm>
              <a:off x="788725" y="600300"/>
              <a:ext cx="578075" cy="394425"/>
              <a:chOff x="4752400" y="1152025"/>
              <a:chExt cx="578075" cy="394425"/>
            </a:xfrm>
          </p:grpSpPr>
          <p:sp>
            <p:nvSpPr>
              <p:cNvPr id="1630" name="Google Shape;1630;p35"/>
              <p:cNvSpPr/>
              <p:nvPr/>
            </p:nvSpPr>
            <p:spPr>
              <a:xfrm>
                <a:off x="4752400" y="1152025"/>
                <a:ext cx="64925" cy="64925"/>
              </a:xfrm>
              <a:custGeom>
                <a:rect b="b" l="l" r="r" t="t"/>
                <a:pathLst>
                  <a:path extrusionOk="0" h="2597" w="2597">
                    <a:moveTo>
                      <a:pt x="1120" y="1"/>
                    </a:moveTo>
                    <a:lnTo>
                      <a:pt x="1120" y="1120"/>
                    </a:lnTo>
                    <a:lnTo>
                      <a:pt x="1" y="1120"/>
                    </a:lnTo>
                    <a:lnTo>
                      <a:pt x="1" y="1477"/>
                    </a:lnTo>
                    <a:lnTo>
                      <a:pt x="1120" y="1477"/>
                    </a:lnTo>
                    <a:lnTo>
                      <a:pt x="1120" y="2596"/>
                    </a:lnTo>
                    <a:lnTo>
                      <a:pt x="1477" y="2596"/>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5"/>
              <p:cNvSpPr/>
              <p:nvPr/>
            </p:nvSpPr>
            <p:spPr>
              <a:xfrm>
                <a:off x="4923575" y="1152025"/>
                <a:ext cx="64600" cy="64925"/>
              </a:xfrm>
              <a:custGeom>
                <a:rect b="b" l="l" r="r" t="t"/>
                <a:pathLst>
                  <a:path extrusionOk="0" h="2597" w="2584">
                    <a:moveTo>
                      <a:pt x="1119" y="1"/>
                    </a:moveTo>
                    <a:lnTo>
                      <a:pt x="1119" y="1120"/>
                    </a:lnTo>
                    <a:lnTo>
                      <a:pt x="0" y="1120"/>
                    </a:lnTo>
                    <a:lnTo>
                      <a:pt x="0" y="1477"/>
                    </a:lnTo>
                    <a:lnTo>
                      <a:pt x="1119" y="1477"/>
                    </a:lnTo>
                    <a:lnTo>
                      <a:pt x="1119" y="2596"/>
                    </a:lnTo>
                    <a:lnTo>
                      <a:pt x="1465" y="2596"/>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5"/>
              <p:cNvSpPr/>
              <p:nvPr/>
            </p:nvSpPr>
            <p:spPr>
              <a:xfrm>
                <a:off x="5094425" y="1152025"/>
                <a:ext cx="64900" cy="64925"/>
              </a:xfrm>
              <a:custGeom>
                <a:rect b="b" l="l" r="r" t="t"/>
                <a:pathLst>
                  <a:path extrusionOk="0" h="2597" w="2596">
                    <a:moveTo>
                      <a:pt x="1119" y="1"/>
                    </a:moveTo>
                    <a:lnTo>
                      <a:pt x="1119" y="1120"/>
                    </a:lnTo>
                    <a:lnTo>
                      <a:pt x="0" y="1120"/>
                    </a:lnTo>
                    <a:lnTo>
                      <a:pt x="0" y="1477"/>
                    </a:lnTo>
                    <a:lnTo>
                      <a:pt x="1119" y="1477"/>
                    </a:lnTo>
                    <a:lnTo>
                      <a:pt x="1119"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5"/>
              <p:cNvSpPr/>
              <p:nvPr/>
            </p:nvSpPr>
            <p:spPr>
              <a:xfrm>
                <a:off x="5265575" y="1152025"/>
                <a:ext cx="64900" cy="64925"/>
              </a:xfrm>
              <a:custGeom>
                <a:rect b="b" l="l" r="r" t="t"/>
                <a:pathLst>
                  <a:path extrusionOk="0" h="2597" w="2596">
                    <a:moveTo>
                      <a:pt x="1120" y="1"/>
                    </a:moveTo>
                    <a:lnTo>
                      <a:pt x="1120" y="1120"/>
                    </a:lnTo>
                    <a:lnTo>
                      <a:pt x="0" y="1120"/>
                    </a:lnTo>
                    <a:lnTo>
                      <a:pt x="0" y="1477"/>
                    </a:lnTo>
                    <a:lnTo>
                      <a:pt x="1120" y="1477"/>
                    </a:lnTo>
                    <a:lnTo>
                      <a:pt x="1120"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5"/>
              <p:cNvSpPr/>
              <p:nvPr/>
            </p:nvSpPr>
            <p:spPr>
              <a:xfrm>
                <a:off x="4752400" y="1316925"/>
                <a:ext cx="64925" cy="64625"/>
              </a:xfrm>
              <a:custGeom>
                <a:rect b="b" l="l" r="r" t="t"/>
                <a:pathLst>
                  <a:path extrusionOk="0" h="2585" w="2597">
                    <a:moveTo>
                      <a:pt x="1120" y="1"/>
                    </a:moveTo>
                    <a:lnTo>
                      <a:pt x="1120" y="1120"/>
                    </a:lnTo>
                    <a:lnTo>
                      <a:pt x="1" y="1120"/>
                    </a:lnTo>
                    <a:lnTo>
                      <a:pt x="1" y="1477"/>
                    </a:lnTo>
                    <a:lnTo>
                      <a:pt x="1120" y="1477"/>
                    </a:lnTo>
                    <a:lnTo>
                      <a:pt x="1120" y="2584"/>
                    </a:lnTo>
                    <a:lnTo>
                      <a:pt x="1477" y="2584"/>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5"/>
              <p:cNvSpPr/>
              <p:nvPr/>
            </p:nvSpPr>
            <p:spPr>
              <a:xfrm>
                <a:off x="4923575" y="1316925"/>
                <a:ext cx="64600" cy="64625"/>
              </a:xfrm>
              <a:custGeom>
                <a:rect b="b" l="l" r="r" t="t"/>
                <a:pathLst>
                  <a:path extrusionOk="0" h="2585" w="2584">
                    <a:moveTo>
                      <a:pt x="1119" y="1"/>
                    </a:moveTo>
                    <a:lnTo>
                      <a:pt x="1119" y="1120"/>
                    </a:lnTo>
                    <a:lnTo>
                      <a:pt x="0" y="1120"/>
                    </a:lnTo>
                    <a:lnTo>
                      <a:pt x="0" y="1477"/>
                    </a:lnTo>
                    <a:lnTo>
                      <a:pt x="1119" y="1477"/>
                    </a:lnTo>
                    <a:lnTo>
                      <a:pt x="1119" y="2584"/>
                    </a:lnTo>
                    <a:lnTo>
                      <a:pt x="1465" y="2584"/>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5"/>
              <p:cNvSpPr/>
              <p:nvPr/>
            </p:nvSpPr>
            <p:spPr>
              <a:xfrm>
                <a:off x="5094425" y="1316925"/>
                <a:ext cx="64900" cy="64625"/>
              </a:xfrm>
              <a:custGeom>
                <a:rect b="b" l="l" r="r" t="t"/>
                <a:pathLst>
                  <a:path extrusionOk="0" h="2585" w="2596">
                    <a:moveTo>
                      <a:pt x="1119" y="1"/>
                    </a:moveTo>
                    <a:lnTo>
                      <a:pt x="1119" y="1120"/>
                    </a:lnTo>
                    <a:lnTo>
                      <a:pt x="0" y="1120"/>
                    </a:lnTo>
                    <a:lnTo>
                      <a:pt x="0" y="1477"/>
                    </a:lnTo>
                    <a:lnTo>
                      <a:pt x="1119" y="1477"/>
                    </a:lnTo>
                    <a:lnTo>
                      <a:pt x="1119"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5"/>
              <p:cNvSpPr/>
              <p:nvPr/>
            </p:nvSpPr>
            <p:spPr>
              <a:xfrm>
                <a:off x="5265575" y="1316925"/>
                <a:ext cx="64900" cy="64625"/>
              </a:xfrm>
              <a:custGeom>
                <a:rect b="b" l="l" r="r" t="t"/>
                <a:pathLst>
                  <a:path extrusionOk="0" h="2585" w="2596">
                    <a:moveTo>
                      <a:pt x="1120" y="1"/>
                    </a:moveTo>
                    <a:lnTo>
                      <a:pt x="1120" y="1120"/>
                    </a:lnTo>
                    <a:lnTo>
                      <a:pt x="0" y="1120"/>
                    </a:lnTo>
                    <a:lnTo>
                      <a:pt x="0" y="1477"/>
                    </a:lnTo>
                    <a:lnTo>
                      <a:pt x="1120" y="1477"/>
                    </a:lnTo>
                    <a:lnTo>
                      <a:pt x="1120"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5"/>
              <p:cNvSpPr/>
              <p:nvPr/>
            </p:nvSpPr>
            <p:spPr>
              <a:xfrm>
                <a:off x="4752400" y="1481825"/>
                <a:ext cx="64925" cy="64625"/>
              </a:xfrm>
              <a:custGeom>
                <a:rect b="b" l="l" r="r" t="t"/>
                <a:pathLst>
                  <a:path extrusionOk="0" h="2585" w="2597">
                    <a:moveTo>
                      <a:pt x="1120" y="1"/>
                    </a:moveTo>
                    <a:lnTo>
                      <a:pt x="1120" y="1108"/>
                    </a:lnTo>
                    <a:lnTo>
                      <a:pt x="1" y="1108"/>
                    </a:lnTo>
                    <a:lnTo>
                      <a:pt x="1" y="1453"/>
                    </a:lnTo>
                    <a:lnTo>
                      <a:pt x="1120" y="1453"/>
                    </a:lnTo>
                    <a:lnTo>
                      <a:pt x="1120" y="2584"/>
                    </a:lnTo>
                    <a:lnTo>
                      <a:pt x="1477" y="2584"/>
                    </a:lnTo>
                    <a:lnTo>
                      <a:pt x="1477" y="1453"/>
                    </a:lnTo>
                    <a:lnTo>
                      <a:pt x="2597" y="1453"/>
                    </a:lnTo>
                    <a:lnTo>
                      <a:pt x="2597"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5"/>
              <p:cNvSpPr/>
              <p:nvPr/>
            </p:nvSpPr>
            <p:spPr>
              <a:xfrm>
                <a:off x="4923575" y="1481825"/>
                <a:ext cx="64600" cy="64625"/>
              </a:xfrm>
              <a:custGeom>
                <a:rect b="b" l="l" r="r" t="t"/>
                <a:pathLst>
                  <a:path extrusionOk="0" h="2585" w="2584">
                    <a:moveTo>
                      <a:pt x="1119" y="1"/>
                    </a:moveTo>
                    <a:lnTo>
                      <a:pt x="1119" y="1108"/>
                    </a:lnTo>
                    <a:lnTo>
                      <a:pt x="0" y="1108"/>
                    </a:lnTo>
                    <a:lnTo>
                      <a:pt x="0" y="1453"/>
                    </a:lnTo>
                    <a:lnTo>
                      <a:pt x="1119" y="1453"/>
                    </a:lnTo>
                    <a:lnTo>
                      <a:pt x="1119" y="2584"/>
                    </a:lnTo>
                    <a:lnTo>
                      <a:pt x="1465" y="2584"/>
                    </a:lnTo>
                    <a:lnTo>
                      <a:pt x="1465" y="1453"/>
                    </a:lnTo>
                    <a:lnTo>
                      <a:pt x="2584" y="1453"/>
                    </a:lnTo>
                    <a:lnTo>
                      <a:pt x="2584" y="1108"/>
                    </a:lnTo>
                    <a:lnTo>
                      <a:pt x="1465" y="1108"/>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5"/>
              <p:cNvSpPr/>
              <p:nvPr/>
            </p:nvSpPr>
            <p:spPr>
              <a:xfrm>
                <a:off x="5094425" y="1481825"/>
                <a:ext cx="64900" cy="64625"/>
              </a:xfrm>
              <a:custGeom>
                <a:rect b="b" l="l" r="r" t="t"/>
                <a:pathLst>
                  <a:path extrusionOk="0" h="2585" w="2596">
                    <a:moveTo>
                      <a:pt x="1119" y="1"/>
                    </a:moveTo>
                    <a:lnTo>
                      <a:pt x="1119" y="1108"/>
                    </a:lnTo>
                    <a:lnTo>
                      <a:pt x="0" y="1108"/>
                    </a:lnTo>
                    <a:lnTo>
                      <a:pt x="0" y="1453"/>
                    </a:lnTo>
                    <a:lnTo>
                      <a:pt x="1119" y="1453"/>
                    </a:lnTo>
                    <a:lnTo>
                      <a:pt x="1119"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5"/>
              <p:cNvSpPr/>
              <p:nvPr/>
            </p:nvSpPr>
            <p:spPr>
              <a:xfrm>
                <a:off x="5265575" y="1481825"/>
                <a:ext cx="64900" cy="64625"/>
              </a:xfrm>
              <a:custGeom>
                <a:rect b="b" l="l" r="r" t="t"/>
                <a:pathLst>
                  <a:path extrusionOk="0" h="2585" w="2596">
                    <a:moveTo>
                      <a:pt x="1120" y="1"/>
                    </a:moveTo>
                    <a:lnTo>
                      <a:pt x="1120" y="1108"/>
                    </a:lnTo>
                    <a:lnTo>
                      <a:pt x="0" y="1108"/>
                    </a:lnTo>
                    <a:lnTo>
                      <a:pt x="0" y="1453"/>
                    </a:lnTo>
                    <a:lnTo>
                      <a:pt x="1120" y="1453"/>
                    </a:lnTo>
                    <a:lnTo>
                      <a:pt x="1120"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2" name="Google Shape;1642;p35"/>
          <p:cNvGrpSpPr/>
          <p:nvPr/>
        </p:nvGrpSpPr>
        <p:grpSpPr>
          <a:xfrm rot="800524">
            <a:off x="570624" y="3250280"/>
            <a:ext cx="1938227" cy="1094857"/>
            <a:chOff x="5913720" y="338987"/>
            <a:chExt cx="2574977" cy="1454542"/>
          </a:xfrm>
        </p:grpSpPr>
        <p:sp>
          <p:nvSpPr>
            <p:cNvPr id="1643" name="Google Shape;1643;p35"/>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4" name="Google Shape;1644;p35"/>
            <p:cNvGrpSpPr/>
            <p:nvPr/>
          </p:nvGrpSpPr>
          <p:grpSpPr>
            <a:xfrm>
              <a:off x="7139184" y="679702"/>
              <a:ext cx="115823" cy="111412"/>
              <a:chOff x="7483850" y="1849650"/>
              <a:chExt cx="144400" cy="138900"/>
            </a:xfrm>
          </p:grpSpPr>
          <p:sp>
            <p:nvSpPr>
              <p:cNvPr id="1645" name="Google Shape;1645;p35"/>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5"/>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 name="Google Shape;1647;p35"/>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5"/>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5"/>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 name="Google Shape;1650;p35"/>
            <p:cNvGrpSpPr/>
            <p:nvPr/>
          </p:nvGrpSpPr>
          <p:grpSpPr>
            <a:xfrm>
              <a:off x="5913720" y="815996"/>
              <a:ext cx="115823" cy="111412"/>
              <a:chOff x="7483850" y="1849650"/>
              <a:chExt cx="144400" cy="138900"/>
            </a:xfrm>
          </p:grpSpPr>
          <p:sp>
            <p:nvSpPr>
              <p:cNvPr id="1651" name="Google Shape;1651;p35"/>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5"/>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 name="Google Shape;1653;p35"/>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5"/>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 name="Google Shape;1655;p35"/>
            <p:cNvGrpSpPr/>
            <p:nvPr/>
          </p:nvGrpSpPr>
          <p:grpSpPr>
            <a:xfrm flipH="1" rot="10800000">
              <a:off x="8372874" y="1255009"/>
              <a:ext cx="115823" cy="111412"/>
              <a:chOff x="7483850" y="1849650"/>
              <a:chExt cx="144400" cy="138900"/>
            </a:xfrm>
          </p:grpSpPr>
          <p:sp>
            <p:nvSpPr>
              <p:cNvPr id="1656" name="Google Shape;1656;p35"/>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5"/>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8" name="Google Shape;1658;p35"/>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9" name="Google Shape;1659;p35"/>
            <p:cNvGrpSpPr/>
            <p:nvPr/>
          </p:nvGrpSpPr>
          <p:grpSpPr>
            <a:xfrm flipH="1" rot="10800000">
              <a:off x="8074625" y="1520906"/>
              <a:ext cx="115823" cy="111412"/>
              <a:chOff x="7483850" y="1849650"/>
              <a:chExt cx="144400" cy="138900"/>
            </a:xfrm>
          </p:grpSpPr>
          <p:sp>
            <p:nvSpPr>
              <p:cNvPr id="1660" name="Google Shape;1660;p35"/>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5"/>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5" name="Shape 1665"/>
        <p:cNvGrpSpPr/>
        <p:nvPr/>
      </p:nvGrpSpPr>
      <p:grpSpPr>
        <a:xfrm>
          <a:off x="0" y="0"/>
          <a:ext cx="0" cy="0"/>
          <a:chOff x="0" y="0"/>
          <a:chExt cx="0" cy="0"/>
        </a:xfrm>
      </p:grpSpPr>
      <p:sp>
        <p:nvSpPr>
          <p:cNvPr id="1666" name="Google Shape;1666;p36"/>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SOME PERCENTAGES</a:t>
            </a:r>
            <a:endParaRPr/>
          </a:p>
        </p:txBody>
      </p:sp>
      <p:sp>
        <p:nvSpPr>
          <p:cNvPr id="1667" name="Google Shape;1667;p36"/>
          <p:cNvSpPr/>
          <p:nvPr/>
        </p:nvSpPr>
        <p:spPr>
          <a:xfrm>
            <a:off x="1388062" y="1417675"/>
            <a:ext cx="1554600" cy="1554600"/>
          </a:xfrm>
          <a:prstGeom prst="pie">
            <a:avLst>
              <a:gd fmla="val 16212665" name="adj1"/>
              <a:gd fmla="val 19594795" name="adj2"/>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6"/>
          <p:cNvSpPr/>
          <p:nvPr/>
        </p:nvSpPr>
        <p:spPr>
          <a:xfrm>
            <a:off x="1618201" y="1647829"/>
            <a:ext cx="1088100" cy="1088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6"/>
          <p:cNvSpPr/>
          <p:nvPr/>
        </p:nvSpPr>
        <p:spPr>
          <a:xfrm>
            <a:off x="3795284" y="1400425"/>
            <a:ext cx="1554600" cy="1554600"/>
          </a:xfrm>
          <a:prstGeom prst="pie">
            <a:avLst>
              <a:gd fmla="val 16212665" name="adj1"/>
              <a:gd fmla="val 5361046" name="adj2"/>
            </a:avLst>
          </a:pr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6"/>
          <p:cNvSpPr/>
          <p:nvPr/>
        </p:nvSpPr>
        <p:spPr>
          <a:xfrm>
            <a:off x="4027775" y="1647829"/>
            <a:ext cx="1088100" cy="1088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6"/>
          <p:cNvSpPr/>
          <p:nvPr/>
        </p:nvSpPr>
        <p:spPr>
          <a:xfrm>
            <a:off x="6202505" y="1417675"/>
            <a:ext cx="1554600" cy="1554600"/>
          </a:xfrm>
          <a:prstGeom prst="pie">
            <a:avLst>
              <a:gd fmla="val 16212665" name="adj1"/>
              <a:gd fmla="val 12636568" name="adj2"/>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6"/>
          <p:cNvSpPr/>
          <p:nvPr/>
        </p:nvSpPr>
        <p:spPr>
          <a:xfrm>
            <a:off x="6432645" y="1647829"/>
            <a:ext cx="1088100" cy="1088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6"/>
          <p:cNvSpPr txBox="1"/>
          <p:nvPr>
            <p:ph idx="4294967295" type="title"/>
          </p:nvPr>
        </p:nvSpPr>
        <p:spPr>
          <a:xfrm>
            <a:off x="6435755" y="1647825"/>
            <a:ext cx="1088100" cy="10881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b="1" lang="en" sz="2700">
                <a:solidFill>
                  <a:schemeClr val="lt2"/>
                </a:solidFill>
                <a:latin typeface="Roboto"/>
                <a:ea typeface="Roboto"/>
                <a:cs typeface="Roboto"/>
                <a:sym typeface="Roboto"/>
              </a:rPr>
              <a:t>8</a:t>
            </a:r>
            <a:r>
              <a:rPr b="1" lang="en" sz="2700">
                <a:solidFill>
                  <a:schemeClr val="lt2"/>
                </a:solidFill>
                <a:latin typeface="Roboto"/>
                <a:ea typeface="Roboto"/>
                <a:cs typeface="Roboto"/>
                <a:sym typeface="Roboto"/>
              </a:rPr>
              <a:t>0%</a:t>
            </a:r>
            <a:endParaRPr b="1" sz="2700">
              <a:solidFill>
                <a:schemeClr val="lt2"/>
              </a:solidFill>
              <a:latin typeface="Roboto"/>
              <a:ea typeface="Roboto"/>
              <a:cs typeface="Roboto"/>
              <a:sym typeface="Roboto"/>
            </a:endParaRPr>
          </a:p>
        </p:txBody>
      </p:sp>
      <p:sp>
        <p:nvSpPr>
          <p:cNvPr id="1674" name="Google Shape;1674;p36"/>
          <p:cNvSpPr txBox="1"/>
          <p:nvPr>
            <p:ph idx="4294967295" type="title"/>
          </p:nvPr>
        </p:nvSpPr>
        <p:spPr>
          <a:xfrm>
            <a:off x="4027956" y="1647825"/>
            <a:ext cx="1088100" cy="10881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b="1" lang="en" sz="2700">
                <a:solidFill>
                  <a:schemeClr val="accent4"/>
                </a:solidFill>
                <a:latin typeface="Roboto"/>
                <a:ea typeface="Roboto"/>
                <a:cs typeface="Roboto"/>
                <a:sym typeface="Roboto"/>
              </a:rPr>
              <a:t>50%</a:t>
            </a:r>
            <a:endParaRPr b="1" sz="2700">
              <a:solidFill>
                <a:schemeClr val="accent4"/>
              </a:solidFill>
              <a:latin typeface="Roboto"/>
              <a:ea typeface="Roboto"/>
              <a:cs typeface="Roboto"/>
              <a:sym typeface="Roboto"/>
            </a:endParaRPr>
          </a:p>
        </p:txBody>
      </p:sp>
      <p:sp>
        <p:nvSpPr>
          <p:cNvPr id="1675" name="Google Shape;1675;p36"/>
          <p:cNvSpPr txBox="1"/>
          <p:nvPr>
            <p:ph idx="4294967295" type="title"/>
          </p:nvPr>
        </p:nvSpPr>
        <p:spPr>
          <a:xfrm>
            <a:off x="1620145" y="1647825"/>
            <a:ext cx="1088100" cy="10881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b="1" lang="en" sz="2700">
                <a:solidFill>
                  <a:schemeClr val="dk2"/>
                </a:solidFill>
                <a:latin typeface="Roboto"/>
                <a:ea typeface="Roboto"/>
                <a:cs typeface="Roboto"/>
                <a:sym typeface="Roboto"/>
              </a:rPr>
              <a:t>20%</a:t>
            </a:r>
            <a:endParaRPr b="1" sz="2700">
              <a:solidFill>
                <a:schemeClr val="dk2"/>
              </a:solidFill>
              <a:latin typeface="Roboto"/>
              <a:ea typeface="Roboto"/>
              <a:cs typeface="Roboto"/>
              <a:sym typeface="Roboto"/>
            </a:endParaRPr>
          </a:p>
        </p:txBody>
      </p:sp>
      <p:sp>
        <p:nvSpPr>
          <p:cNvPr id="1676" name="Google Shape;1676;p36"/>
          <p:cNvSpPr txBox="1"/>
          <p:nvPr>
            <p:ph idx="4294967295" type="subTitle"/>
          </p:nvPr>
        </p:nvSpPr>
        <p:spPr>
          <a:xfrm>
            <a:off x="1388845" y="3574918"/>
            <a:ext cx="1550700" cy="822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Saturn is a gas giant and has several rings</a:t>
            </a:r>
            <a:endParaRPr/>
          </a:p>
        </p:txBody>
      </p:sp>
      <p:sp>
        <p:nvSpPr>
          <p:cNvPr id="1677" name="Google Shape;1677;p36"/>
          <p:cNvSpPr txBox="1"/>
          <p:nvPr>
            <p:ph idx="4294967295" type="subTitle"/>
          </p:nvPr>
        </p:nvSpPr>
        <p:spPr>
          <a:xfrm>
            <a:off x="1386895" y="3074188"/>
            <a:ext cx="1554600" cy="3834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b="1" lang="en" sz="2300">
                <a:solidFill>
                  <a:schemeClr val="accent3"/>
                </a:solidFill>
                <a:latin typeface="Nerko One"/>
                <a:ea typeface="Nerko One"/>
                <a:cs typeface="Nerko One"/>
                <a:sym typeface="Nerko One"/>
              </a:rPr>
              <a:t>SATURN</a:t>
            </a:r>
            <a:endParaRPr b="1" sz="2300">
              <a:solidFill>
                <a:schemeClr val="accent3"/>
              </a:solidFill>
              <a:latin typeface="Nerko One"/>
              <a:ea typeface="Nerko One"/>
              <a:cs typeface="Nerko One"/>
              <a:sym typeface="Nerko One"/>
            </a:endParaRPr>
          </a:p>
        </p:txBody>
      </p:sp>
      <p:sp>
        <p:nvSpPr>
          <p:cNvPr id="1678" name="Google Shape;1678;p36"/>
          <p:cNvSpPr txBox="1"/>
          <p:nvPr>
            <p:ph idx="4294967295" type="subTitle"/>
          </p:nvPr>
        </p:nvSpPr>
        <p:spPr>
          <a:xfrm>
            <a:off x="3796656" y="3573114"/>
            <a:ext cx="1550700" cy="822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Despite being red, Mars is a cold place</a:t>
            </a:r>
            <a:endParaRPr/>
          </a:p>
        </p:txBody>
      </p:sp>
      <p:sp>
        <p:nvSpPr>
          <p:cNvPr id="1679" name="Google Shape;1679;p36"/>
          <p:cNvSpPr txBox="1"/>
          <p:nvPr>
            <p:ph idx="4294967295" type="subTitle"/>
          </p:nvPr>
        </p:nvSpPr>
        <p:spPr>
          <a:xfrm>
            <a:off x="3794700" y="3072384"/>
            <a:ext cx="1554600" cy="3834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b="1" lang="en" sz="2300">
                <a:solidFill>
                  <a:schemeClr val="accent2"/>
                </a:solidFill>
                <a:latin typeface="Nerko One"/>
                <a:ea typeface="Nerko One"/>
                <a:cs typeface="Nerko One"/>
                <a:sym typeface="Nerko One"/>
              </a:rPr>
              <a:t>MARS</a:t>
            </a:r>
            <a:endParaRPr b="1" sz="2300">
              <a:solidFill>
                <a:schemeClr val="accent2"/>
              </a:solidFill>
              <a:latin typeface="Nerko One"/>
              <a:ea typeface="Nerko One"/>
              <a:cs typeface="Nerko One"/>
              <a:sym typeface="Nerko One"/>
            </a:endParaRPr>
          </a:p>
        </p:txBody>
      </p:sp>
      <p:sp>
        <p:nvSpPr>
          <p:cNvPr id="1680" name="Google Shape;1680;p36"/>
          <p:cNvSpPr txBox="1"/>
          <p:nvPr>
            <p:ph idx="4294967295" type="subTitle"/>
          </p:nvPr>
        </p:nvSpPr>
        <p:spPr>
          <a:xfrm>
            <a:off x="6204455" y="3573114"/>
            <a:ext cx="1550700" cy="822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Jupiter is a gas giant and the biggest planet</a:t>
            </a:r>
            <a:endParaRPr/>
          </a:p>
        </p:txBody>
      </p:sp>
      <p:sp>
        <p:nvSpPr>
          <p:cNvPr id="1681" name="Google Shape;1681;p36"/>
          <p:cNvSpPr txBox="1"/>
          <p:nvPr>
            <p:ph idx="4294967295" type="subTitle"/>
          </p:nvPr>
        </p:nvSpPr>
        <p:spPr>
          <a:xfrm>
            <a:off x="6202505" y="3072384"/>
            <a:ext cx="1554600" cy="3834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b="1" lang="en" sz="2300">
                <a:solidFill>
                  <a:schemeClr val="lt2"/>
                </a:solidFill>
                <a:latin typeface="Nerko One"/>
                <a:ea typeface="Nerko One"/>
                <a:cs typeface="Nerko One"/>
                <a:sym typeface="Nerko One"/>
              </a:rPr>
              <a:t>JUPITER</a:t>
            </a:r>
            <a:endParaRPr b="1" sz="2300">
              <a:solidFill>
                <a:schemeClr val="lt2"/>
              </a:solidFill>
              <a:latin typeface="Nerko One"/>
              <a:ea typeface="Nerko One"/>
              <a:cs typeface="Nerko One"/>
              <a:sym typeface="Nerko One"/>
            </a:endParaRPr>
          </a:p>
        </p:txBody>
      </p:sp>
      <p:grpSp>
        <p:nvGrpSpPr>
          <p:cNvPr id="1682" name="Google Shape;1682;p36"/>
          <p:cNvGrpSpPr/>
          <p:nvPr/>
        </p:nvGrpSpPr>
        <p:grpSpPr>
          <a:xfrm rot="3546874">
            <a:off x="-440616" y="2836627"/>
            <a:ext cx="1938294" cy="1094896"/>
            <a:chOff x="5913720" y="338987"/>
            <a:chExt cx="2574977" cy="1454542"/>
          </a:xfrm>
        </p:grpSpPr>
        <p:sp>
          <p:nvSpPr>
            <p:cNvPr id="1683" name="Google Shape;1683;p36"/>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4" name="Google Shape;1684;p36"/>
            <p:cNvGrpSpPr/>
            <p:nvPr/>
          </p:nvGrpSpPr>
          <p:grpSpPr>
            <a:xfrm>
              <a:off x="7139184" y="679702"/>
              <a:ext cx="115823" cy="111412"/>
              <a:chOff x="7483850" y="1849650"/>
              <a:chExt cx="144400" cy="138900"/>
            </a:xfrm>
          </p:grpSpPr>
          <p:sp>
            <p:nvSpPr>
              <p:cNvPr id="1685" name="Google Shape;1685;p3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7" name="Google Shape;1687;p36"/>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6"/>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6"/>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0" name="Google Shape;1690;p36"/>
            <p:cNvGrpSpPr/>
            <p:nvPr/>
          </p:nvGrpSpPr>
          <p:grpSpPr>
            <a:xfrm>
              <a:off x="5913720" y="815996"/>
              <a:ext cx="115823" cy="111412"/>
              <a:chOff x="7483850" y="1849650"/>
              <a:chExt cx="144400" cy="138900"/>
            </a:xfrm>
          </p:grpSpPr>
          <p:sp>
            <p:nvSpPr>
              <p:cNvPr id="1691" name="Google Shape;1691;p3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3" name="Google Shape;1693;p36"/>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6"/>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5" name="Google Shape;1695;p36"/>
            <p:cNvGrpSpPr/>
            <p:nvPr/>
          </p:nvGrpSpPr>
          <p:grpSpPr>
            <a:xfrm flipH="1" rot="10800000">
              <a:off x="8372874" y="1255009"/>
              <a:ext cx="115823" cy="111412"/>
              <a:chOff x="7483850" y="1849650"/>
              <a:chExt cx="144400" cy="138900"/>
            </a:xfrm>
          </p:grpSpPr>
          <p:sp>
            <p:nvSpPr>
              <p:cNvPr id="1696" name="Google Shape;1696;p3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 name="Google Shape;1698;p36"/>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9" name="Google Shape;1699;p36"/>
            <p:cNvGrpSpPr/>
            <p:nvPr/>
          </p:nvGrpSpPr>
          <p:grpSpPr>
            <a:xfrm flipH="1" rot="10800000">
              <a:off x="8074625" y="1520906"/>
              <a:ext cx="115823" cy="111412"/>
              <a:chOff x="7483850" y="1849650"/>
              <a:chExt cx="144400" cy="138900"/>
            </a:xfrm>
          </p:grpSpPr>
          <p:sp>
            <p:nvSpPr>
              <p:cNvPr id="1700" name="Google Shape;1700;p36"/>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6"/>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5" name="Shape 1705"/>
        <p:cNvGrpSpPr/>
        <p:nvPr/>
      </p:nvGrpSpPr>
      <p:grpSpPr>
        <a:xfrm>
          <a:off x="0" y="0"/>
          <a:ext cx="0" cy="0"/>
          <a:chOff x="0" y="0"/>
          <a:chExt cx="0" cy="0"/>
        </a:xfrm>
      </p:grpSpPr>
      <p:sp>
        <p:nvSpPr>
          <p:cNvPr id="1706" name="Google Shape;1706;p37"/>
          <p:cNvSpPr txBox="1"/>
          <p:nvPr>
            <p:ph type="title"/>
          </p:nvPr>
        </p:nvSpPr>
        <p:spPr>
          <a:xfrm>
            <a:off x="1927650" y="1357950"/>
            <a:ext cx="5288700" cy="24276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AWESOME WORDS</a:t>
            </a:r>
            <a:endParaRPr/>
          </a:p>
        </p:txBody>
      </p:sp>
      <p:grpSp>
        <p:nvGrpSpPr>
          <p:cNvPr id="1707" name="Google Shape;1707;p37"/>
          <p:cNvGrpSpPr/>
          <p:nvPr/>
        </p:nvGrpSpPr>
        <p:grpSpPr>
          <a:xfrm>
            <a:off x="487715" y="606893"/>
            <a:ext cx="1400148" cy="1775520"/>
            <a:chOff x="4852361" y="1306091"/>
            <a:chExt cx="2617589" cy="3319350"/>
          </a:xfrm>
        </p:grpSpPr>
        <p:sp>
          <p:nvSpPr>
            <p:cNvPr id="1708" name="Google Shape;1708;p37"/>
            <p:cNvSpPr/>
            <p:nvPr/>
          </p:nvSpPr>
          <p:spPr>
            <a:xfrm rot="628368">
              <a:off x="5106117" y="1472998"/>
              <a:ext cx="2110078" cy="2985536"/>
            </a:xfrm>
            <a:custGeom>
              <a:rect b="b" l="l" r="r" t="t"/>
              <a:pathLst>
                <a:path extrusionOk="0" h="33508" w="23683">
                  <a:moveTo>
                    <a:pt x="18671" y="1"/>
                  </a:moveTo>
                  <a:cubicBezTo>
                    <a:pt x="18455" y="1"/>
                    <a:pt x="18237" y="37"/>
                    <a:pt x="18027" y="111"/>
                  </a:cubicBezTo>
                  <a:cubicBezTo>
                    <a:pt x="17931" y="135"/>
                    <a:pt x="17848" y="170"/>
                    <a:pt x="17741" y="230"/>
                  </a:cubicBezTo>
                  <a:cubicBezTo>
                    <a:pt x="17729" y="242"/>
                    <a:pt x="17705" y="242"/>
                    <a:pt x="17681" y="254"/>
                  </a:cubicBezTo>
                  <a:cubicBezTo>
                    <a:pt x="17598" y="301"/>
                    <a:pt x="17515" y="349"/>
                    <a:pt x="17443" y="385"/>
                  </a:cubicBezTo>
                  <a:cubicBezTo>
                    <a:pt x="17431" y="408"/>
                    <a:pt x="17419" y="420"/>
                    <a:pt x="17408" y="420"/>
                  </a:cubicBezTo>
                  <a:cubicBezTo>
                    <a:pt x="17217" y="266"/>
                    <a:pt x="17027" y="170"/>
                    <a:pt x="16812" y="111"/>
                  </a:cubicBezTo>
                  <a:cubicBezTo>
                    <a:pt x="16674" y="72"/>
                    <a:pt x="16536" y="54"/>
                    <a:pt x="16399" y="54"/>
                  </a:cubicBezTo>
                  <a:cubicBezTo>
                    <a:pt x="15900" y="54"/>
                    <a:pt x="15430" y="302"/>
                    <a:pt x="15122" y="742"/>
                  </a:cubicBezTo>
                  <a:cubicBezTo>
                    <a:pt x="15050" y="849"/>
                    <a:pt x="14991" y="968"/>
                    <a:pt x="14931" y="1075"/>
                  </a:cubicBezTo>
                  <a:cubicBezTo>
                    <a:pt x="14907" y="1135"/>
                    <a:pt x="14872" y="1194"/>
                    <a:pt x="14848" y="1266"/>
                  </a:cubicBezTo>
                  <a:lnTo>
                    <a:pt x="14848" y="1278"/>
                  </a:lnTo>
                  <a:cubicBezTo>
                    <a:pt x="14848" y="1301"/>
                    <a:pt x="14824" y="1301"/>
                    <a:pt x="14824" y="1313"/>
                  </a:cubicBezTo>
                  <a:cubicBezTo>
                    <a:pt x="14741" y="1278"/>
                    <a:pt x="14633" y="1254"/>
                    <a:pt x="14550" y="1254"/>
                  </a:cubicBezTo>
                  <a:cubicBezTo>
                    <a:pt x="14494" y="1247"/>
                    <a:pt x="14438" y="1243"/>
                    <a:pt x="14383" y="1243"/>
                  </a:cubicBezTo>
                  <a:cubicBezTo>
                    <a:pt x="14065" y="1243"/>
                    <a:pt x="13768" y="1357"/>
                    <a:pt x="13514" y="1540"/>
                  </a:cubicBezTo>
                  <a:cubicBezTo>
                    <a:pt x="13276" y="1242"/>
                    <a:pt x="12919" y="1028"/>
                    <a:pt x="12538" y="968"/>
                  </a:cubicBezTo>
                  <a:cubicBezTo>
                    <a:pt x="12474" y="960"/>
                    <a:pt x="12411" y="956"/>
                    <a:pt x="12348" y="956"/>
                  </a:cubicBezTo>
                  <a:cubicBezTo>
                    <a:pt x="11835" y="956"/>
                    <a:pt x="11358" y="1211"/>
                    <a:pt x="11062" y="1635"/>
                  </a:cubicBezTo>
                  <a:cubicBezTo>
                    <a:pt x="10658" y="1359"/>
                    <a:pt x="10181" y="1212"/>
                    <a:pt x="9693" y="1212"/>
                  </a:cubicBezTo>
                  <a:cubicBezTo>
                    <a:pt x="9318" y="1212"/>
                    <a:pt x="8935" y="1299"/>
                    <a:pt x="8573" y="1480"/>
                  </a:cubicBezTo>
                  <a:cubicBezTo>
                    <a:pt x="8335" y="1599"/>
                    <a:pt x="8121" y="1754"/>
                    <a:pt x="7906" y="1968"/>
                  </a:cubicBezTo>
                  <a:cubicBezTo>
                    <a:pt x="7476" y="1352"/>
                    <a:pt x="6761" y="860"/>
                    <a:pt x="5863" y="860"/>
                  </a:cubicBezTo>
                  <a:cubicBezTo>
                    <a:pt x="5841" y="860"/>
                    <a:pt x="5820" y="860"/>
                    <a:pt x="5799" y="861"/>
                  </a:cubicBezTo>
                  <a:cubicBezTo>
                    <a:pt x="5180" y="885"/>
                    <a:pt x="4573" y="1147"/>
                    <a:pt x="4120" y="1599"/>
                  </a:cubicBezTo>
                  <a:cubicBezTo>
                    <a:pt x="4013" y="1730"/>
                    <a:pt x="3882" y="1861"/>
                    <a:pt x="3799" y="2016"/>
                  </a:cubicBezTo>
                  <a:cubicBezTo>
                    <a:pt x="3346" y="2575"/>
                    <a:pt x="3322" y="3266"/>
                    <a:pt x="3311" y="3695"/>
                  </a:cubicBezTo>
                  <a:lnTo>
                    <a:pt x="3311" y="3837"/>
                  </a:lnTo>
                  <a:cubicBezTo>
                    <a:pt x="3275" y="4195"/>
                    <a:pt x="3263" y="4552"/>
                    <a:pt x="3227" y="4909"/>
                  </a:cubicBezTo>
                  <a:lnTo>
                    <a:pt x="3096" y="7147"/>
                  </a:lnTo>
                  <a:cubicBezTo>
                    <a:pt x="3096" y="7219"/>
                    <a:pt x="3096" y="7314"/>
                    <a:pt x="3084" y="7397"/>
                  </a:cubicBezTo>
                  <a:lnTo>
                    <a:pt x="3084" y="7516"/>
                  </a:lnTo>
                  <a:cubicBezTo>
                    <a:pt x="2989" y="7874"/>
                    <a:pt x="3037" y="8231"/>
                    <a:pt x="3156" y="8564"/>
                  </a:cubicBezTo>
                  <a:cubicBezTo>
                    <a:pt x="2846" y="8719"/>
                    <a:pt x="2310" y="9076"/>
                    <a:pt x="2179" y="9791"/>
                  </a:cubicBezTo>
                  <a:cubicBezTo>
                    <a:pt x="2037" y="10541"/>
                    <a:pt x="2453" y="11279"/>
                    <a:pt x="3191" y="11600"/>
                  </a:cubicBezTo>
                  <a:lnTo>
                    <a:pt x="3191" y="11838"/>
                  </a:lnTo>
                  <a:cubicBezTo>
                    <a:pt x="3227" y="12315"/>
                    <a:pt x="3465" y="12731"/>
                    <a:pt x="3823" y="13005"/>
                  </a:cubicBezTo>
                  <a:cubicBezTo>
                    <a:pt x="3799" y="13029"/>
                    <a:pt x="3763" y="13041"/>
                    <a:pt x="3751" y="13041"/>
                  </a:cubicBezTo>
                  <a:cubicBezTo>
                    <a:pt x="3644" y="13089"/>
                    <a:pt x="3561" y="13148"/>
                    <a:pt x="3453" y="13208"/>
                  </a:cubicBezTo>
                  <a:cubicBezTo>
                    <a:pt x="3453" y="13208"/>
                    <a:pt x="3442" y="13208"/>
                    <a:pt x="3442" y="13220"/>
                  </a:cubicBezTo>
                  <a:cubicBezTo>
                    <a:pt x="2965" y="13541"/>
                    <a:pt x="2394" y="14232"/>
                    <a:pt x="2418" y="15625"/>
                  </a:cubicBezTo>
                  <a:lnTo>
                    <a:pt x="2418" y="16196"/>
                  </a:lnTo>
                  <a:cubicBezTo>
                    <a:pt x="2394" y="16696"/>
                    <a:pt x="2429" y="17351"/>
                    <a:pt x="2441" y="17803"/>
                  </a:cubicBezTo>
                  <a:cubicBezTo>
                    <a:pt x="2453" y="18053"/>
                    <a:pt x="2477" y="18292"/>
                    <a:pt x="2501" y="18506"/>
                  </a:cubicBezTo>
                  <a:cubicBezTo>
                    <a:pt x="2549" y="18875"/>
                    <a:pt x="2596" y="19185"/>
                    <a:pt x="2668" y="19470"/>
                  </a:cubicBezTo>
                  <a:cubicBezTo>
                    <a:pt x="2144" y="19828"/>
                    <a:pt x="1822" y="20530"/>
                    <a:pt x="2156" y="21423"/>
                  </a:cubicBezTo>
                  <a:cubicBezTo>
                    <a:pt x="2179" y="21447"/>
                    <a:pt x="2179" y="21459"/>
                    <a:pt x="2191" y="21494"/>
                  </a:cubicBezTo>
                  <a:cubicBezTo>
                    <a:pt x="2156" y="21494"/>
                    <a:pt x="2132" y="21506"/>
                    <a:pt x="2096" y="21506"/>
                  </a:cubicBezTo>
                  <a:cubicBezTo>
                    <a:pt x="1846" y="21554"/>
                    <a:pt x="1060" y="21673"/>
                    <a:pt x="596" y="22328"/>
                  </a:cubicBezTo>
                  <a:cubicBezTo>
                    <a:pt x="334" y="22697"/>
                    <a:pt x="1" y="23459"/>
                    <a:pt x="751" y="24483"/>
                  </a:cubicBezTo>
                  <a:cubicBezTo>
                    <a:pt x="1084" y="24947"/>
                    <a:pt x="1477" y="25245"/>
                    <a:pt x="1953" y="25412"/>
                  </a:cubicBezTo>
                  <a:cubicBezTo>
                    <a:pt x="2156" y="25483"/>
                    <a:pt x="2370" y="25519"/>
                    <a:pt x="2560" y="25531"/>
                  </a:cubicBezTo>
                  <a:cubicBezTo>
                    <a:pt x="2560" y="25542"/>
                    <a:pt x="2572" y="25566"/>
                    <a:pt x="2572" y="25590"/>
                  </a:cubicBezTo>
                  <a:cubicBezTo>
                    <a:pt x="2620" y="25781"/>
                    <a:pt x="2715" y="25959"/>
                    <a:pt x="2822" y="26102"/>
                  </a:cubicBezTo>
                  <a:cubicBezTo>
                    <a:pt x="2465" y="26733"/>
                    <a:pt x="2275" y="27447"/>
                    <a:pt x="2334" y="28055"/>
                  </a:cubicBezTo>
                  <a:cubicBezTo>
                    <a:pt x="2370" y="28388"/>
                    <a:pt x="2441" y="28698"/>
                    <a:pt x="2572" y="28983"/>
                  </a:cubicBezTo>
                  <a:cubicBezTo>
                    <a:pt x="2013" y="29614"/>
                    <a:pt x="1906" y="30579"/>
                    <a:pt x="2275" y="31519"/>
                  </a:cubicBezTo>
                  <a:cubicBezTo>
                    <a:pt x="2560" y="32222"/>
                    <a:pt x="3061" y="32770"/>
                    <a:pt x="3680" y="33091"/>
                  </a:cubicBezTo>
                  <a:cubicBezTo>
                    <a:pt x="4025" y="33258"/>
                    <a:pt x="4394" y="33341"/>
                    <a:pt x="4763" y="33341"/>
                  </a:cubicBezTo>
                  <a:cubicBezTo>
                    <a:pt x="5275" y="33341"/>
                    <a:pt x="5763" y="33174"/>
                    <a:pt x="6180" y="32877"/>
                  </a:cubicBezTo>
                  <a:cubicBezTo>
                    <a:pt x="6370" y="33055"/>
                    <a:pt x="6585" y="33198"/>
                    <a:pt x="6823" y="33305"/>
                  </a:cubicBezTo>
                  <a:cubicBezTo>
                    <a:pt x="7097" y="33448"/>
                    <a:pt x="7430" y="33508"/>
                    <a:pt x="7740" y="33508"/>
                  </a:cubicBezTo>
                  <a:cubicBezTo>
                    <a:pt x="8133" y="33508"/>
                    <a:pt x="8502" y="33401"/>
                    <a:pt x="8811" y="33222"/>
                  </a:cubicBezTo>
                  <a:cubicBezTo>
                    <a:pt x="8942" y="33151"/>
                    <a:pt x="9073" y="33055"/>
                    <a:pt x="9168" y="32960"/>
                  </a:cubicBezTo>
                  <a:lnTo>
                    <a:pt x="9204" y="32960"/>
                  </a:lnTo>
                  <a:cubicBezTo>
                    <a:pt x="9383" y="32996"/>
                    <a:pt x="9561" y="33008"/>
                    <a:pt x="9752" y="33008"/>
                  </a:cubicBezTo>
                  <a:cubicBezTo>
                    <a:pt x="10276" y="33008"/>
                    <a:pt x="10704" y="32829"/>
                    <a:pt x="10990" y="32710"/>
                  </a:cubicBezTo>
                  <a:cubicBezTo>
                    <a:pt x="11062" y="32686"/>
                    <a:pt x="11121" y="32662"/>
                    <a:pt x="11181" y="32615"/>
                  </a:cubicBezTo>
                  <a:cubicBezTo>
                    <a:pt x="11264" y="32674"/>
                    <a:pt x="11359" y="32734"/>
                    <a:pt x="11466" y="32770"/>
                  </a:cubicBezTo>
                  <a:cubicBezTo>
                    <a:pt x="11788" y="32936"/>
                    <a:pt x="12133" y="33008"/>
                    <a:pt x="12490" y="33008"/>
                  </a:cubicBezTo>
                  <a:cubicBezTo>
                    <a:pt x="12776" y="33008"/>
                    <a:pt x="13038" y="32960"/>
                    <a:pt x="13312" y="32853"/>
                  </a:cubicBezTo>
                  <a:cubicBezTo>
                    <a:pt x="13562" y="33043"/>
                    <a:pt x="13859" y="33174"/>
                    <a:pt x="14181" y="33234"/>
                  </a:cubicBezTo>
                  <a:cubicBezTo>
                    <a:pt x="14276" y="33258"/>
                    <a:pt x="14383" y="33270"/>
                    <a:pt x="14479" y="33270"/>
                  </a:cubicBezTo>
                  <a:cubicBezTo>
                    <a:pt x="14955" y="33270"/>
                    <a:pt x="15419" y="33091"/>
                    <a:pt x="15788" y="32758"/>
                  </a:cubicBezTo>
                  <a:cubicBezTo>
                    <a:pt x="16134" y="33055"/>
                    <a:pt x="16550" y="33270"/>
                    <a:pt x="17027" y="33341"/>
                  </a:cubicBezTo>
                  <a:cubicBezTo>
                    <a:pt x="17181" y="33377"/>
                    <a:pt x="17324" y="33389"/>
                    <a:pt x="17479" y="33389"/>
                  </a:cubicBezTo>
                  <a:cubicBezTo>
                    <a:pt x="18027" y="33389"/>
                    <a:pt x="18527" y="33222"/>
                    <a:pt x="18967" y="32901"/>
                  </a:cubicBezTo>
                  <a:cubicBezTo>
                    <a:pt x="19860" y="32222"/>
                    <a:pt x="20134" y="31174"/>
                    <a:pt x="19658" y="30317"/>
                  </a:cubicBezTo>
                  <a:cubicBezTo>
                    <a:pt x="19622" y="30234"/>
                    <a:pt x="19563" y="30162"/>
                    <a:pt x="19503" y="30079"/>
                  </a:cubicBezTo>
                  <a:cubicBezTo>
                    <a:pt x="19527" y="29936"/>
                    <a:pt x="19527" y="29769"/>
                    <a:pt x="19515" y="29626"/>
                  </a:cubicBezTo>
                  <a:cubicBezTo>
                    <a:pt x="19705" y="29412"/>
                    <a:pt x="19825" y="29162"/>
                    <a:pt x="19884" y="28876"/>
                  </a:cubicBezTo>
                  <a:cubicBezTo>
                    <a:pt x="19884" y="28841"/>
                    <a:pt x="19896" y="28817"/>
                    <a:pt x="19920" y="28793"/>
                  </a:cubicBezTo>
                  <a:cubicBezTo>
                    <a:pt x="20003" y="28829"/>
                    <a:pt x="20110" y="28876"/>
                    <a:pt x="20217" y="28900"/>
                  </a:cubicBezTo>
                  <a:cubicBezTo>
                    <a:pt x="20348" y="28936"/>
                    <a:pt x="20479" y="28960"/>
                    <a:pt x="20610" y="28960"/>
                  </a:cubicBezTo>
                  <a:cubicBezTo>
                    <a:pt x="20908" y="28960"/>
                    <a:pt x="21206" y="28876"/>
                    <a:pt x="21444" y="28698"/>
                  </a:cubicBezTo>
                  <a:cubicBezTo>
                    <a:pt x="21825" y="28436"/>
                    <a:pt x="22039" y="27995"/>
                    <a:pt x="22075" y="27543"/>
                  </a:cubicBezTo>
                  <a:cubicBezTo>
                    <a:pt x="22087" y="27221"/>
                    <a:pt x="22027" y="26912"/>
                    <a:pt x="21908" y="26602"/>
                  </a:cubicBezTo>
                  <a:cubicBezTo>
                    <a:pt x="21991" y="26566"/>
                    <a:pt x="22051" y="26543"/>
                    <a:pt x="22122" y="26507"/>
                  </a:cubicBezTo>
                  <a:cubicBezTo>
                    <a:pt x="22849" y="26150"/>
                    <a:pt x="23194" y="25376"/>
                    <a:pt x="22956" y="24650"/>
                  </a:cubicBezTo>
                  <a:cubicBezTo>
                    <a:pt x="22849" y="24340"/>
                    <a:pt x="22670" y="24066"/>
                    <a:pt x="22420" y="23852"/>
                  </a:cubicBezTo>
                  <a:cubicBezTo>
                    <a:pt x="22492" y="23745"/>
                    <a:pt x="22563" y="23626"/>
                    <a:pt x="22622" y="23495"/>
                  </a:cubicBezTo>
                  <a:cubicBezTo>
                    <a:pt x="22896" y="22899"/>
                    <a:pt x="22884" y="22268"/>
                    <a:pt x="22587" y="21768"/>
                  </a:cubicBezTo>
                  <a:cubicBezTo>
                    <a:pt x="22384" y="21423"/>
                    <a:pt x="22087" y="21185"/>
                    <a:pt x="21730" y="21054"/>
                  </a:cubicBezTo>
                  <a:cubicBezTo>
                    <a:pt x="22384" y="19994"/>
                    <a:pt x="22468" y="18756"/>
                    <a:pt x="22527" y="17696"/>
                  </a:cubicBezTo>
                  <a:cubicBezTo>
                    <a:pt x="22539" y="17339"/>
                    <a:pt x="22563" y="17006"/>
                    <a:pt x="22599" y="16708"/>
                  </a:cubicBezTo>
                  <a:lnTo>
                    <a:pt x="22777" y="15410"/>
                  </a:lnTo>
                  <a:lnTo>
                    <a:pt x="22861" y="14744"/>
                  </a:lnTo>
                  <a:cubicBezTo>
                    <a:pt x="23123" y="14517"/>
                    <a:pt x="23277" y="14184"/>
                    <a:pt x="23277" y="13827"/>
                  </a:cubicBezTo>
                  <a:lnTo>
                    <a:pt x="23277" y="13220"/>
                  </a:lnTo>
                  <a:cubicBezTo>
                    <a:pt x="23313" y="12970"/>
                    <a:pt x="23373" y="12672"/>
                    <a:pt x="23432" y="12386"/>
                  </a:cubicBezTo>
                  <a:cubicBezTo>
                    <a:pt x="23515" y="11934"/>
                    <a:pt x="23563" y="11672"/>
                    <a:pt x="23563" y="11457"/>
                  </a:cubicBezTo>
                  <a:lnTo>
                    <a:pt x="23563" y="11386"/>
                  </a:lnTo>
                  <a:cubicBezTo>
                    <a:pt x="23623" y="10231"/>
                    <a:pt x="23682" y="9064"/>
                    <a:pt x="23575" y="7921"/>
                  </a:cubicBezTo>
                  <a:cubicBezTo>
                    <a:pt x="23480" y="6778"/>
                    <a:pt x="22968" y="5754"/>
                    <a:pt x="22182" y="5100"/>
                  </a:cubicBezTo>
                  <a:cubicBezTo>
                    <a:pt x="21956" y="4909"/>
                    <a:pt x="21694" y="4742"/>
                    <a:pt x="21325" y="4588"/>
                  </a:cubicBezTo>
                  <a:cubicBezTo>
                    <a:pt x="21408" y="4421"/>
                    <a:pt x="21468" y="4230"/>
                    <a:pt x="21479" y="4040"/>
                  </a:cubicBezTo>
                  <a:cubicBezTo>
                    <a:pt x="21527" y="3409"/>
                    <a:pt x="21194" y="2825"/>
                    <a:pt x="20587" y="2492"/>
                  </a:cubicBezTo>
                  <a:cubicBezTo>
                    <a:pt x="20539" y="2456"/>
                    <a:pt x="20491" y="2444"/>
                    <a:pt x="20456" y="2421"/>
                  </a:cubicBezTo>
                  <a:cubicBezTo>
                    <a:pt x="20456" y="2397"/>
                    <a:pt x="20456" y="2397"/>
                    <a:pt x="20467" y="2385"/>
                  </a:cubicBezTo>
                  <a:cubicBezTo>
                    <a:pt x="20479" y="2337"/>
                    <a:pt x="20503" y="2278"/>
                    <a:pt x="20515" y="2230"/>
                  </a:cubicBezTo>
                  <a:cubicBezTo>
                    <a:pt x="20527" y="2206"/>
                    <a:pt x="20527" y="2182"/>
                    <a:pt x="20527" y="2147"/>
                  </a:cubicBezTo>
                  <a:cubicBezTo>
                    <a:pt x="20539" y="2087"/>
                    <a:pt x="20539" y="2040"/>
                    <a:pt x="20539" y="1980"/>
                  </a:cubicBezTo>
                  <a:cubicBezTo>
                    <a:pt x="20539" y="1932"/>
                    <a:pt x="20563" y="1909"/>
                    <a:pt x="20563" y="1861"/>
                  </a:cubicBezTo>
                  <a:lnTo>
                    <a:pt x="20563" y="1694"/>
                  </a:lnTo>
                  <a:cubicBezTo>
                    <a:pt x="20563" y="1659"/>
                    <a:pt x="20563" y="1611"/>
                    <a:pt x="20539" y="1563"/>
                  </a:cubicBezTo>
                  <a:cubicBezTo>
                    <a:pt x="20527" y="1492"/>
                    <a:pt x="20515" y="1432"/>
                    <a:pt x="20515" y="1385"/>
                  </a:cubicBezTo>
                  <a:cubicBezTo>
                    <a:pt x="20491" y="1361"/>
                    <a:pt x="20491" y="1301"/>
                    <a:pt x="20467" y="1242"/>
                  </a:cubicBezTo>
                  <a:cubicBezTo>
                    <a:pt x="20432" y="1159"/>
                    <a:pt x="20408" y="1099"/>
                    <a:pt x="20396" y="1063"/>
                  </a:cubicBezTo>
                  <a:cubicBezTo>
                    <a:pt x="20384" y="1028"/>
                    <a:pt x="20360" y="980"/>
                    <a:pt x="20325" y="920"/>
                  </a:cubicBezTo>
                  <a:cubicBezTo>
                    <a:pt x="20277" y="849"/>
                    <a:pt x="20241" y="801"/>
                    <a:pt x="20217" y="766"/>
                  </a:cubicBezTo>
                  <a:cubicBezTo>
                    <a:pt x="20194" y="730"/>
                    <a:pt x="20170" y="682"/>
                    <a:pt x="20122" y="658"/>
                  </a:cubicBezTo>
                  <a:cubicBezTo>
                    <a:pt x="20051" y="587"/>
                    <a:pt x="19979" y="492"/>
                    <a:pt x="19884" y="432"/>
                  </a:cubicBezTo>
                  <a:cubicBezTo>
                    <a:pt x="19548" y="152"/>
                    <a:pt x="19114" y="1"/>
                    <a:pt x="18671" y="1"/>
                  </a:cubicBezTo>
                  <a:close/>
                </a:path>
              </a:pathLst>
            </a:custGeom>
            <a:solidFill>
              <a:schemeClr val="lt1"/>
            </a:solidFill>
            <a:ln>
              <a:noFill/>
            </a:ln>
            <a:effectLst>
              <a:outerShdw rotWithShape="0" algn="bl" dir="4020000" dist="85725">
                <a:schemeClr val="accen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7"/>
            <p:cNvSpPr/>
            <p:nvPr/>
          </p:nvSpPr>
          <p:spPr>
            <a:xfrm rot="628368">
              <a:off x="6635099" y="2365073"/>
              <a:ext cx="517919" cy="458415"/>
            </a:xfrm>
            <a:custGeom>
              <a:rect b="b" l="l" r="r" t="t"/>
              <a:pathLst>
                <a:path extrusionOk="0" h="5145" w="5813">
                  <a:moveTo>
                    <a:pt x="2146" y="1"/>
                  </a:moveTo>
                  <a:lnTo>
                    <a:pt x="241" y="1168"/>
                  </a:lnTo>
                  <a:cubicBezTo>
                    <a:pt x="0" y="2646"/>
                    <a:pt x="5386" y="4963"/>
                    <a:pt x="5789" y="5134"/>
                  </a:cubicBezTo>
                  <a:lnTo>
                    <a:pt x="5789" y="5134"/>
                  </a:lnTo>
                  <a:lnTo>
                    <a:pt x="5789" y="3787"/>
                  </a:lnTo>
                  <a:cubicBezTo>
                    <a:pt x="5789" y="3787"/>
                    <a:pt x="4051" y="846"/>
                    <a:pt x="3979" y="739"/>
                  </a:cubicBezTo>
                  <a:cubicBezTo>
                    <a:pt x="3920" y="632"/>
                    <a:pt x="2146" y="1"/>
                    <a:pt x="2146" y="1"/>
                  </a:cubicBezTo>
                  <a:close/>
                  <a:moveTo>
                    <a:pt x="5789" y="5134"/>
                  </a:moveTo>
                  <a:lnTo>
                    <a:pt x="5789" y="5144"/>
                  </a:lnTo>
                  <a:lnTo>
                    <a:pt x="5813" y="5144"/>
                  </a:lnTo>
                  <a:cubicBezTo>
                    <a:pt x="5813" y="5144"/>
                    <a:pt x="5805" y="5141"/>
                    <a:pt x="5789" y="51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7"/>
            <p:cNvSpPr/>
            <p:nvPr/>
          </p:nvSpPr>
          <p:spPr>
            <a:xfrm rot="628368">
              <a:off x="5452440" y="2135793"/>
              <a:ext cx="1653903" cy="1313946"/>
            </a:xfrm>
            <a:custGeom>
              <a:rect b="b" l="l" r="r" t="t"/>
              <a:pathLst>
                <a:path extrusionOk="0" h="14747" w="18563">
                  <a:moveTo>
                    <a:pt x="15731" y="0"/>
                  </a:moveTo>
                  <a:cubicBezTo>
                    <a:pt x="13338" y="0"/>
                    <a:pt x="12944" y="4254"/>
                    <a:pt x="12372" y="6609"/>
                  </a:cubicBezTo>
                  <a:cubicBezTo>
                    <a:pt x="12252" y="7097"/>
                    <a:pt x="11883" y="8728"/>
                    <a:pt x="11812" y="9204"/>
                  </a:cubicBezTo>
                  <a:cubicBezTo>
                    <a:pt x="11797" y="9231"/>
                    <a:pt x="11728" y="9243"/>
                    <a:pt x="11623" y="9243"/>
                  </a:cubicBezTo>
                  <a:cubicBezTo>
                    <a:pt x="11077" y="9243"/>
                    <a:pt x="9547" y="8937"/>
                    <a:pt x="9347" y="8907"/>
                  </a:cubicBezTo>
                  <a:cubicBezTo>
                    <a:pt x="9006" y="8862"/>
                    <a:pt x="7429" y="8543"/>
                    <a:pt x="6630" y="8543"/>
                  </a:cubicBezTo>
                  <a:cubicBezTo>
                    <a:pt x="6566" y="8543"/>
                    <a:pt x="6507" y="8545"/>
                    <a:pt x="6454" y="8549"/>
                  </a:cubicBezTo>
                  <a:cubicBezTo>
                    <a:pt x="6240" y="8109"/>
                    <a:pt x="5895" y="7371"/>
                    <a:pt x="5835" y="7097"/>
                  </a:cubicBezTo>
                  <a:cubicBezTo>
                    <a:pt x="5752" y="6656"/>
                    <a:pt x="5561" y="4989"/>
                    <a:pt x="5835" y="4370"/>
                  </a:cubicBezTo>
                  <a:cubicBezTo>
                    <a:pt x="5958" y="4099"/>
                    <a:pt x="5799" y="3955"/>
                    <a:pt x="5552" y="3955"/>
                  </a:cubicBezTo>
                  <a:cubicBezTo>
                    <a:pt x="5223" y="3955"/>
                    <a:pt x="4739" y="4208"/>
                    <a:pt x="4549" y="4751"/>
                  </a:cubicBezTo>
                  <a:cubicBezTo>
                    <a:pt x="4216" y="5704"/>
                    <a:pt x="4025" y="5918"/>
                    <a:pt x="3859" y="7180"/>
                  </a:cubicBezTo>
                  <a:cubicBezTo>
                    <a:pt x="3859" y="7180"/>
                    <a:pt x="3516" y="7317"/>
                    <a:pt x="3226" y="7317"/>
                  </a:cubicBezTo>
                  <a:cubicBezTo>
                    <a:pt x="3154" y="7317"/>
                    <a:pt x="3085" y="7309"/>
                    <a:pt x="3025" y="7287"/>
                  </a:cubicBezTo>
                  <a:cubicBezTo>
                    <a:pt x="2954" y="7252"/>
                    <a:pt x="3025" y="6954"/>
                    <a:pt x="2835" y="6823"/>
                  </a:cubicBezTo>
                  <a:cubicBezTo>
                    <a:pt x="2557" y="6651"/>
                    <a:pt x="2245" y="6572"/>
                    <a:pt x="1925" y="6572"/>
                  </a:cubicBezTo>
                  <a:cubicBezTo>
                    <a:pt x="1560" y="6572"/>
                    <a:pt x="1183" y="6675"/>
                    <a:pt x="834" y="6859"/>
                  </a:cubicBezTo>
                  <a:cubicBezTo>
                    <a:pt x="1" y="7287"/>
                    <a:pt x="203" y="8168"/>
                    <a:pt x="156" y="8549"/>
                  </a:cubicBezTo>
                  <a:cubicBezTo>
                    <a:pt x="108" y="8942"/>
                    <a:pt x="120" y="9740"/>
                    <a:pt x="156" y="10490"/>
                  </a:cubicBezTo>
                  <a:cubicBezTo>
                    <a:pt x="180" y="11085"/>
                    <a:pt x="287" y="12395"/>
                    <a:pt x="822" y="12776"/>
                  </a:cubicBezTo>
                  <a:cubicBezTo>
                    <a:pt x="1258" y="13080"/>
                    <a:pt x="3351" y="13350"/>
                    <a:pt x="4603" y="13350"/>
                  </a:cubicBezTo>
                  <a:cubicBezTo>
                    <a:pt x="4821" y="13350"/>
                    <a:pt x="5014" y="13341"/>
                    <a:pt x="5168" y="13324"/>
                  </a:cubicBezTo>
                  <a:cubicBezTo>
                    <a:pt x="7014" y="13681"/>
                    <a:pt x="8728" y="14395"/>
                    <a:pt x="10598" y="14622"/>
                  </a:cubicBezTo>
                  <a:cubicBezTo>
                    <a:pt x="11251" y="14702"/>
                    <a:pt x="11913" y="14747"/>
                    <a:pt x="12575" y="14747"/>
                  </a:cubicBezTo>
                  <a:cubicBezTo>
                    <a:pt x="12988" y="14747"/>
                    <a:pt x="13401" y="14730"/>
                    <a:pt x="13812" y="14693"/>
                  </a:cubicBezTo>
                  <a:cubicBezTo>
                    <a:pt x="14789" y="14610"/>
                    <a:pt x="15777" y="14383"/>
                    <a:pt x="16551" y="13776"/>
                  </a:cubicBezTo>
                  <a:cubicBezTo>
                    <a:pt x="17920" y="12705"/>
                    <a:pt x="17646" y="10800"/>
                    <a:pt x="17848" y="9264"/>
                  </a:cubicBezTo>
                  <a:cubicBezTo>
                    <a:pt x="18134" y="7216"/>
                    <a:pt x="18563" y="5144"/>
                    <a:pt x="18384" y="3037"/>
                  </a:cubicBezTo>
                  <a:cubicBezTo>
                    <a:pt x="18360" y="2775"/>
                    <a:pt x="18325" y="2501"/>
                    <a:pt x="18253" y="2239"/>
                  </a:cubicBezTo>
                  <a:cubicBezTo>
                    <a:pt x="18039" y="1358"/>
                    <a:pt x="17586" y="548"/>
                    <a:pt x="16705" y="203"/>
                  </a:cubicBezTo>
                  <a:cubicBezTo>
                    <a:pt x="16348" y="64"/>
                    <a:pt x="16025" y="0"/>
                    <a:pt x="15731" y="0"/>
                  </a:cubicBezTo>
                  <a:close/>
                </a:path>
              </a:pathLst>
            </a:custGeom>
            <a:solidFill>
              <a:srgbClr val="FFA6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1" name="Google Shape;1711;p37"/>
            <p:cNvGrpSpPr/>
            <p:nvPr/>
          </p:nvGrpSpPr>
          <p:grpSpPr>
            <a:xfrm>
              <a:off x="5379113" y="2324711"/>
              <a:ext cx="1500714" cy="1076947"/>
              <a:chOff x="5379113" y="2324711"/>
              <a:chExt cx="1500714" cy="1076947"/>
            </a:xfrm>
          </p:grpSpPr>
          <p:sp>
            <p:nvSpPr>
              <p:cNvPr id="1712" name="Google Shape;1712;p37"/>
              <p:cNvSpPr/>
              <p:nvPr/>
            </p:nvSpPr>
            <p:spPr>
              <a:xfrm rot="628368">
                <a:off x="5446150" y="2435107"/>
                <a:ext cx="1293150" cy="856154"/>
              </a:xfrm>
              <a:custGeom>
                <a:rect b="b" l="l" r="r" t="t"/>
                <a:pathLst>
                  <a:path extrusionOk="0" fill="none" h="9609" w="14514">
                    <a:moveTo>
                      <a:pt x="14514" y="6311"/>
                    </a:moveTo>
                    <a:cubicBezTo>
                      <a:pt x="13454" y="5775"/>
                      <a:pt x="12597" y="5668"/>
                      <a:pt x="8870" y="5120"/>
                    </a:cubicBezTo>
                    <a:cubicBezTo>
                      <a:pt x="8489" y="5061"/>
                      <a:pt x="6346" y="4822"/>
                      <a:pt x="6346" y="4822"/>
                    </a:cubicBezTo>
                    <a:cubicBezTo>
                      <a:pt x="6346" y="4822"/>
                      <a:pt x="5727" y="3572"/>
                      <a:pt x="5667" y="3001"/>
                    </a:cubicBezTo>
                    <a:cubicBezTo>
                      <a:pt x="5608" y="2441"/>
                      <a:pt x="5537" y="1274"/>
                      <a:pt x="5727" y="643"/>
                    </a:cubicBezTo>
                    <a:cubicBezTo>
                      <a:pt x="5929" y="0"/>
                      <a:pt x="4941" y="238"/>
                      <a:pt x="4715" y="584"/>
                    </a:cubicBezTo>
                    <a:cubicBezTo>
                      <a:pt x="4501" y="905"/>
                      <a:pt x="3739" y="2536"/>
                      <a:pt x="3751" y="3453"/>
                    </a:cubicBezTo>
                    <a:cubicBezTo>
                      <a:pt x="3751" y="3453"/>
                      <a:pt x="1488" y="3882"/>
                      <a:pt x="941" y="3096"/>
                    </a:cubicBezTo>
                    <a:cubicBezTo>
                      <a:pt x="941" y="3096"/>
                      <a:pt x="0" y="3060"/>
                      <a:pt x="12" y="4632"/>
                    </a:cubicBezTo>
                    <a:cubicBezTo>
                      <a:pt x="36" y="6204"/>
                      <a:pt x="0" y="7870"/>
                      <a:pt x="405" y="8632"/>
                    </a:cubicBezTo>
                    <a:cubicBezTo>
                      <a:pt x="810" y="9394"/>
                      <a:pt x="1584" y="9406"/>
                      <a:pt x="2786" y="9513"/>
                    </a:cubicBezTo>
                    <a:cubicBezTo>
                      <a:pt x="3989" y="9609"/>
                      <a:pt x="4941" y="9573"/>
                      <a:pt x="4941" y="957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7"/>
              <p:cNvSpPr/>
              <p:nvPr/>
            </p:nvSpPr>
            <p:spPr>
              <a:xfrm rot="628368">
                <a:off x="5530163" y="2577380"/>
                <a:ext cx="213387" cy="88119"/>
              </a:xfrm>
              <a:custGeom>
                <a:rect b="b" l="l" r="r" t="t"/>
                <a:pathLst>
                  <a:path extrusionOk="0" fill="none" h="989" w="2395">
                    <a:moveTo>
                      <a:pt x="1" y="679"/>
                    </a:moveTo>
                    <a:cubicBezTo>
                      <a:pt x="1" y="679"/>
                      <a:pt x="1013" y="0"/>
                      <a:pt x="2073" y="524"/>
                    </a:cubicBezTo>
                    <a:cubicBezTo>
                      <a:pt x="2073" y="524"/>
                      <a:pt x="2394" y="679"/>
                      <a:pt x="2382" y="98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7"/>
              <p:cNvSpPr/>
              <p:nvPr/>
            </p:nvSpPr>
            <p:spPr>
              <a:xfrm rot="628368">
                <a:off x="5463155" y="2728040"/>
                <a:ext cx="181490" cy="77516"/>
              </a:xfrm>
              <a:custGeom>
                <a:rect b="b" l="l" r="r" t="t"/>
                <a:pathLst>
                  <a:path extrusionOk="0" fill="none" h="870" w="2037">
                    <a:moveTo>
                      <a:pt x="0" y="1"/>
                    </a:moveTo>
                    <a:cubicBezTo>
                      <a:pt x="0" y="1"/>
                      <a:pt x="667" y="786"/>
                      <a:pt x="2036" y="87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7"/>
              <p:cNvSpPr/>
              <p:nvPr/>
            </p:nvSpPr>
            <p:spPr>
              <a:xfrm rot="628368">
                <a:off x="5435055" y="2857448"/>
                <a:ext cx="189954" cy="76447"/>
              </a:xfrm>
              <a:custGeom>
                <a:rect b="b" l="l" r="r" t="t"/>
                <a:pathLst>
                  <a:path extrusionOk="0" fill="none" h="858" w="2132">
                    <a:moveTo>
                      <a:pt x="1" y="0"/>
                    </a:moveTo>
                    <a:cubicBezTo>
                      <a:pt x="1" y="0"/>
                      <a:pt x="1037" y="857"/>
                      <a:pt x="2132" y="64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7"/>
              <p:cNvSpPr/>
              <p:nvPr/>
            </p:nvSpPr>
            <p:spPr>
              <a:xfrm rot="628368">
                <a:off x="5416495" y="2993101"/>
                <a:ext cx="189954" cy="76536"/>
              </a:xfrm>
              <a:custGeom>
                <a:rect b="b" l="l" r="r" t="t"/>
                <a:pathLst>
                  <a:path extrusionOk="0" fill="none" h="859" w="2132">
                    <a:moveTo>
                      <a:pt x="0" y="1"/>
                    </a:moveTo>
                    <a:cubicBezTo>
                      <a:pt x="0" y="1"/>
                      <a:pt x="846" y="858"/>
                      <a:pt x="2131" y="66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7"/>
              <p:cNvSpPr/>
              <p:nvPr/>
            </p:nvSpPr>
            <p:spPr>
              <a:xfrm rot="628368">
                <a:off x="6779055" y="2689072"/>
                <a:ext cx="89186" cy="114671"/>
              </a:xfrm>
              <a:custGeom>
                <a:rect b="b" l="l" r="r" t="t"/>
                <a:pathLst>
                  <a:path extrusionOk="0" fill="none" h="1287" w="1001">
                    <a:moveTo>
                      <a:pt x="0" y="0"/>
                    </a:moveTo>
                    <a:cubicBezTo>
                      <a:pt x="250" y="477"/>
                      <a:pt x="596" y="917"/>
                      <a:pt x="1000" y="128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7"/>
              <p:cNvSpPr/>
              <p:nvPr/>
            </p:nvSpPr>
            <p:spPr>
              <a:xfrm rot="628368">
                <a:off x="6766304" y="2689168"/>
                <a:ext cx="102996" cy="125273"/>
              </a:xfrm>
              <a:custGeom>
                <a:rect b="b" l="l" r="r" t="t"/>
                <a:pathLst>
                  <a:path extrusionOk="0" fill="none" h="1406" w="1156">
                    <a:moveTo>
                      <a:pt x="1155" y="0"/>
                    </a:moveTo>
                    <a:cubicBezTo>
                      <a:pt x="679" y="393"/>
                      <a:pt x="286" y="870"/>
                      <a:pt x="0" y="140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9" name="Google Shape;1719;p37"/>
            <p:cNvSpPr/>
            <p:nvPr/>
          </p:nvSpPr>
          <p:spPr>
            <a:xfrm rot="628368">
              <a:off x="6678075" y="2096108"/>
              <a:ext cx="531551" cy="740682"/>
            </a:xfrm>
            <a:custGeom>
              <a:rect b="b" l="l" r="r" t="t"/>
              <a:pathLst>
                <a:path extrusionOk="0" h="8313" w="5966">
                  <a:moveTo>
                    <a:pt x="3235" y="1"/>
                  </a:moveTo>
                  <a:cubicBezTo>
                    <a:pt x="3092" y="1"/>
                    <a:pt x="2943" y="9"/>
                    <a:pt x="2787" y="26"/>
                  </a:cubicBezTo>
                  <a:cubicBezTo>
                    <a:pt x="1203" y="205"/>
                    <a:pt x="549" y="3003"/>
                    <a:pt x="1" y="4324"/>
                  </a:cubicBezTo>
                  <a:cubicBezTo>
                    <a:pt x="168" y="4324"/>
                    <a:pt x="346" y="4348"/>
                    <a:pt x="513" y="4396"/>
                  </a:cubicBezTo>
                  <a:cubicBezTo>
                    <a:pt x="656" y="4432"/>
                    <a:pt x="810" y="4467"/>
                    <a:pt x="930" y="4515"/>
                  </a:cubicBezTo>
                  <a:cubicBezTo>
                    <a:pt x="1870" y="4813"/>
                    <a:pt x="2823" y="5348"/>
                    <a:pt x="3608" y="6003"/>
                  </a:cubicBezTo>
                  <a:cubicBezTo>
                    <a:pt x="4382" y="6658"/>
                    <a:pt x="5049" y="7432"/>
                    <a:pt x="5561" y="8313"/>
                  </a:cubicBezTo>
                  <a:cubicBezTo>
                    <a:pt x="5406" y="8027"/>
                    <a:pt x="5835" y="6301"/>
                    <a:pt x="5847" y="5884"/>
                  </a:cubicBezTo>
                  <a:cubicBezTo>
                    <a:pt x="5930" y="4765"/>
                    <a:pt x="5966" y="3634"/>
                    <a:pt x="5883" y="2538"/>
                  </a:cubicBezTo>
                  <a:cubicBezTo>
                    <a:pt x="5783" y="1346"/>
                    <a:pt x="5049" y="1"/>
                    <a:pt x="3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7"/>
            <p:cNvSpPr/>
            <p:nvPr/>
          </p:nvSpPr>
          <p:spPr>
            <a:xfrm rot="628368">
              <a:off x="5672077" y="1585887"/>
              <a:ext cx="405301" cy="623873"/>
            </a:xfrm>
            <a:custGeom>
              <a:rect b="b" l="l" r="r" t="t"/>
              <a:pathLst>
                <a:path extrusionOk="0" h="7002" w="4549">
                  <a:moveTo>
                    <a:pt x="1633" y="1056"/>
                  </a:moveTo>
                  <a:cubicBezTo>
                    <a:pt x="1651" y="1056"/>
                    <a:pt x="1670" y="1057"/>
                    <a:pt x="1691" y="1060"/>
                  </a:cubicBezTo>
                  <a:cubicBezTo>
                    <a:pt x="1882" y="1132"/>
                    <a:pt x="1965" y="1394"/>
                    <a:pt x="1953" y="1596"/>
                  </a:cubicBezTo>
                  <a:cubicBezTo>
                    <a:pt x="1929" y="2060"/>
                    <a:pt x="1608" y="2453"/>
                    <a:pt x="1346" y="2703"/>
                  </a:cubicBezTo>
                  <a:lnTo>
                    <a:pt x="1393" y="2025"/>
                  </a:lnTo>
                  <a:cubicBezTo>
                    <a:pt x="1393" y="1965"/>
                    <a:pt x="1393" y="1894"/>
                    <a:pt x="1405" y="1834"/>
                  </a:cubicBezTo>
                  <a:cubicBezTo>
                    <a:pt x="1417" y="1691"/>
                    <a:pt x="1417" y="1536"/>
                    <a:pt x="1417" y="1394"/>
                  </a:cubicBezTo>
                  <a:cubicBezTo>
                    <a:pt x="1405" y="1346"/>
                    <a:pt x="1405" y="1286"/>
                    <a:pt x="1405" y="1227"/>
                  </a:cubicBezTo>
                  <a:lnTo>
                    <a:pt x="1429" y="1179"/>
                  </a:lnTo>
                  <a:lnTo>
                    <a:pt x="1524" y="1096"/>
                  </a:lnTo>
                  <a:cubicBezTo>
                    <a:pt x="1542" y="1069"/>
                    <a:pt x="1580" y="1056"/>
                    <a:pt x="1633" y="1056"/>
                  </a:cubicBezTo>
                  <a:close/>
                  <a:moveTo>
                    <a:pt x="1630" y="0"/>
                  </a:moveTo>
                  <a:cubicBezTo>
                    <a:pt x="1622" y="0"/>
                    <a:pt x="1615" y="0"/>
                    <a:pt x="1608" y="1"/>
                  </a:cubicBezTo>
                  <a:cubicBezTo>
                    <a:pt x="1310" y="24"/>
                    <a:pt x="1000" y="155"/>
                    <a:pt x="774" y="382"/>
                  </a:cubicBezTo>
                  <a:cubicBezTo>
                    <a:pt x="703" y="465"/>
                    <a:pt x="631" y="536"/>
                    <a:pt x="596" y="643"/>
                  </a:cubicBezTo>
                  <a:cubicBezTo>
                    <a:pt x="346" y="882"/>
                    <a:pt x="334" y="1310"/>
                    <a:pt x="310" y="1655"/>
                  </a:cubicBezTo>
                  <a:cubicBezTo>
                    <a:pt x="310" y="1727"/>
                    <a:pt x="310" y="1810"/>
                    <a:pt x="298" y="1870"/>
                  </a:cubicBezTo>
                  <a:cubicBezTo>
                    <a:pt x="274" y="2203"/>
                    <a:pt x="250" y="2560"/>
                    <a:pt x="227" y="2906"/>
                  </a:cubicBezTo>
                  <a:lnTo>
                    <a:pt x="96" y="5144"/>
                  </a:lnTo>
                  <a:lnTo>
                    <a:pt x="96" y="5334"/>
                  </a:lnTo>
                  <a:cubicBezTo>
                    <a:pt x="96" y="5454"/>
                    <a:pt x="96" y="5585"/>
                    <a:pt x="60" y="5692"/>
                  </a:cubicBezTo>
                  <a:cubicBezTo>
                    <a:pt x="0" y="5966"/>
                    <a:pt x="107" y="6204"/>
                    <a:pt x="346" y="6299"/>
                  </a:cubicBezTo>
                  <a:cubicBezTo>
                    <a:pt x="419" y="6332"/>
                    <a:pt x="496" y="6348"/>
                    <a:pt x="573" y="6348"/>
                  </a:cubicBezTo>
                  <a:cubicBezTo>
                    <a:pt x="748" y="6348"/>
                    <a:pt x="921" y="6265"/>
                    <a:pt x="1036" y="6108"/>
                  </a:cubicBezTo>
                  <a:cubicBezTo>
                    <a:pt x="1155" y="5942"/>
                    <a:pt x="1155" y="5727"/>
                    <a:pt x="1155" y="5525"/>
                  </a:cubicBezTo>
                  <a:lnTo>
                    <a:pt x="1155" y="5394"/>
                  </a:lnTo>
                  <a:lnTo>
                    <a:pt x="1239" y="4096"/>
                  </a:lnTo>
                  <a:lnTo>
                    <a:pt x="1370" y="4013"/>
                  </a:lnTo>
                  <a:cubicBezTo>
                    <a:pt x="1417" y="4037"/>
                    <a:pt x="1453" y="4072"/>
                    <a:pt x="1489" y="4096"/>
                  </a:cubicBezTo>
                  <a:cubicBezTo>
                    <a:pt x="1608" y="4215"/>
                    <a:pt x="1715" y="4382"/>
                    <a:pt x="1774" y="4596"/>
                  </a:cubicBezTo>
                  <a:cubicBezTo>
                    <a:pt x="1846" y="4811"/>
                    <a:pt x="1893" y="5037"/>
                    <a:pt x="1941" y="5263"/>
                  </a:cubicBezTo>
                  <a:cubicBezTo>
                    <a:pt x="1977" y="5501"/>
                    <a:pt x="2048" y="5751"/>
                    <a:pt x="2132" y="5989"/>
                  </a:cubicBezTo>
                  <a:cubicBezTo>
                    <a:pt x="2310" y="6489"/>
                    <a:pt x="2691" y="7001"/>
                    <a:pt x="3275" y="7001"/>
                  </a:cubicBezTo>
                  <a:cubicBezTo>
                    <a:pt x="3358" y="7001"/>
                    <a:pt x="3429" y="6989"/>
                    <a:pt x="3513" y="6966"/>
                  </a:cubicBezTo>
                  <a:cubicBezTo>
                    <a:pt x="3846" y="6894"/>
                    <a:pt x="4132" y="6692"/>
                    <a:pt x="4263" y="6406"/>
                  </a:cubicBezTo>
                  <a:cubicBezTo>
                    <a:pt x="4370" y="6180"/>
                    <a:pt x="4549" y="5858"/>
                    <a:pt x="4382" y="5573"/>
                  </a:cubicBezTo>
                  <a:cubicBezTo>
                    <a:pt x="4341" y="5492"/>
                    <a:pt x="4258" y="5436"/>
                    <a:pt x="4168" y="5436"/>
                  </a:cubicBezTo>
                  <a:cubicBezTo>
                    <a:pt x="4152" y="5436"/>
                    <a:pt x="4136" y="5438"/>
                    <a:pt x="4120" y="5442"/>
                  </a:cubicBezTo>
                  <a:cubicBezTo>
                    <a:pt x="3917" y="5454"/>
                    <a:pt x="3822" y="5537"/>
                    <a:pt x="3739" y="5644"/>
                  </a:cubicBezTo>
                  <a:cubicBezTo>
                    <a:pt x="3667" y="5715"/>
                    <a:pt x="3572" y="5775"/>
                    <a:pt x="3489" y="5835"/>
                  </a:cubicBezTo>
                  <a:lnTo>
                    <a:pt x="3453" y="5870"/>
                  </a:lnTo>
                  <a:cubicBezTo>
                    <a:pt x="3370" y="5930"/>
                    <a:pt x="3322" y="5930"/>
                    <a:pt x="3310" y="5930"/>
                  </a:cubicBezTo>
                  <a:cubicBezTo>
                    <a:pt x="3275" y="5930"/>
                    <a:pt x="3263" y="5894"/>
                    <a:pt x="3227" y="5858"/>
                  </a:cubicBezTo>
                  <a:cubicBezTo>
                    <a:pt x="3132" y="5692"/>
                    <a:pt x="3084" y="5477"/>
                    <a:pt x="3036" y="5287"/>
                  </a:cubicBezTo>
                  <a:lnTo>
                    <a:pt x="3025" y="5215"/>
                  </a:lnTo>
                  <a:cubicBezTo>
                    <a:pt x="3013" y="5144"/>
                    <a:pt x="2989" y="5049"/>
                    <a:pt x="2977" y="4977"/>
                  </a:cubicBezTo>
                  <a:cubicBezTo>
                    <a:pt x="2929" y="4799"/>
                    <a:pt x="2905" y="4608"/>
                    <a:pt x="2846" y="4430"/>
                  </a:cubicBezTo>
                  <a:cubicBezTo>
                    <a:pt x="2715" y="3965"/>
                    <a:pt x="2501" y="3596"/>
                    <a:pt x="2203" y="3310"/>
                  </a:cubicBezTo>
                  <a:cubicBezTo>
                    <a:pt x="2894" y="2584"/>
                    <a:pt x="3155" y="1775"/>
                    <a:pt x="2929" y="1060"/>
                  </a:cubicBezTo>
                  <a:cubicBezTo>
                    <a:pt x="2776" y="542"/>
                    <a:pt x="2308" y="0"/>
                    <a:pt x="1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7"/>
            <p:cNvSpPr/>
            <p:nvPr/>
          </p:nvSpPr>
          <p:spPr>
            <a:xfrm rot="628368">
              <a:off x="5990963" y="1664992"/>
              <a:ext cx="302483" cy="413688"/>
            </a:xfrm>
            <a:custGeom>
              <a:rect b="b" l="l" r="r" t="t"/>
              <a:pathLst>
                <a:path extrusionOk="0" h="4643" w="3395">
                  <a:moveTo>
                    <a:pt x="1942" y="1118"/>
                  </a:moveTo>
                  <a:cubicBezTo>
                    <a:pt x="2037" y="1130"/>
                    <a:pt x="2108" y="1213"/>
                    <a:pt x="2168" y="1344"/>
                  </a:cubicBezTo>
                  <a:cubicBezTo>
                    <a:pt x="2299" y="1666"/>
                    <a:pt x="2346" y="2082"/>
                    <a:pt x="2287" y="2463"/>
                  </a:cubicBezTo>
                  <a:cubicBezTo>
                    <a:pt x="2239" y="2773"/>
                    <a:pt x="2085" y="3333"/>
                    <a:pt x="1525" y="3559"/>
                  </a:cubicBezTo>
                  <a:cubicBezTo>
                    <a:pt x="1482" y="3576"/>
                    <a:pt x="1447" y="3582"/>
                    <a:pt x="1418" y="3582"/>
                  </a:cubicBezTo>
                  <a:cubicBezTo>
                    <a:pt x="1366" y="3582"/>
                    <a:pt x="1334" y="3562"/>
                    <a:pt x="1311" y="3547"/>
                  </a:cubicBezTo>
                  <a:cubicBezTo>
                    <a:pt x="1132" y="3440"/>
                    <a:pt x="1049" y="3011"/>
                    <a:pt x="1049" y="2761"/>
                  </a:cubicBezTo>
                  <a:cubicBezTo>
                    <a:pt x="1073" y="2309"/>
                    <a:pt x="1215" y="1820"/>
                    <a:pt x="1454" y="1475"/>
                  </a:cubicBezTo>
                  <a:cubicBezTo>
                    <a:pt x="1584" y="1273"/>
                    <a:pt x="1787" y="1118"/>
                    <a:pt x="1930" y="1118"/>
                  </a:cubicBezTo>
                  <a:close/>
                  <a:moveTo>
                    <a:pt x="1986" y="1"/>
                  </a:moveTo>
                  <a:cubicBezTo>
                    <a:pt x="1798" y="1"/>
                    <a:pt x="1608" y="43"/>
                    <a:pt x="1430" y="130"/>
                  </a:cubicBezTo>
                  <a:cubicBezTo>
                    <a:pt x="1251" y="225"/>
                    <a:pt x="1096" y="356"/>
                    <a:pt x="930" y="546"/>
                  </a:cubicBezTo>
                  <a:cubicBezTo>
                    <a:pt x="680" y="785"/>
                    <a:pt x="501" y="1130"/>
                    <a:pt x="358" y="1428"/>
                  </a:cubicBezTo>
                  <a:cubicBezTo>
                    <a:pt x="132" y="1904"/>
                    <a:pt x="25" y="2368"/>
                    <a:pt x="13" y="2785"/>
                  </a:cubicBezTo>
                  <a:cubicBezTo>
                    <a:pt x="1" y="3404"/>
                    <a:pt x="251" y="4035"/>
                    <a:pt x="656" y="4368"/>
                  </a:cubicBezTo>
                  <a:cubicBezTo>
                    <a:pt x="870" y="4559"/>
                    <a:pt x="1144" y="4642"/>
                    <a:pt x="1406" y="4642"/>
                  </a:cubicBezTo>
                  <a:cubicBezTo>
                    <a:pt x="1501" y="4642"/>
                    <a:pt x="1573" y="4630"/>
                    <a:pt x="1668" y="4618"/>
                  </a:cubicBezTo>
                  <a:cubicBezTo>
                    <a:pt x="2537" y="4440"/>
                    <a:pt x="3120" y="3571"/>
                    <a:pt x="3287" y="2832"/>
                  </a:cubicBezTo>
                  <a:cubicBezTo>
                    <a:pt x="3370" y="2404"/>
                    <a:pt x="3394" y="1951"/>
                    <a:pt x="3311" y="1428"/>
                  </a:cubicBezTo>
                  <a:cubicBezTo>
                    <a:pt x="3239" y="987"/>
                    <a:pt x="3097" y="642"/>
                    <a:pt x="2858" y="380"/>
                  </a:cubicBezTo>
                  <a:cubicBezTo>
                    <a:pt x="2631" y="130"/>
                    <a:pt x="2313"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7"/>
            <p:cNvSpPr/>
            <p:nvPr/>
          </p:nvSpPr>
          <p:spPr>
            <a:xfrm rot="628368">
              <a:off x="6295738" y="1693364"/>
              <a:ext cx="204833" cy="552237"/>
            </a:xfrm>
            <a:custGeom>
              <a:rect b="b" l="l" r="r" t="t"/>
              <a:pathLst>
                <a:path extrusionOk="0" h="6198" w="2299">
                  <a:moveTo>
                    <a:pt x="1025" y="0"/>
                  </a:moveTo>
                  <a:cubicBezTo>
                    <a:pt x="930" y="0"/>
                    <a:pt x="846" y="48"/>
                    <a:pt x="787" y="137"/>
                  </a:cubicBezTo>
                  <a:cubicBezTo>
                    <a:pt x="560" y="483"/>
                    <a:pt x="489" y="840"/>
                    <a:pt x="429" y="1197"/>
                  </a:cubicBezTo>
                  <a:cubicBezTo>
                    <a:pt x="370" y="1519"/>
                    <a:pt x="310" y="1864"/>
                    <a:pt x="263" y="2185"/>
                  </a:cubicBezTo>
                  <a:lnTo>
                    <a:pt x="251" y="2281"/>
                  </a:lnTo>
                  <a:cubicBezTo>
                    <a:pt x="215" y="2447"/>
                    <a:pt x="203" y="2590"/>
                    <a:pt x="179" y="2757"/>
                  </a:cubicBezTo>
                  <a:cubicBezTo>
                    <a:pt x="96" y="3257"/>
                    <a:pt x="13" y="3793"/>
                    <a:pt x="1" y="4317"/>
                  </a:cubicBezTo>
                  <a:cubicBezTo>
                    <a:pt x="13" y="4709"/>
                    <a:pt x="60" y="5674"/>
                    <a:pt x="775" y="6079"/>
                  </a:cubicBezTo>
                  <a:cubicBezTo>
                    <a:pt x="918" y="6162"/>
                    <a:pt x="1084" y="6198"/>
                    <a:pt x="1251" y="6198"/>
                  </a:cubicBezTo>
                  <a:cubicBezTo>
                    <a:pt x="1453" y="6198"/>
                    <a:pt x="1668" y="6138"/>
                    <a:pt x="1822" y="5995"/>
                  </a:cubicBezTo>
                  <a:cubicBezTo>
                    <a:pt x="2049" y="5805"/>
                    <a:pt x="2227" y="5495"/>
                    <a:pt x="2287" y="5198"/>
                  </a:cubicBezTo>
                  <a:cubicBezTo>
                    <a:pt x="2299" y="5090"/>
                    <a:pt x="2275" y="5007"/>
                    <a:pt x="2180" y="4948"/>
                  </a:cubicBezTo>
                  <a:cubicBezTo>
                    <a:pt x="2139" y="4914"/>
                    <a:pt x="2088" y="4899"/>
                    <a:pt x="2036" y="4899"/>
                  </a:cubicBezTo>
                  <a:cubicBezTo>
                    <a:pt x="1995" y="4899"/>
                    <a:pt x="1954" y="4908"/>
                    <a:pt x="1918" y="4924"/>
                  </a:cubicBezTo>
                  <a:cubicBezTo>
                    <a:pt x="1858" y="4959"/>
                    <a:pt x="1799" y="4983"/>
                    <a:pt x="1739" y="5031"/>
                  </a:cubicBezTo>
                  <a:cubicBezTo>
                    <a:pt x="1620" y="5102"/>
                    <a:pt x="1501" y="5162"/>
                    <a:pt x="1370" y="5198"/>
                  </a:cubicBezTo>
                  <a:cubicBezTo>
                    <a:pt x="1357" y="5200"/>
                    <a:pt x="1344" y="5202"/>
                    <a:pt x="1331" y="5202"/>
                  </a:cubicBezTo>
                  <a:cubicBezTo>
                    <a:pt x="1287" y="5202"/>
                    <a:pt x="1242" y="5177"/>
                    <a:pt x="1168" y="5067"/>
                  </a:cubicBezTo>
                  <a:cubicBezTo>
                    <a:pt x="977" y="4721"/>
                    <a:pt x="1037" y="4257"/>
                    <a:pt x="1096" y="3840"/>
                  </a:cubicBezTo>
                  <a:lnTo>
                    <a:pt x="1096" y="3793"/>
                  </a:lnTo>
                  <a:cubicBezTo>
                    <a:pt x="1168" y="3281"/>
                    <a:pt x="1227" y="2721"/>
                    <a:pt x="1322" y="2042"/>
                  </a:cubicBezTo>
                  <a:cubicBezTo>
                    <a:pt x="1334" y="1971"/>
                    <a:pt x="1334" y="1888"/>
                    <a:pt x="1346" y="1816"/>
                  </a:cubicBezTo>
                  <a:cubicBezTo>
                    <a:pt x="1430" y="1280"/>
                    <a:pt x="1489" y="733"/>
                    <a:pt x="1322" y="209"/>
                  </a:cubicBezTo>
                  <a:cubicBezTo>
                    <a:pt x="1287" y="90"/>
                    <a:pt x="1191" y="18"/>
                    <a:pt x="1084" y="6"/>
                  </a:cubicBezTo>
                  <a:cubicBezTo>
                    <a:pt x="1064" y="2"/>
                    <a:pt x="1044" y="0"/>
                    <a:pt x="1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7"/>
            <p:cNvSpPr/>
            <p:nvPr/>
          </p:nvSpPr>
          <p:spPr>
            <a:xfrm rot="628368">
              <a:off x="6498566" y="1762982"/>
              <a:ext cx="257846" cy="418321"/>
            </a:xfrm>
            <a:custGeom>
              <a:rect b="b" l="l" r="r" t="t"/>
              <a:pathLst>
                <a:path extrusionOk="0" h="4695" w="2894">
                  <a:moveTo>
                    <a:pt x="873" y="1"/>
                  </a:moveTo>
                  <a:cubicBezTo>
                    <a:pt x="798" y="1"/>
                    <a:pt x="719" y="37"/>
                    <a:pt x="667" y="110"/>
                  </a:cubicBezTo>
                  <a:cubicBezTo>
                    <a:pt x="465" y="384"/>
                    <a:pt x="393" y="717"/>
                    <a:pt x="345" y="1027"/>
                  </a:cubicBezTo>
                  <a:lnTo>
                    <a:pt x="345" y="1039"/>
                  </a:lnTo>
                  <a:cubicBezTo>
                    <a:pt x="286" y="1360"/>
                    <a:pt x="238" y="1682"/>
                    <a:pt x="191" y="1979"/>
                  </a:cubicBezTo>
                  <a:lnTo>
                    <a:pt x="179" y="2039"/>
                  </a:lnTo>
                  <a:cubicBezTo>
                    <a:pt x="95" y="2622"/>
                    <a:pt x="0" y="3289"/>
                    <a:pt x="226" y="3873"/>
                  </a:cubicBezTo>
                  <a:cubicBezTo>
                    <a:pt x="405" y="4289"/>
                    <a:pt x="822" y="4694"/>
                    <a:pt x="1334" y="4694"/>
                  </a:cubicBezTo>
                  <a:cubicBezTo>
                    <a:pt x="1453" y="4694"/>
                    <a:pt x="1572" y="4670"/>
                    <a:pt x="1691" y="4635"/>
                  </a:cubicBezTo>
                  <a:cubicBezTo>
                    <a:pt x="1953" y="4527"/>
                    <a:pt x="2191" y="4349"/>
                    <a:pt x="2429" y="4063"/>
                  </a:cubicBezTo>
                  <a:cubicBezTo>
                    <a:pt x="2548" y="3932"/>
                    <a:pt x="2893" y="3503"/>
                    <a:pt x="2703" y="3087"/>
                  </a:cubicBezTo>
                  <a:cubicBezTo>
                    <a:pt x="2623" y="2936"/>
                    <a:pt x="2474" y="2879"/>
                    <a:pt x="2330" y="2879"/>
                  </a:cubicBezTo>
                  <a:cubicBezTo>
                    <a:pt x="2303" y="2879"/>
                    <a:pt x="2277" y="2881"/>
                    <a:pt x="2250" y="2884"/>
                  </a:cubicBezTo>
                  <a:cubicBezTo>
                    <a:pt x="2048" y="2932"/>
                    <a:pt x="1893" y="3111"/>
                    <a:pt x="1774" y="3265"/>
                  </a:cubicBezTo>
                  <a:cubicBezTo>
                    <a:pt x="1739" y="3289"/>
                    <a:pt x="1715" y="3337"/>
                    <a:pt x="1679" y="3361"/>
                  </a:cubicBezTo>
                  <a:lnTo>
                    <a:pt x="1643" y="3408"/>
                  </a:lnTo>
                  <a:cubicBezTo>
                    <a:pt x="1548" y="3515"/>
                    <a:pt x="1453" y="3634"/>
                    <a:pt x="1322" y="3682"/>
                  </a:cubicBezTo>
                  <a:cubicBezTo>
                    <a:pt x="1314" y="3686"/>
                    <a:pt x="1307" y="3687"/>
                    <a:pt x="1301" y="3687"/>
                  </a:cubicBezTo>
                  <a:cubicBezTo>
                    <a:pt x="1289" y="3687"/>
                    <a:pt x="1278" y="3682"/>
                    <a:pt x="1262" y="3682"/>
                  </a:cubicBezTo>
                  <a:cubicBezTo>
                    <a:pt x="1167" y="3599"/>
                    <a:pt x="1107" y="3289"/>
                    <a:pt x="1107" y="3099"/>
                  </a:cubicBezTo>
                  <a:cubicBezTo>
                    <a:pt x="1084" y="2789"/>
                    <a:pt x="1131" y="2456"/>
                    <a:pt x="1167" y="2146"/>
                  </a:cubicBezTo>
                  <a:lnTo>
                    <a:pt x="1203" y="1658"/>
                  </a:lnTo>
                  <a:lnTo>
                    <a:pt x="1227" y="1503"/>
                  </a:lnTo>
                  <a:cubicBezTo>
                    <a:pt x="1250" y="1063"/>
                    <a:pt x="1298" y="563"/>
                    <a:pt x="1084" y="134"/>
                  </a:cubicBezTo>
                  <a:cubicBezTo>
                    <a:pt x="1060" y="63"/>
                    <a:pt x="988" y="15"/>
                    <a:pt x="905" y="3"/>
                  </a:cubicBezTo>
                  <a:cubicBezTo>
                    <a:pt x="895" y="2"/>
                    <a:pt x="884" y="1"/>
                    <a:pt x="8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7"/>
            <p:cNvSpPr/>
            <p:nvPr/>
          </p:nvSpPr>
          <p:spPr>
            <a:xfrm rot="628368">
              <a:off x="6052002" y="2252659"/>
              <a:ext cx="294999" cy="444783"/>
            </a:xfrm>
            <a:custGeom>
              <a:rect b="b" l="l" r="r" t="t"/>
              <a:pathLst>
                <a:path extrusionOk="0" h="4992" w="3311">
                  <a:moveTo>
                    <a:pt x="957" y="0"/>
                  </a:moveTo>
                  <a:cubicBezTo>
                    <a:pt x="882" y="0"/>
                    <a:pt x="801" y="36"/>
                    <a:pt x="739" y="98"/>
                  </a:cubicBezTo>
                  <a:cubicBezTo>
                    <a:pt x="501" y="360"/>
                    <a:pt x="382" y="777"/>
                    <a:pt x="311" y="1062"/>
                  </a:cubicBezTo>
                  <a:cubicBezTo>
                    <a:pt x="215" y="1431"/>
                    <a:pt x="180" y="1824"/>
                    <a:pt x="132" y="2146"/>
                  </a:cubicBezTo>
                  <a:cubicBezTo>
                    <a:pt x="37" y="2836"/>
                    <a:pt x="1" y="3634"/>
                    <a:pt x="334" y="4313"/>
                  </a:cubicBezTo>
                  <a:cubicBezTo>
                    <a:pt x="513" y="4670"/>
                    <a:pt x="870" y="4932"/>
                    <a:pt x="1263" y="4979"/>
                  </a:cubicBezTo>
                  <a:cubicBezTo>
                    <a:pt x="1299" y="4979"/>
                    <a:pt x="1346" y="4991"/>
                    <a:pt x="1394" y="4991"/>
                  </a:cubicBezTo>
                  <a:cubicBezTo>
                    <a:pt x="1692" y="4991"/>
                    <a:pt x="1954" y="4860"/>
                    <a:pt x="2168" y="4622"/>
                  </a:cubicBezTo>
                  <a:cubicBezTo>
                    <a:pt x="2394" y="4372"/>
                    <a:pt x="2525" y="4086"/>
                    <a:pt x="2656" y="3777"/>
                  </a:cubicBezTo>
                  <a:cubicBezTo>
                    <a:pt x="2823" y="3420"/>
                    <a:pt x="2942" y="3086"/>
                    <a:pt x="3037" y="2765"/>
                  </a:cubicBezTo>
                  <a:cubicBezTo>
                    <a:pt x="3132" y="2420"/>
                    <a:pt x="3216" y="2050"/>
                    <a:pt x="3251" y="1634"/>
                  </a:cubicBezTo>
                  <a:cubicBezTo>
                    <a:pt x="3287" y="1431"/>
                    <a:pt x="3299" y="1229"/>
                    <a:pt x="3299" y="1038"/>
                  </a:cubicBezTo>
                  <a:lnTo>
                    <a:pt x="3299" y="1003"/>
                  </a:lnTo>
                  <a:cubicBezTo>
                    <a:pt x="3311" y="800"/>
                    <a:pt x="3311" y="562"/>
                    <a:pt x="3192" y="348"/>
                  </a:cubicBezTo>
                  <a:cubicBezTo>
                    <a:pt x="3108" y="205"/>
                    <a:pt x="2954" y="110"/>
                    <a:pt x="2775" y="110"/>
                  </a:cubicBezTo>
                  <a:lnTo>
                    <a:pt x="2763" y="110"/>
                  </a:lnTo>
                  <a:cubicBezTo>
                    <a:pt x="2597" y="110"/>
                    <a:pt x="2454" y="205"/>
                    <a:pt x="2358" y="348"/>
                  </a:cubicBezTo>
                  <a:cubicBezTo>
                    <a:pt x="2251" y="526"/>
                    <a:pt x="2251" y="717"/>
                    <a:pt x="2251" y="884"/>
                  </a:cubicBezTo>
                  <a:lnTo>
                    <a:pt x="2251" y="979"/>
                  </a:lnTo>
                  <a:cubicBezTo>
                    <a:pt x="2239" y="1169"/>
                    <a:pt x="2239" y="1348"/>
                    <a:pt x="2216" y="1515"/>
                  </a:cubicBezTo>
                  <a:cubicBezTo>
                    <a:pt x="2168" y="1812"/>
                    <a:pt x="2108" y="2134"/>
                    <a:pt x="2013" y="2467"/>
                  </a:cubicBezTo>
                  <a:cubicBezTo>
                    <a:pt x="1918" y="2801"/>
                    <a:pt x="1799" y="3134"/>
                    <a:pt x="1644" y="3432"/>
                  </a:cubicBezTo>
                  <a:cubicBezTo>
                    <a:pt x="1632" y="3455"/>
                    <a:pt x="1620" y="3491"/>
                    <a:pt x="1596" y="3539"/>
                  </a:cubicBezTo>
                  <a:cubicBezTo>
                    <a:pt x="1561" y="3658"/>
                    <a:pt x="1454" y="3908"/>
                    <a:pt x="1370" y="3932"/>
                  </a:cubicBezTo>
                  <a:cubicBezTo>
                    <a:pt x="1323" y="3920"/>
                    <a:pt x="1251" y="3848"/>
                    <a:pt x="1156" y="3503"/>
                  </a:cubicBezTo>
                  <a:cubicBezTo>
                    <a:pt x="1084" y="3158"/>
                    <a:pt x="1096" y="2789"/>
                    <a:pt x="1132" y="2443"/>
                  </a:cubicBezTo>
                  <a:cubicBezTo>
                    <a:pt x="1144" y="2253"/>
                    <a:pt x="1168" y="2050"/>
                    <a:pt x="1203" y="1848"/>
                  </a:cubicBezTo>
                  <a:cubicBezTo>
                    <a:pt x="1215" y="1693"/>
                    <a:pt x="1251" y="1527"/>
                    <a:pt x="1263" y="1372"/>
                  </a:cubicBezTo>
                  <a:lnTo>
                    <a:pt x="1263" y="1336"/>
                  </a:lnTo>
                  <a:cubicBezTo>
                    <a:pt x="1287" y="991"/>
                    <a:pt x="1334" y="538"/>
                    <a:pt x="1215" y="205"/>
                  </a:cubicBezTo>
                  <a:cubicBezTo>
                    <a:pt x="1192" y="98"/>
                    <a:pt x="1096" y="15"/>
                    <a:pt x="989" y="3"/>
                  </a:cubicBezTo>
                  <a:cubicBezTo>
                    <a:pt x="979" y="1"/>
                    <a:pt x="968" y="0"/>
                    <a:pt x="9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7"/>
            <p:cNvSpPr/>
            <p:nvPr/>
          </p:nvSpPr>
          <p:spPr>
            <a:xfrm rot="628368">
              <a:off x="6338725" y="2290096"/>
              <a:ext cx="275933" cy="569700"/>
            </a:xfrm>
            <a:custGeom>
              <a:rect b="b" l="l" r="r" t="t"/>
              <a:pathLst>
                <a:path extrusionOk="0" h="6394" w="3097">
                  <a:moveTo>
                    <a:pt x="1346" y="845"/>
                  </a:moveTo>
                  <a:cubicBezTo>
                    <a:pt x="1489" y="869"/>
                    <a:pt x="1643" y="976"/>
                    <a:pt x="1763" y="1119"/>
                  </a:cubicBezTo>
                  <a:cubicBezTo>
                    <a:pt x="1953" y="1381"/>
                    <a:pt x="2024" y="1703"/>
                    <a:pt x="2024" y="2167"/>
                  </a:cubicBezTo>
                  <a:cubicBezTo>
                    <a:pt x="2024" y="2584"/>
                    <a:pt x="2001" y="2941"/>
                    <a:pt x="1751" y="3167"/>
                  </a:cubicBezTo>
                  <a:cubicBezTo>
                    <a:pt x="1632" y="3262"/>
                    <a:pt x="1477" y="3346"/>
                    <a:pt x="1310" y="3405"/>
                  </a:cubicBezTo>
                  <a:cubicBezTo>
                    <a:pt x="1286" y="3417"/>
                    <a:pt x="1274" y="3417"/>
                    <a:pt x="1251" y="3417"/>
                  </a:cubicBezTo>
                  <a:cubicBezTo>
                    <a:pt x="1251" y="3322"/>
                    <a:pt x="1274" y="3250"/>
                    <a:pt x="1274" y="3167"/>
                  </a:cubicBezTo>
                  <a:cubicBezTo>
                    <a:pt x="1298" y="2715"/>
                    <a:pt x="1334" y="2214"/>
                    <a:pt x="1358" y="1714"/>
                  </a:cubicBezTo>
                  <a:cubicBezTo>
                    <a:pt x="1346" y="1500"/>
                    <a:pt x="1358" y="1238"/>
                    <a:pt x="1346" y="988"/>
                  </a:cubicBezTo>
                  <a:lnTo>
                    <a:pt x="1346" y="845"/>
                  </a:lnTo>
                  <a:close/>
                  <a:moveTo>
                    <a:pt x="1420" y="0"/>
                  </a:moveTo>
                  <a:cubicBezTo>
                    <a:pt x="1283" y="0"/>
                    <a:pt x="1152" y="28"/>
                    <a:pt x="1036" y="83"/>
                  </a:cubicBezTo>
                  <a:cubicBezTo>
                    <a:pt x="977" y="107"/>
                    <a:pt x="929" y="143"/>
                    <a:pt x="870" y="190"/>
                  </a:cubicBezTo>
                  <a:cubicBezTo>
                    <a:pt x="834" y="190"/>
                    <a:pt x="810" y="202"/>
                    <a:pt x="774" y="226"/>
                  </a:cubicBezTo>
                  <a:cubicBezTo>
                    <a:pt x="620" y="345"/>
                    <a:pt x="500" y="560"/>
                    <a:pt x="453" y="857"/>
                  </a:cubicBezTo>
                  <a:cubicBezTo>
                    <a:pt x="417" y="1036"/>
                    <a:pt x="405" y="1226"/>
                    <a:pt x="381" y="1405"/>
                  </a:cubicBezTo>
                  <a:lnTo>
                    <a:pt x="358" y="1583"/>
                  </a:lnTo>
                  <a:cubicBezTo>
                    <a:pt x="322" y="1929"/>
                    <a:pt x="286" y="2286"/>
                    <a:pt x="274" y="2643"/>
                  </a:cubicBezTo>
                  <a:cubicBezTo>
                    <a:pt x="262" y="2786"/>
                    <a:pt x="262" y="2941"/>
                    <a:pt x="239" y="3072"/>
                  </a:cubicBezTo>
                  <a:cubicBezTo>
                    <a:pt x="227" y="3346"/>
                    <a:pt x="203" y="3596"/>
                    <a:pt x="179" y="3858"/>
                  </a:cubicBezTo>
                  <a:cubicBezTo>
                    <a:pt x="167" y="4084"/>
                    <a:pt x="155" y="4298"/>
                    <a:pt x="143" y="4512"/>
                  </a:cubicBezTo>
                  <a:cubicBezTo>
                    <a:pt x="119" y="4751"/>
                    <a:pt x="96" y="4989"/>
                    <a:pt x="84" y="5227"/>
                  </a:cubicBezTo>
                  <a:cubicBezTo>
                    <a:pt x="84" y="5286"/>
                    <a:pt x="60" y="5346"/>
                    <a:pt x="60" y="5405"/>
                  </a:cubicBezTo>
                  <a:cubicBezTo>
                    <a:pt x="36" y="5620"/>
                    <a:pt x="0" y="5858"/>
                    <a:pt x="84" y="6060"/>
                  </a:cubicBezTo>
                  <a:cubicBezTo>
                    <a:pt x="155" y="6239"/>
                    <a:pt x="322" y="6382"/>
                    <a:pt x="512" y="6394"/>
                  </a:cubicBezTo>
                  <a:lnTo>
                    <a:pt x="560" y="6394"/>
                  </a:lnTo>
                  <a:cubicBezTo>
                    <a:pt x="715" y="6394"/>
                    <a:pt x="870" y="6298"/>
                    <a:pt x="941" y="6167"/>
                  </a:cubicBezTo>
                  <a:cubicBezTo>
                    <a:pt x="1060" y="5965"/>
                    <a:pt x="1072" y="5727"/>
                    <a:pt x="1096" y="5513"/>
                  </a:cubicBezTo>
                  <a:cubicBezTo>
                    <a:pt x="1096" y="5465"/>
                    <a:pt x="1096" y="5405"/>
                    <a:pt x="1108" y="5370"/>
                  </a:cubicBezTo>
                  <a:cubicBezTo>
                    <a:pt x="1120" y="5132"/>
                    <a:pt x="1155" y="4893"/>
                    <a:pt x="1167" y="4631"/>
                  </a:cubicBezTo>
                  <a:lnTo>
                    <a:pt x="1179" y="4370"/>
                  </a:lnTo>
                  <a:cubicBezTo>
                    <a:pt x="1513" y="4358"/>
                    <a:pt x="1834" y="4191"/>
                    <a:pt x="1989" y="4131"/>
                  </a:cubicBezTo>
                  <a:cubicBezTo>
                    <a:pt x="2477" y="3893"/>
                    <a:pt x="2822" y="3441"/>
                    <a:pt x="2917" y="2929"/>
                  </a:cubicBezTo>
                  <a:cubicBezTo>
                    <a:pt x="3096" y="1953"/>
                    <a:pt x="2894" y="679"/>
                    <a:pt x="1989" y="155"/>
                  </a:cubicBezTo>
                  <a:cubicBezTo>
                    <a:pt x="1803" y="52"/>
                    <a:pt x="1606" y="0"/>
                    <a:pt x="1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7"/>
            <p:cNvSpPr/>
            <p:nvPr/>
          </p:nvSpPr>
          <p:spPr>
            <a:xfrm rot="628368">
              <a:off x="5588903" y="3320942"/>
              <a:ext cx="266399" cy="456455"/>
            </a:xfrm>
            <a:custGeom>
              <a:rect b="b" l="l" r="r" t="t"/>
              <a:pathLst>
                <a:path extrusionOk="0" h="5123" w="2990">
                  <a:moveTo>
                    <a:pt x="2454" y="0"/>
                  </a:moveTo>
                  <a:cubicBezTo>
                    <a:pt x="2284" y="0"/>
                    <a:pt x="2138" y="111"/>
                    <a:pt x="2049" y="229"/>
                  </a:cubicBezTo>
                  <a:cubicBezTo>
                    <a:pt x="1977" y="372"/>
                    <a:pt x="1965" y="503"/>
                    <a:pt x="1942" y="634"/>
                  </a:cubicBezTo>
                  <a:lnTo>
                    <a:pt x="1942" y="729"/>
                  </a:lnTo>
                  <a:cubicBezTo>
                    <a:pt x="1930" y="872"/>
                    <a:pt x="1906" y="1015"/>
                    <a:pt x="1882" y="1158"/>
                  </a:cubicBezTo>
                  <a:cubicBezTo>
                    <a:pt x="1870" y="1218"/>
                    <a:pt x="1870" y="1277"/>
                    <a:pt x="1858" y="1337"/>
                  </a:cubicBezTo>
                  <a:lnTo>
                    <a:pt x="1846" y="1444"/>
                  </a:lnTo>
                  <a:cubicBezTo>
                    <a:pt x="1811" y="1610"/>
                    <a:pt x="1799" y="1765"/>
                    <a:pt x="1739" y="1908"/>
                  </a:cubicBezTo>
                  <a:cubicBezTo>
                    <a:pt x="1647" y="2114"/>
                    <a:pt x="1466" y="2239"/>
                    <a:pt x="1288" y="2239"/>
                  </a:cubicBezTo>
                  <a:cubicBezTo>
                    <a:pt x="1259" y="2239"/>
                    <a:pt x="1231" y="2236"/>
                    <a:pt x="1203" y="2230"/>
                  </a:cubicBezTo>
                  <a:cubicBezTo>
                    <a:pt x="977" y="2182"/>
                    <a:pt x="846" y="1980"/>
                    <a:pt x="811" y="1622"/>
                  </a:cubicBezTo>
                  <a:cubicBezTo>
                    <a:pt x="799" y="1408"/>
                    <a:pt x="811" y="1218"/>
                    <a:pt x="834" y="1027"/>
                  </a:cubicBezTo>
                  <a:cubicBezTo>
                    <a:pt x="834" y="979"/>
                    <a:pt x="846" y="932"/>
                    <a:pt x="846" y="896"/>
                  </a:cubicBezTo>
                  <a:cubicBezTo>
                    <a:pt x="870" y="670"/>
                    <a:pt x="906" y="396"/>
                    <a:pt x="727" y="206"/>
                  </a:cubicBezTo>
                  <a:cubicBezTo>
                    <a:pt x="680" y="151"/>
                    <a:pt x="603" y="122"/>
                    <a:pt x="521" y="122"/>
                  </a:cubicBezTo>
                  <a:cubicBezTo>
                    <a:pt x="478" y="122"/>
                    <a:pt x="435" y="130"/>
                    <a:pt x="394" y="146"/>
                  </a:cubicBezTo>
                  <a:cubicBezTo>
                    <a:pt x="132" y="265"/>
                    <a:pt x="84" y="598"/>
                    <a:pt x="60" y="813"/>
                  </a:cubicBezTo>
                  <a:cubicBezTo>
                    <a:pt x="25" y="1027"/>
                    <a:pt x="1" y="1253"/>
                    <a:pt x="1" y="1456"/>
                  </a:cubicBezTo>
                  <a:cubicBezTo>
                    <a:pt x="1" y="1932"/>
                    <a:pt x="96" y="2301"/>
                    <a:pt x="322" y="2587"/>
                  </a:cubicBezTo>
                  <a:cubicBezTo>
                    <a:pt x="453" y="2753"/>
                    <a:pt x="620" y="2884"/>
                    <a:pt x="811" y="2956"/>
                  </a:cubicBezTo>
                  <a:cubicBezTo>
                    <a:pt x="811" y="3003"/>
                    <a:pt x="811" y="3051"/>
                    <a:pt x="799" y="3099"/>
                  </a:cubicBezTo>
                  <a:cubicBezTo>
                    <a:pt x="811" y="3134"/>
                    <a:pt x="811" y="3170"/>
                    <a:pt x="799" y="3194"/>
                  </a:cubicBezTo>
                  <a:cubicBezTo>
                    <a:pt x="787" y="3361"/>
                    <a:pt x="775" y="3515"/>
                    <a:pt x="751" y="3670"/>
                  </a:cubicBezTo>
                  <a:lnTo>
                    <a:pt x="739" y="3765"/>
                  </a:lnTo>
                  <a:cubicBezTo>
                    <a:pt x="727" y="3908"/>
                    <a:pt x="727" y="4063"/>
                    <a:pt x="727" y="4206"/>
                  </a:cubicBezTo>
                  <a:lnTo>
                    <a:pt x="727" y="4349"/>
                  </a:lnTo>
                  <a:cubicBezTo>
                    <a:pt x="715" y="4682"/>
                    <a:pt x="834" y="4944"/>
                    <a:pt x="1037" y="5063"/>
                  </a:cubicBezTo>
                  <a:cubicBezTo>
                    <a:pt x="1108" y="5099"/>
                    <a:pt x="1203" y="5123"/>
                    <a:pt x="1287" y="5123"/>
                  </a:cubicBezTo>
                  <a:cubicBezTo>
                    <a:pt x="1430" y="5123"/>
                    <a:pt x="1549" y="5075"/>
                    <a:pt x="1644" y="4968"/>
                  </a:cubicBezTo>
                  <a:cubicBezTo>
                    <a:pt x="1799" y="4837"/>
                    <a:pt x="1799" y="4635"/>
                    <a:pt x="1799" y="4504"/>
                  </a:cubicBezTo>
                  <a:lnTo>
                    <a:pt x="1799" y="4480"/>
                  </a:lnTo>
                  <a:cubicBezTo>
                    <a:pt x="1799" y="4301"/>
                    <a:pt x="1811" y="4123"/>
                    <a:pt x="1823" y="3908"/>
                  </a:cubicBezTo>
                  <a:cubicBezTo>
                    <a:pt x="1846" y="3789"/>
                    <a:pt x="1846" y="3670"/>
                    <a:pt x="1858" y="3551"/>
                  </a:cubicBezTo>
                  <a:cubicBezTo>
                    <a:pt x="1870" y="3337"/>
                    <a:pt x="1882" y="3123"/>
                    <a:pt x="1906" y="2896"/>
                  </a:cubicBezTo>
                  <a:cubicBezTo>
                    <a:pt x="2168" y="2753"/>
                    <a:pt x="2394" y="2515"/>
                    <a:pt x="2525" y="2218"/>
                  </a:cubicBezTo>
                  <a:cubicBezTo>
                    <a:pt x="2704" y="1849"/>
                    <a:pt x="2811" y="1444"/>
                    <a:pt x="2882" y="896"/>
                  </a:cubicBezTo>
                  <a:lnTo>
                    <a:pt x="2882" y="860"/>
                  </a:lnTo>
                  <a:cubicBezTo>
                    <a:pt x="2918" y="610"/>
                    <a:pt x="2989" y="134"/>
                    <a:pt x="2561" y="15"/>
                  </a:cubicBezTo>
                  <a:cubicBezTo>
                    <a:pt x="2524" y="5"/>
                    <a:pt x="2489" y="0"/>
                    <a:pt x="2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7"/>
            <p:cNvSpPr/>
            <p:nvPr/>
          </p:nvSpPr>
          <p:spPr>
            <a:xfrm rot="628368">
              <a:off x="5822076" y="3389652"/>
              <a:ext cx="229246" cy="419123"/>
            </a:xfrm>
            <a:custGeom>
              <a:rect b="b" l="l" r="r" t="t"/>
              <a:pathLst>
                <a:path extrusionOk="0" h="4704" w="2573">
                  <a:moveTo>
                    <a:pt x="1501" y="1084"/>
                  </a:moveTo>
                  <a:lnTo>
                    <a:pt x="1501" y="1108"/>
                  </a:lnTo>
                  <a:cubicBezTo>
                    <a:pt x="1680" y="1834"/>
                    <a:pt x="1513" y="2632"/>
                    <a:pt x="1346" y="3263"/>
                  </a:cubicBezTo>
                  <a:cubicBezTo>
                    <a:pt x="1346" y="3287"/>
                    <a:pt x="1334" y="3322"/>
                    <a:pt x="1334" y="3346"/>
                  </a:cubicBezTo>
                  <a:cubicBezTo>
                    <a:pt x="1227" y="3822"/>
                    <a:pt x="1144" y="3858"/>
                    <a:pt x="1132" y="3858"/>
                  </a:cubicBezTo>
                  <a:cubicBezTo>
                    <a:pt x="1108" y="3858"/>
                    <a:pt x="1096" y="3858"/>
                    <a:pt x="1084" y="3822"/>
                  </a:cubicBezTo>
                  <a:cubicBezTo>
                    <a:pt x="1084" y="3787"/>
                    <a:pt x="1072" y="3751"/>
                    <a:pt x="1072" y="3703"/>
                  </a:cubicBezTo>
                  <a:cubicBezTo>
                    <a:pt x="1049" y="3668"/>
                    <a:pt x="1049" y="3608"/>
                    <a:pt x="1037" y="3561"/>
                  </a:cubicBezTo>
                  <a:cubicBezTo>
                    <a:pt x="1001" y="3394"/>
                    <a:pt x="1001" y="3227"/>
                    <a:pt x="989" y="3037"/>
                  </a:cubicBezTo>
                  <a:cubicBezTo>
                    <a:pt x="989" y="2691"/>
                    <a:pt x="1025" y="2358"/>
                    <a:pt x="1108" y="2025"/>
                  </a:cubicBezTo>
                  <a:cubicBezTo>
                    <a:pt x="1191" y="1727"/>
                    <a:pt x="1299" y="1358"/>
                    <a:pt x="1501" y="1084"/>
                  </a:cubicBezTo>
                  <a:close/>
                  <a:moveTo>
                    <a:pt x="1525" y="1"/>
                  </a:moveTo>
                  <a:cubicBezTo>
                    <a:pt x="930" y="1"/>
                    <a:pt x="608" y="584"/>
                    <a:pt x="418" y="1024"/>
                  </a:cubicBezTo>
                  <a:cubicBezTo>
                    <a:pt x="191" y="1548"/>
                    <a:pt x="60" y="2084"/>
                    <a:pt x="13" y="2644"/>
                  </a:cubicBezTo>
                  <a:cubicBezTo>
                    <a:pt x="1" y="2929"/>
                    <a:pt x="1" y="3215"/>
                    <a:pt x="25" y="3477"/>
                  </a:cubicBezTo>
                  <a:lnTo>
                    <a:pt x="37" y="3561"/>
                  </a:lnTo>
                  <a:cubicBezTo>
                    <a:pt x="72" y="3822"/>
                    <a:pt x="96" y="4132"/>
                    <a:pt x="275" y="4394"/>
                  </a:cubicBezTo>
                  <a:cubicBezTo>
                    <a:pt x="374" y="4515"/>
                    <a:pt x="515" y="4586"/>
                    <a:pt x="648" y="4586"/>
                  </a:cubicBezTo>
                  <a:cubicBezTo>
                    <a:pt x="659" y="4586"/>
                    <a:pt x="669" y="4585"/>
                    <a:pt x="679" y="4584"/>
                  </a:cubicBezTo>
                  <a:cubicBezTo>
                    <a:pt x="691" y="4596"/>
                    <a:pt x="715" y="4596"/>
                    <a:pt x="739" y="4608"/>
                  </a:cubicBezTo>
                  <a:cubicBezTo>
                    <a:pt x="858" y="4668"/>
                    <a:pt x="989" y="4704"/>
                    <a:pt x="1096" y="4704"/>
                  </a:cubicBezTo>
                  <a:cubicBezTo>
                    <a:pt x="1465" y="4704"/>
                    <a:pt x="1787" y="4418"/>
                    <a:pt x="1965" y="4072"/>
                  </a:cubicBezTo>
                  <a:cubicBezTo>
                    <a:pt x="2239" y="3572"/>
                    <a:pt x="2394" y="3096"/>
                    <a:pt x="2477" y="2572"/>
                  </a:cubicBezTo>
                  <a:cubicBezTo>
                    <a:pt x="2573" y="2025"/>
                    <a:pt x="2573" y="1501"/>
                    <a:pt x="2477" y="989"/>
                  </a:cubicBezTo>
                  <a:cubicBezTo>
                    <a:pt x="2406" y="536"/>
                    <a:pt x="2120" y="1"/>
                    <a:pt x="1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7"/>
            <p:cNvSpPr/>
            <p:nvPr/>
          </p:nvSpPr>
          <p:spPr>
            <a:xfrm rot="628368">
              <a:off x="6040833" y="3477695"/>
              <a:ext cx="234503" cy="398095"/>
            </a:xfrm>
            <a:custGeom>
              <a:rect b="b" l="l" r="r" t="t"/>
              <a:pathLst>
                <a:path extrusionOk="0" h="4468" w="2632">
                  <a:moveTo>
                    <a:pt x="726" y="0"/>
                  </a:moveTo>
                  <a:cubicBezTo>
                    <a:pt x="646" y="0"/>
                    <a:pt x="576" y="34"/>
                    <a:pt x="524" y="86"/>
                  </a:cubicBezTo>
                  <a:cubicBezTo>
                    <a:pt x="322" y="312"/>
                    <a:pt x="286" y="645"/>
                    <a:pt x="251" y="919"/>
                  </a:cubicBezTo>
                  <a:lnTo>
                    <a:pt x="239" y="1014"/>
                  </a:lnTo>
                  <a:cubicBezTo>
                    <a:pt x="203" y="1276"/>
                    <a:pt x="167" y="1634"/>
                    <a:pt x="132" y="1991"/>
                  </a:cubicBezTo>
                  <a:cubicBezTo>
                    <a:pt x="132" y="2098"/>
                    <a:pt x="120" y="2205"/>
                    <a:pt x="108" y="2312"/>
                  </a:cubicBezTo>
                  <a:cubicBezTo>
                    <a:pt x="60" y="2812"/>
                    <a:pt x="1" y="3384"/>
                    <a:pt x="215" y="3836"/>
                  </a:cubicBezTo>
                  <a:cubicBezTo>
                    <a:pt x="370" y="4134"/>
                    <a:pt x="620" y="4360"/>
                    <a:pt x="929" y="4432"/>
                  </a:cubicBezTo>
                  <a:cubicBezTo>
                    <a:pt x="1025" y="4455"/>
                    <a:pt x="1096" y="4467"/>
                    <a:pt x="1191" y="4467"/>
                  </a:cubicBezTo>
                  <a:cubicBezTo>
                    <a:pt x="1370" y="4467"/>
                    <a:pt x="1548" y="4408"/>
                    <a:pt x="1703" y="4301"/>
                  </a:cubicBezTo>
                  <a:cubicBezTo>
                    <a:pt x="2203" y="3979"/>
                    <a:pt x="2298" y="3360"/>
                    <a:pt x="2382" y="2848"/>
                  </a:cubicBezTo>
                  <a:cubicBezTo>
                    <a:pt x="2394" y="2788"/>
                    <a:pt x="2394" y="2705"/>
                    <a:pt x="2406" y="2646"/>
                  </a:cubicBezTo>
                  <a:cubicBezTo>
                    <a:pt x="2560" y="1800"/>
                    <a:pt x="2632" y="1086"/>
                    <a:pt x="2632" y="443"/>
                  </a:cubicBezTo>
                  <a:cubicBezTo>
                    <a:pt x="2632" y="169"/>
                    <a:pt x="2406" y="14"/>
                    <a:pt x="2203" y="14"/>
                  </a:cubicBezTo>
                  <a:cubicBezTo>
                    <a:pt x="1989" y="14"/>
                    <a:pt x="1751" y="169"/>
                    <a:pt x="1739" y="443"/>
                  </a:cubicBezTo>
                  <a:cubicBezTo>
                    <a:pt x="1727" y="1134"/>
                    <a:pt x="1632" y="1788"/>
                    <a:pt x="1536" y="2407"/>
                  </a:cubicBezTo>
                  <a:cubicBezTo>
                    <a:pt x="1536" y="2443"/>
                    <a:pt x="1513" y="2503"/>
                    <a:pt x="1513" y="2562"/>
                  </a:cubicBezTo>
                  <a:cubicBezTo>
                    <a:pt x="1489" y="2812"/>
                    <a:pt x="1429" y="3467"/>
                    <a:pt x="1239" y="3586"/>
                  </a:cubicBezTo>
                  <a:cubicBezTo>
                    <a:pt x="1227" y="3592"/>
                    <a:pt x="1215" y="3595"/>
                    <a:pt x="1200" y="3595"/>
                  </a:cubicBezTo>
                  <a:cubicBezTo>
                    <a:pt x="1185" y="3595"/>
                    <a:pt x="1167" y="3592"/>
                    <a:pt x="1144" y="3586"/>
                  </a:cubicBezTo>
                  <a:cubicBezTo>
                    <a:pt x="977" y="3527"/>
                    <a:pt x="953" y="3265"/>
                    <a:pt x="953" y="3146"/>
                  </a:cubicBezTo>
                  <a:cubicBezTo>
                    <a:pt x="941" y="2908"/>
                    <a:pt x="965" y="2646"/>
                    <a:pt x="977" y="2407"/>
                  </a:cubicBezTo>
                  <a:cubicBezTo>
                    <a:pt x="977" y="2384"/>
                    <a:pt x="977" y="2312"/>
                    <a:pt x="1001" y="2229"/>
                  </a:cubicBezTo>
                  <a:cubicBezTo>
                    <a:pt x="1025" y="1896"/>
                    <a:pt x="1036" y="1562"/>
                    <a:pt x="1060" y="1217"/>
                  </a:cubicBezTo>
                  <a:lnTo>
                    <a:pt x="1060" y="1145"/>
                  </a:lnTo>
                  <a:cubicBezTo>
                    <a:pt x="1072" y="1003"/>
                    <a:pt x="1072" y="848"/>
                    <a:pt x="1072" y="705"/>
                  </a:cubicBezTo>
                  <a:lnTo>
                    <a:pt x="1072" y="622"/>
                  </a:lnTo>
                  <a:cubicBezTo>
                    <a:pt x="1072" y="479"/>
                    <a:pt x="1072" y="312"/>
                    <a:pt x="977" y="145"/>
                  </a:cubicBezTo>
                  <a:cubicBezTo>
                    <a:pt x="941" y="74"/>
                    <a:pt x="846" y="14"/>
                    <a:pt x="763" y="2"/>
                  </a:cubicBezTo>
                  <a:cubicBezTo>
                    <a:pt x="750" y="1"/>
                    <a:pt x="738"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7"/>
            <p:cNvSpPr/>
            <p:nvPr/>
          </p:nvSpPr>
          <p:spPr>
            <a:xfrm rot="628368">
              <a:off x="6270091" y="3531861"/>
              <a:ext cx="407439" cy="416182"/>
            </a:xfrm>
            <a:custGeom>
              <a:rect b="b" l="l" r="r" t="t"/>
              <a:pathLst>
                <a:path extrusionOk="0" h="4671" w="4573">
                  <a:moveTo>
                    <a:pt x="1383" y="856"/>
                  </a:moveTo>
                  <a:cubicBezTo>
                    <a:pt x="1453" y="856"/>
                    <a:pt x="1517" y="868"/>
                    <a:pt x="1572" y="896"/>
                  </a:cubicBezTo>
                  <a:cubicBezTo>
                    <a:pt x="1751" y="967"/>
                    <a:pt x="1834" y="1205"/>
                    <a:pt x="1846" y="1384"/>
                  </a:cubicBezTo>
                  <a:cubicBezTo>
                    <a:pt x="1870" y="1836"/>
                    <a:pt x="1489" y="2205"/>
                    <a:pt x="1120" y="2372"/>
                  </a:cubicBezTo>
                  <a:lnTo>
                    <a:pt x="1120" y="2313"/>
                  </a:lnTo>
                  <a:cubicBezTo>
                    <a:pt x="1156" y="2039"/>
                    <a:pt x="1179" y="1765"/>
                    <a:pt x="1191" y="1479"/>
                  </a:cubicBezTo>
                  <a:cubicBezTo>
                    <a:pt x="1191" y="1312"/>
                    <a:pt x="1215" y="1170"/>
                    <a:pt x="1215" y="1003"/>
                  </a:cubicBezTo>
                  <a:cubicBezTo>
                    <a:pt x="1215" y="955"/>
                    <a:pt x="1227" y="908"/>
                    <a:pt x="1227" y="872"/>
                  </a:cubicBezTo>
                  <a:cubicBezTo>
                    <a:pt x="1281" y="862"/>
                    <a:pt x="1334" y="856"/>
                    <a:pt x="1383" y="856"/>
                  </a:cubicBezTo>
                  <a:close/>
                  <a:moveTo>
                    <a:pt x="1456" y="0"/>
                  </a:moveTo>
                  <a:cubicBezTo>
                    <a:pt x="1238" y="0"/>
                    <a:pt x="1031" y="66"/>
                    <a:pt x="870" y="181"/>
                  </a:cubicBezTo>
                  <a:cubicBezTo>
                    <a:pt x="763" y="181"/>
                    <a:pt x="656" y="241"/>
                    <a:pt x="596" y="336"/>
                  </a:cubicBezTo>
                  <a:cubicBezTo>
                    <a:pt x="513" y="467"/>
                    <a:pt x="489" y="634"/>
                    <a:pt x="477" y="765"/>
                  </a:cubicBezTo>
                  <a:cubicBezTo>
                    <a:pt x="477" y="812"/>
                    <a:pt x="465" y="848"/>
                    <a:pt x="465" y="896"/>
                  </a:cubicBezTo>
                  <a:cubicBezTo>
                    <a:pt x="429" y="1051"/>
                    <a:pt x="406" y="1205"/>
                    <a:pt x="370" y="1360"/>
                  </a:cubicBezTo>
                  <a:cubicBezTo>
                    <a:pt x="310" y="1622"/>
                    <a:pt x="287" y="1896"/>
                    <a:pt x="251" y="2158"/>
                  </a:cubicBezTo>
                  <a:lnTo>
                    <a:pt x="227" y="2360"/>
                  </a:lnTo>
                  <a:cubicBezTo>
                    <a:pt x="191" y="2598"/>
                    <a:pt x="167" y="2813"/>
                    <a:pt x="156" y="3051"/>
                  </a:cubicBezTo>
                  <a:lnTo>
                    <a:pt x="60" y="3825"/>
                  </a:lnTo>
                  <a:cubicBezTo>
                    <a:pt x="60" y="3860"/>
                    <a:pt x="60" y="3884"/>
                    <a:pt x="48" y="3920"/>
                  </a:cubicBezTo>
                  <a:cubicBezTo>
                    <a:pt x="36" y="4087"/>
                    <a:pt x="1" y="4265"/>
                    <a:pt x="108" y="4456"/>
                  </a:cubicBezTo>
                  <a:cubicBezTo>
                    <a:pt x="167" y="4563"/>
                    <a:pt x="275" y="4634"/>
                    <a:pt x="406" y="4646"/>
                  </a:cubicBezTo>
                  <a:lnTo>
                    <a:pt x="453" y="4646"/>
                  </a:lnTo>
                  <a:cubicBezTo>
                    <a:pt x="548" y="4646"/>
                    <a:pt x="656" y="4599"/>
                    <a:pt x="727" y="4527"/>
                  </a:cubicBezTo>
                  <a:cubicBezTo>
                    <a:pt x="870" y="4360"/>
                    <a:pt x="894" y="4182"/>
                    <a:pt x="906" y="4027"/>
                  </a:cubicBezTo>
                  <a:cubicBezTo>
                    <a:pt x="906" y="3991"/>
                    <a:pt x="906" y="3968"/>
                    <a:pt x="929" y="3944"/>
                  </a:cubicBezTo>
                  <a:lnTo>
                    <a:pt x="1001" y="3313"/>
                  </a:lnTo>
                  <a:lnTo>
                    <a:pt x="1049" y="3313"/>
                  </a:lnTo>
                  <a:cubicBezTo>
                    <a:pt x="1144" y="3289"/>
                    <a:pt x="1239" y="3265"/>
                    <a:pt x="1346" y="3229"/>
                  </a:cubicBezTo>
                  <a:cubicBezTo>
                    <a:pt x="1382" y="3229"/>
                    <a:pt x="1418" y="3253"/>
                    <a:pt x="1441" y="3265"/>
                  </a:cubicBezTo>
                  <a:cubicBezTo>
                    <a:pt x="1549" y="3313"/>
                    <a:pt x="1608" y="3444"/>
                    <a:pt x="1656" y="3575"/>
                  </a:cubicBezTo>
                  <a:cubicBezTo>
                    <a:pt x="1799" y="3944"/>
                    <a:pt x="2025" y="4349"/>
                    <a:pt x="2537" y="4563"/>
                  </a:cubicBezTo>
                  <a:cubicBezTo>
                    <a:pt x="2710" y="4635"/>
                    <a:pt x="2890" y="4670"/>
                    <a:pt x="3068" y="4670"/>
                  </a:cubicBezTo>
                  <a:cubicBezTo>
                    <a:pt x="3332" y="4670"/>
                    <a:pt x="3591" y="4593"/>
                    <a:pt x="3811" y="4444"/>
                  </a:cubicBezTo>
                  <a:cubicBezTo>
                    <a:pt x="4227" y="4158"/>
                    <a:pt x="4573" y="3646"/>
                    <a:pt x="4347" y="3194"/>
                  </a:cubicBezTo>
                  <a:cubicBezTo>
                    <a:pt x="4323" y="3051"/>
                    <a:pt x="4227" y="2979"/>
                    <a:pt x="4108" y="2967"/>
                  </a:cubicBezTo>
                  <a:cubicBezTo>
                    <a:pt x="4090" y="2966"/>
                    <a:pt x="4072" y="2965"/>
                    <a:pt x="4053" y="2965"/>
                  </a:cubicBezTo>
                  <a:cubicBezTo>
                    <a:pt x="3953" y="2965"/>
                    <a:pt x="3857" y="2994"/>
                    <a:pt x="3787" y="3075"/>
                  </a:cubicBezTo>
                  <a:cubicBezTo>
                    <a:pt x="3692" y="3158"/>
                    <a:pt x="3656" y="3265"/>
                    <a:pt x="3608" y="3348"/>
                  </a:cubicBezTo>
                  <a:cubicBezTo>
                    <a:pt x="3573" y="3432"/>
                    <a:pt x="3549" y="3491"/>
                    <a:pt x="3501" y="3527"/>
                  </a:cubicBezTo>
                  <a:cubicBezTo>
                    <a:pt x="3430" y="3622"/>
                    <a:pt x="3323" y="3694"/>
                    <a:pt x="3215" y="3729"/>
                  </a:cubicBezTo>
                  <a:cubicBezTo>
                    <a:pt x="3170" y="3741"/>
                    <a:pt x="3123" y="3747"/>
                    <a:pt x="3076" y="3747"/>
                  </a:cubicBezTo>
                  <a:cubicBezTo>
                    <a:pt x="2889" y="3747"/>
                    <a:pt x="2701" y="3658"/>
                    <a:pt x="2596" y="3515"/>
                  </a:cubicBezTo>
                  <a:cubicBezTo>
                    <a:pt x="2537" y="3432"/>
                    <a:pt x="2489" y="3325"/>
                    <a:pt x="2442" y="3217"/>
                  </a:cubicBezTo>
                  <a:cubicBezTo>
                    <a:pt x="2418" y="3158"/>
                    <a:pt x="2394" y="3087"/>
                    <a:pt x="2370" y="3027"/>
                  </a:cubicBezTo>
                  <a:cubicBezTo>
                    <a:pt x="2311" y="2908"/>
                    <a:pt x="2251" y="2813"/>
                    <a:pt x="2156" y="2729"/>
                  </a:cubicBezTo>
                  <a:cubicBezTo>
                    <a:pt x="2203" y="2682"/>
                    <a:pt x="2251" y="2634"/>
                    <a:pt x="2299" y="2575"/>
                  </a:cubicBezTo>
                  <a:cubicBezTo>
                    <a:pt x="2668" y="2134"/>
                    <a:pt x="2811" y="1622"/>
                    <a:pt x="2715" y="1122"/>
                  </a:cubicBezTo>
                  <a:cubicBezTo>
                    <a:pt x="2620" y="634"/>
                    <a:pt x="2275" y="217"/>
                    <a:pt x="1822" y="62"/>
                  </a:cubicBezTo>
                  <a:cubicBezTo>
                    <a:pt x="1700" y="20"/>
                    <a:pt x="1576" y="0"/>
                    <a:pt x="14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7"/>
            <p:cNvSpPr/>
            <p:nvPr/>
          </p:nvSpPr>
          <p:spPr>
            <a:xfrm rot="628368">
              <a:off x="5205874" y="3637247"/>
              <a:ext cx="285466" cy="562127"/>
            </a:xfrm>
            <a:custGeom>
              <a:rect b="b" l="l" r="r" t="t"/>
              <a:pathLst>
                <a:path extrusionOk="0" h="6309" w="3204">
                  <a:moveTo>
                    <a:pt x="1933" y="1"/>
                  </a:moveTo>
                  <a:cubicBezTo>
                    <a:pt x="1811" y="1"/>
                    <a:pt x="1689" y="23"/>
                    <a:pt x="1572" y="70"/>
                  </a:cubicBezTo>
                  <a:cubicBezTo>
                    <a:pt x="774" y="380"/>
                    <a:pt x="298" y="1392"/>
                    <a:pt x="357" y="2142"/>
                  </a:cubicBezTo>
                  <a:cubicBezTo>
                    <a:pt x="393" y="2606"/>
                    <a:pt x="631" y="2975"/>
                    <a:pt x="989" y="3166"/>
                  </a:cubicBezTo>
                  <a:cubicBezTo>
                    <a:pt x="1108" y="3225"/>
                    <a:pt x="1227" y="3273"/>
                    <a:pt x="1346" y="3321"/>
                  </a:cubicBezTo>
                  <a:cubicBezTo>
                    <a:pt x="1536" y="3380"/>
                    <a:pt x="1703" y="3452"/>
                    <a:pt x="1834" y="3571"/>
                  </a:cubicBezTo>
                  <a:cubicBezTo>
                    <a:pt x="2251" y="3987"/>
                    <a:pt x="2251" y="4773"/>
                    <a:pt x="1834" y="5249"/>
                  </a:cubicBezTo>
                  <a:cubicBezTo>
                    <a:pt x="1762" y="5345"/>
                    <a:pt x="1667" y="5380"/>
                    <a:pt x="1572" y="5380"/>
                  </a:cubicBezTo>
                  <a:cubicBezTo>
                    <a:pt x="1453" y="5380"/>
                    <a:pt x="1298" y="5297"/>
                    <a:pt x="1191" y="5178"/>
                  </a:cubicBezTo>
                  <a:cubicBezTo>
                    <a:pt x="1108" y="5071"/>
                    <a:pt x="1048" y="4928"/>
                    <a:pt x="1012" y="4761"/>
                  </a:cubicBezTo>
                  <a:cubicBezTo>
                    <a:pt x="1000" y="4666"/>
                    <a:pt x="1000" y="4595"/>
                    <a:pt x="1000" y="4487"/>
                  </a:cubicBezTo>
                  <a:cubicBezTo>
                    <a:pt x="1000" y="4368"/>
                    <a:pt x="1000" y="4249"/>
                    <a:pt x="977" y="4130"/>
                  </a:cubicBezTo>
                  <a:cubicBezTo>
                    <a:pt x="941" y="3999"/>
                    <a:pt x="822" y="3880"/>
                    <a:pt x="679" y="3856"/>
                  </a:cubicBezTo>
                  <a:cubicBezTo>
                    <a:pt x="647" y="3848"/>
                    <a:pt x="616" y="3845"/>
                    <a:pt x="585" y="3845"/>
                  </a:cubicBezTo>
                  <a:cubicBezTo>
                    <a:pt x="475" y="3845"/>
                    <a:pt x="372" y="3892"/>
                    <a:pt x="298" y="3975"/>
                  </a:cubicBezTo>
                  <a:cubicBezTo>
                    <a:pt x="0" y="4309"/>
                    <a:pt x="60" y="4868"/>
                    <a:pt x="215" y="5261"/>
                  </a:cubicBezTo>
                  <a:cubicBezTo>
                    <a:pt x="381" y="5678"/>
                    <a:pt x="655" y="6011"/>
                    <a:pt x="1012" y="6178"/>
                  </a:cubicBezTo>
                  <a:cubicBezTo>
                    <a:pt x="1191" y="6261"/>
                    <a:pt x="1393" y="6309"/>
                    <a:pt x="1584" y="6309"/>
                  </a:cubicBezTo>
                  <a:cubicBezTo>
                    <a:pt x="1846" y="6309"/>
                    <a:pt x="2108" y="6214"/>
                    <a:pt x="2310" y="6059"/>
                  </a:cubicBezTo>
                  <a:cubicBezTo>
                    <a:pt x="2667" y="5773"/>
                    <a:pt x="2846" y="5357"/>
                    <a:pt x="2941" y="5059"/>
                  </a:cubicBezTo>
                  <a:cubicBezTo>
                    <a:pt x="3203" y="4214"/>
                    <a:pt x="2941" y="3297"/>
                    <a:pt x="2286" y="2809"/>
                  </a:cubicBezTo>
                  <a:cubicBezTo>
                    <a:pt x="2143" y="2701"/>
                    <a:pt x="1989" y="2618"/>
                    <a:pt x="1774" y="2547"/>
                  </a:cubicBezTo>
                  <a:cubicBezTo>
                    <a:pt x="1727" y="2523"/>
                    <a:pt x="1691" y="2511"/>
                    <a:pt x="1655" y="2499"/>
                  </a:cubicBezTo>
                  <a:cubicBezTo>
                    <a:pt x="1548" y="2463"/>
                    <a:pt x="1453" y="2439"/>
                    <a:pt x="1370" y="2380"/>
                  </a:cubicBezTo>
                  <a:cubicBezTo>
                    <a:pt x="1179" y="2225"/>
                    <a:pt x="1286" y="1832"/>
                    <a:pt x="1346" y="1666"/>
                  </a:cubicBezTo>
                  <a:cubicBezTo>
                    <a:pt x="1405" y="1511"/>
                    <a:pt x="1477" y="1356"/>
                    <a:pt x="1584" y="1213"/>
                  </a:cubicBezTo>
                  <a:cubicBezTo>
                    <a:pt x="1643" y="1142"/>
                    <a:pt x="1810" y="939"/>
                    <a:pt x="1941" y="915"/>
                  </a:cubicBezTo>
                  <a:cubicBezTo>
                    <a:pt x="2012" y="915"/>
                    <a:pt x="2108" y="999"/>
                    <a:pt x="2143" y="1070"/>
                  </a:cubicBezTo>
                  <a:cubicBezTo>
                    <a:pt x="2191" y="1130"/>
                    <a:pt x="2203" y="1213"/>
                    <a:pt x="2227" y="1296"/>
                  </a:cubicBezTo>
                  <a:lnTo>
                    <a:pt x="2239" y="1332"/>
                  </a:lnTo>
                  <a:cubicBezTo>
                    <a:pt x="2251" y="1427"/>
                    <a:pt x="2298" y="1499"/>
                    <a:pt x="2322" y="1558"/>
                  </a:cubicBezTo>
                  <a:cubicBezTo>
                    <a:pt x="2346" y="1594"/>
                    <a:pt x="2358" y="1618"/>
                    <a:pt x="2370" y="1666"/>
                  </a:cubicBezTo>
                  <a:cubicBezTo>
                    <a:pt x="2417" y="1773"/>
                    <a:pt x="2501" y="1844"/>
                    <a:pt x="2608" y="1844"/>
                  </a:cubicBezTo>
                  <a:cubicBezTo>
                    <a:pt x="2617" y="1845"/>
                    <a:pt x="2626" y="1846"/>
                    <a:pt x="2635" y="1846"/>
                  </a:cubicBezTo>
                  <a:cubicBezTo>
                    <a:pt x="2729" y="1846"/>
                    <a:pt x="2803" y="1789"/>
                    <a:pt x="2858" y="1713"/>
                  </a:cubicBezTo>
                  <a:cubicBezTo>
                    <a:pt x="3001" y="1511"/>
                    <a:pt x="3072" y="1332"/>
                    <a:pt x="3036" y="1082"/>
                  </a:cubicBezTo>
                  <a:cubicBezTo>
                    <a:pt x="3013" y="832"/>
                    <a:pt x="2917" y="594"/>
                    <a:pt x="2763" y="404"/>
                  </a:cubicBezTo>
                  <a:cubicBezTo>
                    <a:pt x="2549" y="147"/>
                    <a:pt x="2243" y="1"/>
                    <a:pt x="1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7"/>
            <p:cNvSpPr/>
            <p:nvPr/>
          </p:nvSpPr>
          <p:spPr>
            <a:xfrm rot="628368">
              <a:off x="5491153" y="3772148"/>
              <a:ext cx="180421" cy="487105"/>
            </a:xfrm>
            <a:custGeom>
              <a:rect b="b" l="l" r="r" t="t"/>
              <a:pathLst>
                <a:path extrusionOk="0" h="5467" w="2025">
                  <a:moveTo>
                    <a:pt x="944" y="0"/>
                  </a:moveTo>
                  <a:cubicBezTo>
                    <a:pt x="827" y="0"/>
                    <a:pt x="721" y="59"/>
                    <a:pt x="656" y="168"/>
                  </a:cubicBezTo>
                  <a:cubicBezTo>
                    <a:pt x="489" y="430"/>
                    <a:pt x="441" y="716"/>
                    <a:pt x="394" y="1002"/>
                  </a:cubicBezTo>
                  <a:lnTo>
                    <a:pt x="382" y="1121"/>
                  </a:lnTo>
                  <a:cubicBezTo>
                    <a:pt x="334" y="1359"/>
                    <a:pt x="322" y="1609"/>
                    <a:pt x="287" y="1847"/>
                  </a:cubicBezTo>
                  <a:lnTo>
                    <a:pt x="239" y="2121"/>
                  </a:lnTo>
                  <a:cubicBezTo>
                    <a:pt x="215" y="2300"/>
                    <a:pt x="191" y="2478"/>
                    <a:pt x="156" y="2669"/>
                  </a:cubicBezTo>
                  <a:cubicBezTo>
                    <a:pt x="96" y="3085"/>
                    <a:pt x="37" y="3502"/>
                    <a:pt x="25" y="3919"/>
                  </a:cubicBezTo>
                  <a:cubicBezTo>
                    <a:pt x="1" y="4455"/>
                    <a:pt x="191" y="5109"/>
                    <a:pt x="775" y="5371"/>
                  </a:cubicBezTo>
                  <a:cubicBezTo>
                    <a:pt x="906" y="5431"/>
                    <a:pt x="1049" y="5467"/>
                    <a:pt x="1191" y="5467"/>
                  </a:cubicBezTo>
                  <a:cubicBezTo>
                    <a:pt x="1346" y="5467"/>
                    <a:pt x="1513" y="5419"/>
                    <a:pt x="1644" y="5348"/>
                  </a:cubicBezTo>
                  <a:cubicBezTo>
                    <a:pt x="1906" y="5193"/>
                    <a:pt x="2025" y="4931"/>
                    <a:pt x="1965" y="4597"/>
                  </a:cubicBezTo>
                  <a:cubicBezTo>
                    <a:pt x="1965" y="4478"/>
                    <a:pt x="1882" y="4407"/>
                    <a:pt x="1787" y="4359"/>
                  </a:cubicBezTo>
                  <a:cubicBezTo>
                    <a:pt x="1752" y="4348"/>
                    <a:pt x="1716" y="4343"/>
                    <a:pt x="1678" y="4343"/>
                  </a:cubicBezTo>
                  <a:cubicBezTo>
                    <a:pt x="1599" y="4343"/>
                    <a:pt x="1518" y="4367"/>
                    <a:pt x="1453" y="4407"/>
                  </a:cubicBezTo>
                  <a:cubicBezTo>
                    <a:pt x="1418" y="4407"/>
                    <a:pt x="1394" y="4419"/>
                    <a:pt x="1346" y="4443"/>
                  </a:cubicBezTo>
                  <a:lnTo>
                    <a:pt x="1311" y="4455"/>
                  </a:lnTo>
                  <a:cubicBezTo>
                    <a:pt x="1275" y="4466"/>
                    <a:pt x="1251" y="4478"/>
                    <a:pt x="1227" y="4478"/>
                  </a:cubicBezTo>
                  <a:cubicBezTo>
                    <a:pt x="1203" y="4478"/>
                    <a:pt x="1144" y="4455"/>
                    <a:pt x="1096" y="4359"/>
                  </a:cubicBezTo>
                  <a:cubicBezTo>
                    <a:pt x="965" y="4121"/>
                    <a:pt x="1013" y="3788"/>
                    <a:pt x="1061" y="3466"/>
                  </a:cubicBezTo>
                  <a:cubicBezTo>
                    <a:pt x="1084" y="3395"/>
                    <a:pt x="1096" y="3323"/>
                    <a:pt x="1096" y="3252"/>
                  </a:cubicBezTo>
                  <a:lnTo>
                    <a:pt x="1263" y="1788"/>
                  </a:lnTo>
                  <a:cubicBezTo>
                    <a:pt x="1287" y="1490"/>
                    <a:pt x="1322" y="1252"/>
                    <a:pt x="1334" y="1026"/>
                  </a:cubicBezTo>
                  <a:cubicBezTo>
                    <a:pt x="1346" y="764"/>
                    <a:pt x="1370" y="526"/>
                    <a:pt x="1275" y="240"/>
                  </a:cubicBezTo>
                  <a:cubicBezTo>
                    <a:pt x="1227" y="109"/>
                    <a:pt x="1108" y="14"/>
                    <a:pt x="977" y="2"/>
                  </a:cubicBezTo>
                  <a:cubicBezTo>
                    <a:pt x="966" y="1"/>
                    <a:pt x="955" y="0"/>
                    <a:pt x="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7"/>
            <p:cNvSpPr/>
            <p:nvPr/>
          </p:nvSpPr>
          <p:spPr>
            <a:xfrm rot="628368">
              <a:off x="5660281" y="3854011"/>
              <a:ext cx="226038" cy="400501"/>
            </a:xfrm>
            <a:custGeom>
              <a:rect b="b" l="l" r="r" t="t"/>
              <a:pathLst>
                <a:path extrusionOk="0" h="4495" w="2537">
                  <a:moveTo>
                    <a:pt x="1553" y="0"/>
                  </a:moveTo>
                  <a:cubicBezTo>
                    <a:pt x="1364" y="0"/>
                    <a:pt x="1163" y="53"/>
                    <a:pt x="989" y="148"/>
                  </a:cubicBezTo>
                  <a:cubicBezTo>
                    <a:pt x="501" y="446"/>
                    <a:pt x="322" y="1029"/>
                    <a:pt x="203" y="1553"/>
                  </a:cubicBezTo>
                  <a:cubicBezTo>
                    <a:pt x="48" y="2220"/>
                    <a:pt x="1" y="2744"/>
                    <a:pt x="48" y="3196"/>
                  </a:cubicBezTo>
                  <a:cubicBezTo>
                    <a:pt x="108" y="3708"/>
                    <a:pt x="382" y="4316"/>
                    <a:pt x="989" y="4470"/>
                  </a:cubicBezTo>
                  <a:cubicBezTo>
                    <a:pt x="1072" y="4482"/>
                    <a:pt x="1155" y="4494"/>
                    <a:pt x="1239" y="4494"/>
                  </a:cubicBezTo>
                  <a:cubicBezTo>
                    <a:pt x="1513" y="4494"/>
                    <a:pt x="1763" y="4387"/>
                    <a:pt x="1965" y="4304"/>
                  </a:cubicBezTo>
                  <a:cubicBezTo>
                    <a:pt x="2298" y="4161"/>
                    <a:pt x="2489" y="3899"/>
                    <a:pt x="2501" y="3577"/>
                  </a:cubicBezTo>
                  <a:cubicBezTo>
                    <a:pt x="2537" y="3411"/>
                    <a:pt x="2465" y="3280"/>
                    <a:pt x="2322" y="3220"/>
                  </a:cubicBezTo>
                  <a:cubicBezTo>
                    <a:pt x="2267" y="3193"/>
                    <a:pt x="2209" y="3179"/>
                    <a:pt x="2151" y="3179"/>
                  </a:cubicBezTo>
                  <a:cubicBezTo>
                    <a:pt x="2058" y="3179"/>
                    <a:pt x="1967" y="3214"/>
                    <a:pt x="1894" y="3280"/>
                  </a:cubicBezTo>
                  <a:cubicBezTo>
                    <a:pt x="1737" y="3428"/>
                    <a:pt x="1472" y="3568"/>
                    <a:pt x="1289" y="3568"/>
                  </a:cubicBezTo>
                  <a:cubicBezTo>
                    <a:pt x="1236" y="3568"/>
                    <a:pt x="1190" y="3556"/>
                    <a:pt x="1155" y="3530"/>
                  </a:cubicBezTo>
                  <a:cubicBezTo>
                    <a:pt x="977" y="3387"/>
                    <a:pt x="941" y="3113"/>
                    <a:pt x="953" y="2827"/>
                  </a:cubicBezTo>
                  <a:cubicBezTo>
                    <a:pt x="1060" y="2815"/>
                    <a:pt x="1167" y="2803"/>
                    <a:pt x="1251" y="2792"/>
                  </a:cubicBezTo>
                  <a:cubicBezTo>
                    <a:pt x="1334" y="2768"/>
                    <a:pt x="1406" y="2744"/>
                    <a:pt x="1465" y="2732"/>
                  </a:cubicBezTo>
                  <a:cubicBezTo>
                    <a:pt x="1489" y="2708"/>
                    <a:pt x="1536" y="2708"/>
                    <a:pt x="1572" y="2696"/>
                  </a:cubicBezTo>
                  <a:cubicBezTo>
                    <a:pt x="1608" y="2684"/>
                    <a:pt x="1667" y="2673"/>
                    <a:pt x="1727" y="2649"/>
                  </a:cubicBezTo>
                  <a:cubicBezTo>
                    <a:pt x="1775" y="2649"/>
                    <a:pt x="1810" y="2637"/>
                    <a:pt x="1846" y="2625"/>
                  </a:cubicBezTo>
                  <a:lnTo>
                    <a:pt x="1941" y="2577"/>
                  </a:lnTo>
                  <a:lnTo>
                    <a:pt x="1965" y="2565"/>
                  </a:lnTo>
                  <a:cubicBezTo>
                    <a:pt x="2120" y="2494"/>
                    <a:pt x="2203" y="2292"/>
                    <a:pt x="2191" y="2113"/>
                  </a:cubicBezTo>
                  <a:cubicBezTo>
                    <a:pt x="2168" y="1934"/>
                    <a:pt x="2048" y="1803"/>
                    <a:pt x="1870" y="1744"/>
                  </a:cubicBezTo>
                  <a:cubicBezTo>
                    <a:pt x="1834" y="1744"/>
                    <a:pt x="1822" y="1732"/>
                    <a:pt x="1787" y="1732"/>
                  </a:cubicBezTo>
                  <a:cubicBezTo>
                    <a:pt x="1749" y="1718"/>
                    <a:pt x="1710" y="1713"/>
                    <a:pt x="1672" y="1713"/>
                  </a:cubicBezTo>
                  <a:cubicBezTo>
                    <a:pt x="1613" y="1713"/>
                    <a:pt x="1556" y="1725"/>
                    <a:pt x="1513" y="1732"/>
                  </a:cubicBezTo>
                  <a:cubicBezTo>
                    <a:pt x="1465" y="1744"/>
                    <a:pt x="1406" y="1756"/>
                    <a:pt x="1358" y="1780"/>
                  </a:cubicBezTo>
                  <a:cubicBezTo>
                    <a:pt x="1239" y="1803"/>
                    <a:pt x="1155" y="1851"/>
                    <a:pt x="1048" y="1887"/>
                  </a:cubicBezTo>
                  <a:cubicBezTo>
                    <a:pt x="1096" y="1637"/>
                    <a:pt x="1167" y="1399"/>
                    <a:pt x="1251" y="1208"/>
                  </a:cubicBezTo>
                  <a:cubicBezTo>
                    <a:pt x="1310" y="1053"/>
                    <a:pt x="1406" y="958"/>
                    <a:pt x="1489" y="910"/>
                  </a:cubicBezTo>
                  <a:cubicBezTo>
                    <a:pt x="1500" y="908"/>
                    <a:pt x="1510" y="906"/>
                    <a:pt x="1522" y="906"/>
                  </a:cubicBezTo>
                  <a:cubicBezTo>
                    <a:pt x="1561" y="906"/>
                    <a:pt x="1608" y="924"/>
                    <a:pt x="1691" y="970"/>
                  </a:cubicBezTo>
                  <a:cubicBezTo>
                    <a:pt x="1715" y="982"/>
                    <a:pt x="1751" y="1018"/>
                    <a:pt x="1775" y="1029"/>
                  </a:cubicBezTo>
                  <a:cubicBezTo>
                    <a:pt x="1833" y="1062"/>
                    <a:pt x="1900" y="1081"/>
                    <a:pt x="1965" y="1081"/>
                  </a:cubicBezTo>
                  <a:cubicBezTo>
                    <a:pt x="2019" y="1081"/>
                    <a:pt x="2072" y="1068"/>
                    <a:pt x="2120" y="1041"/>
                  </a:cubicBezTo>
                  <a:cubicBezTo>
                    <a:pt x="2239" y="982"/>
                    <a:pt x="2310" y="863"/>
                    <a:pt x="2322" y="732"/>
                  </a:cubicBezTo>
                  <a:cubicBezTo>
                    <a:pt x="2370" y="398"/>
                    <a:pt x="2084" y="136"/>
                    <a:pt x="1822" y="41"/>
                  </a:cubicBezTo>
                  <a:cubicBezTo>
                    <a:pt x="1739" y="13"/>
                    <a:pt x="1648" y="0"/>
                    <a:pt x="1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7"/>
            <p:cNvSpPr/>
            <p:nvPr/>
          </p:nvSpPr>
          <p:spPr>
            <a:xfrm rot="628368">
              <a:off x="5890657" y="3891806"/>
              <a:ext cx="204833" cy="397917"/>
            </a:xfrm>
            <a:custGeom>
              <a:rect b="b" l="l" r="r" t="t"/>
              <a:pathLst>
                <a:path extrusionOk="0" h="4466" w="2299">
                  <a:moveTo>
                    <a:pt x="1256" y="0"/>
                  </a:moveTo>
                  <a:cubicBezTo>
                    <a:pt x="578" y="0"/>
                    <a:pt x="356" y="782"/>
                    <a:pt x="227" y="1251"/>
                  </a:cubicBezTo>
                  <a:cubicBezTo>
                    <a:pt x="60" y="1834"/>
                    <a:pt x="1" y="2418"/>
                    <a:pt x="60" y="2954"/>
                  </a:cubicBezTo>
                  <a:cubicBezTo>
                    <a:pt x="144" y="3632"/>
                    <a:pt x="441" y="4132"/>
                    <a:pt x="894" y="4347"/>
                  </a:cubicBezTo>
                  <a:cubicBezTo>
                    <a:pt x="1061" y="4430"/>
                    <a:pt x="1227" y="4466"/>
                    <a:pt x="1406" y="4466"/>
                  </a:cubicBezTo>
                  <a:cubicBezTo>
                    <a:pt x="1537" y="4466"/>
                    <a:pt x="1692" y="4442"/>
                    <a:pt x="1811" y="4382"/>
                  </a:cubicBezTo>
                  <a:cubicBezTo>
                    <a:pt x="2120" y="4251"/>
                    <a:pt x="2263" y="3930"/>
                    <a:pt x="2192" y="3620"/>
                  </a:cubicBezTo>
                  <a:cubicBezTo>
                    <a:pt x="2180" y="3549"/>
                    <a:pt x="2132" y="3489"/>
                    <a:pt x="2061" y="3454"/>
                  </a:cubicBezTo>
                  <a:cubicBezTo>
                    <a:pt x="2025" y="3442"/>
                    <a:pt x="1983" y="3436"/>
                    <a:pt x="1943" y="3436"/>
                  </a:cubicBezTo>
                  <a:cubicBezTo>
                    <a:pt x="1903" y="3436"/>
                    <a:pt x="1864" y="3442"/>
                    <a:pt x="1835" y="3454"/>
                  </a:cubicBezTo>
                  <a:cubicBezTo>
                    <a:pt x="1787" y="3477"/>
                    <a:pt x="1751" y="3489"/>
                    <a:pt x="1692" y="3501"/>
                  </a:cubicBezTo>
                  <a:lnTo>
                    <a:pt x="1644" y="3513"/>
                  </a:lnTo>
                  <a:cubicBezTo>
                    <a:pt x="1608" y="3537"/>
                    <a:pt x="1584" y="3537"/>
                    <a:pt x="1549" y="3549"/>
                  </a:cubicBezTo>
                  <a:cubicBezTo>
                    <a:pt x="1513" y="3561"/>
                    <a:pt x="1454" y="3573"/>
                    <a:pt x="1406" y="3596"/>
                  </a:cubicBezTo>
                  <a:cubicBezTo>
                    <a:pt x="1400" y="3597"/>
                    <a:pt x="1394" y="3597"/>
                    <a:pt x="1387" y="3597"/>
                  </a:cubicBezTo>
                  <a:cubicBezTo>
                    <a:pt x="1285" y="3597"/>
                    <a:pt x="1176" y="3508"/>
                    <a:pt x="1120" y="3430"/>
                  </a:cubicBezTo>
                  <a:cubicBezTo>
                    <a:pt x="1001" y="3275"/>
                    <a:pt x="930" y="3073"/>
                    <a:pt x="918" y="2775"/>
                  </a:cubicBezTo>
                  <a:lnTo>
                    <a:pt x="1096" y="2775"/>
                  </a:lnTo>
                  <a:cubicBezTo>
                    <a:pt x="1311" y="2751"/>
                    <a:pt x="1644" y="2739"/>
                    <a:pt x="1775" y="2477"/>
                  </a:cubicBezTo>
                  <a:cubicBezTo>
                    <a:pt x="1846" y="2311"/>
                    <a:pt x="1835" y="2132"/>
                    <a:pt x="1704" y="2013"/>
                  </a:cubicBezTo>
                  <a:cubicBezTo>
                    <a:pt x="1596" y="1906"/>
                    <a:pt x="1477" y="1882"/>
                    <a:pt x="1394" y="1882"/>
                  </a:cubicBezTo>
                  <a:cubicBezTo>
                    <a:pt x="1364" y="1875"/>
                    <a:pt x="1337" y="1872"/>
                    <a:pt x="1312" y="1872"/>
                  </a:cubicBezTo>
                  <a:cubicBezTo>
                    <a:pt x="1256" y="1872"/>
                    <a:pt x="1209" y="1886"/>
                    <a:pt x="1168" y="1894"/>
                  </a:cubicBezTo>
                  <a:cubicBezTo>
                    <a:pt x="1096" y="1906"/>
                    <a:pt x="1037" y="1906"/>
                    <a:pt x="977" y="1906"/>
                  </a:cubicBezTo>
                  <a:cubicBezTo>
                    <a:pt x="1037" y="1572"/>
                    <a:pt x="1120" y="1239"/>
                    <a:pt x="1275" y="953"/>
                  </a:cubicBezTo>
                  <a:cubicBezTo>
                    <a:pt x="1290" y="899"/>
                    <a:pt x="1296" y="880"/>
                    <a:pt x="1327" y="880"/>
                  </a:cubicBezTo>
                  <a:cubicBezTo>
                    <a:pt x="1344" y="880"/>
                    <a:pt x="1369" y="885"/>
                    <a:pt x="1406" y="894"/>
                  </a:cubicBezTo>
                  <a:cubicBezTo>
                    <a:pt x="1454" y="918"/>
                    <a:pt x="1489" y="953"/>
                    <a:pt x="1537" y="989"/>
                  </a:cubicBezTo>
                  <a:lnTo>
                    <a:pt x="1573" y="1013"/>
                  </a:lnTo>
                  <a:cubicBezTo>
                    <a:pt x="1596" y="1049"/>
                    <a:pt x="1632" y="1096"/>
                    <a:pt x="1668" y="1120"/>
                  </a:cubicBezTo>
                  <a:cubicBezTo>
                    <a:pt x="1715" y="1156"/>
                    <a:pt x="1763" y="1180"/>
                    <a:pt x="1811" y="1191"/>
                  </a:cubicBezTo>
                  <a:cubicBezTo>
                    <a:pt x="1855" y="1218"/>
                    <a:pt x="1907" y="1232"/>
                    <a:pt x="1960" y="1232"/>
                  </a:cubicBezTo>
                  <a:cubicBezTo>
                    <a:pt x="1977" y="1232"/>
                    <a:pt x="1995" y="1230"/>
                    <a:pt x="2013" y="1227"/>
                  </a:cubicBezTo>
                  <a:cubicBezTo>
                    <a:pt x="2085" y="1215"/>
                    <a:pt x="2168" y="1156"/>
                    <a:pt x="2192" y="1072"/>
                  </a:cubicBezTo>
                  <a:lnTo>
                    <a:pt x="2204" y="1060"/>
                  </a:lnTo>
                  <a:cubicBezTo>
                    <a:pt x="2251" y="977"/>
                    <a:pt x="2299" y="870"/>
                    <a:pt x="2287" y="715"/>
                  </a:cubicBezTo>
                  <a:cubicBezTo>
                    <a:pt x="2251" y="560"/>
                    <a:pt x="2132" y="406"/>
                    <a:pt x="2049" y="334"/>
                  </a:cubicBezTo>
                  <a:cubicBezTo>
                    <a:pt x="1835" y="144"/>
                    <a:pt x="1549" y="25"/>
                    <a:pt x="1287" y="1"/>
                  </a:cubicBezTo>
                  <a:cubicBezTo>
                    <a:pt x="1277" y="0"/>
                    <a:pt x="1266" y="0"/>
                    <a:pt x="1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7"/>
            <p:cNvSpPr/>
            <p:nvPr/>
          </p:nvSpPr>
          <p:spPr>
            <a:xfrm rot="628368">
              <a:off x="6098511" y="3958721"/>
              <a:ext cx="222920" cy="398095"/>
            </a:xfrm>
            <a:custGeom>
              <a:rect b="b" l="l" r="r" t="t"/>
              <a:pathLst>
                <a:path extrusionOk="0" h="4468" w="2502">
                  <a:moveTo>
                    <a:pt x="2043" y="0"/>
                  </a:moveTo>
                  <a:cubicBezTo>
                    <a:pt x="1948" y="0"/>
                    <a:pt x="1849" y="35"/>
                    <a:pt x="1787" y="98"/>
                  </a:cubicBezTo>
                  <a:cubicBezTo>
                    <a:pt x="1525" y="324"/>
                    <a:pt x="1465" y="693"/>
                    <a:pt x="1418" y="991"/>
                  </a:cubicBezTo>
                  <a:cubicBezTo>
                    <a:pt x="1406" y="1050"/>
                    <a:pt x="1406" y="1110"/>
                    <a:pt x="1382" y="1169"/>
                  </a:cubicBezTo>
                  <a:cubicBezTo>
                    <a:pt x="1322" y="1455"/>
                    <a:pt x="1275" y="1753"/>
                    <a:pt x="1239" y="2027"/>
                  </a:cubicBezTo>
                  <a:lnTo>
                    <a:pt x="1203" y="2181"/>
                  </a:lnTo>
                  <a:cubicBezTo>
                    <a:pt x="1191" y="2265"/>
                    <a:pt x="1180" y="2372"/>
                    <a:pt x="1168" y="2467"/>
                  </a:cubicBezTo>
                  <a:cubicBezTo>
                    <a:pt x="1132" y="2669"/>
                    <a:pt x="1084" y="2896"/>
                    <a:pt x="1049" y="3122"/>
                  </a:cubicBezTo>
                  <a:cubicBezTo>
                    <a:pt x="1025" y="3181"/>
                    <a:pt x="1013" y="3253"/>
                    <a:pt x="1001" y="3312"/>
                  </a:cubicBezTo>
                  <a:cubicBezTo>
                    <a:pt x="965" y="3205"/>
                    <a:pt x="953" y="3098"/>
                    <a:pt x="941" y="2979"/>
                  </a:cubicBezTo>
                  <a:cubicBezTo>
                    <a:pt x="906" y="2729"/>
                    <a:pt x="906" y="2479"/>
                    <a:pt x="906" y="2217"/>
                  </a:cubicBezTo>
                  <a:lnTo>
                    <a:pt x="906" y="1955"/>
                  </a:lnTo>
                  <a:cubicBezTo>
                    <a:pt x="906" y="1646"/>
                    <a:pt x="894" y="1348"/>
                    <a:pt x="882" y="1026"/>
                  </a:cubicBezTo>
                  <a:cubicBezTo>
                    <a:pt x="882" y="836"/>
                    <a:pt x="834" y="372"/>
                    <a:pt x="608" y="252"/>
                  </a:cubicBezTo>
                  <a:cubicBezTo>
                    <a:pt x="589" y="240"/>
                    <a:pt x="551" y="224"/>
                    <a:pt x="499" y="224"/>
                  </a:cubicBezTo>
                  <a:cubicBezTo>
                    <a:pt x="453" y="224"/>
                    <a:pt x="396" y="237"/>
                    <a:pt x="334" y="276"/>
                  </a:cubicBezTo>
                  <a:cubicBezTo>
                    <a:pt x="179" y="360"/>
                    <a:pt x="132" y="514"/>
                    <a:pt x="108" y="610"/>
                  </a:cubicBezTo>
                  <a:lnTo>
                    <a:pt x="108" y="645"/>
                  </a:lnTo>
                  <a:cubicBezTo>
                    <a:pt x="60" y="824"/>
                    <a:pt x="48" y="1003"/>
                    <a:pt x="48" y="1181"/>
                  </a:cubicBezTo>
                  <a:cubicBezTo>
                    <a:pt x="37" y="1419"/>
                    <a:pt x="37" y="1646"/>
                    <a:pt x="37" y="1884"/>
                  </a:cubicBezTo>
                  <a:lnTo>
                    <a:pt x="37" y="2086"/>
                  </a:lnTo>
                  <a:cubicBezTo>
                    <a:pt x="13" y="2622"/>
                    <a:pt x="1" y="3277"/>
                    <a:pt x="227" y="3872"/>
                  </a:cubicBezTo>
                  <a:cubicBezTo>
                    <a:pt x="358" y="4217"/>
                    <a:pt x="572" y="4432"/>
                    <a:pt x="846" y="4455"/>
                  </a:cubicBezTo>
                  <a:cubicBezTo>
                    <a:pt x="882" y="4455"/>
                    <a:pt x="930" y="4467"/>
                    <a:pt x="953" y="4467"/>
                  </a:cubicBezTo>
                  <a:cubicBezTo>
                    <a:pt x="1227" y="4467"/>
                    <a:pt x="1489" y="4301"/>
                    <a:pt x="1703" y="4003"/>
                  </a:cubicBezTo>
                  <a:cubicBezTo>
                    <a:pt x="1846" y="3789"/>
                    <a:pt x="1918" y="3515"/>
                    <a:pt x="1977" y="3265"/>
                  </a:cubicBezTo>
                  <a:cubicBezTo>
                    <a:pt x="2025" y="3050"/>
                    <a:pt x="2073" y="2848"/>
                    <a:pt x="2096" y="2634"/>
                  </a:cubicBezTo>
                  <a:lnTo>
                    <a:pt x="2156" y="2324"/>
                  </a:lnTo>
                  <a:cubicBezTo>
                    <a:pt x="2215" y="2003"/>
                    <a:pt x="2275" y="1669"/>
                    <a:pt x="2334" y="1360"/>
                  </a:cubicBezTo>
                  <a:cubicBezTo>
                    <a:pt x="2358" y="1300"/>
                    <a:pt x="2358" y="1253"/>
                    <a:pt x="2370" y="1193"/>
                  </a:cubicBezTo>
                  <a:cubicBezTo>
                    <a:pt x="2430" y="884"/>
                    <a:pt x="2501" y="514"/>
                    <a:pt x="2323" y="217"/>
                  </a:cubicBezTo>
                  <a:cubicBezTo>
                    <a:pt x="2263" y="86"/>
                    <a:pt x="2180" y="26"/>
                    <a:pt x="2084" y="2"/>
                  </a:cubicBezTo>
                  <a:cubicBezTo>
                    <a:pt x="2071" y="1"/>
                    <a:pt x="2057" y="0"/>
                    <a:pt x="2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7"/>
            <p:cNvSpPr/>
            <p:nvPr/>
          </p:nvSpPr>
          <p:spPr>
            <a:xfrm rot="628368">
              <a:off x="6310342" y="3990808"/>
              <a:ext cx="254728" cy="414400"/>
            </a:xfrm>
            <a:custGeom>
              <a:rect b="b" l="l" r="r" t="t"/>
              <a:pathLst>
                <a:path extrusionOk="0" h="4651" w="2859">
                  <a:moveTo>
                    <a:pt x="1680" y="1"/>
                  </a:moveTo>
                  <a:cubicBezTo>
                    <a:pt x="1609" y="1"/>
                    <a:pt x="1537" y="7"/>
                    <a:pt x="1465" y="19"/>
                  </a:cubicBezTo>
                  <a:cubicBezTo>
                    <a:pt x="775" y="150"/>
                    <a:pt x="501" y="1007"/>
                    <a:pt x="370" y="1472"/>
                  </a:cubicBezTo>
                  <a:cubicBezTo>
                    <a:pt x="132" y="2246"/>
                    <a:pt x="1" y="3389"/>
                    <a:pt x="418" y="4055"/>
                  </a:cubicBezTo>
                  <a:cubicBezTo>
                    <a:pt x="608" y="4377"/>
                    <a:pt x="906" y="4567"/>
                    <a:pt x="1287" y="4639"/>
                  </a:cubicBezTo>
                  <a:cubicBezTo>
                    <a:pt x="1370" y="4651"/>
                    <a:pt x="1453" y="4651"/>
                    <a:pt x="1525" y="4651"/>
                  </a:cubicBezTo>
                  <a:cubicBezTo>
                    <a:pt x="1811" y="4651"/>
                    <a:pt x="2061" y="4567"/>
                    <a:pt x="2287" y="4401"/>
                  </a:cubicBezTo>
                  <a:cubicBezTo>
                    <a:pt x="2620" y="4163"/>
                    <a:pt x="2858" y="3758"/>
                    <a:pt x="2656" y="3401"/>
                  </a:cubicBezTo>
                  <a:cubicBezTo>
                    <a:pt x="2598" y="3293"/>
                    <a:pt x="2478" y="3232"/>
                    <a:pt x="2350" y="3232"/>
                  </a:cubicBezTo>
                  <a:cubicBezTo>
                    <a:pt x="2293" y="3232"/>
                    <a:pt x="2235" y="3244"/>
                    <a:pt x="2180" y="3270"/>
                  </a:cubicBezTo>
                  <a:cubicBezTo>
                    <a:pt x="2061" y="3329"/>
                    <a:pt x="1977" y="3436"/>
                    <a:pt x="1906" y="3520"/>
                  </a:cubicBezTo>
                  <a:cubicBezTo>
                    <a:pt x="1846" y="3603"/>
                    <a:pt x="1787" y="3674"/>
                    <a:pt x="1703" y="3722"/>
                  </a:cubicBezTo>
                  <a:cubicBezTo>
                    <a:pt x="1651" y="3748"/>
                    <a:pt x="1591" y="3763"/>
                    <a:pt x="1531" y="3763"/>
                  </a:cubicBezTo>
                  <a:cubicBezTo>
                    <a:pt x="1455" y="3763"/>
                    <a:pt x="1377" y="3740"/>
                    <a:pt x="1310" y="3686"/>
                  </a:cubicBezTo>
                  <a:cubicBezTo>
                    <a:pt x="1072" y="3520"/>
                    <a:pt x="1037" y="3151"/>
                    <a:pt x="1049" y="2793"/>
                  </a:cubicBezTo>
                  <a:cubicBezTo>
                    <a:pt x="1144" y="2793"/>
                    <a:pt x="1215" y="2793"/>
                    <a:pt x="1287" y="2781"/>
                  </a:cubicBezTo>
                  <a:lnTo>
                    <a:pt x="1727" y="2746"/>
                  </a:lnTo>
                  <a:cubicBezTo>
                    <a:pt x="1858" y="2734"/>
                    <a:pt x="2001" y="2734"/>
                    <a:pt x="2132" y="2662"/>
                  </a:cubicBezTo>
                  <a:cubicBezTo>
                    <a:pt x="2287" y="2567"/>
                    <a:pt x="2370" y="2389"/>
                    <a:pt x="2346" y="2210"/>
                  </a:cubicBezTo>
                  <a:cubicBezTo>
                    <a:pt x="2311" y="2055"/>
                    <a:pt x="2215" y="1912"/>
                    <a:pt x="2037" y="1853"/>
                  </a:cubicBezTo>
                  <a:cubicBezTo>
                    <a:pt x="1977" y="1835"/>
                    <a:pt x="1918" y="1829"/>
                    <a:pt x="1858" y="1829"/>
                  </a:cubicBezTo>
                  <a:cubicBezTo>
                    <a:pt x="1799" y="1829"/>
                    <a:pt x="1739" y="1835"/>
                    <a:pt x="1680" y="1841"/>
                  </a:cubicBezTo>
                  <a:lnTo>
                    <a:pt x="1263" y="1888"/>
                  </a:lnTo>
                  <a:cubicBezTo>
                    <a:pt x="1227" y="1888"/>
                    <a:pt x="1203" y="1888"/>
                    <a:pt x="1168" y="1900"/>
                  </a:cubicBezTo>
                  <a:cubicBezTo>
                    <a:pt x="1239" y="1591"/>
                    <a:pt x="1358" y="1305"/>
                    <a:pt x="1501" y="1055"/>
                  </a:cubicBezTo>
                  <a:cubicBezTo>
                    <a:pt x="1583" y="913"/>
                    <a:pt x="1656" y="879"/>
                    <a:pt x="1707" y="879"/>
                  </a:cubicBezTo>
                  <a:cubicBezTo>
                    <a:pt x="1738" y="879"/>
                    <a:pt x="1761" y="891"/>
                    <a:pt x="1775" y="900"/>
                  </a:cubicBezTo>
                  <a:cubicBezTo>
                    <a:pt x="1834" y="936"/>
                    <a:pt x="1882" y="996"/>
                    <a:pt x="1942" y="1055"/>
                  </a:cubicBezTo>
                  <a:lnTo>
                    <a:pt x="1965" y="1067"/>
                  </a:lnTo>
                  <a:lnTo>
                    <a:pt x="2025" y="1126"/>
                  </a:lnTo>
                  <a:lnTo>
                    <a:pt x="2049" y="1162"/>
                  </a:lnTo>
                  <a:cubicBezTo>
                    <a:pt x="2084" y="1186"/>
                    <a:pt x="2108" y="1222"/>
                    <a:pt x="2144" y="1234"/>
                  </a:cubicBezTo>
                  <a:cubicBezTo>
                    <a:pt x="2168" y="1246"/>
                    <a:pt x="2180" y="1257"/>
                    <a:pt x="2203" y="1281"/>
                  </a:cubicBezTo>
                  <a:cubicBezTo>
                    <a:pt x="2256" y="1343"/>
                    <a:pt x="2328" y="1378"/>
                    <a:pt x="2401" y="1378"/>
                  </a:cubicBezTo>
                  <a:cubicBezTo>
                    <a:pt x="2427" y="1378"/>
                    <a:pt x="2452" y="1374"/>
                    <a:pt x="2477" y="1365"/>
                  </a:cubicBezTo>
                  <a:cubicBezTo>
                    <a:pt x="2596" y="1341"/>
                    <a:pt x="2692" y="1222"/>
                    <a:pt x="2715" y="1103"/>
                  </a:cubicBezTo>
                  <a:cubicBezTo>
                    <a:pt x="2715" y="1079"/>
                    <a:pt x="2715" y="1067"/>
                    <a:pt x="2739" y="1055"/>
                  </a:cubicBezTo>
                  <a:cubicBezTo>
                    <a:pt x="2751" y="1007"/>
                    <a:pt x="2763" y="960"/>
                    <a:pt x="2751" y="888"/>
                  </a:cubicBezTo>
                  <a:cubicBezTo>
                    <a:pt x="2751" y="829"/>
                    <a:pt x="2739" y="757"/>
                    <a:pt x="2704" y="686"/>
                  </a:cubicBezTo>
                  <a:cubicBezTo>
                    <a:pt x="2656" y="531"/>
                    <a:pt x="2561" y="388"/>
                    <a:pt x="2418" y="269"/>
                  </a:cubicBezTo>
                  <a:cubicBezTo>
                    <a:pt x="2210" y="90"/>
                    <a:pt x="1951" y="1"/>
                    <a:pt x="1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7"/>
            <p:cNvSpPr/>
            <p:nvPr/>
          </p:nvSpPr>
          <p:spPr>
            <a:xfrm rot="628368">
              <a:off x="6793623" y="1706260"/>
              <a:ext cx="315135" cy="285652"/>
            </a:xfrm>
            <a:custGeom>
              <a:rect b="b" l="l" r="r" t="t"/>
              <a:pathLst>
                <a:path extrusionOk="0" h="3206" w="3537">
                  <a:moveTo>
                    <a:pt x="2136" y="1"/>
                  </a:moveTo>
                  <a:cubicBezTo>
                    <a:pt x="2050" y="1"/>
                    <a:pt x="1964" y="14"/>
                    <a:pt x="1882" y="39"/>
                  </a:cubicBezTo>
                  <a:cubicBezTo>
                    <a:pt x="1048" y="325"/>
                    <a:pt x="596" y="1527"/>
                    <a:pt x="263" y="2253"/>
                  </a:cubicBezTo>
                  <a:cubicBezTo>
                    <a:pt x="155" y="2551"/>
                    <a:pt x="1" y="2896"/>
                    <a:pt x="72" y="3206"/>
                  </a:cubicBezTo>
                  <a:cubicBezTo>
                    <a:pt x="143" y="3206"/>
                    <a:pt x="251" y="3194"/>
                    <a:pt x="322" y="3170"/>
                  </a:cubicBezTo>
                  <a:cubicBezTo>
                    <a:pt x="929" y="2908"/>
                    <a:pt x="3537" y="944"/>
                    <a:pt x="2584" y="158"/>
                  </a:cubicBezTo>
                  <a:cubicBezTo>
                    <a:pt x="2459" y="49"/>
                    <a:pt x="2299" y="1"/>
                    <a:pt x="2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7"/>
            <p:cNvSpPr/>
            <p:nvPr/>
          </p:nvSpPr>
          <p:spPr>
            <a:xfrm rot="628368">
              <a:off x="6824559" y="1909829"/>
              <a:ext cx="306938" cy="135163"/>
            </a:xfrm>
            <a:custGeom>
              <a:rect b="b" l="l" r="r" t="t"/>
              <a:pathLst>
                <a:path extrusionOk="0" h="1517" w="3445">
                  <a:moveTo>
                    <a:pt x="2357" y="0"/>
                  </a:moveTo>
                  <a:cubicBezTo>
                    <a:pt x="1911" y="0"/>
                    <a:pt x="1461" y="265"/>
                    <a:pt x="1099" y="524"/>
                  </a:cubicBezTo>
                  <a:cubicBezTo>
                    <a:pt x="861" y="702"/>
                    <a:pt x="623" y="893"/>
                    <a:pt x="421" y="1107"/>
                  </a:cubicBezTo>
                  <a:cubicBezTo>
                    <a:pt x="331" y="1196"/>
                    <a:pt x="1" y="1516"/>
                    <a:pt x="245" y="1516"/>
                  </a:cubicBezTo>
                  <a:cubicBezTo>
                    <a:pt x="261" y="1516"/>
                    <a:pt x="280" y="1515"/>
                    <a:pt x="301" y="1512"/>
                  </a:cubicBezTo>
                  <a:cubicBezTo>
                    <a:pt x="1016" y="1417"/>
                    <a:pt x="1861" y="1381"/>
                    <a:pt x="2552" y="1107"/>
                  </a:cubicBezTo>
                  <a:cubicBezTo>
                    <a:pt x="2968" y="940"/>
                    <a:pt x="3445" y="440"/>
                    <a:pt x="2861" y="131"/>
                  </a:cubicBezTo>
                  <a:cubicBezTo>
                    <a:pt x="2697" y="39"/>
                    <a:pt x="2527" y="0"/>
                    <a:pt x="2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7"/>
            <p:cNvSpPr/>
            <p:nvPr/>
          </p:nvSpPr>
          <p:spPr>
            <a:xfrm rot="628368">
              <a:off x="6733471" y="1677853"/>
              <a:ext cx="95601" cy="190850"/>
            </a:xfrm>
            <a:custGeom>
              <a:rect b="b" l="l" r="r" t="t"/>
              <a:pathLst>
                <a:path extrusionOk="0" h="2142" w="1073">
                  <a:moveTo>
                    <a:pt x="696" y="0"/>
                  </a:moveTo>
                  <a:cubicBezTo>
                    <a:pt x="582" y="0"/>
                    <a:pt x="486" y="73"/>
                    <a:pt x="406" y="163"/>
                  </a:cubicBezTo>
                  <a:cubicBezTo>
                    <a:pt x="84" y="640"/>
                    <a:pt x="37" y="1354"/>
                    <a:pt x="1" y="1902"/>
                  </a:cubicBezTo>
                  <a:cubicBezTo>
                    <a:pt x="1" y="2093"/>
                    <a:pt x="39" y="2142"/>
                    <a:pt x="97" y="2142"/>
                  </a:cubicBezTo>
                  <a:cubicBezTo>
                    <a:pt x="105" y="2142"/>
                    <a:pt x="112" y="2141"/>
                    <a:pt x="120" y="2140"/>
                  </a:cubicBezTo>
                  <a:cubicBezTo>
                    <a:pt x="227" y="2116"/>
                    <a:pt x="358" y="1938"/>
                    <a:pt x="441" y="1818"/>
                  </a:cubicBezTo>
                  <a:cubicBezTo>
                    <a:pt x="680" y="1485"/>
                    <a:pt x="822" y="1116"/>
                    <a:pt x="953" y="735"/>
                  </a:cubicBezTo>
                  <a:cubicBezTo>
                    <a:pt x="1013" y="592"/>
                    <a:pt x="1072" y="425"/>
                    <a:pt x="1037" y="283"/>
                  </a:cubicBezTo>
                  <a:cubicBezTo>
                    <a:pt x="1001" y="140"/>
                    <a:pt x="894" y="44"/>
                    <a:pt x="763" y="9"/>
                  </a:cubicBezTo>
                  <a:cubicBezTo>
                    <a:pt x="740" y="3"/>
                    <a:pt x="718" y="0"/>
                    <a:pt x="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7"/>
            <p:cNvSpPr/>
            <p:nvPr/>
          </p:nvSpPr>
          <p:spPr>
            <a:xfrm rot="628368">
              <a:off x="5526072" y="2203416"/>
              <a:ext cx="332064" cy="109859"/>
            </a:xfrm>
            <a:custGeom>
              <a:rect b="b" l="l" r="r" t="t"/>
              <a:pathLst>
                <a:path extrusionOk="0" h="1233" w="3727">
                  <a:moveTo>
                    <a:pt x="1883" y="1"/>
                  </a:moveTo>
                  <a:cubicBezTo>
                    <a:pt x="1407" y="1"/>
                    <a:pt x="938" y="84"/>
                    <a:pt x="500" y="289"/>
                  </a:cubicBezTo>
                  <a:cubicBezTo>
                    <a:pt x="322" y="373"/>
                    <a:pt x="95" y="480"/>
                    <a:pt x="60" y="706"/>
                  </a:cubicBezTo>
                  <a:cubicBezTo>
                    <a:pt x="0" y="908"/>
                    <a:pt x="179" y="1111"/>
                    <a:pt x="369" y="1182"/>
                  </a:cubicBezTo>
                  <a:cubicBezTo>
                    <a:pt x="465" y="1218"/>
                    <a:pt x="569" y="1233"/>
                    <a:pt x="674" y="1233"/>
                  </a:cubicBezTo>
                  <a:cubicBezTo>
                    <a:pt x="780" y="1233"/>
                    <a:pt x="887" y="1218"/>
                    <a:pt x="988" y="1194"/>
                  </a:cubicBezTo>
                  <a:cubicBezTo>
                    <a:pt x="1262" y="1146"/>
                    <a:pt x="1524" y="1087"/>
                    <a:pt x="1798" y="1027"/>
                  </a:cubicBezTo>
                  <a:cubicBezTo>
                    <a:pt x="2393" y="896"/>
                    <a:pt x="2977" y="718"/>
                    <a:pt x="3548" y="527"/>
                  </a:cubicBezTo>
                  <a:cubicBezTo>
                    <a:pt x="3727" y="468"/>
                    <a:pt x="3667" y="218"/>
                    <a:pt x="3513" y="182"/>
                  </a:cubicBezTo>
                  <a:cubicBezTo>
                    <a:pt x="3310" y="158"/>
                    <a:pt x="3132" y="134"/>
                    <a:pt x="2941" y="123"/>
                  </a:cubicBezTo>
                  <a:cubicBezTo>
                    <a:pt x="2591" y="47"/>
                    <a:pt x="2235" y="1"/>
                    <a:pt x="1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7"/>
            <p:cNvSpPr/>
            <p:nvPr/>
          </p:nvSpPr>
          <p:spPr>
            <a:xfrm rot="628368">
              <a:off x="5596826" y="2297627"/>
              <a:ext cx="222831" cy="161537"/>
            </a:xfrm>
            <a:custGeom>
              <a:rect b="b" l="l" r="r" t="t"/>
              <a:pathLst>
                <a:path extrusionOk="0" h="1813" w="2501">
                  <a:moveTo>
                    <a:pt x="2376" y="1"/>
                  </a:moveTo>
                  <a:cubicBezTo>
                    <a:pt x="2355" y="1"/>
                    <a:pt x="2333" y="4"/>
                    <a:pt x="2310" y="14"/>
                  </a:cubicBezTo>
                  <a:lnTo>
                    <a:pt x="2215" y="61"/>
                  </a:lnTo>
                  <a:cubicBezTo>
                    <a:pt x="1893" y="121"/>
                    <a:pt x="1584" y="228"/>
                    <a:pt x="1262" y="335"/>
                  </a:cubicBezTo>
                  <a:cubicBezTo>
                    <a:pt x="1072" y="418"/>
                    <a:pt x="893" y="502"/>
                    <a:pt x="702" y="597"/>
                  </a:cubicBezTo>
                  <a:cubicBezTo>
                    <a:pt x="536" y="680"/>
                    <a:pt x="357" y="787"/>
                    <a:pt x="226" y="918"/>
                  </a:cubicBezTo>
                  <a:cubicBezTo>
                    <a:pt x="83" y="1061"/>
                    <a:pt x="0" y="1216"/>
                    <a:pt x="12" y="1418"/>
                  </a:cubicBezTo>
                  <a:cubicBezTo>
                    <a:pt x="36" y="1573"/>
                    <a:pt x="119" y="1728"/>
                    <a:pt x="274" y="1788"/>
                  </a:cubicBezTo>
                  <a:cubicBezTo>
                    <a:pt x="320" y="1805"/>
                    <a:pt x="366" y="1812"/>
                    <a:pt x="411" y="1812"/>
                  </a:cubicBezTo>
                  <a:cubicBezTo>
                    <a:pt x="551" y="1812"/>
                    <a:pt x="684" y="1740"/>
                    <a:pt x="810" y="1668"/>
                  </a:cubicBezTo>
                  <a:cubicBezTo>
                    <a:pt x="988" y="1549"/>
                    <a:pt x="1143" y="1395"/>
                    <a:pt x="1322" y="1264"/>
                  </a:cubicBezTo>
                  <a:cubicBezTo>
                    <a:pt x="1715" y="954"/>
                    <a:pt x="2084" y="621"/>
                    <a:pt x="2441" y="275"/>
                  </a:cubicBezTo>
                  <a:cubicBezTo>
                    <a:pt x="2500" y="228"/>
                    <a:pt x="2500" y="121"/>
                    <a:pt x="2453" y="61"/>
                  </a:cubicBezTo>
                  <a:cubicBezTo>
                    <a:pt x="2477" y="49"/>
                    <a:pt x="2453" y="49"/>
                    <a:pt x="2453" y="25"/>
                  </a:cubicBezTo>
                  <a:cubicBezTo>
                    <a:pt x="2438" y="11"/>
                    <a:pt x="2410" y="1"/>
                    <a:pt x="2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7"/>
            <p:cNvSpPr/>
            <p:nvPr/>
          </p:nvSpPr>
          <p:spPr>
            <a:xfrm rot="628368">
              <a:off x="5746490" y="2356618"/>
              <a:ext cx="109322" cy="199048"/>
            </a:xfrm>
            <a:custGeom>
              <a:rect b="b" l="l" r="r" t="t"/>
              <a:pathLst>
                <a:path extrusionOk="0" h="2234" w="1227">
                  <a:moveTo>
                    <a:pt x="1151" y="0"/>
                  </a:moveTo>
                  <a:cubicBezTo>
                    <a:pt x="1144" y="0"/>
                    <a:pt x="1137" y="3"/>
                    <a:pt x="1132" y="8"/>
                  </a:cubicBezTo>
                  <a:cubicBezTo>
                    <a:pt x="977" y="79"/>
                    <a:pt x="858" y="246"/>
                    <a:pt x="751" y="377"/>
                  </a:cubicBezTo>
                  <a:cubicBezTo>
                    <a:pt x="656" y="508"/>
                    <a:pt x="548" y="639"/>
                    <a:pt x="441" y="794"/>
                  </a:cubicBezTo>
                  <a:cubicBezTo>
                    <a:pt x="251" y="1068"/>
                    <a:pt x="24" y="1389"/>
                    <a:pt x="13" y="1722"/>
                  </a:cubicBezTo>
                  <a:cubicBezTo>
                    <a:pt x="1" y="1877"/>
                    <a:pt x="24" y="2056"/>
                    <a:pt x="132" y="2163"/>
                  </a:cubicBezTo>
                  <a:cubicBezTo>
                    <a:pt x="182" y="2213"/>
                    <a:pt x="240" y="2234"/>
                    <a:pt x="300" y="2234"/>
                  </a:cubicBezTo>
                  <a:cubicBezTo>
                    <a:pt x="382" y="2234"/>
                    <a:pt x="467" y="2194"/>
                    <a:pt x="536" y="2139"/>
                  </a:cubicBezTo>
                  <a:cubicBezTo>
                    <a:pt x="775" y="1937"/>
                    <a:pt x="870" y="1627"/>
                    <a:pt x="965" y="1330"/>
                  </a:cubicBezTo>
                  <a:lnTo>
                    <a:pt x="1096" y="746"/>
                  </a:lnTo>
                  <a:cubicBezTo>
                    <a:pt x="1144" y="544"/>
                    <a:pt x="1227" y="318"/>
                    <a:pt x="1191" y="103"/>
                  </a:cubicBezTo>
                  <a:lnTo>
                    <a:pt x="1191" y="91"/>
                  </a:lnTo>
                  <a:cubicBezTo>
                    <a:pt x="1191" y="79"/>
                    <a:pt x="1203" y="67"/>
                    <a:pt x="1203" y="67"/>
                  </a:cubicBezTo>
                  <a:cubicBezTo>
                    <a:pt x="1212" y="30"/>
                    <a:pt x="1178" y="0"/>
                    <a:pt x="1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7"/>
            <p:cNvSpPr/>
            <p:nvPr/>
          </p:nvSpPr>
          <p:spPr>
            <a:xfrm rot="628368">
              <a:off x="6666094" y="3569297"/>
              <a:ext cx="247243" cy="209472"/>
            </a:xfrm>
            <a:custGeom>
              <a:rect b="b" l="l" r="r" t="t"/>
              <a:pathLst>
                <a:path extrusionOk="0" h="2351" w="2775">
                  <a:moveTo>
                    <a:pt x="2179" y="810"/>
                  </a:moveTo>
                  <a:cubicBezTo>
                    <a:pt x="2096" y="917"/>
                    <a:pt x="1989" y="1001"/>
                    <a:pt x="1870" y="1072"/>
                  </a:cubicBezTo>
                  <a:lnTo>
                    <a:pt x="2179" y="810"/>
                  </a:lnTo>
                  <a:close/>
                  <a:moveTo>
                    <a:pt x="2229" y="0"/>
                  </a:moveTo>
                  <a:cubicBezTo>
                    <a:pt x="2180" y="0"/>
                    <a:pt x="2131" y="5"/>
                    <a:pt x="2084" y="12"/>
                  </a:cubicBezTo>
                  <a:cubicBezTo>
                    <a:pt x="1643" y="72"/>
                    <a:pt x="1322" y="393"/>
                    <a:pt x="1084" y="751"/>
                  </a:cubicBezTo>
                  <a:cubicBezTo>
                    <a:pt x="1036" y="810"/>
                    <a:pt x="1012" y="870"/>
                    <a:pt x="977" y="917"/>
                  </a:cubicBezTo>
                  <a:lnTo>
                    <a:pt x="715" y="1227"/>
                  </a:lnTo>
                  <a:cubicBezTo>
                    <a:pt x="477" y="1501"/>
                    <a:pt x="262" y="1775"/>
                    <a:pt x="60" y="2072"/>
                  </a:cubicBezTo>
                  <a:cubicBezTo>
                    <a:pt x="0" y="2156"/>
                    <a:pt x="36" y="2275"/>
                    <a:pt x="119" y="2310"/>
                  </a:cubicBezTo>
                  <a:cubicBezTo>
                    <a:pt x="164" y="2339"/>
                    <a:pt x="207" y="2350"/>
                    <a:pt x="249" y="2350"/>
                  </a:cubicBezTo>
                  <a:cubicBezTo>
                    <a:pt x="331" y="2350"/>
                    <a:pt x="410" y="2306"/>
                    <a:pt x="488" y="2251"/>
                  </a:cubicBezTo>
                  <a:cubicBezTo>
                    <a:pt x="893" y="2048"/>
                    <a:pt x="1310" y="1858"/>
                    <a:pt x="1703" y="1644"/>
                  </a:cubicBezTo>
                  <a:cubicBezTo>
                    <a:pt x="2060" y="1441"/>
                    <a:pt x="2477" y="1227"/>
                    <a:pt x="2655" y="822"/>
                  </a:cubicBezTo>
                  <a:cubicBezTo>
                    <a:pt x="2751" y="632"/>
                    <a:pt x="2774" y="393"/>
                    <a:pt x="2679" y="215"/>
                  </a:cubicBezTo>
                  <a:cubicBezTo>
                    <a:pt x="2586" y="57"/>
                    <a:pt x="2406" y="0"/>
                    <a:pt x="2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7"/>
            <p:cNvSpPr/>
            <p:nvPr/>
          </p:nvSpPr>
          <p:spPr>
            <a:xfrm rot="628368">
              <a:off x="6701834" y="3790492"/>
              <a:ext cx="203764" cy="88119"/>
            </a:xfrm>
            <a:custGeom>
              <a:rect b="b" l="l" r="r" t="t"/>
              <a:pathLst>
                <a:path extrusionOk="0" h="989" w="2287">
                  <a:moveTo>
                    <a:pt x="1434" y="1"/>
                  </a:moveTo>
                  <a:cubicBezTo>
                    <a:pt x="1327" y="1"/>
                    <a:pt x="1220" y="12"/>
                    <a:pt x="1120" y="29"/>
                  </a:cubicBezTo>
                  <a:cubicBezTo>
                    <a:pt x="917" y="53"/>
                    <a:pt x="739" y="101"/>
                    <a:pt x="560" y="172"/>
                  </a:cubicBezTo>
                  <a:cubicBezTo>
                    <a:pt x="477" y="208"/>
                    <a:pt x="382" y="243"/>
                    <a:pt x="298" y="291"/>
                  </a:cubicBezTo>
                  <a:cubicBezTo>
                    <a:pt x="251" y="291"/>
                    <a:pt x="191" y="291"/>
                    <a:pt x="143" y="303"/>
                  </a:cubicBezTo>
                  <a:cubicBezTo>
                    <a:pt x="1" y="339"/>
                    <a:pt x="1" y="577"/>
                    <a:pt x="143" y="601"/>
                  </a:cubicBezTo>
                  <a:cubicBezTo>
                    <a:pt x="251" y="624"/>
                    <a:pt x="370" y="636"/>
                    <a:pt x="477" y="660"/>
                  </a:cubicBezTo>
                  <a:cubicBezTo>
                    <a:pt x="667" y="720"/>
                    <a:pt x="846" y="851"/>
                    <a:pt x="1025" y="922"/>
                  </a:cubicBezTo>
                  <a:cubicBezTo>
                    <a:pt x="1164" y="967"/>
                    <a:pt x="1307" y="989"/>
                    <a:pt x="1449" y="989"/>
                  </a:cubicBezTo>
                  <a:cubicBezTo>
                    <a:pt x="1647" y="989"/>
                    <a:pt x="1844" y="946"/>
                    <a:pt x="2025" y="863"/>
                  </a:cubicBezTo>
                  <a:cubicBezTo>
                    <a:pt x="2168" y="755"/>
                    <a:pt x="2287" y="624"/>
                    <a:pt x="2227" y="446"/>
                  </a:cubicBezTo>
                  <a:cubicBezTo>
                    <a:pt x="2191" y="303"/>
                    <a:pt x="2084" y="208"/>
                    <a:pt x="1965" y="124"/>
                  </a:cubicBezTo>
                  <a:cubicBezTo>
                    <a:pt x="1807" y="34"/>
                    <a:pt x="1619" y="1"/>
                    <a:pt x="1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7"/>
            <p:cNvSpPr/>
            <p:nvPr/>
          </p:nvSpPr>
          <p:spPr>
            <a:xfrm rot="628368">
              <a:off x="6679510" y="3908779"/>
              <a:ext cx="110569" cy="153162"/>
            </a:xfrm>
            <a:custGeom>
              <a:rect b="b" l="l" r="r" t="t"/>
              <a:pathLst>
                <a:path extrusionOk="0" h="1719" w="1241">
                  <a:moveTo>
                    <a:pt x="163" y="0"/>
                  </a:moveTo>
                  <a:cubicBezTo>
                    <a:pt x="73" y="0"/>
                    <a:pt x="0" y="115"/>
                    <a:pt x="38" y="208"/>
                  </a:cubicBezTo>
                  <a:cubicBezTo>
                    <a:pt x="14" y="220"/>
                    <a:pt x="14" y="256"/>
                    <a:pt x="14" y="268"/>
                  </a:cubicBezTo>
                  <a:cubicBezTo>
                    <a:pt x="2" y="339"/>
                    <a:pt x="38" y="411"/>
                    <a:pt x="62" y="470"/>
                  </a:cubicBezTo>
                  <a:lnTo>
                    <a:pt x="193" y="828"/>
                  </a:lnTo>
                  <a:cubicBezTo>
                    <a:pt x="300" y="1066"/>
                    <a:pt x="431" y="1292"/>
                    <a:pt x="597" y="1470"/>
                  </a:cubicBezTo>
                  <a:cubicBezTo>
                    <a:pt x="693" y="1566"/>
                    <a:pt x="788" y="1661"/>
                    <a:pt x="907" y="1709"/>
                  </a:cubicBezTo>
                  <a:cubicBezTo>
                    <a:pt x="932" y="1715"/>
                    <a:pt x="956" y="1719"/>
                    <a:pt x="979" y="1719"/>
                  </a:cubicBezTo>
                  <a:cubicBezTo>
                    <a:pt x="1117" y="1719"/>
                    <a:pt x="1208" y="1602"/>
                    <a:pt x="1228" y="1459"/>
                  </a:cubicBezTo>
                  <a:cubicBezTo>
                    <a:pt x="1240" y="1185"/>
                    <a:pt x="1121" y="899"/>
                    <a:pt x="966" y="697"/>
                  </a:cubicBezTo>
                  <a:cubicBezTo>
                    <a:pt x="776" y="411"/>
                    <a:pt x="514" y="220"/>
                    <a:pt x="240" y="30"/>
                  </a:cubicBezTo>
                  <a:cubicBezTo>
                    <a:pt x="214" y="9"/>
                    <a:pt x="188" y="0"/>
                    <a:pt x="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7"/>
            <p:cNvSpPr/>
            <p:nvPr/>
          </p:nvSpPr>
          <p:spPr>
            <a:xfrm rot="628368">
              <a:off x="5326710" y="3162437"/>
              <a:ext cx="253748" cy="236737"/>
            </a:xfrm>
            <a:custGeom>
              <a:rect b="b" l="l" r="r" t="t"/>
              <a:pathLst>
                <a:path extrusionOk="0" h="2657" w="2848">
                  <a:moveTo>
                    <a:pt x="499" y="0"/>
                  </a:moveTo>
                  <a:cubicBezTo>
                    <a:pt x="407" y="0"/>
                    <a:pt x="317" y="16"/>
                    <a:pt x="238" y="53"/>
                  </a:cubicBezTo>
                  <a:cubicBezTo>
                    <a:pt x="0" y="148"/>
                    <a:pt x="24" y="386"/>
                    <a:pt x="95" y="601"/>
                  </a:cubicBezTo>
                  <a:cubicBezTo>
                    <a:pt x="238" y="1077"/>
                    <a:pt x="548" y="1422"/>
                    <a:pt x="917" y="1696"/>
                  </a:cubicBezTo>
                  <a:cubicBezTo>
                    <a:pt x="1143" y="1875"/>
                    <a:pt x="1393" y="2018"/>
                    <a:pt x="1631" y="2149"/>
                  </a:cubicBezTo>
                  <a:cubicBezTo>
                    <a:pt x="1905" y="2315"/>
                    <a:pt x="2167" y="2458"/>
                    <a:pt x="2441" y="2625"/>
                  </a:cubicBezTo>
                  <a:cubicBezTo>
                    <a:pt x="2476" y="2647"/>
                    <a:pt x="2513" y="2657"/>
                    <a:pt x="2550" y="2657"/>
                  </a:cubicBezTo>
                  <a:cubicBezTo>
                    <a:pt x="2708" y="2657"/>
                    <a:pt x="2847" y="2470"/>
                    <a:pt x="2750" y="2315"/>
                  </a:cubicBezTo>
                  <a:cubicBezTo>
                    <a:pt x="2715" y="2256"/>
                    <a:pt x="2679" y="2208"/>
                    <a:pt x="2643" y="2149"/>
                  </a:cubicBezTo>
                  <a:cubicBezTo>
                    <a:pt x="2572" y="1994"/>
                    <a:pt x="2512" y="1839"/>
                    <a:pt x="2417" y="1684"/>
                  </a:cubicBezTo>
                  <a:cubicBezTo>
                    <a:pt x="2286" y="1458"/>
                    <a:pt x="2143" y="1267"/>
                    <a:pt x="1988" y="1053"/>
                  </a:cubicBezTo>
                  <a:cubicBezTo>
                    <a:pt x="1691" y="672"/>
                    <a:pt x="1381" y="267"/>
                    <a:pt x="917" y="89"/>
                  </a:cubicBezTo>
                  <a:cubicBezTo>
                    <a:pt x="793" y="38"/>
                    <a:pt x="644" y="0"/>
                    <a:pt x="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7"/>
            <p:cNvSpPr/>
            <p:nvPr/>
          </p:nvSpPr>
          <p:spPr>
            <a:xfrm rot="628368">
              <a:off x="5136835" y="3347609"/>
              <a:ext cx="378750" cy="146034"/>
            </a:xfrm>
            <a:custGeom>
              <a:rect b="b" l="l" r="r" t="t"/>
              <a:pathLst>
                <a:path extrusionOk="0" h="1639" w="4251">
                  <a:moveTo>
                    <a:pt x="1266" y="0"/>
                  </a:moveTo>
                  <a:cubicBezTo>
                    <a:pt x="1138" y="0"/>
                    <a:pt x="1010" y="9"/>
                    <a:pt x="881" y="27"/>
                  </a:cubicBezTo>
                  <a:cubicBezTo>
                    <a:pt x="643" y="75"/>
                    <a:pt x="334" y="146"/>
                    <a:pt x="179" y="360"/>
                  </a:cubicBezTo>
                  <a:cubicBezTo>
                    <a:pt x="0" y="610"/>
                    <a:pt x="167" y="860"/>
                    <a:pt x="334" y="1087"/>
                  </a:cubicBezTo>
                  <a:cubicBezTo>
                    <a:pt x="500" y="1313"/>
                    <a:pt x="679" y="1491"/>
                    <a:pt x="941" y="1575"/>
                  </a:cubicBezTo>
                  <a:cubicBezTo>
                    <a:pt x="1086" y="1625"/>
                    <a:pt x="1237" y="1639"/>
                    <a:pt x="1388" y="1639"/>
                  </a:cubicBezTo>
                  <a:cubicBezTo>
                    <a:pt x="1523" y="1639"/>
                    <a:pt x="1657" y="1628"/>
                    <a:pt x="1786" y="1622"/>
                  </a:cubicBezTo>
                  <a:cubicBezTo>
                    <a:pt x="2536" y="1563"/>
                    <a:pt x="3275" y="1515"/>
                    <a:pt x="4025" y="1432"/>
                  </a:cubicBezTo>
                  <a:cubicBezTo>
                    <a:pt x="4144" y="1384"/>
                    <a:pt x="4215" y="1289"/>
                    <a:pt x="4215" y="1194"/>
                  </a:cubicBezTo>
                  <a:cubicBezTo>
                    <a:pt x="4251" y="1158"/>
                    <a:pt x="4251" y="1099"/>
                    <a:pt x="4203" y="1075"/>
                  </a:cubicBezTo>
                  <a:cubicBezTo>
                    <a:pt x="3691" y="741"/>
                    <a:pt x="3144" y="479"/>
                    <a:pt x="2584" y="265"/>
                  </a:cubicBezTo>
                  <a:cubicBezTo>
                    <a:pt x="2166" y="107"/>
                    <a:pt x="1719" y="0"/>
                    <a:pt x="1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7"/>
            <p:cNvSpPr/>
            <p:nvPr/>
          </p:nvSpPr>
          <p:spPr>
            <a:xfrm rot="628368">
              <a:off x="5317998" y="3523238"/>
              <a:ext cx="193073" cy="94000"/>
            </a:xfrm>
            <a:custGeom>
              <a:rect b="b" l="l" r="r" t="t"/>
              <a:pathLst>
                <a:path extrusionOk="0" h="1055" w="2167">
                  <a:moveTo>
                    <a:pt x="1972" y="0"/>
                  </a:moveTo>
                  <a:cubicBezTo>
                    <a:pt x="1965" y="0"/>
                    <a:pt x="1959" y="1"/>
                    <a:pt x="1953" y="2"/>
                  </a:cubicBezTo>
                  <a:cubicBezTo>
                    <a:pt x="1929" y="26"/>
                    <a:pt x="1881" y="26"/>
                    <a:pt x="1846" y="38"/>
                  </a:cubicBezTo>
                  <a:cubicBezTo>
                    <a:pt x="1298" y="98"/>
                    <a:pt x="679" y="121"/>
                    <a:pt x="226" y="479"/>
                  </a:cubicBezTo>
                  <a:cubicBezTo>
                    <a:pt x="119" y="574"/>
                    <a:pt x="0" y="693"/>
                    <a:pt x="36" y="836"/>
                  </a:cubicBezTo>
                  <a:cubicBezTo>
                    <a:pt x="60" y="979"/>
                    <a:pt x="179" y="1038"/>
                    <a:pt x="298" y="1050"/>
                  </a:cubicBezTo>
                  <a:cubicBezTo>
                    <a:pt x="319" y="1053"/>
                    <a:pt x="339" y="1055"/>
                    <a:pt x="358" y="1055"/>
                  </a:cubicBezTo>
                  <a:cubicBezTo>
                    <a:pt x="417" y="1055"/>
                    <a:pt x="470" y="1041"/>
                    <a:pt x="524" y="1014"/>
                  </a:cubicBezTo>
                  <a:cubicBezTo>
                    <a:pt x="655" y="1002"/>
                    <a:pt x="798" y="955"/>
                    <a:pt x="917" y="931"/>
                  </a:cubicBezTo>
                  <a:cubicBezTo>
                    <a:pt x="1155" y="836"/>
                    <a:pt x="1429" y="740"/>
                    <a:pt x="1631" y="574"/>
                  </a:cubicBezTo>
                  <a:cubicBezTo>
                    <a:pt x="1774" y="479"/>
                    <a:pt x="1929" y="383"/>
                    <a:pt x="2072" y="276"/>
                  </a:cubicBezTo>
                  <a:cubicBezTo>
                    <a:pt x="2131" y="229"/>
                    <a:pt x="2167" y="157"/>
                    <a:pt x="2131" y="86"/>
                  </a:cubicBezTo>
                  <a:cubicBezTo>
                    <a:pt x="2089" y="43"/>
                    <a:pt x="2027" y="0"/>
                    <a:pt x="1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7"/>
            <p:cNvSpPr/>
            <p:nvPr/>
          </p:nvSpPr>
          <p:spPr>
            <a:xfrm rot="628368">
              <a:off x="5647179" y="1904298"/>
              <a:ext cx="404321" cy="302403"/>
            </a:xfrm>
            <a:custGeom>
              <a:rect b="b" l="l" r="r" t="t"/>
              <a:pathLst>
                <a:path extrusionOk="0" h="3394" w="4538">
                  <a:moveTo>
                    <a:pt x="180" y="0"/>
                  </a:moveTo>
                  <a:lnTo>
                    <a:pt x="84" y="1548"/>
                  </a:lnTo>
                  <a:lnTo>
                    <a:pt x="84" y="1738"/>
                  </a:lnTo>
                  <a:cubicBezTo>
                    <a:pt x="84" y="1858"/>
                    <a:pt x="84" y="1989"/>
                    <a:pt x="60" y="2096"/>
                  </a:cubicBezTo>
                  <a:cubicBezTo>
                    <a:pt x="1" y="2346"/>
                    <a:pt x="108" y="2584"/>
                    <a:pt x="346" y="2691"/>
                  </a:cubicBezTo>
                  <a:cubicBezTo>
                    <a:pt x="419" y="2724"/>
                    <a:pt x="495" y="2740"/>
                    <a:pt x="571" y="2740"/>
                  </a:cubicBezTo>
                  <a:cubicBezTo>
                    <a:pt x="742" y="2740"/>
                    <a:pt x="909" y="2657"/>
                    <a:pt x="1025" y="2500"/>
                  </a:cubicBezTo>
                  <a:cubicBezTo>
                    <a:pt x="1144" y="2334"/>
                    <a:pt x="1144" y="2108"/>
                    <a:pt x="1144" y="1917"/>
                  </a:cubicBezTo>
                  <a:lnTo>
                    <a:pt x="1144" y="1786"/>
                  </a:lnTo>
                  <a:lnTo>
                    <a:pt x="1239" y="488"/>
                  </a:lnTo>
                  <a:lnTo>
                    <a:pt x="1370" y="405"/>
                  </a:lnTo>
                  <a:cubicBezTo>
                    <a:pt x="1418" y="429"/>
                    <a:pt x="1442" y="453"/>
                    <a:pt x="1489" y="488"/>
                  </a:cubicBezTo>
                  <a:cubicBezTo>
                    <a:pt x="1608" y="607"/>
                    <a:pt x="1715" y="774"/>
                    <a:pt x="1775" y="976"/>
                  </a:cubicBezTo>
                  <a:cubicBezTo>
                    <a:pt x="1846" y="1203"/>
                    <a:pt x="1894" y="1429"/>
                    <a:pt x="1930" y="1643"/>
                  </a:cubicBezTo>
                  <a:cubicBezTo>
                    <a:pt x="1977" y="1893"/>
                    <a:pt x="2037" y="2143"/>
                    <a:pt x="2132" y="2381"/>
                  </a:cubicBezTo>
                  <a:cubicBezTo>
                    <a:pt x="2311" y="2881"/>
                    <a:pt x="2692" y="3393"/>
                    <a:pt x="3275" y="3393"/>
                  </a:cubicBezTo>
                  <a:cubicBezTo>
                    <a:pt x="3347" y="3393"/>
                    <a:pt x="3418" y="3370"/>
                    <a:pt x="3513" y="3358"/>
                  </a:cubicBezTo>
                  <a:cubicBezTo>
                    <a:pt x="3835" y="3286"/>
                    <a:pt x="4121" y="3072"/>
                    <a:pt x="4251" y="2798"/>
                  </a:cubicBezTo>
                  <a:cubicBezTo>
                    <a:pt x="4359" y="2572"/>
                    <a:pt x="4537" y="2239"/>
                    <a:pt x="4371" y="1965"/>
                  </a:cubicBezTo>
                  <a:cubicBezTo>
                    <a:pt x="4294" y="1910"/>
                    <a:pt x="4199" y="1856"/>
                    <a:pt x="4119" y="1856"/>
                  </a:cubicBezTo>
                  <a:cubicBezTo>
                    <a:pt x="4111" y="1856"/>
                    <a:pt x="4104" y="1857"/>
                    <a:pt x="4097" y="1858"/>
                  </a:cubicBezTo>
                  <a:cubicBezTo>
                    <a:pt x="3882" y="1869"/>
                    <a:pt x="3799" y="1965"/>
                    <a:pt x="3704" y="2072"/>
                  </a:cubicBezTo>
                  <a:cubicBezTo>
                    <a:pt x="3632" y="2143"/>
                    <a:pt x="3549" y="2203"/>
                    <a:pt x="3454" y="2262"/>
                  </a:cubicBezTo>
                  <a:lnTo>
                    <a:pt x="3418" y="2286"/>
                  </a:lnTo>
                  <a:cubicBezTo>
                    <a:pt x="3335" y="2346"/>
                    <a:pt x="3287" y="2346"/>
                    <a:pt x="3275" y="2346"/>
                  </a:cubicBezTo>
                  <a:cubicBezTo>
                    <a:pt x="3239" y="2346"/>
                    <a:pt x="3228" y="2322"/>
                    <a:pt x="3204" y="2274"/>
                  </a:cubicBezTo>
                  <a:cubicBezTo>
                    <a:pt x="3097" y="2108"/>
                    <a:pt x="3049" y="1905"/>
                    <a:pt x="3013" y="1715"/>
                  </a:cubicBezTo>
                  <a:lnTo>
                    <a:pt x="2989" y="1631"/>
                  </a:lnTo>
                  <a:cubicBezTo>
                    <a:pt x="2978" y="1560"/>
                    <a:pt x="2966" y="1477"/>
                    <a:pt x="2954" y="1393"/>
                  </a:cubicBezTo>
                  <a:cubicBezTo>
                    <a:pt x="2906" y="1215"/>
                    <a:pt x="2870" y="1024"/>
                    <a:pt x="2811" y="846"/>
                  </a:cubicBezTo>
                  <a:cubicBezTo>
                    <a:pt x="2727" y="536"/>
                    <a:pt x="2597" y="250"/>
                    <a:pt x="2430" y="24"/>
                  </a:cubicBezTo>
                  <a:cubicBezTo>
                    <a:pt x="1942" y="48"/>
                    <a:pt x="1442" y="60"/>
                    <a:pt x="953" y="60"/>
                  </a:cubicBezTo>
                  <a:cubicBezTo>
                    <a:pt x="703" y="60"/>
                    <a:pt x="430" y="24"/>
                    <a:pt x="1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7"/>
            <p:cNvSpPr/>
            <p:nvPr/>
          </p:nvSpPr>
          <p:spPr>
            <a:xfrm rot="628368">
              <a:off x="5970316" y="1946451"/>
              <a:ext cx="276913" cy="130619"/>
            </a:xfrm>
            <a:custGeom>
              <a:rect b="b" l="l" r="r" t="t"/>
              <a:pathLst>
                <a:path extrusionOk="0" h="1466" w="3108">
                  <a:moveTo>
                    <a:pt x="1048" y="1"/>
                  </a:moveTo>
                  <a:cubicBezTo>
                    <a:pt x="691" y="1"/>
                    <a:pt x="358" y="12"/>
                    <a:pt x="0" y="36"/>
                  </a:cubicBezTo>
                  <a:cubicBezTo>
                    <a:pt x="72" y="489"/>
                    <a:pt x="298" y="905"/>
                    <a:pt x="596" y="1179"/>
                  </a:cubicBezTo>
                  <a:cubicBezTo>
                    <a:pt x="810" y="1370"/>
                    <a:pt x="1084" y="1465"/>
                    <a:pt x="1346" y="1465"/>
                  </a:cubicBezTo>
                  <a:cubicBezTo>
                    <a:pt x="1441" y="1465"/>
                    <a:pt x="1513" y="1441"/>
                    <a:pt x="1608" y="1429"/>
                  </a:cubicBezTo>
                  <a:cubicBezTo>
                    <a:pt x="2334" y="1286"/>
                    <a:pt x="2858" y="655"/>
                    <a:pt x="3108" y="36"/>
                  </a:cubicBezTo>
                  <a:cubicBezTo>
                    <a:pt x="2715" y="12"/>
                    <a:pt x="2334" y="1"/>
                    <a:pt x="1941" y="1"/>
                  </a:cubicBezTo>
                  <a:cubicBezTo>
                    <a:pt x="1846" y="155"/>
                    <a:pt x="1679" y="286"/>
                    <a:pt x="1465" y="370"/>
                  </a:cubicBezTo>
                  <a:cubicBezTo>
                    <a:pt x="1417" y="389"/>
                    <a:pt x="1379" y="396"/>
                    <a:pt x="1348" y="396"/>
                  </a:cubicBezTo>
                  <a:cubicBezTo>
                    <a:pt x="1302" y="396"/>
                    <a:pt x="1272" y="379"/>
                    <a:pt x="1251" y="358"/>
                  </a:cubicBezTo>
                  <a:cubicBezTo>
                    <a:pt x="1155" y="298"/>
                    <a:pt x="1084" y="155"/>
                    <a:pt x="10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7"/>
            <p:cNvSpPr/>
            <p:nvPr/>
          </p:nvSpPr>
          <p:spPr>
            <a:xfrm rot="628368">
              <a:off x="6267532" y="2000040"/>
              <a:ext cx="204833" cy="244043"/>
            </a:xfrm>
            <a:custGeom>
              <a:rect b="b" l="l" r="r" t="t"/>
              <a:pathLst>
                <a:path extrusionOk="0" h="2739" w="2299">
                  <a:moveTo>
                    <a:pt x="84" y="0"/>
                  </a:moveTo>
                  <a:cubicBezTo>
                    <a:pt x="60" y="286"/>
                    <a:pt x="25" y="560"/>
                    <a:pt x="13" y="846"/>
                  </a:cubicBezTo>
                  <a:cubicBezTo>
                    <a:pt x="1" y="1250"/>
                    <a:pt x="37" y="2215"/>
                    <a:pt x="751" y="2620"/>
                  </a:cubicBezTo>
                  <a:cubicBezTo>
                    <a:pt x="906" y="2703"/>
                    <a:pt x="1072" y="2739"/>
                    <a:pt x="1227" y="2739"/>
                  </a:cubicBezTo>
                  <a:cubicBezTo>
                    <a:pt x="1441" y="2739"/>
                    <a:pt x="1644" y="2679"/>
                    <a:pt x="1811" y="2548"/>
                  </a:cubicBezTo>
                  <a:cubicBezTo>
                    <a:pt x="2037" y="2346"/>
                    <a:pt x="2215" y="2036"/>
                    <a:pt x="2275" y="1738"/>
                  </a:cubicBezTo>
                  <a:cubicBezTo>
                    <a:pt x="2299" y="1631"/>
                    <a:pt x="2275" y="1536"/>
                    <a:pt x="2180" y="1488"/>
                  </a:cubicBezTo>
                  <a:cubicBezTo>
                    <a:pt x="2142" y="1457"/>
                    <a:pt x="2094" y="1442"/>
                    <a:pt x="2045" y="1442"/>
                  </a:cubicBezTo>
                  <a:cubicBezTo>
                    <a:pt x="2002" y="1442"/>
                    <a:pt x="1957" y="1454"/>
                    <a:pt x="1918" y="1477"/>
                  </a:cubicBezTo>
                  <a:cubicBezTo>
                    <a:pt x="1858" y="1500"/>
                    <a:pt x="1799" y="1536"/>
                    <a:pt x="1739" y="1572"/>
                  </a:cubicBezTo>
                  <a:cubicBezTo>
                    <a:pt x="1620" y="1655"/>
                    <a:pt x="1501" y="1715"/>
                    <a:pt x="1370" y="1738"/>
                  </a:cubicBezTo>
                  <a:cubicBezTo>
                    <a:pt x="1357" y="1741"/>
                    <a:pt x="1344" y="1743"/>
                    <a:pt x="1331" y="1743"/>
                  </a:cubicBezTo>
                  <a:cubicBezTo>
                    <a:pt x="1287" y="1743"/>
                    <a:pt x="1242" y="1718"/>
                    <a:pt x="1168" y="1608"/>
                  </a:cubicBezTo>
                  <a:cubicBezTo>
                    <a:pt x="977" y="1262"/>
                    <a:pt x="1037" y="798"/>
                    <a:pt x="1096" y="381"/>
                  </a:cubicBezTo>
                  <a:lnTo>
                    <a:pt x="1096" y="345"/>
                  </a:lnTo>
                  <a:cubicBezTo>
                    <a:pt x="1108" y="250"/>
                    <a:pt x="1132" y="143"/>
                    <a:pt x="1144" y="48"/>
                  </a:cubicBezTo>
                  <a:cubicBezTo>
                    <a:pt x="787" y="24"/>
                    <a:pt x="429" y="12"/>
                    <a:pt x="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7"/>
            <p:cNvSpPr/>
            <p:nvPr/>
          </p:nvSpPr>
          <p:spPr>
            <a:xfrm rot="628368">
              <a:off x="6482609" y="2016788"/>
              <a:ext cx="250451" cy="164032"/>
            </a:xfrm>
            <a:custGeom>
              <a:rect b="b" l="l" r="r" t="t"/>
              <a:pathLst>
                <a:path extrusionOk="0" h="1841" w="2811">
                  <a:moveTo>
                    <a:pt x="2258" y="1"/>
                  </a:moveTo>
                  <a:cubicBezTo>
                    <a:pt x="2228" y="1"/>
                    <a:pt x="2197" y="3"/>
                    <a:pt x="2167" y="7"/>
                  </a:cubicBezTo>
                  <a:cubicBezTo>
                    <a:pt x="1965" y="55"/>
                    <a:pt x="1810" y="234"/>
                    <a:pt x="1691" y="377"/>
                  </a:cubicBezTo>
                  <a:cubicBezTo>
                    <a:pt x="1667" y="412"/>
                    <a:pt x="1632" y="460"/>
                    <a:pt x="1608" y="484"/>
                  </a:cubicBezTo>
                  <a:lnTo>
                    <a:pt x="1560" y="531"/>
                  </a:lnTo>
                  <a:cubicBezTo>
                    <a:pt x="1465" y="638"/>
                    <a:pt x="1370" y="758"/>
                    <a:pt x="1251" y="793"/>
                  </a:cubicBezTo>
                  <a:cubicBezTo>
                    <a:pt x="1239" y="801"/>
                    <a:pt x="1230" y="804"/>
                    <a:pt x="1222" y="804"/>
                  </a:cubicBezTo>
                  <a:cubicBezTo>
                    <a:pt x="1207" y="804"/>
                    <a:pt x="1199" y="793"/>
                    <a:pt x="1191" y="793"/>
                  </a:cubicBezTo>
                  <a:cubicBezTo>
                    <a:pt x="1108" y="758"/>
                    <a:pt x="1072" y="579"/>
                    <a:pt x="1036" y="424"/>
                  </a:cubicBezTo>
                  <a:cubicBezTo>
                    <a:pt x="876" y="448"/>
                    <a:pt x="700" y="457"/>
                    <a:pt x="523" y="457"/>
                  </a:cubicBezTo>
                  <a:cubicBezTo>
                    <a:pt x="346" y="457"/>
                    <a:pt x="167" y="448"/>
                    <a:pt x="1" y="436"/>
                  </a:cubicBezTo>
                  <a:lnTo>
                    <a:pt x="1" y="436"/>
                  </a:lnTo>
                  <a:cubicBezTo>
                    <a:pt x="12" y="638"/>
                    <a:pt x="60" y="829"/>
                    <a:pt x="132" y="1008"/>
                  </a:cubicBezTo>
                  <a:cubicBezTo>
                    <a:pt x="310" y="1448"/>
                    <a:pt x="739" y="1841"/>
                    <a:pt x="1227" y="1841"/>
                  </a:cubicBezTo>
                  <a:cubicBezTo>
                    <a:pt x="1346" y="1841"/>
                    <a:pt x="1465" y="1829"/>
                    <a:pt x="1584" y="1781"/>
                  </a:cubicBezTo>
                  <a:cubicBezTo>
                    <a:pt x="1858" y="1674"/>
                    <a:pt x="2096" y="1496"/>
                    <a:pt x="2334" y="1210"/>
                  </a:cubicBezTo>
                  <a:cubicBezTo>
                    <a:pt x="2453" y="1031"/>
                    <a:pt x="2810" y="615"/>
                    <a:pt x="2620" y="198"/>
                  </a:cubicBezTo>
                  <a:cubicBezTo>
                    <a:pt x="2542" y="51"/>
                    <a:pt x="2399" y="1"/>
                    <a:pt x="2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7"/>
            <p:cNvSpPr/>
            <p:nvPr/>
          </p:nvSpPr>
          <p:spPr>
            <a:xfrm rot="628368">
              <a:off x="6034118" y="2449923"/>
              <a:ext cx="275933" cy="241993"/>
            </a:xfrm>
            <a:custGeom>
              <a:rect b="b" l="l" r="r" t="t"/>
              <a:pathLst>
                <a:path extrusionOk="0" h="2716" w="3097">
                  <a:moveTo>
                    <a:pt x="96" y="1"/>
                  </a:moveTo>
                  <a:lnTo>
                    <a:pt x="96" y="1"/>
                  </a:lnTo>
                  <a:cubicBezTo>
                    <a:pt x="25" y="656"/>
                    <a:pt x="1" y="1382"/>
                    <a:pt x="322" y="2025"/>
                  </a:cubicBezTo>
                  <a:cubicBezTo>
                    <a:pt x="501" y="2382"/>
                    <a:pt x="858" y="2656"/>
                    <a:pt x="1251" y="2692"/>
                  </a:cubicBezTo>
                  <a:cubicBezTo>
                    <a:pt x="1287" y="2692"/>
                    <a:pt x="1334" y="2716"/>
                    <a:pt x="1382" y="2716"/>
                  </a:cubicBezTo>
                  <a:cubicBezTo>
                    <a:pt x="1680" y="2716"/>
                    <a:pt x="1942" y="2573"/>
                    <a:pt x="2156" y="2335"/>
                  </a:cubicBezTo>
                  <a:cubicBezTo>
                    <a:pt x="2382" y="2084"/>
                    <a:pt x="2513" y="1799"/>
                    <a:pt x="2644" y="1489"/>
                  </a:cubicBezTo>
                  <a:cubicBezTo>
                    <a:pt x="2811" y="1132"/>
                    <a:pt x="2930" y="811"/>
                    <a:pt x="3013" y="477"/>
                  </a:cubicBezTo>
                  <a:cubicBezTo>
                    <a:pt x="3049" y="394"/>
                    <a:pt x="3061" y="287"/>
                    <a:pt x="3097" y="191"/>
                  </a:cubicBezTo>
                  <a:cubicBezTo>
                    <a:pt x="3037" y="191"/>
                    <a:pt x="2978" y="191"/>
                    <a:pt x="2930" y="179"/>
                  </a:cubicBezTo>
                  <a:cubicBezTo>
                    <a:pt x="2656" y="168"/>
                    <a:pt x="2346" y="168"/>
                    <a:pt x="2037" y="168"/>
                  </a:cubicBezTo>
                  <a:cubicBezTo>
                    <a:pt x="2037" y="179"/>
                    <a:pt x="2037" y="179"/>
                    <a:pt x="2025" y="191"/>
                  </a:cubicBezTo>
                  <a:cubicBezTo>
                    <a:pt x="1918" y="537"/>
                    <a:pt x="1799" y="870"/>
                    <a:pt x="1644" y="1168"/>
                  </a:cubicBezTo>
                  <a:cubicBezTo>
                    <a:pt x="1632" y="1192"/>
                    <a:pt x="1620" y="1227"/>
                    <a:pt x="1608" y="1263"/>
                  </a:cubicBezTo>
                  <a:cubicBezTo>
                    <a:pt x="1561" y="1370"/>
                    <a:pt x="1442" y="1644"/>
                    <a:pt x="1346" y="1668"/>
                  </a:cubicBezTo>
                  <a:lnTo>
                    <a:pt x="1334" y="1668"/>
                  </a:lnTo>
                  <a:cubicBezTo>
                    <a:pt x="1299" y="1656"/>
                    <a:pt x="1227" y="1584"/>
                    <a:pt x="1144" y="1239"/>
                  </a:cubicBezTo>
                  <a:cubicBezTo>
                    <a:pt x="1073" y="894"/>
                    <a:pt x="1084" y="525"/>
                    <a:pt x="1108" y="179"/>
                  </a:cubicBezTo>
                  <a:lnTo>
                    <a:pt x="1108" y="168"/>
                  </a:lnTo>
                  <a:cubicBezTo>
                    <a:pt x="751" y="156"/>
                    <a:pt x="406" y="108"/>
                    <a:pt x="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7"/>
            <p:cNvSpPr/>
            <p:nvPr/>
          </p:nvSpPr>
          <p:spPr>
            <a:xfrm rot="628368">
              <a:off x="6317524" y="2522474"/>
              <a:ext cx="263192" cy="333142"/>
            </a:xfrm>
            <a:custGeom>
              <a:rect b="b" l="l" r="r" t="t"/>
              <a:pathLst>
                <a:path extrusionOk="0" h="3739" w="2954">
                  <a:moveTo>
                    <a:pt x="274" y="0"/>
                  </a:moveTo>
                  <a:cubicBezTo>
                    <a:pt x="262" y="131"/>
                    <a:pt x="262" y="286"/>
                    <a:pt x="239" y="417"/>
                  </a:cubicBezTo>
                  <a:cubicBezTo>
                    <a:pt x="227" y="679"/>
                    <a:pt x="203" y="941"/>
                    <a:pt x="179" y="1203"/>
                  </a:cubicBezTo>
                  <a:cubicBezTo>
                    <a:pt x="167" y="1429"/>
                    <a:pt x="155" y="1631"/>
                    <a:pt x="143" y="1857"/>
                  </a:cubicBezTo>
                  <a:cubicBezTo>
                    <a:pt x="119" y="2096"/>
                    <a:pt x="96" y="2334"/>
                    <a:pt x="84" y="2572"/>
                  </a:cubicBezTo>
                  <a:cubicBezTo>
                    <a:pt x="84" y="2631"/>
                    <a:pt x="60" y="2691"/>
                    <a:pt x="60" y="2750"/>
                  </a:cubicBezTo>
                  <a:cubicBezTo>
                    <a:pt x="36" y="2965"/>
                    <a:pt x="0" y="3203"/>
                    <a:pt x="84" y="3405"/>
                  </a:cubicBezTo>
                  <a:cubicBezTo>
                    <a:pt x="155" y="3584"/>
                    <a:pt x="322" y="3715"/>
                    <a:pt x="512" y="3739"/>
                  </a:cubicBezTo>
                  <a:lnTo>
                    <a:pt x="560" y="3739"/>
                  </a:lnTo>
                  <a:cubicBezTo>
                    <a:pt x="715" y="3739"/>
                    <a:pt x="870" y="3643"/>
                    <a:pt x="941" y="3512"/>
                  </a:cubicBezTo>
                  <a:cubicBezTo>
                    <a:pt x="1060" y="3298"/>
                    <a:pt x="1072" y="3060"/>
                    <a:pt x="1096" y="2858"/>
                  </a:cubicBezTo>
                  <a:cubicBezTo>
                    <a:pt x="1096" y="2810"/>
                    <a:pt x="1096" y="2750"/>
                    <a:pt x="1108" y="2703"/>
                  </a:cubicBezTo>
                  <a:cubicBezTo>
                    <a:pt x="1120" y="2465"/>
                    <a:pt x="1155" y="2227"/>
                    <a:pt x="1167" y="1977"/>
                  </a:cubicBezTo>
                  <a:lnTo>
                    <a:pt x="1179" y="1715"/>
                  </a:lnTo>
                  <a:cubicBezTo>
                    <a:pt x="1513" y="1691"/>
                    <a:pt x="1834" y="1536"/>
                    <a:pt x="1989" y="1476"/>
                  </a:cubicBezTo>
                  <a:cubicBezTo>
                    <a:pt x="2501" y="1203"/>
                    <a:pt x="2834" y="774"/>
                    <a:pt x="2941" y="250"/>
                  </a:cubicBezTo>
                  <a:cubicBezTo>
                    <a:pt x="2941" y="238"/>
                    <a:pt x="2941" y="203"/>
                    <a:pt x="2953" y="191"/>
                  </a:cubicBezTo>
                  <a:cubicBezTo>
                    <a:pt x="2608" y="191"/>
                    <a:pt x="2286" y="167"/>
                    <a:pt x="1965" y="131"/>
                  </a:cubicBezTo>
                  <a:cubicBezTo>
                    <a:pt x="1929" y="286"/>
                    <a:pt x="1870" y="417"/>
                    <a:pt x="1751" y="524"/>
                  </a:cubicBezTo>
                  <a:cubicBezTo>
                    <a:pt x="1632" y="619"/>
                    <a:pt x="1477" y="703"/>
                    <a:pt x="1310" y="762"/>
                  </a:cubicBezTo>
                  <a:cubicBezTo>
                    <a:pt x="1286" y="774"/>
                    <a:pt x="1274" y="774"/>
                    <a:pt x="1251" y="774"/>
                  </a:cubicBezTo>
                  <a:cubicBezTo>
                    <a:pt x="1251" y="679"/>
                    <a:pt x="1274" y="607"/>
                    <a:pt x="1274" y="524"/>
                  </a:cubicBezTo>
                  <a:cubicBezTo>
                    <a:pt x="1286" y="381"/>
                    <a:pt x="1286" y="226"/>
                    <a:pt x="1298" y="72"/>
                  </a:cubicBezTo>
                  <a:cubicBezTo>
                    <a:pt x="953" y="48"/>
                    <a:pt x="620" y="24"/>
                    <a:pt x="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7"/>
            <p:cNvSpPr/>
            <p:nvPr/>
          </p:nvSpPr>
          <p:spPr>
            <a:xfrm rot="628368">
              <a:off x="5626662" y="3604035"/>
              <a:ext cx="102996" cy="167685"/>
            </a:xfrm>
            <a:custGeom>
              <a:rect b="b" l="l" r="r" t="t"/>
              <a:pathLst>
                <a:path extrusionOk="0" h="1882" w="1156">
                  <a:moveTo>
                    <a:pt x="84" y="1"/>
                  </a:moveTo>
                  <a:cubicBezTo>
                    <a:pt x="72" y="155"/>
                    <a:pt x="60" y="286"/>
                    <a:pt x="36" y="429"/>
                  </a:cubicBezTo>
                  <a:lnTo>
                    <a:pt x="24" y="524"/>
                  </a:lnTo>
                  <a:cubicBezTo>
                    <a:pt x="12" y="667"/>
                    <a:pt x="12" y="822"/>
                    <a:pt x="12" y="965"/>
                  </a:cubicBezTo>
                  <a:lnTo>
                    <a:pt x="12" y="1108"/>
                  </a:lnTo>
                  <a:cubicBezTo>
                    <a:pt x="0" y="1441"/>
                    <a:pt x="119" y="1703"/>
                    <a:pt x="322" y="1822"/>
                  </a:cubicBezTo>
                  <a:cubicBezTo>
                    <a:pt x="393" y="1858"/>
                    <a:pt x="488" y="1882"/>
                    <a:pt x="572" y="1882"/>
                  </a:cubicBezTo>
                  <a:cubicBezTo>
                    <a:pt x="715" y="1882"/>
                    <a:pt x="834" y="1834"/>
                    <a:pt x="929" y="1727"/>
                  </a:cubicBezTo>
                  <a:cubicBezTo>
                    <a:pt x="1084" y="1596"/>
                    <a:pt x="1084" y="1394"/>
                    <a:pt x="1084" y="1263"/>
                  </a:cubicBezTo>
                  <a:lnTo>
                    <a:pt x="1084" y="1239"/>
                  </a:lnTo>
                  <a:cubicBezTo>
                    <a:pt x="1084" y="1060"/>
                    <a:pt x="1096" y="882"/>
                    <a:pt x="1108" y="667"/>
                  </a:cubicBezTo>
                  <a:cubicBezTo>
                    <a:pt x="1131" y="548"/>
                    <a:pt x="1131" y="429"/>
                    <a:pt x="1143" y="310"/>
                  </a:cubicBezTo>
                  <a:cubicBezTo>
                    <a:pt x="1143" y="251"/>
                    <a:pt x="1143" y="203"/>
                    <a:pt x="1155" y="155"/>
                  </a:cubicBezTo>
                  <a:cubicBezTo>
                    <a:pt x="786" y="155"/>
                    <a:pt x="429" y="96"/>
                    <a:pt x="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7"/>
            <p:cNvSpPr/>
            <p:nvPr/>
          </p:nvSpPr>
          <p:spPr>
            <a:xfrm rot="628368">
              <a:off x="5801635" y="3647679"/>
              <a:ext cx="214367" cy="158151"/>
            </a:xfrm>
            <a:custGeom>
              <a:rect b="b" l="l" r="r" t="t"/>
              <a:pathLst>
                <a:path extrusionOk="0" h="1775" w="2406">
                  <a:moveTo>
                    <a:pt x="2406" y="0"/>
                  </a:moveTo>
                  <a:lnTo>
                    <a:pt x="2406" y="0"/>
                  </a:lnTo>
                  <a:cubicBezTo>
                    <a:pt x="2191" y="24"/>
                    <a:pt x="2025" y="36"/>
                    <a:pt x="1846" y="36"/>
                  </a:cubicBezTo>
                  <a:cubicBezTo>
                    <a:pt x="1703" y="48"/>
                    <a:pt x="1536" y="60"/>
                    <a:pt x="1394" y="84"/>
                  </a:cubicBezTo>
                  <a:cubicBezTo>
                    <a:pt x="1370" y="167"/>
                    <a:pt x="1346" y="239"/>
                    <a:pt x="1334" y="334"/>
                  </a:cubicBezTo>
                  <a:cubicBezTo>
                    <a:pt x="1334" y="358"/>
                    <a:pt x="1310" y="393"/>
                    <a:pt x="1310" y="417"/>
                  </a:cubicBezTo>
                  <a:cubicBezTo>
                    <a:pt x="1203" y="893"/>
                    <a:pt x="1120" y="929"/>
                    <a:pt x="1108" y="929"/>
                  </a:cubicBezTo>
                  <a:cubicBezTo>
                    <a:pt x="1096" y="929"/>
                    <a:pt x="1072" y="929"/>
                    <a:pt x="1060" y="893"/>
                  </a:cubicBezTo>
                  <a:cubicBezTo>
                    <a:pt x="1060" y="858"/>
                    <a:pt x="1048" y="822"/>
                    <a:pt x="1048" y="774"/>
                  </a:cubicBezTo>
                  <a:cubicBezTo>
                    <a:pt x="1036" y="739"/>
                    <a:pt x="1036" y="679"/>
                    <a:pt x="1013" y="632"/>
                  </a:cubicBezTo>
                  <a:cubicBezTo>
                    <a:pt x="989" y="465"/>
                    <a:pt x="989" y="298"/>
                    <a:pt x="977" y="108"/>
                  </a:cubicBezTo>
                  <a:cubicBezTo>
                    <a:pt x="655" y="143"/>
                    <a:pt x="334" y="155"/>
                    <a:pt x="1" y="167"/>
                  </a:cubicBezTo>
                  <a:cubicBezTo>
                    <a:pt x="1" y="298"/>
                    <a:pt x="24" y="441"/>
                    <a:pt x="36" y="560"/>
                  </a:cubicBezTo>
                  <a:lnTo>
                    <a:pt x="48" y="632"/>
                  </a:lnTo>
                  <a:cubicBezTo>
                    <a:pt x="84" y="893"/>
                    <a:pt x="108" y="1215"/>
                    <a:pt x="286" y="1465"/>
                  </a:cubicBezTo>
                  <a:cubicBezTo>
                    <a:pt x="386" y="1586"/>
                    <a:pt x="516" y="1657"/>
                    <a:pt x="658" y="1657"/>
                  </a:cubicBezTo>
                  <a:cubicBezTo>
                    <a:pt x="669" y="1657"/>
                    <a:pt x="680" y="1656"/>
                    <a:pt x="691" y="1655"/>
                  </a:cubicBezTo>
                  <a:cubicBezTo>
                    <a:pt x="703" y="1667"/>
                    <a:pt x="715" y="1667"/>
                    <a:pt x="751" y="1691"/>
                  </a:cubicBezTo>
                  <a:cubicBezTo>
                    <a:pt x="870" y="1751"/>
                    <a:pt x="1001" y="1775"/>
                    <a:pt x="1108" y="1775"/>
                  </a:cubicBezTo>
                  <a:cubicBezTo>
                    <a:pt x="1477" y="1775"/>
                    <a:pt x="1786" y="1489"/>
                    <a:pt x="1965" y="1155"/>
                  </a:cubicBezTo>
                  <a:cubicBezTo>
                    <a:pt x="2167" y="762"/>
                    <a:pt x="2310" y="393"/>
                    <a:pt x="2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7"/>
            <p:cNvSpPr/>
            <p:nvPr/>
          </p:nvSpPr>
          <p:spPr>
            <a:xfrm rot="628368">
              <a:off x="6023885" y="3685941"/>
              <a:ext cx="216505" cy="186841"/>
            </a:xfrm>
            <a:custGeom>
              <a:rect b="b" l="l" r="r" t="t"/>
              <a:pathLst>
                <a:path extrusionOk="0" h="2097" w="2430">
                  <a:moveTo>
                    <a:pt x="977" y="1"/>
                  </a:moveTo>
                  <a:cubicBezTo>
                    <a:pt x="679" y="1"/>
                    <a:pt x="393" y="1"/>
                    <a:pt x="96" y="13"/>
                  </a:cubicBezTo>
                  <a:cubicBezTo>
                    <a:pt x="48" y="489"/>
                    <a:pt x="0" y="1025"/>
                    <a:pt x="227" y="1465"/>
                  </a:cubicBezTo>
                  <a:cubicBezTo>
                    <a:pt x="381" y="1763"/>
                    <a:pt x="631" y="1989"/>
                    <a:pt x="941" y="2061"/>
                  </a:cubicBezTo>
                  <a:cubicBezTo>
                    <a:pt x="1036" y="2084"/>
                    <a:pt x="1108" y="2096"/>
                    <a:pt x="1191" y="2096"/>
                  </a:cubicBezTo>
                  <a:cubicBezTo>
                    <a:pt x="1370" y="2096"/>
                    <a:pt x="1548" y="2037"/>
                    <a:pt x="1715" y="1930"/>
                  </a:cubicBezTo>
                  <a:cubicBezTo>
                    <a:pt x="2203" y="1608"/>
                    <a:pt x="2310" y="989"/>
                    <a:pt x="2382" y="477"/>
                  </a:cubicBezTo>
                  <a:cubicBezTo>
                    <a:pt x="2405" y="417"/>
                    <a:pt x="2405" y="334"/>
                    <a:pt x="2417" y="275"/>
                  </a:cubicBezTo>
                  <a:cubicBezTo>
                    <a:pt x="2417" y="251"/>
                    <a:pt x="2429" y="215"/>
                    <a:pt x="2429" y="191"/>
                  </a:cubicBezTo>
                  <a:cubicBezTo>
                    <a:pt x="2108" y="179"/>
                    <a:pt x="1810" y="132"/>
                    <a:pt x="1524" y="72"/>
                  </a:cubicBezTo>
                  <a:cubicBezTo>
                    <a:pt x="1524" y="96"/>
                    <a:pt x="1512" y="144"/>
                    <a:pt x="1512" y="203"/>
                  </a:cubicBezTo>
                  <a:cubicBezTo>
                    <a:pt x="1477" y="453"/>
                    <a:pt x="1417" y="1108"/>
                    <a:pt x="1227" y="1227"/>
                  </a:cubicBezTo>
                  <a:cubicBezTo>
                    <a:pt x="1221" y="1239"/>
                    <a:pt x="1209" y="1245"/>
                    <a:pt x="1192" y="1245"/>
                  </a:cubicBezTo>
                  <a:cubicBezTo>
                    <a:pt x="1176" y="1245"/>
                    <a:pt x="1155" y="1239"/>
                    <a:pt x="1131" y="1227"/>
                  </a:cubicBezTo>
                  <a:cubicBezTo>
                    <a:pt x="977" y="1168"/>
                    <a:pt x="941" y="906"/>
                    <a:pt x="941" y="787"/>
                  </a:cubicBezTo>
                  <a:cubicBezTo>
                    <a:pt x="929" y="548"/>
                    <a:pt x="953" y="298"/>
                    <a:pt x="977" y="60"/>
                  </a:cubicBezTo>
                  <a:lnTo>
                    <a:pt x="9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7"/>
            <p:cNvSpPr/>
            <p:nvPr/>
          </p:nvSpPr>
          <p:spPr>
            <a:xfrm rot="628368">
              <a:off x="6249140" y="3772120"/>
              <a:ext cx="407439" cy="174100"/>
            </a:xfrm>
            <a:custGeom>
              <a:rect b="b" l="l" r="r" t="t"/>
              <a:pathLst>
                <a:path extrusionOk="0" h="1954" w="4573">
                  <a:moveTo>
                    <a:pt x="203" y="0"/>
                  </a:moveTo>
                  <a:cubicBezTo>
                    <a:pt x="179" y="119"/>
                    <a:pt x="167" y="215"/>
                    <a:pt x="155" y="334"/>
                  </a:cubicBezTo>
                  <a:lnTo>
                    <a:pt x="60" y="1108"/>
                  </a:lnTo>
                  <a:cubicBezTo>
                    <a:pt x="60" y="1143"/>
                    <a:pt x="60" y="1167"/>
                    <a:pt x="48" y="1203"/>
                  </a:cubicBezTo>
                  <a:cubicBezTo>
                    <a:pt x="36" y="1370"/>
                    <a:pt x="1" y="1548"/>
                    <a:pt x="108" y="1739"/>
                  </a:cubicBezTo>
                  <a:cubicBezTo>
                    <a:pt x="167" y="1846"/>
                    <a:pt x="275" y="1917"/>
                    <a:pt x="405" y="1929"/>
                  </a:cubicBezTo>
                  <a:lnTo>
                    <a:pt x="453" y="1929"/>
                  </a:lnTo>
                  <a:cubicBezTo>
                    <a:pt x="560" y="1929"/>
                    <a:pt x="656" y="1882"/>
                    <a:pt x="739" y="1810"/>
                  </a:cubicBezTo>
                  <a:cubicBezTo>
                    <a:pt x="870" y="1643"/>
                    <a:pt x="894" y="1465"/>
                    <a:pt x="917" y="1310"/>
                  </a:cubicBezTo>
                  <a:cubicBezTo>
                    <a:pt x="917" y="1274"/>
                    <a:pt x="917" y="1251"/>
                    <a:pt x="929" y="1227"/>
                  </a:cubicBezTo>
                  <a:lnTo>
                    <a:pt x="1001" y="596"/>
                  </a:lnTo>
                  <a:lnTo>
                    <a:pt x="1048" y="596"/>
                  </a:lnTo>
                  <a:cubicBezTo>
                    <a:pt x="1156" y="572"/>
                    <a:pt x="1239" y="548"/>
                    <a:pt x="1346" y="512"/>
                  </a:cubicBezTo>
                  <a:cubicBezTo>
                    <a:pt x="1394" y="512"/>
                    <a:pt x="1418" y="536"/>
                    <a:pt x="1453" y="548"/>
                  </a:cubicBezTo>
                  <a:cubicBezTo>
                    <a:pt x="1548" y="596"/>
                    <a:pt x="1608" y="727"/>
                    <a:pt x="1656" y="858"/>
                  </a:cubicBezTo>
                  <a:cubicBezTo>
                    <a:pt x="1810" y="1227"/>
                    <a:pt x="2025" y="1632"/>
                    <a:pt x="2537" y="1846"/>
                  </a:cubicBezTo>
                  <a:cubicBezTo>
                    <a:pt x="2710" y="1918"/>
                    <a:pt x="2890" y="1953"/>
                    <a:pt x="3068" y="1953"/>
                  </a:cubicBezTo>
                  <a:cubicBezTo>
                    <a:pt x="3332" y="1953"/>
                    <a:pt x="3590" y="1876"/>
                    <a:pt x="3811" y="1727"/>
                  </a:cubicBezTo>
                  <a:cubicBezTo>
                    <a:pt x="4239" y="1393"/>
                    <a:pt x="4573" y="893"/>
                    <a:pt x="4358" y="429"/>
                  </a:cubicBezTo>
                  <a:cubicBezTo>
                    <a:pt x="4311" y="322"/>
                    <a:pt x="4215" y="262"/>
                    <a:pt x="4096" y="250"/>
                  </a:cubicBezTo>
                  <a:cubicBezTo>
                    <a:pt x="4073" y="246"/>
                    <a:pt x="4049" y="243"/>
                    <a:pt x="4025" y="243"/>
                  </a:cubicBezTo>
                  <a:cubicBezTo>
                    <a:pt x="3931" y="243"/>
                    <a:pt x="3842" y="281"/>
                    <a:pt x="3775" y="358"/>
                  </a:cubicBezTo>
                  <a:cubicBezTo>
                    <a:pt x="3680" y="441"/>
                    <a:pt x="3644" y="548"/>
                    <a:pt x="3596" y="631"/>
                  </a:cubicBezTo>
                  <a:cubicBezTo>
                    <a:pt x="3561" y="715"/>
                    <a:pt x="3537" y="774"/>
                    <a:pt x="3489" y="810"/>
                  </a:cubicBezTo>
                  <a:cubicBezTo>
                    <a:pt x="3418" y="905"/>
                    <a:pt x="3311" y="977"/>
                    <a:pt x="3203" y="1012"/>
                  </a:cubicBezTo>
                  <a:cubicBezTo>
                    <a:pt x="3158" y="1024"/>
                    <a:pt x="3111" y="1030"/>
                    <a:pt x="3064" y="1030"/>
                  </a:cubicBezTo>
                  <a:cubicBezTo>
                    <a:pt x="2877" y="1030"/>
                    <a:pt x="2689" y="941"/>
                    <a:pt x="2584" y="798"/>
                  </a:cubicBezTo>
                  <a:cubicBezTo>
                    <a:pt x="2525" y="715"/>
                    <a:pt x="2477" y="608"/>
                    <a:pt x="2430" y="500"/>
                  </a:cubicBezTo>
                  <a:cubicBezTo>
                    <a:pt x="2406" y="441"/>
                    <a:pt x="2382" y="370"/>
                    <a:pt x="2358" y="310"/>
                  </a:cubicBezTo>
                  <a:cubicBezTo>
                    <a:pt x="2358" y="298"/>
                    <a:pt x="2346" y="274"/>
                    <a:pt x="2346" y="262"/>
                  </a:cubicBezTo>
                  <a:cubicBezTo>
                    <a:pt x="2306" y="264"/>
                    <a:pt x="2266" y="265"/>
                    <a:pt x="2225" y="265"/>
                  </a:cubicBezTo>
                  <a:cubicBezTo>
                    <a:pt x="1963" y="265"/>
                    <a:pt x="1692" y="234"/>
                    <a:pt x="1465" y="203"/>
                  </a:cubicBezTo>
                  <a:cubicBezTo>
                    <a:pt x="1048" y="143"/>
                    <a:pt x="632" y="72"/>
                    <a:pt x="2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7"/>
            <p:cNvSpPr/>
            <p:nvPr/>
          </p:nvSpPr>
          <p:spPr>
            <a:xfrm rot="628368">
              <a:off x="5177142" y="3946459"/>
              <a:ext cx="274774" cy="253576"/>
            </a:xfrm>
            <a:custGeom>
              <a:rect b="b" l="l" r="r" t="t"/>
              <a:pathLst>
                <a:path extrusionOk="0" h="2846" w="3084">
                  <a:moveTo>
                    <a:pt x="1703" y="0"/>
                  </a:moveTo>
                  <a:cubicBezTo>
                    <a:pt x="1739" y="24"/>
                    <a:pt x="1786" y="60"/>
                    <a:pt x="1834" y="107"/>
                  </a:cubicBezTo>
                  <a:cubicBezTo>
                    <a:pt x="2251" y="524"/>
                    <a:pt x="2251" y="1310"/>
                    <a:pt x="1834" y="1786"/>
                  </a:cubicBezTo>
                  <a:cubicBezTo>
                    <a:pt x="1762" y="1869"/>
                    <a:pt x="1667" y="1917"/>
                    <a:pt x="1572" y="1917"/>
                  </a:cubicBezTo>
                  <a:cubicBezTo>
                    <a:pt x="1453" y="1917"/>
                    <a:pt x="1298" y="1834"/>
                    <a:pt x="1191" y="1715"/>
                  </a:cubicBezTo>
                  <a:cubicBezTo>
                    <a:pt x="1108" y="1607"/>
                    <a:pt x="1048" y="1453"/>
                    <a:pt x="1012" y="1298"/>
                  </a:cubicBezTo>
                  <a:cubicBezTo>
                    <a:pt x="1000" y="1203"/>
                    <a:pt x="1000" y="1131"/>
                    <a:pt x="1000" y="1024"/>
                  </a:cubicBezTo>
                  <a:cubicBezTo>
                    <a:pt x="1000" y="905"/>
                    <a:pt x="1000" y="786"/>
                    <a:pt x="965" y="667"/>
                  </a:cubicBezTo>
                  <a:cubicBezTo>
                    <a:pt x="941" y="536"/>
                    <a:pt x="822" y="417"/>
                    <a:pt x="667" y="381"/>
                  </a:cubicBezTo>
                  <a:cubicBezTo>
                    <a:pt x="645" y="377"/>
                    <a:pt x="622" y="375"/>
                    <a:pt x="599" y="375"/>
                  </a:cubicBezTo>
                  <a:cubicBezTo>
                    <a:pt x="488" y="375"/>
                    <a:pt x="377" y="421"/>
                    <a:pt x="298" y="500"/>
                  </a:cubicBezTo>
                  <a:cubicBezTo>
                    <a:pt x="0" y="845"/>
                    <a:pt x="60" y="1393"/>
                    <a:pt x="215" y="1798"/>
                  </a:cubicBezTo>
                  <a:cubicBezTo>
                    <a:pt x="369" y="2215"/>
                    <a:pt x="655" y="2548"/>
                    <a:pt x="1012" y="2703"/>
                  </a:cubicBezTo>
                  <a:cubicBezTo>
                    <a:pt x="1191" y="2798"/>
                    <a:pt x="1381" y="2846"/>
                    <a:pt x="1584" y="2846"/>
                  </a:cubicBezTo>
                  <a:cubicBezTo>
                    <a:pt x="1846" y="2846"/>
                    <a:pt x="2096" y="2750"/>
                    <a:pt x="2310" y="2584"/>
                  </a:cubicBezTo>
                  <a:cubicBezTo>
                    <a:pt x="2667" y="2310"/>
                    <a:pt x="2846" y="1893"/>
                    <a:pt x="2929" y="1595"/>
                  </a:cubicBezTo>
                  <a:cubicBezTo>
                    <a:pt x="3084" y="1084"/>
                    <a:pt x="3048" y="560"/>
                    <a:pt x="2870" y="119"/>
                  </a:cubicBezTo>
                  <a:cubicBezTo>
                    <a:pt x="2715" y="71"/>
                    <a:pt x="2548" y="60"/>
                    <a:pt x="2382" y="60"/>
                  </a:cubicBezTo>
                  <a:cubicBezTo>
                    <a:pt x="2167" y="48"/>
                    <a:pt x="1941" y="24"/>
                    <a:pt x="17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7"/>
            <p:cNvSpPr/>
            <p:nvPr/>
          </p:nvSpPr>
          <p:spPr>
            <a:xfrm rot="628368">
              <a:off x="5472710" y="3999905"/>
              <a:ext cx="180421" cy="254645"/>
            </a:xfrm>
            <a:custGeom>
              <a:rect b="b" l="l" r="r" t="t"/>
              <a:pathLst>
                <a:path extrusionOk="0" h="2858" w="2025">
                  <a:moveTo>
                    <a:pt x="179" y="0"/>
                  </a:moveTo>
                  <a:cubicBezTo>
                    <a:pt x="179" y="24"/>
                    <a:pt x="179" y="48"/>
                    <a:pt x="167" y="60"/>
                  </a:cubicBezTo>
                  <a:cubicBezTo>
                    <a:pt x="108" y="477"/>
                    <a:pt x="48" y="893"/>
                    <a:pt x="36" y="1310"/>
                  </a:cubicBezTo>
                  <a:cubicBezTo>
                    <a:pt x="1" y="1846"/>
                    <a:pt x="191" y="2501"/>
                    <a:pt x="775" y="2775"/>
                  </a:cubicBezTo>
                  <a:cubicBezTo>
                    <a:pt x="906" y="2834"/>
                    <a:pt x="1060" y="2858"/>
                    <a:pt x="1191" y="2858"/>
                  </a:cubicBezTo>
                  <a:cubicBezTo>
                    <a:pt x="1358" y="2858"/>
                    <a:pt x="1525" y="2822"/>
                    <a:pt x="1656" y="2739"/>
                  </a:cubicBezTo>
                  <a:cubicBezTo>
                    <a:pt x="1906" y="2596"/>
                    <a:pt x="2025" y="2322"/>
                    <a:pt x="1965" y="2001"/>
                  </a:cubicBezTo>
                  <a:cubicBezTo>
                    <a:pt x="1941" y="1905"/>
                    <a:pt x="1858" y="1834"/>
                    <a:pt x="1763" y="1786"/>
                  </a:cubicBezTo>
                  <a:cubicBezTo>
                    <a:pt x="1728" y="1775"/>
                    <a:pt x="1692" y="1770"/>
                    <a:pt x="1654" y="1770"/>
                  </a:cubicBezTo>
                  <a:cubicBezTo>
                    <a:pt x="1575" y="1770"/>
                    <a:pt x="1494" y="1794"/>
                    <a:pt x="1429" y="1834"/>
                  </a:cubicBezTo>
                  <a:cubicBezTo>
                    <a:pt x="1394" y="1834"/>
                    <a:pt x="1370" y="1846"/>
                    <a:pt x="1322" y="1870"/>
                  </a:cubicBezTo>
                  <a:lnTo>
                    <a:pt x="1287" y="1882"/>
                  </a:lnTo>
                  <a:cubicBezTo>
                    <a:pt x="1251" y="1893"/>
                    <a:pt x="1227" y="1905"/>
                    <a:pt x="1203" y="1905"/>
                  </a:cubicBezTo>
                  <a:cubicBezTo>
                    <a:pt x="1179" y="1905"/>
                    <a:pt x="1120" y="1882"/>
                    <a:pt x="1072" y="1786"/>
                  </a:cubicBezTo>
                  <a:cubicBezTo>
                    <a:pt x="941" y="1548"/>
                    <a:pt x="989" y="1215"/>
                    <a:pt x="1037" y="893"/>
                  </a:cubicBezTo>
                  <a:cubicBezTo>
                    <a:pt x="1060" y="822"/>
                    <a:pt x="1072" y="750"/>
                    <a:pt x="1072" y="679"/>
                  </a:cubicBezTo>
                  <a:lnTo>
                    <a:pt x="1144" y="24"/>
                  </a:lnTo>
                  <a:cubicBezTo>
                    <a:pt x="822" y="24"/>
                    <a:pt x="513" y="24"/>
                    <a:pt x="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7"/>
            <p:cNvSpPr/>
            <p:nvPr/>
          </p:nvSpPr>
          <p:spPr>
            <a:xfrm rot="628368">
              <a:off x="5646456" y="4040920"/>
              <a:ext cx="222831" cy="211254"/>
            </a:xfrm>
            <a:custGeom>
              <a:rect b="b" l="l" r="r" t="t"/>
              <a:pathLst>
                <a:path extrusionOk="0" h="2371" w="2501">
                  <a:moveTo>
                    <a:pt x="72" y="1"/>
                  </a:moveTo>
                  <a:cubicBezTo>
                    <a:pt x="12" y="406"/>
                    <a:pt x="0" y="763"/>
                    <a:pt x="24" y="1072"/>
                  </a:cubicBezTo>
                  <a:cubicBezTo>
                    <a:pt x="84" y="1584"/>
                    <a:pt x="357" y="2192"/>
                    <a:pt x="965" y="2346"/>
                  </a:cubicBezTo>
                  <a:cubicBezTo>
                    <a:pt x="1060" y="2358"/>
                    <a:pt x="1131" y="2370"/>
                    <a:pt x="1215" y="2370"/>
                  </a:cubicBezTo>
                  <a:cubicBezTo>
                    <a:pt x="1489" y="2370"/>
                    <a:pt x="1739" y="2263"/>
                    <a:pt x="1953" y="2180"/>
                  </a:cubicBezTo>
                  <a:cubicBezTo>
                    <a:pt x="2274" y="2025"/>
                    <a:pt x="2465" y="1775"/>
                    <a:pt x="2489" y="1453"/>
                  </a:cubicBezTo>
                  <a:cubicBezTo>
                    <a:pt x="2501" y="1299"/>
                    <a:pt x="2429" y="1168"/>
                    <a:pt x="2286" y="1108"/>
                  </a:cubicBezTo>
                  <a:cubicBezTo>
                    <a:pt x="2231" y="1081"/>
                    <a:pt x="2173" y="1067"/>
                    <a:pt x="2115" y="1067"/>
                  </a:cubicBezTo>
                  <a:cubicBezTo>
                    <a:pt x="2022" y="1067"/>
                    <a:pt x="1931" y="1102"/>
                    <a:pt x="1858" y="1168"/>
                  </a:cubicBezTo>
                  <a:cubicBezTo>
                    <a:pt x="1701" y="1316"/>
                    <a:pt x="1436" y="1456"/>
                    <a:pt x="1253" y="1456"/>
                  </a:cubicBezTo>
                  <a:cubicBezTo>
                    <a:pt x="1200" y="1456"/>
                    <a:pt x="1154" y="1444"/>
                    <a:pt x="1119" y="1418"/>
                  </a:cubicBezTo>
                  <a:cubicBezTo>
                    <a:pt x="941" y="1275"/>
                    <a:pt x="905" y="1001"/>
                    <a:pt x="917" y="715"/>
                  </a:cubicBezTo>
                  <a:cubicBezTo>
                    <a:pt x="1024" y="703"/>
                    <a:pt x="1131" y="691"/>
                    <a:pt x="1215" y="680"/>
                  </a:cubicBezTo>
                  <a:cubicBezTo>
                    <a:pt x="1298" y="656"/>
                    <a:pt x="1370" y="632"/>
                    <a:pt x="1429" y="620"/>
                  </a:cubicBezTo>
                  <a:cubicBezTo>
                    <a:pt x="1453" y="596"/>
                    <a:pt x="1500" y="596"/>
                    <a:pt x="1536" y="584"/>
                  </a:cubicBezTo>
                  <a:cubicBezTo>
                    <a:pt x="1572" y="572"/>
                    <a:pt x="1631" y="561"/>
                    <a:pt x="1691" y="537"/>
                  </a:cubicBezTo>
                  <a:cubicBezTo>
                    <a:pt x="1739" y="537"/>
                    <a:pt x="1774" y="525"/>
                    <a:pt x="1810" y="513"/>
                  </a:cubicBezTo>
                  <a:lnTo>
                    <a:pt x="1905" y="465"/>
                  </a:lnTo>
                  <a:lnTo>
                    <a:pt x="1929" y="453"/>
                  </a:lnTo>
                  <a:cubicBezTo>
                    <a:pt x="2084" y="382"/>
                    <a:pt x="2167" y="203"/>
                    <a:pt x="2155" y="25"/>
                  </a:cubicBezTo>
                  <a:lnTo>
                    <a:pt x="1727" y="25"/>
                  </a:lnTo>
                  <a:cubicBezTo>
                    <a:pt x="1179" y="1"/>
                    <a:pt x="619" y="1"/>
                    <a:pt x="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7"/>
            <p:cNvSpPr/>
            <p:nvPr/>
          </p:nvSpPr>
          <p:spPr>
            <a:xfrm rot="628368">
              <a:off x="5730170" y="4085847"/>
              <a:ext cx="89" cy="89"/>
            </a:xfrm>
            <a:custGeom>
              <a:rect b="b" l="l" r="r" t="t"/>
              <a:pathLst>
                <a:path extrusionOk="0" h="1" w="1">
                  <a:moveTo>
                    <a:pt x="1" y="0"/>
                  </a:move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7"/>
            <p:cNvSpPr/>
            <p:nvPr/>
          </p:nvSpPr>
          <p:spPr>
            <a:xfrm rot="628368">
              <a:off x="5872957" y="4081709"/>
              <a:ext cx="199577" cy="209116"/>
            </a:xfrm>
            <a:custGeom>
              <a:rect b="b" l="l" r="r" t="t"/>
              <a:pathLst>
                <a:path extrusionOk="0" h="2347" w="2240">
                  <a:moveTo>
                    <a:pt x="37" y="1"/>
                  </a:moveTo>
                  <a:cubicBezTo>
                    <a:pt x="1" y="287"/>
                    <a:pt x="1" y="560"/>
                    <a:pt x="37" y="822"/>
                  </a:cubicBezTo>
                  <a:cubicBezTo>
                    <a:pt x="108" y="1513"/>
                    <a:pt x="406" y="2001"/>
                    <a:pt x="870" y="2227"/>
                  </a:cubicBezTo>
                  <a:cubicBezTo>
                    <a:pt x="1037" y="2299"/>
                    <a:pt x="1192" y="2346"/>
                    <a:pt x="1370" y="2346"/>
                  </a:cubicBezTo>
                  <a:cubicBezTo>
                    <a:pt x="1513" y="2346"/>
                    <a:pt x="1656" y="2311"/>
                    <a:pt x="1775" y="2251"/>
                  </a:cubicBezTo>
                  <a:cubicBezTo>
                    <a:pt x="2085" y="2120"/>
                    <a:pt x="2239" y="1811"/>
                    <a:pt x="2168" y="1489"/>
                  </a:cubicBezTo>
                  <a:cubicBezTo>
                    <a:pt x="2168" y="1418"/>
                    <a:pt x="2108" y="1358"/>
                    <a:pt x="2049" y="1334"/>
                  </a:cubicBezTo>
                  <a:cubicBezTo>
                    <a:pt x="2007" y="1316"/>
                    <a:pt x="1965" y="1308"/>
                    <a:pt x="1927" y="1308"/>
                  </a:cubicBezTo>
                  <a:cubicBezTo>
                    <a:pt x="1888" y="1308"/>
                    <a:pt x="1852" y="1316"/>
                    <a:pt x="1823" y="1334"/>
                  </a:cubicBezTo>
                  <a:cubicBezTo>
                    <a:pt x="1775" y="1346"/>
                    <a:pt x="1727" y="1358"/>
                    <a:pt x="1668" y="1382"/>
                  </a:cubicBezTo>
                  <a:lnTo>
                    <a:pt x="1632" y="1394"/>
                  </a:lnTo>
                  <a:cubicBezTo>
                    <a:pt x="1596" y="1406"/>
                    <a:pt x="1573" y="1406"/>
                    <a:pt x="1537" y="1418"/>
                  </a:cubicBezTo>
                  <a:cubicBezTo>
                    <a:pt x="1489" y="1441"/>
                    <a:pt x="1430" y="1453"/>
                    <a:pt x="1394" y="1465"/>
                  </a:cubicBezTo>
                  <a:cubicBezTo>
                    <a:pt x="1387" y="1466"/>
                    <a:pt x="1380" y="1466"/>
                    <a:pt x="1373" y="1466"/>
                  </a:cubicBezTo>
                  <a:cubicBezTo>
                    <a:pt x="1272" y="1466"/>
                    <a:pt x="1164" y="1388"/>
                    <a:pt x="1108" y="1299"/>
                  </a:cubicBezTo>
                  <a:cubicBezTo>
                    <a:pt x="989" y="1156"/>
                    <a:pt x="918" y="941"/>
                    <a:pt x="894" y="644"/>
                  </a:cubicBezTo>
                  <a:lnTo>
                    <a:pt x="1073" y="644"/>
                  </a:lnTo>
                  <a:cubicBezTo>
                    <a:pt x="1299" y="632"/>
                    <a:pt x="1632" y="620"/>
                    <a:pt x="1763" y="346"/>
                  </a:cubicBezTo>
                  <a:cubicBezTo>
                    <a:pt x="1823" y="251"/>
                    <a:pt x="1823" y="132"/>
                    <a:pt x="1775" y="25"/>
                  </a:cubicBezTo>
                  <a:cubicBezTo>
                    <a:pt x="1192" y="25"/>
                    <a:pt x="620" y="25"/>
                    <a:pt x="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7"/>
            <p:cNvSpPr/>
            <p:nvPr/>
          </p:nvSpPr>
          <p:spPr>
            <a:xfrm rot="628368">
              <a:off x="6083764" y="4120695"/>
              <a:ext cx="200646" cy="231658"/>
            </a:xfrm>
            <a:custGeom>
              <a:rect b="b" l="l" r="r" t="t"/>
              <a:pathLst>
                <a:path extrusionOk="0" h="2600" w="2252">
                  <a:moveTo>
                    <a:pt x="2047" y="0"/>
                  </a:moveTo>
                  <a:cubicBezTo>
                    <a:pt x="1777" y="0"/>
                    <a:pt x="1520" y="16"/>
                    <a:pt x="1263" y="16"/>
                  </a:cubicBezTo>
                  <a:cubicBezTo>
                    <a:pt x="1251" y="75"/>
                    <a:pt x="1251" y="111"/>
                    <a:pt x="1239" y="171"/>
                  </a:cubicBezTo>
                  <a:lnTo>
                    <a:pt x="1203" y="325"/>
                  </a:lnTo>
                  <a:cubicBezTo>
                    <a:pt x="1191" y="409"/>
                    <a:pt x="1180" y="516"/>
                    <a:pt x="1168" y="611"/>
                  </a:cubicBezTo>
                  <a:cubicBezTo>
                    <a:pt x="1132" y="813"/>
                    <a:pt x="1084" y="1040"/>
                    <a:pt x="1049" y="1266"/>
                  </a:cubicBezTo>
                  <a:cubicBezTo>
                    <a:pt x="1025" y="1325"/>
                    <a:pt x="1013" y="1397"/>
                    <a:pt x="1001" y="1456"/>
                  </a:cubicBezTo>
                  <a:cubicBezTo>
                    <a:pt x="965" y="1349"/>
                    <a:pt x="953" y="1242"/>
                    <a:pt x="941" y="1123"/>
                  </a:cubicBezTo>
                  <a:cubicBezTo>
                    <a:pt x="906" y="873"/>
                    <a:pt x="906" y="623"/>
                    <a:pt x="906" y="361"/>
                  </a:cubicBezTo>
                  <a:lnTo>
                    <a:pt x="906" y="99"/>
                  </a:lnTo>
                  <a:lnTo>
                    <a:pt x="906" y="28"/>
                  </a:lnTo>
                  <a:lnTo>
                    <a:pt x="37" y="28"/>
                  </a:lnTo>
                  <a:lnTo>
                    <a:pt x="37" y="218"/>
                  </a:lnTo>
                  <a:cubicBezTo>
                    <a:pt x="13" y="754"/>
                    <a:pt x="1" y="1409"/>
                    <a:pt x="227" y="2004"/>
                  </a:cubicBezTo>
                  <a:cubicBezTo>
                    <a:pt x="358" y="2349"/>
                    <a:pt x="572" y="2552"/>
                    <a:pt x="846" y="2587"/>
                  </a:cubicBezTo>
                  <a:cubicBezTo>
                    <a:pt x="882" y="2587"/>
                    <a:pt x="930" y="2599"/>
                    <a:pt x="953" y="2599"/>
                  </a:cubicBezTo>
                  <a:cubicBezTo>
                    <a:pt x="1227" y="2599"/>
                    <a:pt x="1489" y="2433"/>
                    <a:pt x="1703" y="2135"/>
                  </a:cubicBezTo>
                  <a:cubicBezTo>
                    <a:pt x="1846" y="1909"/>
                    <a:pt x="1918" y="1647"/>
                    <a:pt x="1977" y="1397"/>
                  </a:cubicBezTo>
                  <a:cubicBezTo>
                    <a:pt x="2025" y="1183"/>
                    <a:pt x="2073" y="980"/>
                    <a:pt x="2096" y="766"/>
                  </a:cubicBezTo>
                  <a:lnTo>
                    <a:pt x="2156" y="456"/>
                  </a:lnTo>
                  <a:lnTo>
                    <a:pt x="2251" y="4"/>
                  </a:lnTo>
                  <a:cubicBezTo>
                    <a:pt x="2182" y="1"/>
                    <a:pt x="2114" y="0"/>
                    <a:pt x="20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7"/>
            <p:cNvSpPr/>
            <p:nvPr/>
          </p:nvSpPr>
          <p:spPr>
            <a:xfrm rot="628368">
              <a:off x="6301432" y="4158014"/>
              <a:ext cx="246174" cy="246181"/>
            </a:xfrm>
            <a:custGeom>
              <a:rect b="b" l="l" r="r" t="t"/>
              <a:pathLst>
                <a:path extrusionOk="0" h="2763" w="2763">
                  <a:moveTo>
                    <a:pt x="2000" y="0"/>
                  </a:moveTo>
                  <a:cubicBezTo>
                    <a:pt x="1393" y="36"/>
                    <a:pt x="774" y="48"/>
                    <a:pt x="167" y="60"/>
                  </a:cubicBezTo>
                  <a:cubicBezTo>
                    <a:pt x="12" y="774"/>
                    <a:pt x="0" y="1632"/>
                    <a:pt x="322" y="2167"/>
                  </a:cubicBezTo>
                  <a:cubicBezTo>
                    <a:pt x="512" y="2489"/>
                    <a:pt x="810" y="2679"/>
                    <a:pt x="1203" y="2751"/>
                  </a:cubicBezTo>
                  <a:cubicBezTo>
                    <a:pt x="1274" y="2763"/>
                    <a:pt x="1369" y="2763"/>
                    <a:pt x="1441" y="2763"/>
                  </a:cubicBezTo>
                  <a:cubicBezTo>
                    <a:pt x="1727" y="2763"/>
                    <a:pt x="1977" y="2679"/>
                    <a:pt x="2203" y="2513"/>
                  </a:cubicBezTo>
                  <a:cubicBezTo>
                    <a:pt x="2524" y="2275"/>
                    <a:pt x="2762" y="1870"/>
                    <a:pt x="2572" y="1513"/>
                  </a:cubicBezTo>
                  <a:cubicBezTo>
                    <a:pt x="2516" y="1417"/>
                    <a:pt x="2403" y="1359"/>
                    <a:pt x="2280" y="1359"/>
                  </a:cubicBezTo>
                  <a:cubicBezTo>
                    <a:pt x="2219" y="1359"/>
                    <a:pt x="2155" y="1374"/>
                    <a:pt x="2096" y="1405"/>
                  </a:cubicBezTo>
                  <a:cubicBezTo>
                    <a:pt x="1977" y="1465"/>
                    <a:pt x="1893" y="1560"/>
                    <a:pt x="1810" y="1655"/>
                  </a:cubicBezTo>
                  <a:cubicBezTo>
                    <a:pt x="1750" y="1727"/>
                    <a:pt x="1691" y="1798"/>
                    <a:pt x="1619" y="1846"/>
                  </a:cubicBezTo>
                  <a:cubicBezTo>
                    <a:pt x="1565" y="1873"/>
                    <a:pt x="1500" y="1888"/>
                    <a:pt x="1435" y="1888"/>
                  </a:cubicBezTo>
                  <a:cubicBezTo>
                    <a:pt x="1358" y="1888"/>
                    <a:pt x="1279" y="1867"/>
                    <a:pt x="1215" y="1822"/>
                  </a:cubicBezTo>
                  <a:cubicBezTo>
                    <a:pt x="977" y="1655"/>
                    <a:pt x="953" y="1274"/>
                    <a:pt x="965" y="929"/>
                  </a:cubicBezTo>
                  <a:cubicBezTo>
                    <a:pt x="1060" y="929"/>
                    <a:pt x="1131" y="929"/>
                    <a:pt x="1203" y="905"/>
                  </a:cubicBezTo>
                  <a:lnTo>
                    <a:pt x="1631" y="882"/>
                  </a:lnTo>
                  <a:cubicBezTo>
                    <a:pt x="1774" y="858"/>
                    <a:pt x="1917" y="858"/>
                    <a:pt x="2048" y="786"/>
                  </a:cubicBezTo>
                  <a:cubicBezTo>
                    <a:pt x="2203" y="703"/>
                    <a:pt x="2286" y="524"/>
                    <a:pt x="2262" y="346"/>
                  </a:cubicBezTo>
                  <a:cubicBezTo>
                    <a:pt x="2251" y="191"/>
                    <a:pt x="2143" y="72"/>
                    <a:pt x="2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7"/>
            <p:cNvSpPr/>
            <p:nvPr/>
          </p:nvSpPr>
          <p:spPr>
            <a:xfrm rot="628368">
              <a:off x="6867750" y="1709266"/>
              <a:ext cx="210179" cy="167952"/>
            </a:xfrm>
            <a:custGeom>
              <a:rect b="b" l="l" r="r" t="t"/>
              <a:pathLst>
                <a:path extrusionOk="0" h="1885" w="2359">
                  <a:moveTo>
                    <a:pt x="1443" y="1"/>
                  </a:moveTo>
                  <a:cubicBezTo>
                    <a:pt x="1359" y="1"/>
                    <a:pt x="1274" y="14"/>
                    <a:pt x="1192" y="39"/>
                  </a:cubicBezTo>
                  <a:cubicBezTo>
                    <a:pt x="668" y="217"/>
                    <a:pt x="275" y="753"/>
                    <a:pt x="1" y="1325"/>
                  </a:cubicBezTo>
                  <a:cubicBezTo>
                    <a:pt x="96" y="1277"/>
                    <a:pt x="203" y="1218"/>
                    <a:pt x="311" y="1182"/>
                  </a:cubicBezTo>
                  <a:cubicBezTo>
                    <a:pt x="418" y="1087"/>
                    <a:pt x="513" y="991"/>
                    <a:pt x="668" y="944"/>
                  </a:cubicBezTo>
                  <a:cubicBezTo>
                    <a:pt x="719" y="931"/>
                    <a:pt x="770" y="926"/>
                    <a:pt x="818" y="926"/>
                  </a:cubicBezTo>
                  <a:cubicBezTo>
                    <a:pt x="1147" y="926"/>
                    <a:pt x="1385" y="1193"/>
                    <a:pt x="1406" y="1515"/>
                  </a:cubicBezTo>
                  <a:cubicBezTo>
                    <a:pt x="1430" y="1646"/>
                    <a:pt x="1382" y="1765"/>
                    <a:pt x="1311" y="1884"/>
                  </a:cubicBezTo>
                  <a:cubicBezTo>
                    <a:pt x="1930" y="1265"/>
                    <a:pt x="2358" y="563"/>
                    <a:pt x="1882" y="158"/>
                  </a:cubicBezTo>
                  <a:cubicBezTo>
                    <a:pt x="1757" y="49"/>
                    <a:pt x="1602" y="1"/>
                    <a:pt x="14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7"/>
            <p:cNvSpPr/>
            <p:nvPr/>
          </p:nvSpPr>
          <p:spPr>
            <a:xfrm rot="628368">
              <a:off x="6938686" y="1920200"/>
              <a:ext cx="193162" cy="121086"/>
            </a:xfrm>
            <a:custGeom>
              <a:rect b="b" l="l" r="r" t="t"/>
              <a:pathLst>
                <a:path extrusionOk="0" h="1359" w="2168">
                  <a:moveTo>
                    <a:pt x="1080" y="1"/>
                  </a:moveTo>
                  <a:cubicBezTo>
                    <a:pt x="702" y="1"/>
                    <a:pt x="321" y="189"/>
                    <a:pt x="1" y="394"/>
                  </a:cubicBezTo>
                  <a:cubicBezTo>
                    <a:pt x="60" y="388"/>
                    <a:pt x="120" y="385"/>
                    <a:pt x="178" y="385"/>
                  </a:cubicBezTo>
                  <a:cubicBezTo>
                    <a:pt x="236" y="385"/>
                    <a:pt x="292" y="388"/>
                    <a:pt x="346" y="394"/>
                  </a:cubicBezTo>
                  <a:cubicBezTo>
                    <a:pt x="584" y="406"/>
                    <a:pt x="763" y="656"/>
                    <a:pt x="632" y="870"/>
                  </a:cubicBezTo>
                  <a:cubicBezTo>
                    <a:pt x="525" y="1048"/>
                    <a:pt x="358" y="1215"/>
                    <a:pt x="179" y="1358"/>
                  </a:cubicBezTo>
                  <a:cubicBezTo>
                    <a:pt x="572" y="1299"/>
                    <a:pt x="941" y="1227"/>
                    <a:pt x="1263" y="1108"/>
                  </a:cubicBezTo>
                  <a:cubicBezTo>
                    <a:pt x="1703" y="941"/>
                    <a:pt x="2168" y="453"/>
                    <a:pt x="1584" y="132"/>
                  </a:cubicBezTo>
                  <a:cubicBezTo>
                    <a:pt x="1421" y="39"/>
                    <a:pt x="1251" y="1"/>
                    <a:pt x="1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7"/>
            <p:cNvSpPr/>
            <p:nvPr/>
          </p:nvSpPr>
          <p:spPr>
            <a:xfrm rot="628368">
              <a:off x="6751109" y="1679666"/>
              <a:ext cx="88117" cy="101573"/>
            </a:xfrm>
            <a:custGeom>
              <a:rect b="b" l="l" r="r" t="t"/>
              <a:pathLst>
                <a:path extrusionOk="0" h="1140" w="989">
                  <a:moveTo>
                    <a:pt x="600" y="0"/>
                  </a:moveTo>
                  <a:cubicBezTo>
                    <a:pt x="486" y="0"/>
                    <a:pt x="390" y="73"/>
                    <a:pt x="310" y="163"/>
                  </a:cubicBezTo>
                  <a:cubicBezTo>
                    <a:pt x="155" y="402"/>
                    <a:pt x="60" y="687"/>
                    <a:pt x="0" y="985"/>
                  </a:cubicBezTo>
                  <a:cubicBezTo>
                    <a:pt x="36" y="937"/>
                    <a:pt x="60" y="878"/>
                    <a:pt x="107" y="830"/>
                  </a:cubicBezTo>
                  <a:lnTo>
                    <a:pt x="155" y="783"/>
                  </a:lnTo>
                  <a:cubicBezTo>
                    <a:pt x="214" y="729"/>
                    <a:pt x="294" y="700"/>
                    <a:pt x="373" y="700"/>
                  </a:cubicBezTo>
                  <a:cubicBezTo>
                    <a:pt x="469" y="700"/>
                    <a:pt x="561" y="744"/>
                    <a:pt x="607" y="842"/>
                  </a:cubicBezTo>
                  <a:cubicBezTo>
                    <a:pt x="655" y="937"/>
                    <a:pt x="691" y="1045"/>
                    <a:pt x="702" y="1140"/>
                  </a:cubicBezTo>
                  <a:cubicBezTo>
                    <a:pt x="762" y="1009"/>
                    <a:pt x="810" y="878"/>
                    <a:pt x="869" y="759"/>
                  </a:cubicBezTo>
                  <a:cubicBezTo>
                    <a:pt x="929" y="604"/>
                    <a:pt x="988" y="449"/>
                    <a:pt x="941" y="283"/>
                  </a:cubicBezTo>
                  <a:cubicBezTo>
                    <a:pt x="905" y="152"/>
                    <a:pt x="810" y="44"/>
                    <a:pt x="667" y="9"/>
                  </a:cubicBezTo>
                  <a:cubicBezTo>
                    <a:pt x="644" y="3"/>
                    <a:pt x="622" y="0"/>
                    <a:pt x="6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7"/>
            <p:cNvSpPr/>
            <p:nvPr/>
          </p:nvSpPr>
          <p:spPr>
            <a:xfrm rot="628368">
              <a:off x="5527163" y="2191517"/>
              <a:ext cx="196280" cy="109414"/>
            </a:xfrm>
            <a:custGeom>
              <a:rect b="b" l="l" r="r" t="t"/>
              <a:pathLst>
                <a:path extrusionOk="0" h="1228" w="2203">
                  <a:moveTo>
                    <a:pt x="1900" y="1"/>
                  </a:moveTo>
                  <a:cubicBezTo>
                    <a:pt x="1416" y="1"/>
                    <a:pt x="932" y="77"/>
                    <a:pt x="488" y="284"/>
                  </a:cubicBezTo>
                  <a:cubicBezTo>
                    <a:pt x="310" y="368"/>
                    <a:pt x="84" y="475"/>
                    <a:pt x="36" y="701"/>
                  </a:cubicBezTo>
                  <a:cubicBezTo>
                    <a:pt x="0" y="903"/>
                    <a:pt x="179" y="1106"/>
                    <a:pt x="369" y="1177"/>
                  </a:cubicBezTo>
                  <a:cubicBezTo>
                    <a:pt x="465" y="1213"/>
                    <a:pt x="569" y="1228"/>
                    <a:pt x="674" y="1228"/>
                  </a:cubicBezTo>
                  <a:cubicBezTo>
                    <a:pt x="780" y="1228"/>
                    <a:pt x="887" y="1213"/>
                    <a:pt x="988" y="1189"/>
                  </a:cubicBezTo>
                  <a:cubicBezTo>
                    <a:pt x="1262" y="1141"/>
                    <a:pt x="1524" y="1082"/>
                    <a:pt x="1798" y="1022"/>
                  </a:cubicBezTo>
                  <a:cubicBezTo>
                    <a:pt x="1810" y="1022"/>
                    <a:pt x="1822" y="1022"/>
                    <a:pt x="1822" y="1011"/>
                  </a:cubicBezTo>
                  <a:cubicBezTo>
                    <a:pt x="1703" y="975"/>
                    <a:pt x="1608" y="903"/>
                    <a:pt x="1512" y="808"/>
                  </a:cubicBezTo>
                  <a:cubicBezTo>
                    <a:pt x="1381" y="641"/>
                    <a:pt x="1381" y="463"/>
                    <a:pt x="1512" y="296"/>
                  </a:cubicBezTo>
                  <a:cubicBezTo>
                    <a:pt x="1679" y="94"/>
                    <a:pt x="1929" y="34"/>
                    <a:pt x="2203" y="10"/>
                  </a:cubicBezTo>
                  <a:cubicBezTo>
                    <a:pt x="2102" y="4"/>
                    <a:pt x="2001" y="1"/>
                    <a:pt x="19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7"/>
            <p:cNvSpPr/>
            <p:nvPr/>
          </p:nvSpPr>
          <p:spPr>
            <a:xfrm rot="628368">
              <a:off x="5595084" y="2327320"/>
              <a:ext cx="141218" cy="124293"/>
            </a:xfrm>
            <a:custGeom>
              <a:rect b="b" l="l" r="r" t="t"/>
              <a:pathLst>
                <a:path extrusionOk="0" h="1395" w="1585">
                  <a:moveTo>
                    <a:pt x="1072" y="0"/>
                  </a:moveTo>
                  <a:lnTo>
                    <a:pt x="1072" y="0"/>
                  </a:lnTo>
                  <a:cubicBezTo>
                    <a:pt x="953" y="60"/>
                    <a:pt x="822" y="107"/>
                    <a:pt x="703" y="179"/>
                  </a:cubicBezTo>
                  <a:cubicBezTo>
                    <a:pt x="537" y="262"/>
                    <a:pt x="358" y="369"/>
                    <a:pt x="227" y="500"/>
                  </a:cubicBezTo>
                  <a:cubicBezTo>
                    <a:pt x="96" y="643"/>
                    <a:pt x="1" y="798"/>
                    <a:pt x="25" y="1000"/>
                  </a:cubicBezTo>
                  <a:cubicBezTo>
                    <a:pt x="37" y="1155"/>
                    <a:pt x="120" y="1310"/>
                    <a:pt x="275" y="1370"/>
                  </a:cubicBezTo>
                  <a:cubicBezTo>
                    <a:pt x="321" y="1387"/>
                    <a:pt x="367" y="1394"/>
                    <a:pt x="412" y="1394"/>
                  </a:cubicBezTo>
                  <a:cubicBezTo>
                    <a:pt x="552" y="1394"/>
                    <a:pt x="685" y="1322"/>
                    <a:pt x="811" y="1250"/>
                  </a:cubicBezTo>
                  <a:cubicBezTo>
                    <a:pt x="989" y="1131"/>
                    <a:pt x="1156" y="977"/>
                    <a:pt x="1334" y="846"/>
                  </a:cubicBezTo>
                  <a:cubicBezTo>
                    <a:pt x="1418" y="774"/>
                    <a:pt x="1489" y="703"/>
                    <a:pt x="1584" y="643"/>
                  </a:cubicBezTo>
                  <a:lnTo>
                    <a:pt x="1584" y="643"/>
                  </a:lnTo>
                  <a:cubicBezTo>
                    <a:pt x="1509" y="669"/>
                    <a:pt x="1436" y="685"/>
                    <a:pt x="1367" y="685"/>
                  </a:cubicBezTo>
                  <a:cubicBezTo>
                    <a:pt x="1243" y="685"/>
                    <a:pt x="1133" y="630"/>
                    <a:pt x="1049" y="477"/>
                  </a:cubicBezTo>
                  <a:cubicBezTo>
                    <a:pt x="942" y="298"/>
                    <a:pt x="977" y="143"/>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7"/>
            <p:cNvSpPr/>
            <p:nvPr/>
          </p:nvSpPr>
          <p:spPr>
            <a:xfrm rot="628368">
              <a:off x="5737272" y="2435381"/>
              <a:ext cx="93462" cy="116274"/>
            </a:xfrm>
            <a:custGeom>
              <a:rect b="b" l="l" r="r" t="t"/>
              <a:pathLst>
                <a:path extrusionOk="0" h="1305" w="1049">
                  <a:moveTo>
                    <a:pt x="358" y="1"/>
                  </a:moveTo>
                  <a:cubicBezTo>
                    <a:pt x="203" y="239"/>
                    <a:pt x="37" y="501"/>
                    <a:pt x="25" y="799"/>
                  </a:cubicBezTo>
                  <a:cubicBezTo>
                    <a:pt x="1" y="953"/>
                    <a:pt x="37" y="1132"/>
                    <a:pt x="144" y="1239"/>
                  </a:cubicBezTo>
                  <a:cubicBezTo>
                    <a:pt x="195" y="1285"/>
                    <a:pt x="252" y="1305"/>
                    <a:pt x="311" y="1305"/>
                  </a:cubicBezTo>
                  <a:cubicBezTo>
                    <a:pt x="389" y="1305"/>
                    <a:pt x="469" y="1270"/>
                    <a:pt x="537" y="1215"/>
                  </a:cubicBezTo>
                  <a:cubicBezTo>
                    <a:pt x="799" y="1025"/>
                    <a:pt x="918" y="715"/>
                    <a:pt x="989" y="418"/>
                  </a:cubicBezTo>
                  <a:cubicBezTo>
                    <a:pt x="1013" y="322"/>
                    <a:pt x="1037" y="239"/>
                    <a:pt x="1049" y="144"/>
                  </a:cubicBezTo>
                  <a:cubicBezTo>
                    <a:pt x="1037" y="144"/>
                    <a:pt x="1013" y="144"/>
                    <a:pt x="1001" y="168"/>
                  </a:cubicBezTo>
                  <a:lnTo>
                    <a:pt x="930" y="239"/>
                  </a:lnTo>
                  <a:cubicBezTo>
                    <a:pt x="868" y="285"/>
                    <a:pt x="803" y="304"/>
                    <a:pt x="740" y="304"/>
                  </a:cubicBezTo>
                  <a:cubicBezTo>
                    <a:pt x="573" y="304"/>
                    <a:pt x="419" y="165"/>
                    <a:pt x="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7"/>
            <p:cNvSpPr/>
            <p:nvPr/>
          </p:nvSpPr>
          <p:spPr>
            <a:xfrm rot="628368">
              <a:off x="6755925" y="3577629"/>
              <a:ext cx="162423" cy="158151"/>
            </a:xfrm>
            <a:custGeom>
              <a:rect b="b" l="l" r="r" t="t"/>
              <a:pathLst>
                <a:path extrusionOk="0" h="1775" w="1823">
                  <a:moveTo>
                    <a:pt x="1215" y="810"/>
                  </a:moveTo>
                  <a:lnTo>
                    <a:pt x="1215" y="810"/>
                  </a:lnTo>
                  <a:cubicBezTo>
                    <a:pt x="1132" y="929"/>
                    <a:pt x="1025" y="1001"/>
                    <a:pt x="906" y="1084"/>
                  </a:cubicBezTo>
                  <a:lnTo>
                    <a:pt x="1215" y="810"/>
                  </a:lnTo>
                  <a:close/>
                  <a:moveTo>
                    <a:pt x="1265" y="0"/>
                  </a:moveTo>
                  <a:cubicBezTo>
                    <a:pt x="1216" y="0"/>
                    <a:pt x="1167" y="5"/>
                    <a:pt x="1120" y="12"/>
                  </a:cubicBezTo>
                  <a:cubicBezTo>
                    <a:pt x="679" y="72"/>
                    <a:pt x="358" y="393"/>
                    <a:pt x="120" y="751"/>
                  </a:cubicBezTo>
                  <a:cubicBezTo>
                    <a:pt x="72" y="810"/>
                    <a:pt x="36" y="870"/>
                    <a:pt x="13" y="917"/>
                  </a:cubicBezTo>
                  <a:lnTo>
                    <a:pt x="1" y="929"/>
                  </a:lnTo>
                  <a:cubicBezTo>
                    <a:pt x="115" y="893"/>
                    <a:pt x="233" y="868"/>
                    <a:pt x="354" y="868"/>
                  </a:cubicBezTo>
                  <a:cubicBezTo>
                    <a:pt x="511" y="868"/>
                    <a:pt x="673" y="910"/>
                    <a:pt x="834" y="1024"/>
                  </a:cubicBezTo>
                  <a:cubicBezTo>
                    <a:pt x="870" y="1048"/>
                    <a:pt x="894" y="1096"/>
                    <a:pt x="870" y="1143"/>
                  </a:cubicBezTo>
                  <a:cubicBezTo>
                    <a:pt x="798" y="1358"/>
                    <a:pt x="751" y="1501"/>
                    <a:pt x="572" y="1655"/>
                  </a:cubicBezTo>
                  <a:cubicBezTo>
                    <a:pt x="536" y="1703"/>
                    <a:pt x="489" y="1739"/>
                    <a:pt x="429" y="1775"/>
                  </a:cubicBezTo>
                  <a:cubicBezTo>
                    <a:pt x="536" y="1739"/>
                    <a:pt x="632" y="1667"/>
                    <a:pt x="727" y="1632"/>
                  </a:cubicBezTo>
                  <a:cubicBezTo>
                    <a:pt x="1096" y="1441"/>
                    <a:pt x="1513" y="1227"/>
                    <a:pt x="1691" y="822"/>
                  </a:cubicBezTo>
                  <a:cubicBezTo>
                    <a:pt x="1787" y="632"/>
                    <a:pt x="1822" y="393"/>
                    <a:pt x="1715" y="215"/>
                  </a:cubicBezTo>
                  <a:cubicBezTo>
                    <a:pt x="1622" y="57"/>
                    <a:pt x="1442" y="0"/>
                    <a:pt x="1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7"/>
            <p:cNvSpPr/>
            <p:nvPr/>
          </p:nvSpPr>
          <p:spPr>
            <a:xfrm rot="628368">
              <a:off x="6780737" y="3797724"/>
              <a:ext cx="124201" cy="88119"/>
            </a:xfrm>
            <a:custGeom>
              <a:rect b="b" l="l" r="r" t="t"/>
              <a:pathLst>
                <a:path extrusionOk="0" h="989" w="1394">
                  <a:moveTo>
                    <a:pt x="580" y="1"/>
                  </a:moveTo>
                  <a:cubicBezTo>
                    <a:pt x="481" y="1"/>
                    <a:pt x="382" y="12"/>
                    <a:pt x="286" y="29"/>
                  </a:cubicBezTo>
                  <a:cubicBezTo>
                    <a:pt x="298" y="41"/>
                    <a:pt x="322" y="53"/>
                    <a:pt x="346" y="89"/>
                  </a:cubicBezTo>
                  <a:cubicBezTo>
                    <a:pt x="441" y="220"/>
                    <a:pt x="477" y="363"/>
                    <a:pt x="405" y="529"/>
                  </a:cubicBezTo>
                  <a:cubicBezTo>
                    <a:pt x="322" y="684"/>
                    <a:pt x="167" y="779"/>
                    <a:pt x="1" y="863"/>
                  </a:cubicBezTo>
                  <a:cubicBezTo>
                    <a:pt x="48" y="875"/>
                    <a:pt x="84" y="898"/>
                    <a:pt x="132" y="922"/>
                  </a:cubicBezTo>
                  <a:cubicBezTo>
                    <a:pt x="271" y="967"/>
                    <a:pt x="414" y="989"/>
                    <a:pt x="556" y="989"/>
                  </a:cubicBezTo>
                  <a:cubicBezTo>
                    <a:pt x="754" y="989"/>
                    <a:pt x="951" y="946"/>
                    <a:pt x="1132" y="863"/>
                  </a:cubicBezTo>
                  <a:cubicBezTo>
                    <a:pt x="1275" y="755"/>
                    <a:pt x="1394" y="624"/>
                    <a:pt x="1334" y="446"/>
                  </a:cubicBezTo>
                  <a:cubicBezTo>
                    <a:pt x="1298" y="303"/>
                    <a:pt x="1191" y="208"/>
                    <a:pt x="1072" y="124"/>
                  </a:cubicBezTo>
                  <a:cubicBezTo>
                    <a:pt x="921" y="34"/>
                    <a:pt x="751" y="1"/>
                    <a:pt x="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7"/>
            <p:cNvSpPr/>
            <p:nvPr/>
          </p:nvSpPr>
          <p:spPr>
            <a:xfrm rot="628368">
              <a:off x="6700682" y="3956783"/>
              <a:ext cx="84998" cy="107097"/>
            </a:xfrm>
            <a:custGeom>
              <a:rect b="b" l="l" r="r" t="t"/>
              <a:pathLst>
                <a:path extrusionOk="0" h="1202" w="954">
                  <a:moveTo>
                    <a:pt x="548" y="1"/>
                  </a:moveTo>
                  <a:lnTo>
                    <a:pt x="548" y="1"/>
                  </a:lnTo>
                  <a:cubicBezTo>
                    <a:pt x="596" y="108"/>
                    <a:pt x="560" y="251"/>
                    <a:pt x="465" y="299"/>
                  </a:cubicBezTo>
                  <a:cubicBezTo>
                    <a:pt x="429" y="311"/>
                    <a:pt x="417" y="311"/>
                    <a:pt x="382" y="334"/>
                  </a:cubicBezTo>
                  <a:cubicBezTo>
                    <a:pt x="298" y="430"/>
                    <a:pt x="144" y="489"/>
                    <a:pt x="1" y="489"/>
                  </a:cubicBezTo>
                  <a:cubicBezTo>
                    <a:pt x="84" y="656"/>
                    <a:pt x="191" y="823"/>
                    <a:pt x="322" y="953"/>
                  </a:cubicBezTo>
                  <a:cubicBezTo>
                    <a:pt x="417" y="1049"/>
                    <a:pt x="525" y="1144"/>
                    <a:pt x="644" y="1192"/>
                  </a:cubicBezTo>
                  <a:cubicBezTo>
                    <a:pt x="669" y="1198"/>
                    <a:pt x="693" y="1202"/>
                    <a:pt x="716" y="1202"/>
                  </a:cubicBezTo>
                  <a:cubicBezTo>
                    <a:pt x="854" y="1202"/>
                    <a:pt x="943" y="1085"/>
                    <a:pt x="953" y="942"/>
                  </a:cubicBezTo>
                  <a:cubicBezTo>
                    <a:pt x="953" y="656"/>
                    <a:pt x="834" y="370"/>
                    <a:pt x="679" y="168"/>
                  </a:cubicBezTo>
                  <a:cubicBezTo>
                    <a:pt x="644" y="108"/>
                    <a:pt x="596" y="49"/>
                    <a:pt x="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7"/>
            <p:cNvSpPr/>
            <p:nvPr/>
          </p:nvSpPr>
          <p:spPr>
            <a:xfrm rot="628368">
              <a:off x="5332241" y="3152622"/>
              <a:ext cx="132665" cy="150132"/>
            </a:xfrm>
            <a:custGeom>
              <a:rect b="b" l="l" r="r" t="t"/>
              <a:pathLst>
                <a:path extrusionOk="0" h="1685" w="1489">
                  <a:moveTo>
                    <a:pt x="500" y="1"/>
                  </a:moveTo>
                  <a:cubicBezTo>
                    <a:pt x="409" y="1"/>
                    <a:pt x="320" y="17"/>
                    <a:pt x="238" y="53"/>
                  </a:cubicBezTo>
                  <a:cubicBezTo>
                    <a:pt x="0" y="160"/>
                    <a:pt x="36" y="398"/>
                    <a:pt x="107" y="601"/>
                  </a:cubicBezTo>
                  <a:cubicBezTo>
                    <a:pt x="274" y="1053"/>
                    <a:pt x="572" y="1386"/>
                    <a:pt x="941" y="1684"/>
                  </a:cubicBezTo>
                  <a:cubicBezTo>
                    <a:pt x="858" y="1303"/>
                    <a:pt x="977" y="874"/>
                    <a:pt x="1346" y="577"/>
                  </a:cubicBezTo>
                  <a:cubicBezTo>
                    <a:pt x="1393" y="529"/>
                    <a:pt x="1453" y="493"/>
                    <a:pt x="1489" y="482"/>
                  </a:cubicBezTo>
                  <a:cubicBezTo>
                    <a:pt x="1334" y="315"/>
                    <a:pt x="1131" y="184"/>
                    <a:pt x="929" y="101"/>
                  </a:cubicBezTo>
                  <a:cubicBezTo>
                    <a:pt x="797" y="42"/>
                    <a:pt x="646" y="1"/>
                    <a:pt x="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7"/>
            <p:cNvSpPr/>
            <p:nvPr/>
          </p:nvSpPr>
          <p:spPr>
            <a:xfrm rot="628368">
              <a:off x="5138079" y="3332960"/>
              <a:ext cx="206972" cy="146123"/>
            </a:xfrm>
            <a:custGeom>
              <a:rect b="b" l="l" r="r" t="t"/>
              <a:pathLst>
                <a:path extrusionOk="0" h="1640" w="2323">
                  <a:moveTo>
                    <a:pt x="1270" y="0"/>
                  </a:moveTo>
                  <a:cubicBezTo>
                    <a:pt x="1141" y="0"/>
                    <a:pt x="1011" y="9"/>
                    <a:pt x="881" y="28"/>
                  </a:cubicBezTo>
                  <a:cubicBezTo>
                    <a:pt x="643" y="76"/>
                    <a:pt x="334" y="147"/>
                    <a:pt x="179" y="361"/>
                  </a:cubicBezTo>
                  <a:cubicBezTo>
                    <a:pt x="0" y="611"/>
                    <a:pt x="167" y="861"/>
                    <a:pt x="334" y="1088"/>
                  </a:cubicBezTo>
                  <a:cubicBezTo>
                    <a:pt x="500" y="1314"/>
                    <a:pt x="667" y="1492"/>
                    <a:pt x="941" y="1576"/>
                  </a:cubicBezTo>
                  <a:cubicBezTo>
                    <a:pt x="1086" y="1626"/>
                    <a:pt x="1234" y="1640"/>
                    <a:pt x="1384" y="1640"/>
                  </a:cubicBezTo>
                  <a:cubicBezTo>
                    <a:pt x="1517" y="1640"/>
                    <a:pt x="1652" y="1629"/>
                    <a:pt x="1786" y="1623"/>
                  </a:cubicBezTo>
                  <a:cubicBezTo>
                    <a:pt x="1929" y="1611"/>
                    <a:pt x="2048" y="1611"/>
                    <a:pt x="2179" y="1600"/>
                  </a:cubicBezTo>
                  <a:cubicBezTo>
                    <a:pt x="1774" y="1326"/>
                    <a:pt x="1536" y="897"/>
                    <a:pt x="1882" y="468"/>
                  </a:cubicBezTo>
                  <a:cubicBezTo>
                    <a:pt x="2001" y="314"/>
                    <a:pt x="2143" y="230"/>
                    <a:pt x="2322" y="183"/>
                  </a:cubicBezTo>
                  <a:cubicBezTo>
                    <a:pt x="1989" y="69"/>
                    <a:pt x="1631" y="0"/>
                    <a:pt x="1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7"/>
            <p:cNvSpPr/>
            <p:nvPr/>
          </p:nvSpPr>
          <p:spPr>
            <a:xfrm rot="628368">
              <a:off x="5317370" y="3529012"/>
              <a:ext cx="93373" cy="80100"/>
            </a:xfrm>
            <a:custGeom>
              <a:rect b="b" l="l" r="r" t="t"/>
              <a:pathLst>
                <a:path extrusionOk="0" h="899" w="1048">
                  <a:moveTo>
                    <a:pt x="929" y="1"/>
                  </a:moveTo>
                  <a:cubicBezTo>
                    <a:pt x="679" y="61"/>
                    <a:pt x="441" y="156"/>
                    <a:pt x="226" y="334"/>
                  </a:cubicBezTo>
                  <a:cubicBezTo>
                    <a:pt x="119" y="418"/>
                    <a:pt x="0" y="537"/>
                    <a:pt x="36" y="692"/>
                  </a:cubicBezTo>
                  <a:cubicBezTo>
                    <a:pt x="60" y="823"/>
                    <a:pt x="179" y="882"/>
                    <a:pt x="298" y="894"/>
                  </a:cubicBezTo>
                  <a:cubicBezTo>
                    <a:pt x="320" y="897"/>
                    <a:pt x="342" y="899"/>
                    <a:pt x="362" y="899"/>
                  </a:cubicBezTo>
                  <a:cubicBezTo>
                    <a:pt x="419" y="899"/>
                    <a:pt x="472" y="888"/>
                    <a:pt x="524" y="870"/>
                  </a:cubicBezTo>
                  <a:cubicBezTo>
                    <a:pt x="655" y="846"/>
                    <a:pt x="798" y="811"/>
                    <a:pt x="917" y="775"/>
                  </a:cubicBezTo>
                  <a:lnTo>
                    <a:pt x="1048" y="727"/>
                  </a:lnTo>
                  <a:cubicBezTo>
                    <a:pt x="988" y="668"/>
                    <a:pt x="953" y="632"/>
                    <a:pt x="917" y="572"/>
                  </a:cubicBezTo>
                  <a:cubicBezTo>
                    <a:pt x="810" y="406"/>
                    <a:pt x="822" y="168"/>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37"/>
          <p:cNvGrpSpPr/>
          <p:nvPr/>
        </p:nvGrpSpPr>
        <p:grpSpPr>
          <a:xfrm rot="800524">
            <a:off x="1162674" y="3642505"/>
            <a:ext cx="1938227" cy="1094857"/>
            <a:chOff x="5913720" y="338987"/>
            <a:chExt cx="2574977" cy="1454542"/>
          </a:xfrm>
        </p:grpSpPr>
        <p:sp>
          <p:nvSpPr>
            <p:cNvPr id="1778" name="Google Shape;1778;p37"/>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9" name="Google Shape;1779;p37"/>
            <p:cNvGrpSpPr/>
            <p:nvPr/>
          </p:nvGrpSpPr>
          <p:grpSpPr>
            <a:xfrm>
              <a:off x="7139184" y="679702"/>
              <a:ext cx="115823" cy="111412"/>
              <a:chOff x="7483850" y="1849650"/>
              <a:chExt cx="144400" cy="138900"/>
            </a:xfrm>
          </p:grpSpPr>
          <p:sp>
            <p:nvSpPr>
              <p:cNvPr id="1780" name="Google Shape;1780;p3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 name="Google Shape;1782;p37"/>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7"/>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7"/>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5" name="Google Shape;1785;p37"/>
            <p:cNvGrpSpPr/>
            <p:nvPr/>
          </p:nvGrpSpPr>
          <p:grpSpPr>
            <a:xfrm>
              <a:off x="5913720" y="815996"/>
              <a:ext cx="115823" cy="111412"/>
              <a:chOff x="7483850" y="1849650"/>
              <a:chExt cx="144400" cy="138900"/>
            </a:xfrm>
          </p:grpSpPr>
          <p:sp>
            <p:nvSpPr>
              <p:cNvPr id="1786" name="Google Shape;1786;p3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8" name="Google Shape;1788;p37"/>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7"/>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0" name="Google Shape;1790;p37"/>
            <p:cNvGrpSpPr/>
            <p:nvPr/>
          </p:nvGrpSpPr>
          <p:grpSpPr>
            <a:xfrm flipH="1" rot="10800000">
              <a:off x="8372874" y="1255009"/>
              <a:ext cx="115823" cy="111412"/>
              <a:chOff x="7483850" y="1849650"/>
              <a:chExt cx="144400" cy="138900"/>
            </a:xfrm>
          </p:grpSpPr>
          <p:sp>
            <p:nvSpPr>
              <p:cNvPr id="1791" name="Google Shape;1791;p3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 name="Google Shape;1793;p37"/>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4" name="Google Shape;1794;p37"/>
            <p:cNvGrpSpPr/>
            <p:nvPr/>
          </p:nvGrpSpPr>
          <p:grpSpPr>
            <a:xfrm flipH="1" rot="10800000">
              <a:off x="8074625" y="1520906"/>
              <a:ext cx="115823" cy="111412"/>
              <a:chOff x="7483850" y="1849650"/>
              <a:chExt cx="144400" cy="138900"/>
            </a:xfrm>
          </p:grpSpPr>
          <p:sp>
            <p:nvSpPr>
              <p:cNvPr id="1795" name="Google Shape;1795;p3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97" name="Google Shape;1797;p37"/>
          <p:cNvGrpSpPr/>
          <p:nvPr/>
        </p:nvGrpSpPr>
        <p:grpSpPr>
          <a:xfrm rot="800524">
            <a:off x="6761999" y="360955"/>
            <a:ext cx="1938227" cy="1094857"/>
            <a:chOff x="5913720" y="338987"/>
            <a:chExt cx="2574977" cy="1454542"/>
          </a:xfrm>
        </p:grpSpPr>
        <p:sp>
          <p:nvSpPr>
            <p:cNvPr id="1798" name="Google Shape;1798;p37"/>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9" name="Google Shape;1799;p37"/>
            <p:cNvGrpSpPr/>
            <p:nvPr/>
          </p:nvGrpSpPr>
          <p:grpSpPr>
            <a:xfrm>
              <a:off x="7139184" y="679702"/>
              <a:ext cx="115823" cy="111412"/>
              <a:chOff x="7483850" y="1849650"/>
              <a:chExt cx="144400" cy="138900"/>
            </a:xfrm>
          </p:grpSpPr>
          <p:sp>
            <p:nvSpPr>
              <p:cNvPr id="1800" name="Google Shape;1800;p3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 name="Google Shape;1802;p37"/>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7"/>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7"/>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5" name="Google Shape;1805;p37"/>
            <p:cNvGrpSpPr/>
            <p:nvPr/>
          </p:nvGrpSpPr>
          <p:grpSpPr>
            <a:xfrm>
              <a:off x="5913720" y="815996"/>
              <a:ext cx="115823" cy="111412"/>
              <a:chOff x="7483850" y="1849650"/>
              <a:chExt cx="144400" cy="138900"/>
            </a:xfrm>
          </p:grpSpPr>
          <p:sp>
            <p:nvSpPr>
              <p:cNvPr id="1806" name="Google Shape;1806;p3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8" name="Google Shape;1808;p37"/>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7"/>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0" name="Google Shape;1810;p37"/>
            <p:cNvGrpSpPr/>
            <p:nvPr/>
          </p:nvGrpSpPr>
          <p:grpSpPr>
            <a:xfrm flipH="1" rot="10800000">
              <a:off x="8372874" y="1255009"/>
              <a:ext cx="115823" cy="111412"/>
              <a:chOff x="7483850" y="1849650"/>
              <a:chExt cx="144400" cy="138900"/>
            </a:xfrm>
          </p:grpSpPr>
          <p:sp>
            <p:nvSpPr>
              <p:cNvPr id="1811" name="Google Shape;1811;p3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 name="Google Shape;1813;p37"/>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 name="Google Shape;1814;p37"/>
            <p:cNvGrpSpPr/>
            <p:nvPr/>
          </p:nvGrpSpPr>
          <p:grpSpPr>
            <a:xfrm flipH="1" rot="10800000">
              <a:off x="8074625" y="1520906"/>
              <a:ext cx="115823" cy="111412"/>
              <a:chOff x="7483850" y="1849650"/>
              <a:chExt cx="144400" cy="138900"/>
            </a:xfrm>
          </p:grpSpPr>
          <p:sp>
            <p:nvSpPr>
              <p:cNvPr id="1815" name="Google Shape;1815;p37"/>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7"/>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0" name="Shape 1820"/>
        <p:cNvGrpSpPr/>
        <p:nvPr/>
      </p:nvGrpSpPr>
      <p:grpSpPr>
        <a:xfrm>
          <a:off x="0" y="0"/>
          <a:ext cx="0" cy="0"/>
          <a:chOff x="0" y="0"/>
          <a:chExt cx="0" cy="0"/>
        </a:xfrm>
      </p:grpSpPr>
      <p:sp>
        <p:nvSpPr>
          <p:cNvPr id="1821" name="Google Shape;1821;p38"/>
          <p:cNvSpPr txBox="1"/>
          <p:nvPr>
            <p:ph type="title"/>
          </p:nvPr>
        </p:nvSpPr>
        <p:spPr>
          <a:xfrm>
            <a:off x="941825" y="1575450"/>
            <a:ext cx="4045200" cy="14823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PICTURES REINFORCE</a:t>
            </a:r>
            <a:endParaRPr/>
          </a:p>
          <a:p>
            <a:pPr indent="0" lvl="0" marL="0" rtl="0" algn="l">
              <a:spcBef>
                <a:spcPts val="0"/>
              </a:spcBef>
              <a:spcAft>
                <a:spcPts val="0"/>
              </a:spcAft>
              <a:buNone/>
            </a:pPr>
            <a:r>
              <a:rPr lang="en"/>
              <a:t>THE CONCEPT</a:t>
            </a:r>
            <a:endParaRPr/>
          </a:p>
        </p:txBody>
      </p:sp>
      <p:sp>
        <p:nvSpPr>
          <p:cNvPr id="1822" name="Google Shape;1822;p38"/>
          <p:cNvSpPr txBox="1"/>
          <p:nvPr>
            <p:ph idx="1" type="subTitle"/>
          </p:nvPr>
        </p:nvSpPr>
        <p:spPr>
          <a:xfrm>
            <a:off x="941825" y="3145350"/>
            <a:ext cx="4548600" cy="422700"/>
          </a:xfrm>
          <a:prstGeom prst="rect">
            <a:avLst/>
          </a:prstGeom>
        </p:spPr>
        <p:txBody>
          <a:bodyPr anchorCtr="0" anchor="t" bIns="0" lIns="0" spcFirstLastPara="1" rIns="0" wrap="square" tIns="0">
            <a:noAutofit/>
          </a:bodyPr>
          <a:lstStyle/>
          <a:p>
            <a:pPr indent="0" lvl="0" marL="0" rtl="0" algn="l">
              <a:spcBef>
                <a:spcPts val="0"/>
              </a:spcBef>
              <a:spcAft>
                <a:spcPts val="0"/>
              </a:spcAft>
              <a:buClr>
                <a:srgbClr val="406435"/>
              </a:buClr>
              <a:buSzPts val="1100"/>
              <a:buFont typeface="Arial"/>
              <a:buNone/>
            </a:pPr>
            <a:r>
              <a:rPr lang="en"/>
              <a:t>Images reveal large amounts of data, so remember: use an image instead of long texts</a:t>
            </a:r>
            <a:endParaRPr/>
          </a:p>
        </p:txBody>
      </p:sp>
      <p:pic>
        <p:nvPicPr>
          <p:cNvPr id="1823" name="Google Shape;1823;p38"/>
          <p:cNvPicPr preferRelativeResize="0"/>
          <p:nvPr/>
        </p:nvPicPr>
        <p:blipFill>
          <a:blip r:embed="rId3">
            <a:alphaModFix/>
          </a:blip>
          <a:stretch>
            <a:fillRect/>
          </a:stretch>
        </p:blipFill>
        <p:spPr>
          <a:xfrm>
            <a:off x="5095175" y="897300"/>
            <a:ext cx="3348900" cy="3348900"/>
          </a:xfrm>
          <a:prstGeom prst="ellipse">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27" name="Shape 1827"/>
        <p:cNvGrpSpPr/>
        <p:nvPr/>
      </p:nvGrpSpPr>
      <p:grpSpPr>
        <a:xfrm>
          <a:off x="0" y="0"/>
          <a:ext cx="0" cy="0"/>
          <a:chOff x="0" y="0"/>
          <a:chExt cx="0" cy="0"/>
        </a:xfrm>
      </p:grpSpPr>
      <p:sp>
        <p:nvSpPr>
          <p:cNvPr id="1828" name="Google Shape;1828;p39"/>
          <p:cNvSpPr txBox="1"/>
          <p:nvPr>
            <p:ph type="title"/>
          </p:nvPr>
        </p:nvSpPr>
        <p:spPr>
          <a:xfrm>
            <a:off x="821450" y="4203700"/>
            <a:ext cx="3230400" cy="7398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AN IMAGE IS WORTH A THOUSAND WORDS</a:t>
            </a:r>
            <a:endParaRPr/>
          </a:p>
        </p:txBody>
      </p:sp>
      <p:grpSp>
        <p:nvGrpSpPr>
          <p:cNvPr id="1829" name="Google Shape;1829;p39"/>
          <p:cNvGrpSpPr/>
          <p:nvPr/>
        </p:nvGrpSpPr>
        <p:grpSpPr>
          <a:xfrm rot="800524">
            <a:off x="-154651" y="2162380"/>
            <a:ext cx="1938227" cy="1094857"/>
            <a:chOff x="5913720" y="338987"/>
            <a:chExt cx="2574977" cy="1454542"/>
          </a:xfrm>
        </p:grpSpPr>
        <p:sp>
          <p:nvSpPr>
            <p:cNvPr id="1830" name="Google Shape;1830;p39"/>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1" name="Google Shape;1831;p39"/>
            <p:cNvGrpSpPr/>
            <p:nvPr/>
          </p:nvGrpSpPr>
          <p:grpSpPr>
            <a:xfrm>
              <a:off x="7139184" y="679702"/>
              <a:ext cx="115823" cy="111412"/>
              <a:chOff x="7483850" y="1849650"/>
              <a:chExt cx="144400" cy="138900"/>
            </a:xfrm>
          </p:grpSpPr>
          <p:sp>
            <p:nvSpPr>
              <p:cNvPr id="1832" name="Google Shape;1832;p3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4" name="Google Shape;1834;p39"/>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9"/>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9"/>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 name="Google Shape;1837;p39"/>
            <p:cNvGrpSpPr/>
            <p:nvPr/>
          </p:nvGrpSpPr>
          <p:grpSpPr>
            <a:xfrm>
              <a:off x="5913720" y="815996"/>
              <a:ext cx="115823" cy="111412"/>
              <a:chOff x="7483850" y="1849650"/>
              <a:chExt cx="144400" cy="138900"/>
            </a:xfrm>
          </p:grpSpPr>
          <p:sp>
            <p:nvSpPr>
              <p:cNvPr id="1838" name="Google Shape;1838;p3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 name="Google Shape;1840;p39"/>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9"/>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2" name="Google Shape;1842;p39"/>
            <p:cNvGrpSpPr/>
            <p:nvPr/>
          </p:nvGrpSpPr>
          <p:grpSpPr>
            <a:xfrm flipH="1" rot="10800000">
              <a:off x="8372874" y="1255009"/>
              <a:ext cx="115823" cy="111412"/>
              <a:chOff x="7483850" y="1849650"/>
              <a:chExt cx="144400" cy="138900"/>
            </a:xfrm>
          </p:grpSpPr>
          <p:sp>
            <p:nvSpPr>
              <p:cNvPr id="1843" name="Google Shape;1843;p3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5" name="Google Shape;1845;p39"/>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6" name="Google Shape;1846;p39"/>
            <p:cNvGrpSpPr/>
            <p:nvPr/>
          </p:nvGrpSpPr>
          <p:grpSpPr>
            <a:xfrm flipH="1" rot="10800000">
              <a:off x="8074625" y="1520906"/>
              <a:ext cx="115823" cy="111412"/>
              <a:chOff x="7483850" y="1849650"/>
              <a:chExt cx="144400" cy="138900"/>
            </a:xfrm>
          </p:grpSpPr>
          <p:sp>
            <p:nvSpPr>
              <p:cNvPr id="1847" name="Google Shape;1847;p3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2" name="Shape 1852"/>
        <p:cNvGrpSpPr/>
        <p:nvPr/>
      </p:nvGrpSpPr>
      <p:grpSpPr>
        <a:xfrm>
          <a:off x="0" y="0"/>
          <a:ext cx="0" cy="0"/>
          <a:chOff x="0" y="0"/>
          <a:chExt cx="0" cy="0"/>
        </a:xfrm>
      </p:grpSpPr>
      <p:sp>
        <p:nvSpPr>
          <p:cNvPr id="1853" name="Google Shape;1853;p40"/>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STATISTICS</a:t>
            </a:r>
            <a:endParaRPr/>
          </a:p>
        </p:txBody>
      </p:sp>
      <p:sp>
        <p:nvSpPr>
          <p:cNvPr id="1854" name="Google Shape;1854;p40"/>
          <p:cNvSpPr txBox="1"/>
          <p:nvPr/>
        </p:nvSpPr>
        <p:spPr>
          <a:xfrm>
            <a:off x="1433825" y="1551052"/>
            <a:ext cx="2401500" cy="4107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300">
                <a:solidFill>
                  <a:schemeClr val="accent2"/>
                </a:solidFill>
                <a:latin typeface="Nerko One"/>
                <a:ea typeface="Nerko One"/>
                <a:cs typeface="Nerko One"/>
                <a:sym typeface="Nerko One"/>
              </a:rPr>
              <a:t>MARS</a:t>
            </a:r>
            <a:endParaRPr b="1" sz="2100">
              <a:solidFill>
                <a:schemeClr val="accent3"/>
              </a:solidFill>
              <a:latin typeface="Viga"/>
              <a:ea typeface="Viga"/>
              <a:cs typeface="Viga"/>
              <a:sym typeface="Viga"/>
            </a:endParaRPr>
          </a:p>
        </p:txBody>
      </p:sp>
      <p:sp>
        <p:nvSpPr>
          <p:cNvPr id="1855" name="Google Shape;1855;p40"/>
          <p:cNvSpPr txBox="1"/>
          <p:nvPr/>
        </p:nvSpPr>
        <p:spPr>
          <a:xfrm>
            <a:off x="1433825" y="2067475"/>
            <a:ext cx="2401500" cy="7266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Clr>
                <a:schemeClr val="dk1"/>
              </a:buClr>
              <a:buSzPts val="1100"/>
              <a:buFont typeface="Arial"/>
              <a:buNone/>
            </a:pPr>
            <a:r>
              <a:rPr lang="en" sz="1600">
                <a:solidFill>
                  <a:schemeClr val="dk1"/>
                </a:solidFill>
                <a:latin typeface="Roboto"/>
                <a:ea typeface="Roboto"/>
                <a:cs typeface="Roboto"/>
                <a:sym typeface="Roboto"/>
              </a:rPr>
              <a:t>Despite being red, Mars is actually a cold place. It’s full of iron oxide dust</a:t>
            </a:r>
            <a:endParaRPr sz="1600">
              <a:solidFill>
                <a:schemeClr val="dk1"/>
              </a:solidFill>
              <a:latin typeface="Lato"/>
              <a:ea typeface="Lato"/>
              <a:cs typeface="Lato"/>
              <a:sym typeface="Lato"/>
            </a:endParaRPr>
          </a:p>
        </p:txBody>
      </p:sp>
      <p:sp>
        <p:nvSpPr>
          <p:cNvPr id="1856" name="Google Shape;1856;p40"/>
          <p:cNvSpPr txBox="1"/>
          <p:nvPr/>
        </p:nvSpPr>
        <p:spPr>
          <a:xfrm>
            <a:off x="1433825" y="3079425"/>
            <a:ext cx="2404800" cy="483000"/>
          </a:xfrm>
          <a:prstGeom prst="rect">
            <a:avLst/>
          </a:prstGeom>
          <a:noFill/>
          <a:ln>
            <a:noFill/>
          </a:ln>
        </p:spPr>
        <p:txBody>
          <a:bodyPr anchorCtr="0" anchor="t" bIns="0" lIns="0" spcFirstLastPara="1" rIns="0" wrap="square" tIns="0">
            <a:noAutofit/>
          </a:bodyPr>
          <a:lstStyle/>
          <a:p>
            <a:pPr indent="-317500" lvl="0" marL="320040" rtl="0" algn="l">
              <a:spcBef>
                <a:spcPts val="0"/>
              </a:spcBef>
              <a:spcAft>
                <a:spcPts val="0"/>
              </a:spcAft>
              <a:buClr>
                <a:schemeClr val="accent1"/>
              </a:buClr>
              <a:buSzPts val="1400"/>
              <a:buFont typeface="Lato"/>
              <a:buChar char="●"/>
            </a:pPr>
            <a:r>
              <a:rPr lang="en">
                <a:solidFill>
                  <a:schemeClr val="dk1"/>
                </a:solidFill>
                <a:latin typeface="Roboto"/>
                <a:ea typeface="Roboto"/>
                <a:cs typeface="Roboto"/>
                <a:sym typeface="Roboto"/>
              </a:rPr>
              <a:t>Doses given</a:t>
            </a:r>
            <a:endParaRPr>
              <a:solidFill>
                <a:schemeClr val="dk1"/>
              </a:solidFill>
              <a:latin typeface="Roboto"/>
              <a:ea typeface="Roboto"/>
              <a:cs typeface="Roboto"/>
              <a:sym typeface="Roboto"/>
            </a:endParaRPr>
          </a:p>
          <a:p>
            <a:pPr indent="-317500" lvl="0" marL="320040" rtl="0" algn="l">
              <a:spcBef>
                <a:spcPts val="0"/>
              </a:spcBef>
              <a:spcAft>
                <a:spcPts val="0"/>
              </a:spcAft>
              <a:buClr>
                <a:schemeClr val="dk2"/>
              </a:buClr>
              <a:buSzPts val="1400"/>
              <a:buFont typeface="Lato"/>
              <a:buChar char="●"/>
            </a:pPr>
            <a:r>
              <a:rPr lang="en">
                <a:solidFill>
                  <a:schemeClr val="dk1"/>
                </a:solidFill>
                <a:latin typeface="Roboto"/>
                <a:ea typeface="Roboto"/>
                <a:cs typeface="Roboto"/>
                <a:sym typeface="Roboto"/>
              </a:rPr>
              <a:t>Non-vaccinated</a:t>
            </a:r>
            <a:endParaRPr>
              <a:solidFill>
                <a:schemeClr val="dk1"/>
              </a:solidFill>
              <a:latin typeface="Lato"/>
              <a:ea typeface="Lato"/>
              <a:cs typeface="Lato"/>
              <a:sym typeface="Lato"/>
            </a:endParaRPr>
          </a:p>
        </p:txBody>
      </p:sp>
      <p:sp>
        <p:nvSpPr>
          <p:cNvPr id="1857" name="Google Shape;1857;p40"/>
          <p:cNvSpPr txBox="1"/>
          <p:nvPr/>
        </p:nvSpPr>
        <p:spPr>
          <a:xfrm>
            <a:off x="713225" y="4052200"/>
            <a:ext cx="7717500" cy="215400"/>
          </a:xfrm>
          <a:prstGeom prst="rect">
            <a:avLst/>
          </a:prstGeom>
          <a:noFill/>
          <a:ln>
            <a:noFill/>
          </a:ln>
        </p:spPr>
        <p:txBody>
          <a:bodyPr anchorCtr="0" anchor="t" bIns="0" lIns="0" spcFirstLastPara="1" rIns="0" wrap="square" tIns="0">
            <a:noAutofit/>
          </a:bodyPr>
          <a:lstStyle/>
          <a:p>
            <a:pPr indent="0" lvl="0" marL="0" rtl="0" algn="ctr">
              <a:lnSpc>
                <a:spcPct val="115000"/>
              </a:lnSpc>
              <a:spcBef>
                <a:spcPts val="0"/>
              </a:spcBef>
              <a:spcAft>
                <a:spcPts val="0"/>
              </a:spcAft>
              <a:buNone/>
            </a:pPr>
            <a:r>
              <a:rPr lang="en" sz="1100">
                <a:solidFill>
                  <a:schemeClr val="dk1"/>
                </a:solidFill>
                <a:latin typeface="Roboto"/>
                <a:ea typeface="Roboto"/>
                <a:cs typeface="Roboto"/>
                <a:sym typeface="Roboto"/>
              </a:rPr>
              <a:t>Follow the link in the graph to modify its data and then paste the new one here. </a:t>
            </a:r>
            <a:r>
              <a:rPr b="1" lang="en" sz="1100">
                <a:solidFill>
                  <a:schemeClr val="dk1"/>
                </a:solidFill>
                <a:uFill>
                  <a:noFill/>
                </a:uFill>
                <a:latin typeface="Roboto"/>
                <a:ea typeface="Roboto"/>
                <a:cs typeface="Roboto"/>
                <a:sym typeface="Roboto"/>
                <a:hlinkClick r:id="rId3">
                  <a:extLst>
                    <a:ext uri="{A12FA001-AC4F-418D-AE19-62706E023703}">
                      <ahyp:hlinkClr val="tx"/>
                    </a:ext>
                  </a:extLst>
                </a:hlinkClick>
              </a:rPr>
              <a:t>For more info, click here</a:t>
            </a:r>
            <a:endParaRPr b="1">
              <a:solidFill>
                <a:schemeClr val="dk1"/>
              </a:solidFill>
              <a:latin typeface="Roboto"/>
              <a:ea typeface="Roboto"/>
              <a:cs typeface="Roboto"/>
              <a:sym typeface="Roboto"/>
            </a:endParaRPr>
          </a:p>
        </p:txBody>
      </p:sp>
      <p:pic>
        <p:nvPicPr>
          <p:cNvPr id="1858" name="Google Shape;1858;p40" title="Chart">
            <a:hlinkClick r:id="rId4"/>
          </p:cNvPr>
          <p:cNvPicPr preferRelativeResize="0"/>
          <p:nvPr/>
        </p:nvPicPr>
        <p:blipFill>
          <a:blip r:embed="rId5">
            <a:alphaModFix/>
          </a:blip>
          <a:stretch>
            <a:fillRect/>
          </a:stretch>
        </p:blipFill>
        <p:spPr>
          <a:xfrm>
            <a:off x="4222850" y="1134050"/>
            <a:ext cx="4284744" cy="2649400"/>
          </a:xfrm>
          <a:prstGeom prst="rect">
            <a:avLst/>
          </a:prstGeom>
          <a:noFill/>
          <a:ln>
            <a:noFill/>
          </a:ln>
        </p:spPr>
      </p:pic>
      <p:sp>
        <p:nvSpPr>
          <p:cNvPr id="1859" name="Google Shape;1859;p40"/>
          <p:cNvSpPr txBox="1"/>
          <p:nvPr/>
        </p:nvSpPr>
        <p:spPr>
          <a:xfrm>
            <a:off x="5013150" y="1988350"/>
            <a:ext cx="1559700" cy="63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b="1" lang="en" sz="3100">
                <a:solidFill>
                  <a:schemeClr val="lt1"/>
                </a:solidFill>
                <a:latin typeface="Roboto"/>
                <a:ea typeface="Roboto"/>
                <a:cs typeface="Roboto"/>
                <a:sym typeface="Roboto"/>
              </a:rPr>
              <a:t>4</a:t>
            </a:r>
            <a:r>
              <a:rPr b="1" lang="en" sz="3100">
                <a:solidFill>
                  <a:schemeClr val="lt1"/>
                </a:solidFill>
                <a:latin typeface="Roboto"/>
                <a:ea typeface="Roboto"/>
                <a:cs typeface="Roboto"/>
                <a:sym typeface="Roboto"/>
              </a:rPr>
              <a:t>0%</a:t>
            </a:r>
            <a:endParaRPr b="1" sz="2400">
              <a:solidFill>
                <a:schemeClr val="lt1"/>
              </a:solidFill>
              <a:latin typeface="Roboto"/>
              <a:ea typeface="Roboto"/>
              <a:cs typeface="Roboto"/>
              <a:sym typeface="Roboto"/>
            </a:endParaRPr>
          </a:p>
        </p:txBody>
      </p:sp>
      <p:sp>
        <p:nvSpPr>
          <p:cNvPr id="1860" name="Google Shape;1860;p40"/>
          <p:cNvSpPr txBox="1"/>
          <p:nvPr/>
        </p:nvSpPr>
        <p:spPr>
          <a:xfrm>
            <a:off x="6156150" y="1988350"/>
            <a:ext cx="1559700" cy="63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b="1" lang="en" sz="3100">
                <a:solidFill>
                  <a:schemeClr val="lt1"/>
                </a:solidFill>
                <a:latin typeface="Roboto"/>
                <a:ea typeface="Roboto"/>
                <a:cs typeface="Roboto"/>
                <a:sym typeface="Roboto"/>
              </a:rPr>
              <a:t>6</a:t>
            </a:r>
            <a:r>
              <a:rPr b="1" lang="en" sz="3100">
                <a:solidFill>
                  <a:schemeClr val="lt1"/>
                </a:solidFill>
                <a:latin typeface="Roboto"/>
                <a:ea typeface="Roboto"/>
                <a:cs typeface="Roboto"/>
                <a:sym typeface="Roboto"/>
              </a:rPr>
              <a:t>0%</a:t>
            </a:r>
            <a:endParaRPr b="1" sz="2400">
              <a:solidFill>
                <a:schemeClr val="lt1"/>
              </a:solidFill>
              <a:latin typeface="Roboto"/>
              <a:ea typeface="Roboto"/>
              <a:cs typeface="Roboto"/>
              <a:sym typeface="Roboto"/>
            </a:endParaRPr>
          </a:p>
        </p:txBody>
      </p:sp>
      <p:grpSp>
        <p:nvGrpSpPr>
          <p:cNvPr id="1861" name="Google Shape;1861;p40"/>
          <p:cNvGrpSpPr/>
          <p:nvPr/>
        </p:nvGrpSpPr>
        <p:grpSpPr>
          <a:xfrm>
            <a:off x="6244837" y="2776738"/>
            <a:ext cx="1559755" cy="1271960"/>
            <a:chOff x="7339200" y="577653"/>
            <a:chExt cx="1299904" cy="1060055"/>
          </a:xfrm>
        </p:grpSpPr>
        <p:sp>
          <p:nvSpPr>
            <p:cNvPr id="1862" name="Google Shape;1862;p40"/>
            <p:cNvSpPr/>
            <p:nvPr/>
          </p:nvSpPr>
          <p:spPr>
            <a:xfrm rot="-1593472">
              <a:off x="7415352" y="801939"/>
              <a:ext cx="1147601" cy="611483"/>
            </a:xfrm>
            <a:custGeom>
              <a:rect b="b" l="l" r="r" t="t"/>
              <a:pathLst>
                <a:path extrusionOk="0" h="13704" w="25719">
                  <a:moveTo>
                    <a:pt x="11705" y="0"/>
                  </a:moveTo>
                  <a:cubicBezTo>
                    <a:pt x="11346" y="0"/>
                    <a:pt x="10994" y="122"/>
                    <a:pt x="10716" y="344"/>
                  </a:cubicBezTo>
                  <a:cubicBezTo>
                    <a:pt x="10470" y="169"/>
                    <a:pt x="10179" y="76"/>
                    <a:pt x="9881" y="76"/>
                  </a:cubicBezTo>
                  <a:cubicBezTo>
                    <a:pt x="9674" y="76"/>
                    <a:pt x="9464" y="121"/>
                    <a:pt x="9264" y="213"/>
                  </a:cubicBezTo>
                  <a:lnTo>
                    <a:pt x="9085" y="309"/>
                  </a:lnTo>
                  <a:cubicBezTo>
                    <a:pt x="9049" y="309"/>
                    <a:pt x="9026" y="285"/>
                    <a:pt x="8990" y="285"/>
                  </a:cubicBezTo>
                  <a:cubicBezTo>
                    <a:pt x="8907" y="279"/>
                    <a:pt x="8832" y="276"/>
                    <a:pt x="8768" y="276"/>
                  </a:cubicBezTo>
                  <a:cubicBezTo>
                    <a:pt x="8704" y="276"/>
                    <a:pt x="8651" y="279"/>
                    <a:pt x="8609" y="285"/>
                  </a:cubicBezTo>
                  <a:lnTo>
                    <a:pt x="7990" y="285"/>
                  </a:lnTo>
                  <a:cubicBezTo>
                    <a:pt x="7956" y="285"/>
                    <a:pt x="7912" y="283"/>
                    <a:pt x="7858" y="283"/>
                  </a:cubicBezTo>
                  <a:cubicBezTo>
                    <a:pt x="7777" y="283"/>
                    <a:pt x="7675" y="287"/>
                    <a:pt x="7561" y="309"/>
                  </a:cubicBezTo>
                  <a:cubicBezTo>
                    <a:pt x="7323" y="232"/>
                    <a:pt x="7115" y="225"/>
                    <a:pt x="6975" y="225"/>
                  </a:cubicBezTo>
                  <a:cubicBezTo>
                    <a:pt x="6940" y="225"/>
                    <a:pt x="6909" y="225"/>
                    <a:pt x="6882" y="225"/>
                  </a:cubicBezTo>
                  <a:lnTo>
                    <a:pt x="6561" y="249"/>
                  </a:lnTo>
                  <a:cubicBezTo>
                    <a:pt x="6359" y="249"/>
                    <a:pt x="6168" y="261"/>
                    <a:pt x="5954" y="261"/>
                  </a:cubicBezTo>
                  <a:lnTo>
                    <a:pt x="5835" y="261"/>
                  </a:lnTo>
                  <a:cubicBezTo>
                    <a:pt x="5656" y="261"/>
                    <a:pt x="5430" y="273"/>
                    <a:pt x="5192" y="320"/>
                  </a:cubicBezTo>
                  <a:cubicBezTo>
                    <a:pt x="4954" y="368"/>
                    <a:pt x="4751" y="428"/>
                    <a:pt x="4561" y="511"/>
                  </a:cubicBezTo>
                  <a:cubicBezTo>
                    <a:pt x="4180" y="690"/>
                    <a:pt x="3882" y="1023"/>
                    <a:pt x="3751" y="1416"/>
                  </a:cubicBezTo>
                  <a:cubicBezTo>
                    <a:pt x="3620" y="1797"/>
                    <a:pt x="3644" y="2190"/>
                    <a:pt x="3811" y="2535"/>
                  </a:cubicBezTo>
                  <a:cubicBezTo>
                    <a:pt x="3977" y="2880"/>
                    <a:pt x="4215" y="3083"/>
                    <a:pt x="4442" y="3226"/>
                  </a:cubicBezTo>
                  <a:lnTo>
                    <a:pt x="4442" y="3249"/>
                  </a:lnTo>
                  <a:cubicBezTo>
                    <a:pt x="4442" y="3380"/>
                    <a:pt x="4430" y="3523"/>
                    <a:pt x="4430" y="3666"/>
                  </a:cubicBezTo>
                  <a:cubicBezTo>
                    <a:pt x="4430" y="3714"/>
                    <a:pt x="4430" y="3738"/>
                    <a:pt x="4406" y="3785"/>
                  </a:cubicBezTo>
                  <a:lnTo>
                    <a:pt x="4406" y="3821"/>
                  </a:lnTo>
                  <a:cubicBezTo>
                    <a:pt x="4406" y="3880"/>
                    <a:pt x="4394" y="3940"/>
                    <a:pt x="4394" y="4000"/>
                  </a:cubicBezTo>
                  <a:lnTo>
                    <a:pt x="4394" y="4035"/>
                  </a:lnTo>
                  <a:cubicBezTo>
                    <a:pt x="3894" y="4119"/>
                    <a:pt x="3442" y="4392"/>
                    <a:pt x="3156" y="4797"/>
                  </a:cubicBezTo>
                  <a:cubicBezTo>
                    <a:pt x="2941" y="4333"/>
                    <a:pt x="2477" y="4011"/>
                    <a:pt x="1929" y="4011"/>
                  </a:cubicBezTo>
                  <a:lnTo>
                    <a:pt x="1358" y="4011"/>
                  </a:lnTo>
                  <a:cubicBezTo>
                    <a:pt x="620" y="4011"/>
                    <a:pt x="1" y="4619"/>
                    <a:pt x="1" y="5369"/>
                  </a:cubicBezTo>
                  <a:lnTo>
                    <a:pt x="1" y="8607"/>
                  </a:lnTo>
                  <a:cubicBezTo>
                    <a:pt x="1" y="9357"/>
                    <a:pt x="620" y="9965"/>
                    <a:pt x="1358" y="9965"/>
                  </a:cubicBezTo>
                  <a:lnTo>
                    <a:pt x="1691" y="9965"/>
                  </a:lnTo>
                  <a:lnTo>
                    <a:pt x="1691" y="9988"/>
                  </a:lnTo>
                  <a:lnTo>
                    <a:pt x="1703" y="10286"/>
                  </a:lnTo>
                  <a:cubicBezTo>
                    <a:pt x="1715" y="10429"/>
                    <a:pt x="1715" y="10572"/>
                    <a:pt x="1727" y="10703"/>
                  </a:cubicBezTo>
                  <a:lnTo>
                    <a:pt x="1727" y="10810"/>
                  </a:lnTo>
                  <a:cubicBezTo>
                    <a:pt x="1751" y="11096"/>
                    <a:pt x="1763" y="11417"/>
                    <a:pt x="1834" y="11774"/>
                  </a:cubicBezTo>
                  <a:cubicBezTo>
                    <a:pt x="1894" y="12060"/>
                    <a:pt x="1989" y="12310"/>
                    <a:pt x="2120" y="12548"/>
                  </a:cubicBezTo>
                  <a:cubicBezTo>
                    <a:pt x="2168" y="12643"/>
                    <a:pt x="2227" y="12727"/>
                    <a:pt x="2263" y="12810"/>
                  </a:cubicBezTo>
                  <a:cubicBezTo>
                    <a:pt x="2299" y="12846"/>
                    <a:pt x="2346" y="12905"/>
                    <a:pt x="2370" y="12953"/>
                  </a:cubicBezTo>
                  <a:cubicBezTo>
                    <a:pt x="2465" y="13072"/>
                    <a:pt x="2560" y="13179"/>
                    <a:pt x="2668" y="13263"/>
                  </a:cubicBezTo>
                  <a:cubicBezTo>
                    <a:pt x="2846" y="13417"/>
                    <a:pt x="3037" y="13536"/>
                    <a:pt x="3263" y="13608"/>
                  </a:cubicBezTo>
                  <a:cubicBezTo>
                    <a:pt x="3299" y="13620"/>
                    <a:pt x="3382" y="13655"/>
                    <a:pt x="3489" y="13667"/>
                  </a:cubicBezTo>
                  <a:cubicBezTo>
                    <a:pt x="3608" y="13703"/>
                    <a:pt x="3727" y="13703"/>
                    <a:pt x="3846" y="13703"/>
                  </a:cubicBezTo>
                  <a:cubicBezTo>
                    <a:pt x="4168" y="13703"/>
                    <a:pt x="4501" y="13608"/>
                    <a:pt x="4787" y="13429"/>
                  </a:cubicBezTo>
                  <a:cubicBezTo>
                    <a:pt x="4940" y="13478"/>
                    <a:pt x="5096" y="13505"/>
                    <a:pt x="5253" y="13505"/>
                  </a:cubicBezTo>
                  <a:cubicBezTo>
                    <a:pt x="5400" y="13505"/>
                    <a:pt x="5547" y="13481"/>
                    <a:pt x="5692" y="13429"/>
                  </a:cubicBezTo>
                  <a:cubicBezTo>
                    <a:pt x="5716" y="13441"/>
                    <a:pt x="5763" y="13465"/>
                    <a:pt x="5811" y="13477"/>
                  </a:cubicBezTo>
                  <a:cubicBezTo>
                    <a:pt x="6001" y="13548"/>
                    <a:pt x="6192" y="13596"/>
                    <a:pt x="6406" y="13596"/>
                  </a:cubicBezTo>
                  <a:lnTo>
                    <a:pt x="6490" y="13596"/>
                  </a:lnTo>
                  <a:cubicBezTo>
                    <a:pt x="6609" y="13596"/>
                    <a:pt x="6751" y="13560"/>
                    <a:pt x="6871" y="13524"/>
                  </a:cubicBezTo>
                  <a:lnTo>
                    <a:pt x="7085" y="13429"/>
                  </a:lnTo>
                  <a:cubicBezTo>
                    <a:pt x="7263" y="13524"/>
                    <a:pt x="7466" y="13584"/>
                    <a:pt x="7668" y="13608"/>
                  </a:cubicBezTo>
                  <a:cubicBezTo>
                    <a:pt x="7775" y="13620"/>
                    <a:pt x="7883" y="13644"/>
                    <a:pt x="7978" y="13644"/>
                  </a:cubicBezTo>
                  <a:cubicBezTo>
                    <a:pt x="8073" y="13644"/>
                    <a:pt x="8145" y="13644"/>
                    <a:pt x="8240" y="13620"/>
                  </a:cubicBezTo>
                  <a:cubicBezTo>
                    <a:pt x="8561" y="13584"/>
                    <a:pt x="8895" y="13465"/>
                    <a:pt x="9168" y="13263"/>
                  </a:cubicBezTo>
                  <a:cubicBezTo>
                    <a:pt x="9216" y="13286"/>
                    <a:pt x="9276" y="13298"/>
                    <a:pt x="9323" y="13310"/>
                  </a:cubicBezTo>
                  <a:cubicBezTo>
                    <a:pt x="9490" y="13358"/>
                    <a:pt x="9669" y="13370"/>
                    <a:pt x="9847" y="13370"/>
                  </a:cubicBezTo>
                  <a:cubicBezTo>
                    <a:pt x="9978" y="13370"/>
                    <a:pt x="10109" y="13358"/>
                    <a:pt x="10264" y="13322"/>
                  </a:cubicBezTo>
                  <a:cubicBezTo>
                    <a:pt x="10454" y="13429"/>
                    <a:pt x="10681" y="13501"/>
                    <a:pt x="10919" y="13536"/>
                  </a:cubicBezTo>
                  <a:cubicBezTo>
                    <a:pt x="11014" y="13548"/>
                    <a:pt x="11121" y="13560"/>
                    <a:pt x="11216" y="13560"/>
                  </a:cubicBezTo>
                  <a:cubicBezTo>
                    <a:pt x="11300" y="13560"/>
                    <a:pt x="11395" y="13584"/>
                    <a:pt x="11490" y="13584"/>
                  </a:cubicBezTo>
                  <a:lnTo>
                    <a:pt x="11538" y="13584"/>
                  </a:lnTo>
                  <a:cubicBezTo>
                    <a:pt x="11645" y="13584"/>
                    <a:pt x="11752" y="13584"/>
                    <a:pt x="11847" y="13560"/>
                  </a:cubicBezTo>
                  <a:cubicBezTo>
                    <a:pt x="11966" y="13548"/>
                    <a:pt x="12085" y="13536"/>
                    <a:pt x="12193" y="13524"/>
                  </a:cubicBezTo>
                  <a:cubicBezTo>
                    <a:pt x="12324" y="13489"/>
                    <a:pt x="12502" y="13441"/>
                    <a:pt x="12681" y="13370"/>
                  </a:cubicBezTo>
                  <a:cubicBezTo>
                    <a:pt x="12773" y="13388"/>
                    <a:pt x="12868" y="13398"/>
                    <a:pt x="12964" y="13398"/>
                  </a:cubicBezTo>
                  <a:cubicBezTo>
                    <a:pt x="13117" y="13398"/>
                    <a:pt x="13273" y="13373"/>
                    <a:pt x="13419" y="13322"/>
                  </a:cubicBezTo>
                  <a:cubicBezTo>
                    <a:pt x="13455" y="13310"/>
                    <a:pt x="13490" y="13298"/>
                    <a:pt x="13538" y="13286"/>
                  </a:cubicBezTo>
                  <a:cubicBezTo>
                    <a:pt x="13776" y="13405"/>
                    <a:pt x="14026" y="13477"/>
                    <a:pt x="14276" y="13477"/>
                  </a:cubicBezTo>
                  <a:cubicBezTo>
                    <a:pt x="14514" y="13477"/>
                    <a:pt x="14752" y="13417"/>
                    <a:pt x="14979" y="13310"/>
                  </a:cubicBezTo>
                  <a:cubicBezTo>
                    <a:pt x="15003" y="13298"/>
                    <a:pt x="15026" y="13286"/>
                    <a:pt x="15050" y="13286"/>
                  </a:cubicBezTo>
                  <a:cubicBezTo>
                    <a:pt x="15107" y="13291"/>
                    <a:pt x="15163" y="13293"/>
                    <a:pt x="15220" y="13293"/>
                  </a:cubicBezTo>
                  <a:cubicBezTo>
                    <a:pt x="15318" y="13293"/>
                    <a:pt x="15416" y="13285"/>
                    <a:pt x="15514" y="13263"/>
                  </a:cubicBezTo>
                  <a:cubicBezTo>
                    <a:pt x="15562" y="13298"/>
                    <a:pt x="15598" y="13310"/>
                    <a:pt x="15657" y="13346"/>
                  </a:cubicBezTo>
                  <a:cubicBezTo>
                    <a:pt x="15872" y="13429"/>
                    <a:pt x="16074" y="13477"/>
                    <a:pt x="16300" y="13477"/>
                  </a:cubicBezTo>
                  <a:cubicBezTo>
                    <a:pt x="16550" y="13477"/>
                    <a:pt x="16788" y="13417"/>
                    <a:pt x="17015" y="13310"/>
                  </a:cubicBezTo>
                  <a:cubicBezTo>
                    <a:pt x="17193" y="13382"/>
                    <a:pt x="17408" y="13429"/>
                    <a:pt x="17610" y="13429"/>
                  </a:cubicBezTo>
                  <a:lnTo>
                    <a:pt x="17681" y="13429"/>
                  </a:lnTo>
                  <a:cubicBezTo>
                    <a:pt x="18027" y="13417"/>
                    <a:pt x="18360" y="13286"/>
                    <a:pt x="18610" y="13072"/>
                  </a:cubicBezTo>
                  <a:cubicBezTo>
                    <a:pt x="18848" y="13179"/>
                    <a:pt x="19110" y="13227"/>
                    <a:pt x="19384" y="13227"/>
                  </a:cubicBezTo>
                  <a:lnTo>
                    <a:pt x="19432" y="13227"/>
                  </a:lnTo>
                  <a:cubicBezTo>
                    <a:pt x="19527" y="13227"/>
                    <a:pt x="19634" y="13203"/>
                    <a:pt x="19741" y="13191"/>
                  </a:cubicBezTo>
                  <a:cubicBezTo>
                    <a:pt x="20229" y="13108"/>
                    <a:pt x="20646" y="12941"/>
                    <a:pt x="20979" y="12703"/>
                  </a:cubicBezTo>
                  <a:lnTo>
                    <a:pt x="21015" y="12655"/>
                  </a:lnTo>
                  <a:cubicBezTo>
                    <a:pt x="21301" y="12429"/>
                    <a:pt x="21503" y="12155"/>
                    <a:pt x="21622" y="11834"/>
                  </a:cubicBezTo>
                  <a:cubicBezTo>
                    <a:pt x="21730" y="11536"/>
                    <a:pt x="21741" y="11227"/>
                    <a:pt x="21694" y="10917"/>
                  </a:cubicBezTo>
                  <a:cubicBezTo>
                    <a:pt x="21658" y="10786"/>
                    <a:pt x="21610" y="10667"/>
                    <a:pt x="21551" y="10548"/>
                  </a:cubicBezTo>
                  <a:cubicBezTo>
                    <a:pt x="21646" y="10203"/>
                    <a:pt x="21622" y="9845"/>
                    <a:pt x="21491" y="9512"/>
                  </a:cubicBezTo>
                  <a:lnTo>
                    <a:pt x="21491" y="9500"/>
                  </a:lnTo>
                  <a:cubicBezTo>
                    <a:pt x="21599" y="9607"/>
                    <a:pt x="21718" y="9714"/>
                    <a:pt x="21884" y="9810"/>
                  </a:cubicBezTo>
                  <a:cubicBezTo>
                    <a:pt x="22003" y="9893"/>
                    <a:pt x="22134" y="9953"/>
                    <a:pt x="22277" y="9988"/>
                  </a:cubicBezTo>
                  <a:cubicBezTo>
                    <a:pt x="22420" y="10036"/>
                    <a:pt x="22563" y="10048"/>
                    <a:pt x="22718" y="10048"/>
                  </a:cubicBezTo>
                  <a:cubicBezTo>
                    <a:pt x="22801" y="10048"/>
                    <a:pt x="22873" y="10048"/>
                    <a:pt x="22968" y="10036"/>
                  </a:cubicBezTo>
                  <a:cubicBezTo>
                    <a:pt x="23146" y="10012"/>
                    <a:pt x="23325" y="9953"/>
                    <a:pt x="23492" y="9857"/>
                  </a:cubicBezTo>
                  <a:cubicBezTo>
                    <a:pt x="23623" y="9786"/>
                    <a:pt x="23754" y="9679"/>
                    <a:pt x="23849" y="9572"/>
                  </a:cubicBezTo>
                  <a:cubicBezTo>
                    <a:pt x="24099" y="9310"/>
                    <a:pt x="24254" y="8964"/>
                    <a:pt x="24277" y="8607"/>
                  </a:cubicBezTo>
                  <a:lnTo>
                    <a:pt x="24289" y="8607"/>
                  </a:lnTo>
                  <a:cubicBezTo>
                    <a:pt x="24325" y="8607"/>
                    <a:pt x="24337" y="8607"/>
                    <a:pt x="24373" y="8595"/>
                  </a:cubicBezTo>
                  <a:cubicBezTo>
                    <a:pt x="24456" y="8583"/>
                    <a:pt x="24563" y="8548"/>
                    <a:pt x="24670" y="8500"/>
                  </a:cubicBezTo>
                  <a:cubicBezTo>
                    <a:pt x="25290" y="8262"/>
                    <a:pt x="25706" y="7690"/>
                    <a:pt x="25718" y="7012"/>
                  </a:cubicBezTo>
                  <a:cubicBezTo>
                    <a:pt x="25659" y="6928"/>
                    <a:pt x="25659" y="6809"/>
                    <a:pt x="25635" y="6678"/>
                  </a:cubicBezTo>
                  <a:cubicBezTo>
                    <a:pt x="25575" y="6416"/>
                    <a:pt x="25468" y="6202"/>
                    <a:pt x="25301" y="6024"/>
                  </a:cubicBezTo>
                  <a:cubicBezTo>
                    <a:pt x="25409" y="5809"/>
                    <a:pt x="25456" y="5583"/>
                    <a:pt x="25468" y="5369"/>
                  </a:cubicBezTo>
                  <a:cubicBezTo>
                    <a:pt x="25468" y="5202"/>
                    <a:pt x="25456" y="5035"/>
                    <a:pt x="25409" y="4892"/>
                  </a:cubicBezTo>
                  <a:cubicBezTo>
                    <a:pt x="25361" y="4750"/>
                    <a:pt x="25301" y="4607"/>
                    <a:pt x="25230" y="4488"/>
                  </a:cubicBezTo>
                  <a:cubicBezTo>
                    <a:pt x="25075" y="4261"/>
                    <a:pt x="24885" y="4071"/>
                    <a:pt x="24647" y="3952"/>
                  </a:cubicBezTo>
                  <a:cubicBezTo>
                    <a:pt x="24422" y="3819"/>
                    <a:pt x="24170" y="3756"/>
                    <a:pt x="23900" y="3756"/>
                  </a:cubicBezTo>
                  <a:cubicBezTo>
                    <a:pt x="23856" y="3756"/>
                    <a:pt x="23811" y="3758"/>
                    <a:pt x="23766" y="3761"/>
                  </a:cubicBezTo>
                  <a:cubicBezTo>
                    <a:pt x="23742" y="3761"/>
                    <a:pt x="23694" y="3761"/>
                    <a:pt x="23670" y="3773"/>
                  </a:cubicBezTo>
                  <a:cubicBezTo>
                    <a:pt x="23456" y="3309"/>
                    <a:pt x="23087" y="2987"/>
                    <a:pt x="22611" y="2845"/>
                  </a:cubicBezTo>
                  <a:cubicBezTo>
                    <a:pt x="22480" y="2809"/>
                    <a:pt x="22325" y="2785"/>
                    <a:pt x="22158" y="2785"/>
                  </a:cubicBezTo>
                  <a:cubicBezTo>
                    <a:pt x="22027" y="2785"/>
                    <a:pt x="21896" y="2821"/>
                    <a:pt x="21765" y="2845"/>
                  </a:cubicBezTo>
                  <a:cubicBezTo>
                    <a:pt x="21182" y="3011"/>
                    <a:pt x="20884" y="3440"/>
                    <a:pt x="20789" y="3595"/>
                  </a:cubicBezTo>
                  <a:cubicBezTo>
                    <a:pt x="20753" y="3654"/>
                    <a:pt x="20718" y="3702"/>
                    <a:pt x="20694" y="3761"/>
                  </a:cubicBezTo>
                  <a:lnTo>
                    <a:pt x="20491" y="3761"/>
                  </a:lnTo>
                  <a:cubicBezTo>
                    <a:pt x="20396" y="3773"/>
                    <a:pt x="20289" y="3785"/>
                    <a:pt x="20194" y="3821"/>
                  </a:cubicBezTo>
                  <a:cubicBezTo>
                    <a:pt x="19920" y="3892"/>
                    <a:pt x="19646" y="4059"/>
                    <a:pt x="19455" y="4273"/>
                  </a:cubicBezTo>
                  <a:cubicBezTo>
                    <a:pt x="19515" y="4142"/>
                    <a:pt x="19563" y="4011"/>
                    <a:pt x="19586" y="3857"/>
                  </a:cubicBezTo>
                  <a:cubicBezTo>
                    <a:pt x="19598" y="3785"/>
                    <a:pt x="19622" y="3702"/>
                    <a:pt x="19634" y="3607"/>
                  </a:cubicBezTo>
                  <a:cubicBezTo>
                    <a:pt x="19646" y="3535"/>
                    <a:pt x="19646" y="3476"/>
                    <a:pt x="19658" y="3404"/>
                  </a:cubicBezTo>
                  <a:cubicBezTo>
                    <a:pt x="19694" y="3118"/>
                    <a:pt x="19705" y="2845"/>
                    <a:pt x="19682" y="2583"/>
                  </a:cubicBezTo>
                  <a:cubicBezTo>
                    <a:pt x="19634" y="2190"/>
                    <a:pt x="19563" y="1690"/>
                    <a:pt x="19265" y="1225"/>
                  </a:cubicBezTo>
                  <a:cubicBezTo>
                    <a:pt x="18872" y="622"/>
                    <a:pt x="18233" y="273"/>
                    <a:pt x="17578" y="273"/>
                  </a:cubicBezTo>
                  <a:cubicBezTo>
                    <a:pt x="17458" y="273"/>
                    <a:pt x="17337" y="285"/>
                    <a:pt x="17217" y="309"/>
                  </a:cubicBezTo>
                  <a:cubicBezTo>
                    <a:pt x="17193" y="309"/>
                    <a:pt x="17158" y="320"/>
                    <a:pt x="17134" y="320"/>
                  </a:cubicBezTo>
                  <a:cubicBezTo>
                    <a:pt x="17003" y="261"/>
                    <a:pt x="16848" y="201"/>
                    <a:pt x="16705" y="190"/>
                  </a:cubicBezTo>
                  <a:cubicBezTo>
                    <a:pt x="16443" y="154"/>
                    <a:pt x="16241" y="154"/>
                    <a:pt x="16074" y="154"/>
                  </a:cubicBezTo>
                  <a:lnTo>
                    <a:pt x="15931" y="154"/>
                  </a:lnTo>
                  <a:cubicBezTo>
                    <a:pt x="15872" y="154"/>
                    <a:pt x="15812" y="154"/>
                    <a:pt x="15753" y="142"/>
                  </a:cubicBezTo>
                  <a:lnTo>
                    <a:pt x="15645" y="142"/>
                  </a:lnTo>
                  <a:cubicBezTo>
                    <a:pt x="15514" y="142"/>
                    <a:pt x="15372" y="142"/>
                    <a:pt x="15241" y="154"/>
                  </a:cubicBezTo>
                  <a:cubicBezTo>
                    <a:pt x="14979" y="166"/>
                    <a:pt x="14705" y="261"/>
                    <a:pt x="14479" y="404"/>
                  </a:cubicBezTo>
                  <a:cubicBezTo>
                    <a:pt x="14300" y="309"/>
                    <a:pt x="14121" y="249"/>
                    <a:pt x="13919" y="213"/>
                  </a:cubicBezTo>
                  <a:cubicBezTo>
                    <a:pt x="13696" y="184"/>
                    <a:pt x="13481" y="169"/>
                    <a:pt x="13269" y="169"/>
                  </a:cubicBezTo>
                  <a:cubicBezTo>
                    <a:pt x="13132" y="169"/>
                    <a:pt x="12996" y="175"/>
                    <a:pt x="12859" y="190"/>
                  </a:cubicBezTo>
                  <a:lnTo>
                    <a:pt x="12836" y="190"/>
                  </a:lnTo>
                  <a:cubicBezTo>
                    <a:pt x="12717" y="190"/>
                    <a:pt x="12609" y="201"/>
                    <a:pt x="12490" y="213"/>
                  </a:cubicBezTo>
                  <a:cubicBezTo>
                    <a:pt x="12395" y="166"/>
                    <a:pt x="12324" y="130"/>
                    <a:pt x="12240" y="94"/>
                  </a:cubicBezTo>
                  <a:cubicBezTo>
                    <a:pt x="12066" y="31"/>
                    <a:pt x="11884" y="0"/>
                    <a:pt x="11705" y="0"/>
                  </a:cubicBezTo>
                  <a:close/>
                </a:path>
              </a:pathLst>
            </a:custGeom>
            <a:solidFill>
              <a:schemeClr val="lt1"/>
            </a:solidFill>
            <a:ln>
              <a:noFill/>
            </a:ln>
            <a:effectLst>
              <a:outerShdw rotWithShape="0" algn="bl" dir="2940000" dist="19050">
                <a:schemeClr val="dk2">
                  <a:alpha val="37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0"/>
            <p:cNvSpPr/>
            <p:nvPr/>
          </p:nvSpPr>
          <p:spPr>
            <a:xfrm rot="-1593472">
              <a:off x="8003883" y="1053877"/>
              <a:ext cx="35117" cy="82415"/>
            </a:xfrm>
            <a:custGeom>
              <a:rect b="b" l="l" r="r" t="t"/>
              <a:pathLst>
                <a:path extrusionOk="0" h="1847" w="787">
                  <a:moveTo>
                    <a:pt x="0" y="1"/>
                  </a:moveTo>
                  <a:lnTo>
                    <a:pt x="0" y="1846"/>
                  </a:lnTo>
                  <a:lnTo>
                    <a:pt x="786" y="1846"/>
                  </a:lnTo>
                  <a:lnTo>
                    <a:pt x="7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0"/>
            <p:cNvSpPr/>
            <p:nvPr/>
          </p:nvSpPr>
          <p:spPr>
            <a:xfrm rot="-1593472">
              <a:off x="8034507" y="1050727"/>
              <a:ext cx="35652" cy="59033"/>
            </a:xfrm>
            <a:custGeom>
              <a:rect b="b" l="l" r="r" t="t"/>
              <a:pathLst>
                <a:path extrusionOk="0" h="1323" w="799">
                  <a:moveTo>
                    <a:pt x="0" y="1"/>
                  </a:moveTo>
                  <a:lnTo>
                    <a:pt x="0" y="1322"/>
                  </a:lnTo>
                  <a:lnTo>
                    <a:pt x="798" y="1322"/>
                  </a:lnTo>
                  <a:lnTo>
                    <a:pt x="7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0"/>
            <p:cNvSpPr/>
            <p:nvPr/>
          </p:nvSpPr>
          <p:spPr>
            <a:xfrm rot="-1593472">
              <a:off x="8050468" y="998856"/>
              <a:ext cx="320912" cy="45"/>
            </a:xfrm>
            <a:custGeom>
              <a:rect b="b" l="l" r="r" t="t"/>
              <a:pathLst>
                <a:path extrusionOk="0" fill="none" h="1" w="7192">
                  <a:moveTo>
                    <a:pt x="0" y="1"/>
                  </a:moveTo>
                  <a:lnTo>
                    <a:pt x="7191" y="1"/>
                  </a:lnTo>
                </a:path>
              </a:pathLst>
            </a:custGeom>
            <a:noFill/>
            <a:ln cap="flat" cmpd="sng" w="3875">
              <a:solidFill>
                <a:schemeClr val="dk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0"/>
            <p:cNvSpPr/>
            <p:nvPr/>
          </p:nvSpPr>
          <p:spPr>
            <a:xfrm rot="-1593472">
              <a:off x="7618975" y="1122941"/>
              <a:ext cx="415464" cy="137120"/>
            </a:xfrm>
            <a:custGeom>
              <a:rect b="b" l="l" r="r" t="t"/>
              <a:pathLst>
                <a:path extrusionOk="0" h="3073" w="9311">
                  <a:moveTo>
                    <a:pt x="596" y="1"/>
                  </a:moveTo>
                  <a:cubicBezTo>
                    <a:pt x="274" y="1"/>
                    <a:pt x="0" y="263"/>
                    <a:pt x="0" y="596"/>
                  </a:cubicBezTo>
                  <a:lnTo>
                    <a:pt x="0" y="2477"/>
                  </a:lnTo>
                  <a:cubicBezTo>
                    <a:pt x="0" y="2811"/>
                    <a:pt x="274" y="3073"/>
                    <a:pt x="596" y="3073"/>
                  </a:cubicBezTo>
                  <a:lnTo>
                    <a:pt x="8716" y="3073"/>
                  </a:lnTo>
                  <a:cubicBezTo>
                    <a:pt x="9037" y="3073"/>
                    <a:pt x="9311" y="2822"/>
                    <a:pt x="9311" y="2477"/>
                  </a:cubicBezTo>
                  <a:lnTo>
                    <a:pt x="9311" y="596"/>
                  </a:lnTo>
                  <a:cubicBezTo>
                    <a:pt x="9311" y="263"/>
                    <a:pt x="9037" y="1"/>
                    <a:pt x="8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0"/>
            <p:cNvSpPr/>
            <p:nvPr/>
          </p:nvSpPr>
          <p:spPr>
            <a:xfrm rot="-1593472">
              <a:off x="7810512" y="1089934"/>
              <a:ext cx="200883" cy="119584"/>
            </a:xfrm>
            <a:custGeom>
              <a:rect b="b" l="l" r="r" t="t"/>
              <a:pathLst>
                <a:path extrusionOk="0" h="2680" w="4502">
                  <a:moveTo>
                    <a:pt x="1" y="0"/>
                  </a:moveTo>
                  <a:lnTo>
                    <a:pt x="1" y="2679"/>
                  </a:lnTo>
                  <a:lnTo>
                    <a:pt x="4144" y="2679"/>
                  </a:lnTo>
                  <a:cubicBezTo>
                    <a:pt x="4335" y="2679"/>
                    <a:pt x="4501" y="2512"/>
                    <a:pt x="4501" y="2322"/>
                  </a:cubicBezTo>
                  <a:lnTo>
                    <a:pt x="4501" y="369"/>
                  </a:lnTo>
                  <a:cubicBezTo>
                    <a:pt x="4501" y="167"/>
                    <a:pt x="4335" y="0"/>
                    <a:pt x="4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0"/>
            <p:cNvSpPr/>
            <p:nvPr/>
          </p:nvSpPr>
          <p:spPr>
            <a:xfrm rot="-1593472">
              <a:off x="7803525" y="1138981"/>
              <a:ext cx="18607" cy="119584"/>
            </a:xfrm>
            <a:custGeom>
              <a:rect b="b" l="l" r="r" t="t"/>
              <a:pathLst>
                <a:path extrusionOk="0" h="2680" w="417">
                  <a:moveTo>
                    <a:pt x="0" y="0"/>
                  </a:moveTo>
                  <a:lnTo>
                    <a:pt x="0" y="2679"/>
                  </a:lnTo>
                  <a:lnTo>
                    <a:pt x="417" y="2679"/>
                  </a:lnTo>
                  <a:lnTo>
                    <a:pt x="4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0"/>
            <p:cNvSpPr/>
            <p:nvPr/>
          </p:nvSpPr>
          <p:spPr>
            <a:xfrm rot="-1593472">
              <a:off x="7522003" y="1258528"/>
              <a:ext cx="298602" cy="21284"/>
            </a:xfrm>
            <a:custGeom>
              <a:rect b="b" l="l" r="r" t="t"/>
              <a:pathLst>
                <a:path extrusionOk="0" h="477" w="6692">
                  <a:moveTo>
                    <a:pt x="1" y="0"/>
                  </a:moveTo>
                  <a:lnTo>
                    <a:pt x="1" y="477"/>
                  </a:lnTo>
                  <a:lnTo>
                    <a:pt x="6692" y="477"/>
                  </a:lnTo>
                  <a:lnTo>
                    <a:pt x="66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0"/>
            <p:cNvSpPr/>
            <p:nvPr/>
          </p:nvSpPr>
          <p:spPr>
            <a:xfrm rot="-1593472">
              <a:off x="7529298" y="1266251"/>
              <a:ext cx="25523" cy="144571"/>
            </a:xfrm>
            <a:custGeom>
              <a:rect b="b" l="l" r="r" t="t"/>
              <a:pathLst>
                <a:path extrusionOk="0" h="3240" w="572">
                  <a:moveTo>
                    <a:pt x="0" y="1"/>
                  </a:moveTo>
                  <a:lnTo>
                    <a:pt x="0" y="3239"/>
                  </a:lnTo>
                  <a:lnTo>
                    <a:pt x="572" y="3239"/>
                  </a:lnTo>
                  <a:lnTo>
                    <a:pt x="5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0"/>
            <p:cNvSpPr/>
            <p:nvPr/>
          </p:nvSpPr>
          <p:spPr>
            <a:xfrm rot="-1593472">
              <a:off x="7602518" y="1028486"/>
              <a:ext cx="91963" cy="136896"/>
            </a:xfrm>
            <a:custGeom>
              <a:rect b="b" l="l" r="r" t="t"/>
              <a:pathLst>
                <a:path extrusionOk="0" h="3068" w="2061">
                  <a:moveTo>
                    <a:pt x="572" y="1"/>
                  </a:moveTo>
                  <a:cubicBezTo>
                    <a:pt x="477" y="1"/>
                    <a:pt x="405" y="13"/>
                    <a:pt x="310" y="13"/>
                  </a:cubicBezTo>
                  <a:cubicBezTo>
                    <a:pt x="286" y="13"/>
                    <a:pt x="239" y="13"/>
                    <a:pt x="215" y="25"/>
                  </a:cubicBezTo>
                  <a:cubicBezTo>
                    <a:pt x="167" y="48"/>
                    <a:pt x="131" y="60"/>
                    <a:pt x="96" y="72"/>
                  </a:cubicBezTo>
                  <a:cubicBezTo>
                    <a:pt x="12" y="84"/>
                    <a:pt x="0" y="191"/>
                    <a:pt x="72" y="239"/>
                  </a:cubicBezTo>
                  <a:cubicBezTo>
                    <a:pt x="155" y="286"/>
                    <a:pt x="215" y="322"/>
                    <a:pt x="286" y="346"/>
                  </a:cubicBezTo>
                  <a:cubicBezTo>
                    <a:pt x="358" y="358"/>
                    <a:pt x="453" y="382"/>
                    <a:pt x="524" y="406"/>
                  </a:cubicBezTo>
                  <a:cubicBezTo>
                    <a:pt x="643" y="417"/>
                    <a:pt x="762" y="429"/>
                    <a:pt x="881" y="429"/>
                  </a:cubicBezTo>
                  <a:lnTo>
                    <a:pt x="881" y="489"/>
                  </a:lnTo>
                  <a:lnTo>
                    <a:pt x="834" y="846"/>
                  </a:lnTo>
                  <a:cubicBezTo>
                    <a:pt x="810" y="1084"/>
                    <a:pt x="786" y="1322"/>
                    <a:pt x="762" y="1560"/>
                  </a:cubicBezTo>
                  <a:cubicBezTo>
                    <a:pt x="727" y="1799"/>
                    <a:pt x="703" y="2037"/>
                    <a:pt x="691" y="2287"/>
                  </a:cubicBezTo>
                  <a:cubicBezTo>
                    <a:pt x="667" y="2406"/>
                    <a:pt x="667" y="2525"/>
                    <a:pt x="655" y="2644"/>
                  </a:cubicBezTo>
                  <a:cubicBezTo>
                    <a:pt x="643" y="2775"/>
                    <a:pt x="631" y="2918"/>
                    <a:pt x="751" y="3001"/>
                  </a:cubicBezTo>
                  <a:cubicBezTo>
                    <a:pt x="796" y="3039"/>
                    <a:pt x="856" y="3067"/>
                    <a:pt x="916" y="3067"/>
                  </a:cubicBezTo>
                  <a:cubicBezTo>
                    <a:pt x="949" y="3067"/>
                    <a:pt x="982" y="3058"/>
                    <a:pt x="1012" y="3037"/>
                  </a:cubicBezTo>
                  <a:cubicBezTo>
                    <a:pt x="1239" y="2918"/>
                    <a:pt x="1179" y="2561"/>
                    <a:pt x="1191" y="2334"/>
                  </a:cubicBezTo>
                  <a:cubicBezTo>
                    <a:pt x="1203" y="2084"/>
                    <a:pt x="1227" y="1846"/>
                    <a:pt x="1203" y="1584"/>
                  </a:cubicBezTo>
                  <a:cubicBezTo>
                    <a:pt x="1191" y="1346"/>
                    <a:pt x="1191" y="1108"/>
                    <a:pt x="1191" y="870"/>
                  </a:cubicBezTo>
                  <a:lnTo>
                    <a:pt x="1191" y="441"/>
                  </a:lnTo>
                  <a:lnTo>
                    <a:pt x="1501" y="441"/>
                  </a:lnTo>
                  <a:cubicBezTo>
                    <a:pt x="1596" y="441"/>
                    <a:pt x="1679" y="441"/>
                    <a:pt x="1774" y="429"/>
                  </a:cubicBezTo>
                  <a:cubicBezTo>
                    <a:pt x="1846" y="417"/>
                    <a:pt x="1917" y="358"/>
                    <a:pt x="2001" y="310"/>
                  </a:cubicBezTo>
                  <a:cubicBezTo>
                    <a:pt x="2036" y="263"/>
                    <a:pt x="2060" y="144"/>
                    <a:pt x="1977" y="108"/>
                  </a:cubicBezTo>
                  <a:cubicBezTo>
                    <a:pt x="1905" y="72"/>
                    <a:pt x="1834" y="25"/>
                    <a:pt x="1763" y="13"/>
                  </a:cubicBezTo>
                  <a:cubicBezTo>
                    <a:pt x="1731" y="9"/>
                    <a:pt x="1700" y="7"/>
                    <a:pt x="1670" y="7"/>
                  </a:cubicBezTo>
                  <a:cubicBezTo>
                    <a:pt x="1610" y="7"/>
                    <a:pt x="1552" y="13"/>
                    <a:pt x="1489" y="13"/>
                  </a:cubicBezTo>
                  <a:cubicBezTo>
                    <a:pt x="1393" y="13"/>
                    <a:pt x="1288" y="18"/>
                    <a:pt x="1182" y="18"/>
                  </a:cubicBezTo>
                  <a:cubicBezTo>
                    <a:pt x="1129" y="18"/>
                    <a:pt x="1076" y="17"/>
                    <a:pt x="1024" y="13"/>
                  </a:cubicBezTo>
                  <a:cubicBezTo>
                    <a:pt x="881" y="13"/>
                    <a:pt x="715" y="1"/>
                    <a:pt x="572" y="1"/>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0"/>
            <p:cNvSpPr/>
            <p:nvPr/>
          </p:nvSpPr>
          <p:spPr>
            <a:xfrm rot="-1593472">
              <a:off x="7681698" y="987601"/>
              <a:ext cx="87189" cy="135022"/>
            </a:xfrm>
            <a:custGeom>
              <a:rect b="b" l="l" r="r" t="t"/>
              <a:pathLst>
                <a:path extrusionOk="0" h="3026" w="1954">
                  <a:moveTo>
                    <a:pt x="681" y="0"/>
                  </a:moveTo>
                  <a:cubicBezTo>
                    <a:pt x="602" y="0"/>
                    <a:pt x="524" y="6"/>
                    <a:pt x="465" y="49"/>
                  </a:cubicBezTo>
                  <a:cubicBezTo>
                    <a:pt x="393" y="73"/>
                    <a:pt x="370" y="120"/>
                    <a:pt x="358" y="180"/>
                  </a:cubicBezTo>
                  <a:cubicBezTo>
                    <a:pt x="358" y="239"/>
                    <a:pt x="370" y="311"/>
                    <a:pt x="429" y="346"/>
                  </a:cubicBezTo>
                  <a:cubicBezTo>
                    <a:pt x="501" y="430"/>
                    <a:pt x="644" y="430"/>
                    <a:pt x="763" y="430"/>
                  </a:cubicBezTo>
                  <a:cubicBezTo>
                    <a:pt x="739" y="537"/>
                    <a:pt x="763" y="644"/>
                    <a:pt x="739" y="715"/>
                  </a:cubicBezTo>
                  <a:lnTo>
                    <a:pt x="703" y="1430"/>
                  </a:lnTo>
                  <a:cubicBezTo>
                    <a:pt x="679" y="1668"/>
                    <a:pt x="667" y="1906"/>
                    <a:pt x="667" y="2144"/>
                  </a:cubicBezTo>
                  <a:cubicBezTo>
                    <a:pt x="667" y="2263"/>
                    <a:pt x="655" y="2382"/>
                    <a:pt x="655" y="2501"/>
                  </a:cubicBezTo>
                  <a:cubicBezTo>
                    <a:pt x="548" y="2489"/>
                    <a:pt x="441" y="2489"/>
                    <a:pt x="346" y="2489"/>
                  </a:cubicBezTo>
                  <a:cubicBezTo>
                    <a:pt x="263" y="2489"/>
                    <a:pt x="191" y="2513"/>
                    <a:pt x="132" y="2549"/>
                  </a:cubicBezTo>
                  <a:cubicBezTo>
                    <a:pt x="72" y="2573"/>
                    <a:pt x="1" y="2620"/>
                    <a:pt x="24" y="2692"/>
                  </a:cubicBezTo>
                  <a:cubicBezTo>
                    <a:pt x="48" y="2751"/>
                    <a:pt x="84" y="2787"/>
                    <a:pt x="132" y="2823"/>
                  </a:cubicBezTo>
                  <a:cubicBezTo>
                    <a:pt x="191" y="2882"/>
                    <a:pt x="263" y="2918"/>
                    <a:pt x="346" y="2942"/>
                  </a:cubicBezTo>
                  <a:cubicBezTo>
                    <a:pt x="489" y="2990"/>
                    <a:pt x="655" y="3001"/>
                    <a:pt x="798" y="3001"/>
                  </a:cubicBezTo>
                  <a:cubicBezTo>
                    <a:pt x="941" y="3025"/>
                    <a:pt x="1072" y="3025"/>
                    <a:pt x="1215" y="3025"/>
                  </a:cubicBezTo>
                  <a:cubicBezTo>
                    <a:pt x="1370" y="3025"/>
                    <a:pt x="1536" y="3001"/>
                    <a:pt x="1679" y="2978"/>
                  </a:cubicBezTo>
                  <a:cubicBezTo>
                    <a:pt x="1953" y="2906"/>
                    <a:pt x="1894" y="2501"/>
                    <a:pt x="1620" y="2489"/>
                  </a:cubicBezTo>
                  <a:cubicBezTo>
                    <a:pt x="1477" y="2489"/>
                    <a:pt x="1322" y="2501"/>
                    <a:pt x="1191" y="2513"/>
                  </a:cubicBezTo>
                  <a:lnTo>
                    <a:pt x="1144" y="2513"/>
                  </a:lnTo>
                  <a:lnTo>
                    <a:pt x="1144" y="2442"/>
                  </a:lnTo>
                  <a:cubicBezTo>
                    <a:pt x="1144" y="2323"/>
                    <a:pt x="1155" y="2204"/>
                    <a:pt x="1155" y="2085"/>
                  </a:cubicBezTo>
                  <a:lnTo>
                    <a:pt x="1203" y="1323"/>
                  </a:lnTo>
                  <a:cubicBezTo>
                    <a:pt x="1215" y="1073"/>
                    <a:pt x="1215" y="823"/>
                    <a:pt x="1227" y="561"/>
                  </a:cubicBezTo>
                  <a:lnTo>
                    <a:pt x="1227" y="465"/>
                  </a:lnTo>
                  <a:cubicBezTo>
                    <a:pt x="1291" y="470"/>
                    <a:pt x="1359" y="473"/>
                    <a:pt x="1430" y="473"/>
                  </a:cubicBezTo>
                  <a:cubicBezTo>
                    <a:pt x="1530" y="473"/>
                    <a:pt x="1634" y="467"/>
                    <a:pt x="1739" y="454"/>
                  </a:cubicBezTo>
                  <a:cubicBezTo>
                    <a:pt x="1846" y="430"/>
                    <a:pt x="1917" y="299"/>
                    <a:pt x="1906" y="203"/>
                  </a:cubicBezTo>
                  <a:cubicBezTo>
                    <a:pt x="1882" y="84"/>
                    <a:pt x="1798" y="37"/>
                    <a:pt x="1679" y="13"/>
                  </a:cubicBezTo>
                  <a:cubicBezTo>
                    <a:pt x="1644" y="9"/>
                    <a:pt x="1611" y="8"/>
                    <a:pt x="1578" y="8"/>
                  </a:cubicBezTo>
                  <a:cubicBezTo>
                    <a:pt x="1514" y="8"/>
                    <a:pt x="1453" y="13"/>
                    <a:pt x="1382" y="13"/>
                  </a:cubicBezTo>
                  <a:lnTo>
                    <a:pt x="1072" y="13"/>
                  </a:lnTo>
                  <a:cubicBezTo>
                    <a:pt x="965" y="13"/>
                    <a:pt x="882" y="13"/>
                    <a:pt x="774" y="1"/>
                  </a:cubicBezTo>
                  <a:cubicBezTo>
                    <a:pt x="744" y="1"/>
                    <a:pt x="712" y="0"/>
                    <a:pt x="6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0"/>
            <p:cNvSpPr/>
            <p:nvPr/>
          </p:nvSpPr>
          <p:spPr>
            <a:xfrm rot="-1593472">
              <a:off x="7766040" y="925219"/>
              <a:ext cx="115835" cy="145999"/>
            </a:xfrm>
            <a:custGeom>
              <a:rect b="b" l="l" r="r" t="t"/>
              <a:pathLst>
                <a:path extrusionOk="0" h="3272" w="2596">
                  <a:moveTo>
                    <a:pt x="2306" y="0"/>
                  </a:moveTo>
                  <a:cubicBezTo>
                    <a:pt x="2248" y="0"/>
                    <a:pt x="2191" y="22"/>
                    <a:pt x="2143" y="74"/>
                  </a:cubicBezTo>
                  <a:cubicBezTo>
                    <a:pt x="1834" y="431"/>
                    <a:pt x="1548" y="824"/>
                    <a:pt x="1298" y="1229"/>
                  </a:cubicBezTo>
                  <a:cubicBezTo>
                    <a:pt x="1191" y="1098"/>
                    <a:pt x="1107" y="943"/>
                    <a:pt x="1012" y="812"/>
                  </a:cubicBezTo>
                  <a:lnTo>
                    <a:pt x="786" y="455"/>
                  </a:lnTo>
                  <a:cubicBezTo>
                    <a:pt x="714" y="324"/>
                    <a:pt x="655" y="217"/>
                    <a:pt x="548" y="97"/>
                  </a:cubicBezTo>
                  <a:cubicBezTo>
                    <a:pt x="525" y="75"/>
                    <a:pt x="494" y="64"/>
                    <a:pt x="463" y="64"/>
                  </a:cubicBezTo>
                  <a:cubicBezTo>
                    <a:pt x="394" y="64"/>
                    <a:pt x="322" y="115"/>
                    <a:pt x="322" y="205"/>
                  </a:cubicBezTo>
                  <a:cubicBezTo>
                    <a:pt x="322" y="252"/>
                    <a:pt x="322" y="276"/>
                    <a:pt x="333" y="312"/>
                  </a:cubicBezTo>
                  <a:cubicBezTo>
                    <a:pt x="238" y="490"/>
                    <a:pt x="226" y="705"/>
                    <a:pt x="191" y="883"/>
                  </a:cubicBezTo>
                  <a:cubicBezTo>
                    <a:pt x="155" y="1157"/>
                    <a:pt x="119" y="1419"/>
                    <a:pt x="95" y="1705"/>
                  </a:cubicBezTo>
                  <a:cubicBezTo>
                    <a:pt x="60" y="1955"/>
                    <a:pt x="12" y="2217"/>
                    <a:pt x="0" y="2467"/>
                  </a:cubicBezTo>
                  <a:cubicBezTo>
                    <a:pt x="0" y="2693"/>
                    <a:pt x="0" y="3026"/>
                    <a:pt x="226" y="3134"/>
                  </a:cubicBezTo>
                  <a:cubicBezTo>
                    <a:pt x="259" y="3150"/>
                    <a:pt x="290" y="3157"/>
                    <a:pt x="320" y="3157"/>
                  </a:cubicBezTo>
                  <a:cubicBezTo>
                    <a:pt x="398" y="3157"/>
                    <a:pt x="462" y="3104"/>
                    <a:pt x="488" y="3026"/>
                  </a:cubicBezTo>
                  <a:cubicBezTo>
                    <a:pt x="536" y="2907"/>
                    <a:pt x="512" y="2788"/>
                    <a:pt x="476" y="2657"/>
                  </a:cubicBezTo>
                  <a:cubicBezTo>
                    <a:pt x="464" y="2574"/>
                    <a:pt x="464" y="2467"/>
                    <a:pt x="476" y="2360"/>
                  </a:cubicBezTo>
                  <a:cubicBezTo>
                    <a:pt x="476" y="2122"/>
                    <a:pt x="512" y="1883"/>
                    <a:pt x="524" y="1633"/>
                  </a:cubicBezTo>
                  <a:cubicBezTo>
                    <a:pt x="536" y="1407"/>
                    <a:pt x="548" y="1169"/>
                    <a:pt x="572" y="943"/>
                  </a:cubicBezTo>
                  <a:cubicBezTo>
                    <a:pt x="583" y="967"/>
                    <a:pt x="583" y="990"/>
                    <a:pt x="595" y="1002"/>
                  </a:cubicBezTo>
                  <a:cubicBezTo>
                    <a:pt x="750" y="1264"/>
                    <a:pt x="905" y="1514"/>
                    <a:pt x="1084" y="1752"/>
                  </a:cubicBezTo>
                  <a:cubicBezTo>
                    <a:pt x="1141" y="1823"/>
                    <a:pt x="1230" y="1869"/>
                    <a:pt x="1312" y="1869"/>
                  </a:cubicBezTo>
                  <a:cubicBezTo>
                    <a:pt x="1383" y="1869"/>
                    <a:pt x="1450" y="1835"/>
                    <a:pt x="1488" y="1752"/>
                  </a:cubicBezTo>
                  <a:cubicBezTo>
                    <a:pt x="1655" y="1455"/>
                    <a:pt x="1834" y="1169"/>
                    <a:pt x="2024" y="907"/>
                  </a:cubicBezTo>
                  <a:lnTo>
                    <a:pt x="2024" y="907"/>
                  </a:lnTo>
                  <a:cubicBezTo>
                    <a:pt x="2024" y="1169"/>
                    <a:pt x="2012" y="1443"/>
                    <a:pt x="2000" y="1705"/>
                  </a:cubicBezTo>
                  <a:cubicBezTo>
                    <a:pt x="1976" y="1943"/>
                    <a:pt x="1965" y="2181"/>
                    <a:pt x="1953" y="2431"/>
                  </a:cubicBezTo>
                  <a:cubicBezTo>
                    <a:pt x="1941" y="2550"/>
                    <a:pt x="1941" y="2669"/>
                    <a:pt x="1917" y="2788"/>
                  </a:cubicBezTo>
                  <a:cubicBezTo>
                    <a:pt x="1905" y="2943"/>
                    <a:pt x="1881" y="3086"/>
                    <a:pt x="2012" y="3205"/>
                  </a:cubicBezTo>
                  <a:cubicBezTo>
                    <a:pt x="2058" y="3243"/>
                    <a:pt x="2118" y="3271"/>
                    <a:pt x="2177" y="3271"/>
                  </a:cubicBezTo>
                  <a:cubicBezTo>
                    <a:pt x="2211" y="3271"/>
                    <a:pt x="2244" y="3262"/>
                    <a:pt x="2274" y="3241"/>
                  </a:cubicBezTo>
                  <a:cubicBezTo>
                    <a:pt x="2429" y="3145"/>
                    <a:pt x="2441" y="3003"/>
                    <a:pt x="2453" y="2836"/>
                  </a:cubicBezTo>
                  <a:cubicBezTo>
                    <a:pt x="2477" y="2717"/>
                    <a:pt x="2477" y="2598"/>
                    <a:pt x="2488" y="2479"/>
                  </a:cubicBezTo>
                  <a:cubicBezTo>
                    <a:pt x="2500" y="2229"/>
                    <a:pt x="2512" y="1991"/>
                    <a:pt x="2512" y="1741"/>
                  </a:cubicBezTo>
                  <a:cubicBezTo>
                    <a:pt x="2596" y="1264"/>
                    <a:pt x="2584" y="752"/>
                    <a:pt x="2560" y="252"/>
                  </a:cubicBezTo>
                  <a:cubicBezTo>
                    <a:pt x="2560" y="112"/>
                    <a:pt x="2434" y="0"/>
                    <a:pt x="23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0"/>
            <p:cNvSpPr/>
            <p:nvPr/>
          </p:nvSpPr>
          <p:spPr>
            <a:xfrm rot="-1593472">
              <a:off x="7883694" y="884385"/>
              <a:ext cx="77595" cy="137209"/>
            </a:xfrm>
            <a:custGeom>
              <a:rect b="b" l="l" r="r" t="t"/>
              <a:pathLst>
                <a:path extrusionOk="0" h="3075" w="1739">
                  <a:moveTo>
                    <a:pt x="1052" y="0"/>
                  </a:moveTo>
                  <a:cubicBezTo>
                    <a:pt x="921" y="0"/>
                    <a:pt x="788" y="9"/>
                    <a:pt x="655" y="26"/>
                  </a:cubicBezTo>
                  <a:cubicBezTo>
                    <a:pt x="625" y="22"/>
                    <a:pt x="595" y="20"/>
                    <a:pt x="564" y="20"/>
                  </a:cubicBezTo>
                  <a:cubicBezTo>
                    <a:pt x="390" y="20"/>
                    <a:pt x="218" y="85"/>
                    <a:pt x="167" y="288"/>
                  </a:cubicBezTo>
                  <a:cubicBezTo>
                    <a:pt x="120" y="502"/>
                    <a:pt x="120" y="740"/>
                    <a:pt x="120" y="942"/>
                  </a:cubicBezTo>
                  <a:cubicBezTo>
                    <a:pt x="108" y="1169"/>
                    <a:pt x="96" y="1407"/>
                    <a:pt x="72" y="1633"/>
                  </a:cubicBezTo>
                  <a:cubicBezTo>
                    <a:pt x="60" y="1859"/>
                    <a:pt x="48" y="2097"/>
                    <a:pt x="36" y="2312"/>
                  </a:cubicBezTo>
                  <a:cubicBezTo>
                    <a:pt x="24" y="2490"/>
                    <a:pt x="1" y="2669"/>
                    <a:pt x="108" y="2835"/>
                  </a:cubicBezTo>
                  <a:cubicBezTo>
                    <a:pt x="207" y="3001"/>
                    <a:pt x="379" y="3075"/>
                    <a:pt x="555" y="3075"/>
                  </a:cubicBezTo>
                  <a:cubicBezTo>
                    <a:pt x="569" y="3075"/>
                    <a:pt x="582" y="3074"/>
                    <a:pt x="596" y="3074"/>
                  </a:cubicBezTo>
                  <a:cubicBezTo>
                    <a:pt x="715" y="3062"/>
                    <a:pt x="834" y="3062"/>
                    <a:pt x="953" y="3050"/>
                  </a:cubicBezTo>
                  <a:cubicBezTo>
                    <a:pt x="1096" y="3026"/>
                    <a:pt x="1227" y="3026"/>
                    <a:pt x="1310" y="2931"/>
                  </a:cubicBezTo>
                  <a:cubicBezTo>
                    <a:pt x="1370" y="2847"/>
                    <a:pt x="1417" y="2705"/>
                    <a:pt x="1310" y="2633"/>
                  </a:cubicBezTo>
                  <a:cubicBezTo>
                    <a:pt x="1213" y="2560"/>
                    <a:pt x="1132" y="2542"/>
                    <a:pt x="1033" y="2542"/>
                  </a:cubicBezTo>
                  <a:cubicBezTo>
                    <a:pt x="987" y="2542"/>
                    <a:pt x="938" y="2546"/>
                    <a:pt x="882" y="2550"/>
                  </a:cubicBezTo>
                  <a:lnTo>
                    <a:pt x="667" y="2585"/>
                  </a:lnTo>
                  <a:cubicBezTo>
                    <a:pt x="632" y="2585"/>
                    <a:pt x="536" y="2585"/>
                    <a:pt x="489" y="2597"/>
                  </a:cubicBezTo>
                  <a:lnTo>
                    <a:pt x="489" y="2585"/>
                  </a:lnTo>
                  <a:lnTo>
                    <a:pt x="489" y="2466"/>
                  </a:lnTo>
                  <a:cubicBezTo>
                    <a:pt x="489" y="2335"/>
                    <a:pt x="513" y="2181"/>
                    <a:pt x="524" y="2050"/>
                  </a:cubicBezTo>
                  <a:cubicBezTo>
                    <a:pt x="524" y="1990"/>
                    <a:pt x="536" y="1919"/>
                    <a:pt x="536" y="1859"/>
                  </a:cubicBezTo>
                  <a:cubicBezTo>
                    <a:pt x="632" y="1859"/>
                    <a:pt x="715" y="1871"/>
                    <a:pt x="822" y="1871"/>
                  </a:cubicBezTo>
                  <a:cubicBezTo>
                    <a:pt x="929" y="1871"/>
                    <a:pt x="1048" y="1871"/>
                    <a:pt x="1155" y="1859"/>
                  </a:cubicBezTo>
                  <a:cubicBezTo>
                    <a:pt x="1334" y="1835"/>
                    <a:pt x="1548" y="1823"/>
                    <a:pt x="1596" y="1597"/>
                  </a:cubicBezTo>
                  <a:cubicBezTo>
                    <a:pt x="1608" y="1454"/>
                    <a:pt x="1489" y="1323"/>
                    <a:pt x="1346" y="1323"/>
                  </a:cubicBezTo>
                  <a:cubicBezTo>
                    <a:pt x="1298" y="1323"/>
                    <a:pt x="1263" y="1335"/>
                    <a:pt x="1227" y="1335"/>
                  </a:cubicBezTo>
                  <a:cubicBezTo>
                    <a:pt x="1227" y="1335"/>
                    <a:pt x="1179" y="1335"/>
                    <a:pt x="1167" y="1347"/>
                  </a:cubicBezTo>
                  <a:cubicBezTo>
                    <a:pt x="1060" y="1359"/>
                    <a:pt x="953" y="1359"/>
                    <a:pt x="858" y="1383"/>
                  </a:cubicBezTo>
                  <a:lnTo>
                    <a:pt x="584" y="1383"/>
                  </a:lnTo>
                  <a:cubicBezTo>
                    <a:pt x="584" y="1335"/>
                    <a:pt x="584" y="1276"/>
                    <a:pt x="596" y="1228"/>
                  </a:cubicBezTo>
                  <a:cubicBezTo>
                    <a:pt x="560" y="1061"/>
                    <a:pt x="572" y="931"/>
                    <a:pt x="584" y="788"/>
                  </a:cubicBezTo>
                  <a:cubicBezTo>
                    <a:pt x="584" y="704"/>
                    <a:pt x="596" y="633"/>
                    <a:pt x="596" y="561"/>
                  </a:cubicBezTo>
                  <a:lnTo>
                    <a:pt x="632" y="561"/>
                  </a:lnTo>
                  <a:cubicBezTo>
                    <a:pt x="727" y="585"/>
                    <a:pt x="834" y="609"/>
                    <a:pt x="941" y="609"/>
                  </a:cubicBezTo>
                  <a:lnTo>
                    <a:pt x="1489" y="609"/>
                  </a:lnTo>
                  <a:cubicBezTo>
                    <a:pt x="1620" y="609"/>
                    <a:pt x="1739" y="490"/>
                    <a:pt x="1739" y="347"/>
                  </a:cubicBezTo>
                  <a:cubicBezTo>
                    <a:pt x="1739" y="288"/>
                    <a:pt x="1715" y="228"/>
                    <a:pt x="1679" y="192"/>
                  </a:cubicBezTo>
                  <a:cubicBezTo>
                    <a:pt x="1679" y="169"/>
                    <a:pt x="1667" y="157"/>
                    <a:pt x="1667" y="157"/>
                  </a:cubicBezTo>
                  <a:cubicBezTo>
                    <a:pt x="1644" y="97"/>
                    <a:pt x="1584" y="38"/>
                    <a:pt x="1501" y="38"/>
                  </a:cubicBezTo>
                  <a:cubicBezTo>
                    <a:pt x="1354" y="12"/>
                    <a:pt x="1204" y="0"/>
                    <a:pt x="10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0"/>
            <p:cNvSpPr/>
            <p:nvPr/>
          </p:nvSpPr>
          <p:spPr>
            <a:xfrm rot="-1593472">
              <a:off x="7996914" y="826620"/>
              <a:ext cx="71215" cy="139217"/>
            </a:xfrm>
            <a:custGeom>
              <a:rect b="b" l="l" r="r" t="t"/>
              <a:pathLst>
                <a:path extrusionOk="0" h="3120" w="1596">
                  <a:moveTo>
                    <a:pt x="476" y="0"/>
                  </a:moveTo>
                  <a:cubicBezTo>
                    <a:pt x="417" y="0"/>
                    <a:pt x="357" y="0"/>
                    <a:pt x="298" y="24"/>
                  </a:cubicBezTo>
                  <a:lnTo>
                    <a:pt x="274" y="24"/>
                  </a:lnTo>
                  <a:cubicBezTo>
                    <a:pt x="226" y="24"/>
                    <a:pt x="167" y="36"/>
                    <a:pt x="119" y="60"/>
                  </a:cubicBezTo>
                  <a:cubicBezTo>
                    <a:pt x="12" y="143"/>
                    <a:pt x="0" y="262"/>
                    <a:pt x="72" y="357"/>
                  </a:cubicBezTo>
                  <a:cubicBezTo>
                    <a:pt x="107" y="393"/>
                    <a:pt x="131" y="417"/>
                    <a:pt x="179" y="441"/>
                  </a:cubicBezTo>
                  <a:cubicBezTo>
                    <a:pt x="191" y="441"/>
                    <a:pt x="214" y="453"/>
                    <a:pt x="226" y="453"/>
                  </a:cubicBezTo>
                  <a:cubicBezTo>
                    <a:pt x="286" y="488"/>
                    <a:pt x="334" y="500"/>
                    <a:pt x="393" y="512"/>
                  </a:cubicBezTo>
                  <a:lnTo>
                    <a:pt x="405" y="512"/>
                  </a:lnTo>
                  <a:lnTo>
                    <a:pt x="405" y="524"/>
                  </a:lnTo>
                  <a:cubicBezTo>
                    <a:pt x="393" y="631"/>
                    <a:pt x="369" y="738"/>
                    <a:pt x="369" y="858"/>
                  </a:cubicBezTo>
                  <a:cubicBezTo>
                    <a:pt x="357" y="1084"/>
                    <a:pt x="334" y="1298"/>
                    <a:pt x="310" y="1524"/>
                  </a:cubicBezTo>
                  <a:cubicBezTo>
                    <a:pt x="274" y="1977"/>
                    <a:pt x="238" y="2417"/>
                    <a:pt x="203" y="2846"/>
                  </a:cubicBezTo>
                  <a:cubicBezTo>
                    <a:pt x="191" y="3001"/>
                    <a:pt x="345" y="3120"/>
                    <a:pt x="476" y="3120"/>
                  </a:cubicBezTo>
                  <a:cubicBezTo>
                    <a:pt x="619" y="3120"/>
                    <a:pt x="726" y="3001"/>
                    <a:pt x="738" y="2846"/>
                  </a:cubicBezTo>
                  <a:cubicBezTo>
                    <a:pt x="786" y="2417"/>
                    <a:pt x="822" y="1989"/>
                    <a:pt x="845" y="1536"/>
                  </a:cubicBezTo>
                  <a:cubicBezTo>
                    <a:pt x="857" y="1334"/>
                    <a:pt x="881" y="1108"/>
                    <a:pt x="881" y="893"/>
                  </a:cubicBezTo>
                  <a:cubicBezTo>
                    <a:pt x="881" y="774"/>
                    <a:pt x="893" y="655"/>
                    <a:pt x="881" y="536"/>
                  </a:cubicBezTo>
                  <a:lnTo>
                    <a:pt x="1036" y="536"/>
                  </a:lnTo>
                  <a:cubicBezTo>
                    <a:pt x="1155" y="536"/>
                    <a:pt x="1274" y="536"/>
                    <a:pt x="1381" y="512"/>
                  </a:cubicBezTo>
                  <a:cubicBezTo>
                    <a:pt x="1488" y="488"/>
                    <a:pt x="1572" y="381"/>
                    <a:pt x="1572" y="262"/>
                  </a:cubicBezTo>
                  <a:cubicBezTo>
                    <a:pt x="1596" y="191"/>
                    <a:pt x="1524" y="48"/>
                    <a:pt x="1417" y="36"/>
                  </a:cubicBezTo>
                  <a:cubicBezTo>
                    <a:pt x="1338" y="27"/>
                    <a:pt x="1259" y="25"/>
                    <a:pt x="1179" y="25"/>
                  </a:cubicBezTo>
                  <a:cubicBezTo>
                    <a:pt x="1093" y="25"/>
                    <a:pt x="1006" y="28"/>
                    <a:pt x="920" y="28"/>
                  </a:cubicBezTo>
                  <a:cubicBezTo>
                    <a:pt x="871" y="28"/>
                    <a:pt x="823" y="27"/>
                    <a:pt x="774" y="24"/>
                  </a:cubicBezTo>
                  <a:cubicBezTo>
                    <a:pt x="667" y="24"/>
                    <a:pt x="584" y="0"/>
                    <a:pt x="4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0"/>
            <p:cNvSpPr/>
            <p:nvPr/>
          </p:nvSpPr>
          <p:spPr>
            <a:xfrm rot="-1593472">
              <a:off x="8047359" y="802837"/>
              <a:ext cx="89822" cy="132345"/>
            </a:xfrm>
            <a:custGeom>
              <a:rect b="b" l="l" r="r" t="t"/>
              <a:pathLst>
                <a:path extrusionOk="0" h="2966" w="2013">
                  <a:moveTo>
                    <a:pt x="1072" y="513"/>
                  </a:moveTo>
                  <a:cubicBezTo>
                    <a:pt x="1107" y="513"/>
                    <a:pt x="1143" y="537"/>
                    <a:pt x="1179" y="537"/>
                  </a:cubicBezTo>
                  <a:cubicBezTo>
                    <a:pt x="1250" y="549"/>
                    <a:pt x="1286" y="597"/>
                    <a:pt x="1322" y="668"/>
                  </a:cubicBezTo>
                  <a:cubicBezTo>
                    <a:pt x="1417" y="894"/>
                    <a:pt x="1429" y="1144"/>
                    <a:pt x="1429" y="1370"/>
                  </a:cubicBezTo>
                  <a:cubicBezTo>
                    <a:pt x="1417" y="1716"/>
                    <a:pt x="1310" y="2180"/>
                    <a:pt x="1000" y="2383"/>
                  </a:cubicBezTo>
                  <a:cubicBezTo>
                    <a:pt x="937" y="2414"/>
                    <a:pt x="844" y="2456"/>
                    <a:pt x="757" y="2456"/>
                  </a:cubicBezTo>
                  <a:cubicBezTo>
                    <a:pt x="747" y="2456"/>
                    <a:pt x="737" y="2455"/>
                    <a:pt x="726" y="2454"/>
                  </a:cubicBezTo>
                  <a:cubicBezTo>
                    <a:pt x="655" y="2442"/>
                    <a:pt x="631" y="2383"/>
                    <a:pt x="596" y="2323"/>
                  </a:cubicBezTo>
                  <a:cubicBezTo>
                    <a:pt x="512" y="2061"/>
                    <a:pt x="548" y="1787"/>
                    <a:pt x="607" y="1525"/>
                  </a:cubicBezTo>
                  <a:cubicBezTo>
                    <a:pt x="691" y="1263"/>
                    <a:pt x="786" y="989"/>
                    <a:pt x="929" y="739"/>
                  </a:cubicBezTo>
                  <a:cubicBezTo>
                    <a:pt x="965" y="668"/>
                    <a:pt x="1012" y="573"/>
                    <a:pt x="1072" y="513"/>
                  </a:cubicBezTo>
                  <a:close/>
                  <a:moveTo>
                    <a:pt x="1244" y="1"/>
                  </a:moveTo>
                  <a:cubicBezTo>
                    <a:pt x="1207" y="1"/>
                    <a:pt x="1170" y="5"/>
                    <a:pt x="1131" y="13"/>
                  </a:cubicBezTo>
                  <a:cubicBezTo>
                    <a:pt x="1072" y="25"/>
                    <a:pt x="1012" y="61"/>
                    <a:pt x="953" y="97"/>
                  </a:cubicBezTo>
                  <a:cubicBezTo>
                    <a:pt x="893" y="132"/>
                    <a:pt x="846" y="156"/>
                    <a:pt x="810" y="192"/>
                  </a:cubicBezTo>
                  <a:cubicBezTo>
                    <a:pt x="619" y="335"/>
                    <a:pt x="512" y="573"/>
                    <a:pt x="405" y="799"/>
                  </a:cubicBezTo>
                  <a:cubicBezTo>
                    <a:pt x="191" y="1275"/>
                    <a:pt x="0" y="1763"/>
                    <a:pt x="95" y="2287"/>
                  </a:cubicBezTo>
                  <a:cubicBezTo>
                    <a:pt x="131" y="2513"/>
                    <a:pt x="238" y="2752"/>
                    <a:pt x="453" y="2871"/>
                  </a:cubicBezTo>
                  <a:cubicBezTo>
                    <a:pt x="566" y="2936"/>
                    <a:pt x="691" y="2966"/>
                    <a:pt x="817" y="2966"/>
                  </a:cubicBezTo>
                  <a:cubicBezTo>
                    <a:pt x="944" y="2966"/>
                    <a:pt x="1072" y="2936"/>
                    <a:pt x="1191" y="2883"/>
                  </a:cubicBezTo>
                  <a:cubicBezTo>
                    <a:pt x="1584" y="2704"/>
                    <a:pt x="1822" y="2299"/>
                    <a:pt x="1929" y="1906"/>
                  </a:cubicBezTo>
                  <a:cubicBezTo>
                    <a:pt x="1989" y="1632"/>
                    <a:pt x="2012" y="1370"/>
                    <a:pt x="1989" y="1085"/>
                  </a:cubicBezTo>
                  <a:cubicBezTo>
                    <a:pt x="1953" y="835"/>
                    <a:pt x="1905" y="549"/>
                    <a:pt x="1774" y="323"/>
                  </a:cubicBezTo>
                  <a:cubicBezTo>
                    <a:pt x="1662" y="149"/>
                    <a:pt x="1470" y="1"/>
                    <a:pt x="1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0"/>
            <p:cNvSpPr/>
            <p:nvPr/>
          </p:nvSpPr>
          <p:spPr>
            <a:xfrm rot="-1593472">
              <a:off x="7592833" y="1024821"/>
              <a:ext cx="106287" cy="135424"/>
            </a:xfrm>
            <a:custGeom>
              <a:rect b="b" l="l" r="r" t="t"/>
              <a:pathLst>
                <a:path extrusionOk="0" h="3035" w="2382">
                  <a:moveTo>
                    <a:pt x="2001" y="1"/>
                  </a:moveTo>
                  <a:cubicBezTo>
                    <a:pt x="1960" y="1"/>
                    <a:pt x="1920" y="2"/>
                    <a:pt x="1882" y="2"/>
                  </a:cubicBezTo>
                  <a:lnTo>
                    <a:pt x="1596" y="2"/>
                  </a:lnTo>
                  <a:cubicBezTo>
                    <a:pt x="1406" y="2"/>
                    <a:pt x="1215" y="26"/>
                    <a:pt x="1013" y="26"/>
                  </a:cubicBezTo>
                  <a:cubicBezTo>
                    <a:pt x="822" y="38"/>
                    <a:pt x="632" y="26"/>
                    <a:pt x="429" y="62"/>
                  </a:cubicBezTo>
                  <a:cubicBezTo>
                    <a:pt x="346" y="86"/>
                    <a:pt x="239" y="110"/>
                    <a:pt x="156" y="145"/>
                  </a:cubicBezTo>
                  <a:cubicBezTo>
                    <a:pt x="96" y="169"/>
                    <a:pt x="1" y="264"/>
                    <a:pt x="36" y="348"/>
                  </a:cubicBezTo>
                  <a:cubicBezTo>
                    <a:pt x="96" y="467"/>
                    <a:pt x="167" y="479"/>
                    <a:pt x="286" y="514"/>
                  </a:cubicBezTo>
                  <a:cubicBezTo>
                    <a:pt x="394" y="538"/>
                    <a:pt x="477" y="562"/>
                    <a:pt x="584" y="562"/>
                  </a:cubicBezTo>
                  <a:lnTo>
                    <a:pt x="882" y="562"/>
                  </a:lnTo>
                  <a:lnTo>
                    <a:pt x="834" y="824"/>
                  </a:lnTo>
                  <a:cubicBezTo>
                    <a:pt x="810" y="1050"/>
                    <a:pt x="822" y="1276"/>
                    <a:pt x="810" y="1479"/>
                  </a:cubicBezTo>
                  <a:cubicBezTo>
                    <a:pt x="787" y="1705"/>
                    <a:pt x="787" y="1931"/>
                    <a:pt x="775" y="2134"/>
                  </a:cubicBezTo>
                  <a:cubicBezTo>
                    <a:pt x="763" y="2372"/>
                    <a:pt x="715" y="2622"/>
                    <a:pt x="751" y="2860"/>
                  </a:cubicBezTo>
                  <a:cubicBezTo>
                    <a:pt x="768" y="2980"/>
                    <a:pt x="860" y="3034"/>
                    <a:pt x="959" y="3034"/>
                  </a:cubicBezTo>
                  <a:cubicBezTo>
                    <a:pt x="1067" y="3034"/>
                    <a:pt x="1184" y="2971"/>
                    <a:pt x="1227" y="2860"/>
                  </a:cubicBezTo>
                  <a:cubicBezTo>
                    <a:pt x="1263" y="2741"/>
                    <a:pt x="1251" y="2610"/>
                    <a:pt x="1263" y="2491"/>
                  </a:cubicBezTo>
                  <a:cubicBezTo>
                    <a:pt x="1287" y="2372"/>
                    <a:pt x="1287" y="2253"/>
                    <a:pt x="1299" y="2134"/>
                  </a:cubicBezTo>
                  <a:cubicBezTo>
                    <a:pt x="1310" y="1907"/>
                    <a:pt x="1322" y="1669"/>
                    <a:pt x="1322" y="1443"/>
                  </a:cubicBezTo>
                  <a:cubicBezTo>
                    <a:pt x="1322" y="1229"/>
                    <a:pt x="1346" y="991"/>
                    <a:pt x="1310" y="764"/>
                  </a:cubicBezTo>
                  <a:cubicBezTo>
                    <a:pt x="1310" y="693"/>
                    <a:pt x="1299" y="610"/>
                    <a:pt x="1287" y="526"/>
                  </a:cubicBezTo>
                  <a:cubicBezTo>
                    <a:pt x="1406" y="526"/>
                    <a:pt x="1501" y="526"/>
                    <a:pt x="1620" y="514"/>
                  </a:cubicBezTo>
                  <a:cubicBezTo>
                    <a:pt x="1671" y="514"/>
                    <a:pt x="1722" y="515"/>
                    <a:pt x="1774" y="515"/>
                  </a:cubicBezTo>
                  <a:cubicBezTo>
                    <a:pt x="1929" y="515"/>
                    <a:pt x="2087" y="508"/>
                    <a:pt x="2239" y="455"/>
                  </a:cubicBezTo>
                  <a:cubicBezTo>
                    <a:pt x="2346" y="443"/>
                    <a:pt x="2382" y="300"/>
                    <a:pt x="2370" y="229"/>
                  </a:cubicBezTo>
                  <a:cubicBezTo>
                    <a:pt x="2358" y="122"/>
                    <a:pt x="2299" y="62"/>
                    <a:pt x="2191" y="26"/>
                  </a:cubicBezTo>
                  <a:cubicBezTo>
                    <a:pt x="2127" y="5"/>
                    <a:pt x="2063" y="1"/>
                    <a:pt x="2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0"/>
            <p:cNvSpPr/>
            <p:nvPr/>
          </p:nvSpPr>
          <p:spPr>
            <a:xfrm rot="-1593472">
              <a:off x="7668488" y="1365464"/>
              <a:ext cx="79693" cy="150417"/>
            </a:xfrm>
            <a:custGeom>
              <a:rect b="b" l="l" r="r" t="t"/>
              <a:pathLst>
                <a:path extrusionOk="0" h="3371" w="1786">
                  <a:moveTo>
                    <a:pt x="1509" y="0"/>
                  </a:moveTo>
                  <a:cubicBezTo>
                    <a:pt x="1438" y="0"/>
                    <a:pt x="1367" y="32"/>
                    <a:pt x="1322" y="103"/>
                  </a:cubicBezTo>
                  <a:cubicBezTo>
                    <a:pt x="1250" y="234"/>
                    <a:pt x="1250" y="389"/>
                    <a:pt x="1226" y="532"/>
                  </a:cubicBezTo>
                  <a:cubicBezTo>
                    <a:pt x="1214" y="663"/>
                    <a:pt x="1203" y="817"/>
                    <a:pt x="1191" y="948"/>
                  </a:cubicBezTo>
                  <a:cubicBezTo>
                    <a:pt x="1155" y="1234"/>
                    <a:pt x="1131" y="1496"/>
                    <a:pt x="1095" y="1782"/>
                  </a:cubicBezTo>
                  <a:cubicBezTo>
                    <a:pt x="1072" y="2020"/>
                    <a:pt x="1048" y="2258"/>
                    <a:pt x="1012" y="2484"/>
                  </a:cubicBezTo>
                  <a:cubicBezTo>
                    <a:pt x="988" y="2568"/>
                    <a:pt x="964" y="2663"/>
                    <a:pt x="929" y="2734"/>
                  </a:cubicBezTo>
                  <a:cubicBezTo>
                    <a:pt x="917" y="2770"/>
                    <a:pt x="905" y="2794"/>
                    <a:pt x="869" y="2830"/>
                  </a:cubicBezTo>
                  <a:cubicBezTo>
                    <a:pt x="857" y="2842"/>
                    <a:pt x="845" y="2853"/>
                    <a:pt x="810" y="2865"/>
                  </a:cubicBezTo>
                  <a:lnTo>
                    <a:pt x="798" y="2853"/>
                  </a:lnTo>
                  <a:cubicBezTo>
                    <a:pt x="774" y="2830"/>
                    <a:pt x="738" y="2782"/>
                    <a:pt x="726" y="2746"/>
                  </a:cubicBezTo>
                  <a:cubicBezTo>
                    <a:pt x="679" y="2663"/>
                    <a:pt x="631" y="2591"/>
                    <a:pt x="607" y="2484"/>
                  </a:cubicBezTo>
                  <a:cubicBezTo>
                    <a:pt x="548" y="2294"/>
                    <a:pt x="500" y="2080"/>
                    <a:pt x="488" y="1877"/>
                  </a:cubicBezTo>
                  <a:cubicBezTo>
                    <a:pt x="429" y="1341"/>
                    <a:pt x="441" y="782"/>
                    <a:pt x="298" y="270"/>
                  </a:cubicBezTo>
                  <a:cubicBezTo>
                    <a:pt x="279" y="208"/>
                    <a:pt x="218" y="171"/>
                    <a:pt x="159" y="171"/>
                  </a:cubicBezTo>
                  <a:cubicBezTo>
                    <a:pt x="105" y="171"/>
                    <a:pt x="53" y="202"/>
                    <a:pt x="36" y="270"/>
                  </a:cubicBezTo>
                  <a:cubicBezTo>
                    <a:pt x="24" y="389"/>
                    <a:pt x="0" y="484"/>
                    <a:pt x="0" y="603"/>
                  </a:cubicBezTo>
                  <a:cubicBezTo>
                    <a:pt x="0" y="746"/>
                    <a:pt x="12" y="865"/>
                    <a:pt x="12" y="996"/>
                  </a:cubicBezTo>
                  <a:cubicBezTo>
                    <a:pt x="24" y="1246"/>
                    <a:pt x="36" y="1484"/>
                    <a:pt x="60" y="1734"/>
                  </a:cubicBezTo>
                  <a:cubicBezTo>
                    <a:pt x="71" y="2139"/>
                    <a:pt x="83" y="2568"/>
                    <a:pt x="274" y="2925"/>
                  </a:cubicBezTo>
                  <a:cubicBezTo>
                    <a:pt x="369" y="3103"/>
                    <a:pt x="512" y="3318"/>
                    <a:pt x="726" y="3365"/>
                  </a:cubicBezTo>
                  <a:cubicBezTo>
                    <a:pt x="750" y="3369"/>
                    <a:pt x="773" y="3371"/>
                    <a:pt x="797" y="3371"/>
                  </a:cubicBezTo>
                  <a:cubicBezTo>
                    <a:pt x="994" y="3371"/>
                    <a:pt x="1167" y="3241"/>
                    <a:pt x="1274" y="3092"/>
                  </a:cubicBezTo>
                  <a:cubicBezTo>
                    <a:pt x="1524" y="2770"/>
                    <a:pt x="1524" y="2294"/>
                    <a:pt x="1572" y="1889"/>
                  </a:cubicBezTo>
                  <a:cubicBezTo>
                    <a:pt x="1607" y="1603"/>
                    <a:pt x="1643" y="1341"/>
                    <a:pt x="1679" y="1056"/>
                  </a:cubicBezTo>
                  <a:cubicBezTo>
                    <a:pt x="1691" y="901"/>
                    <a:pt x="1703" y="758"/>
                    <a:pt x="1738" y="603"/>
                  </a:cubicBezTo>
                  <a:cubicBezTo>
                    <a:pt x="1738" y="472"/>
                    <a:pt x="1786" y="305"/>
                    <a:pt x="1738" y="163"/>
                  </a:cubicBezTo>
                  <a:cubicBezTo>
                    <a:pt x="1704" y="60"/>
                    <a:pt x="1606" y="0"/>
                    <a:pt x="15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0"/>
            <p:cNvSpPr/>
            <p:nvPr/>
          </p:nvSpPr>
          <p:spPr>
            <a:xfrm rot="-1593472">
              <a:off x="7743791" y="1322880"/>
              <a:ext cx="77105" cy="150283"/>
            </a:xfrm>
            <a:custGeom>
              <a:rect b="b" l="l" r="r" t="t"/>
              <a:pathLst>
                <a:path extrusionOk="0" h="3368" w="1728">
                  <a:moveTo>
                    <a:pt x="1001" y="810"/>
                  </a:moveTo>
                  <a:cubicBezTo>
                    <a:pt x="1013" y="918"/>
                    <a:pt x="1037" y="1013"/>
                    <a:pt x="1048" y="1132"/>
                  </a:cubicBezTo>
                  <a:cubicBezTo>
                    <a:pt x="1072" y="1358"/>
                    <a:pt x="1108" y="1584"/>
                    <a:pt x="1120" y="1811"/>
                  </a:cubicBezTo>
                  <a:lnTo>
                    <a:pt x="1120" y="1953"/>
                  </a:lnTo>
                  <a:cubicBezTo>
                    <a:pt x="1072" y="1965"/>
                    <a:pt x="1037" y="1965"/>
                    <a:pt x="1001" y="1989"/>
                  </a:cubicBezTo>
                  <a:lnTo>
                    <a:pt x="929" y="1989"/>
                  </a:lnTo>
                  <a:cubicBezTo>
                    <a:pt x="882" y="1989"/>
                    <a:pt x="858" y="1989"/>
                    <a:pt x="810" y="2001"/>
                  </a:cubicBezTo>
                  <a:lnTo>
                    <a:pt x="691" y="2001"/>
                  </a:lnTo>
                  <a:cubicBezTo>
                    <a:pt x="703" y="1941"/>
                    <a:pt x="715" y="1870"/>
                    <a:pt x="739" y="1811"/>
                  </a:cubicBezTo>
                  <a:cubicBezTo>
                    <a:pt x="798" y="1549"/>
                    <a:pt x="834" y="1299"/>
                    <a:pt x="918" y="1060"/>
                  </a:cubicBezTo>
                  <a:cubicBezTo>
                    <a:pt x="941" y="977"/>
                    <a:pt x="977" y="882"/>
                    <a:pt x="1001" y="810"/>
                  </a:cubicBezTo>
                  <a:close/>
                  <a:moveTo>
                    <a:pt x="1072" y="1"/>
                  </a:moveTo>
                  <a:cubicBezTo>
                    <a:pt x="834" y="1"/>
                    <a:pt x="656" y="227"/>
                    <a:pt x="548" y="417"/>
                  </a:cubicBezTo>
                  <a:cubicBezTo>
                    <a:pt x="346" y="810"/>
                    <a:pt x="251" y="1275"/>
                    <a:pt x="179" y="1691"/>
                  </a:cubicBezTo>
                  <a:cubicBezTo>
                    <a:pt x="132" y="1953"/>
                    <a:pt x="72" y="2239"/>
                    <a:pt x="60" y="2501"/>
                  </a:cubicBezTo>
                  <a:cubicBezTo>
                    <a:pt x="48" y="2727"/>
                    <a:pt x="1" y="3073"/>
                    <a:pt x="167" y="3239"/>
                  </a:cubicBezTo>
                  <a:cubicBezTo>
                    <a:pt x="182" y="3254"/>
                    <a:pt x="210" y="3264"/>
                    <a:pt x="241" y="3264"/>
                  </a:cubicBezTo>
                  <a:cubicBezTo>
                    <a:pt x="260" y="3264"/>
                    <a:pt x="280" y="3260"/>
                    <a:pt x="298" y="3251"/>
                  </a:cubicBezTo>
                  <a:cubicBezTo>
                    <a:pt x="489" y="3120"/>
                    <a:pt x="525" y="2787"/>
                    <a:pt x="572" y="2561"/>
                  </a:cubicBezTo>
                  <a:cubicBezTo>
                    <a:pt x="572" y="2537"/>
                    <a:pt x="584" y="2501"/>
                    <a:pt x="584" y="2489"/>
                  </a:cubicBezTo>
                  <a:cubicBezTo>
                    <a:pt x="644" y="2501"/>
                    <a:pt x="715" y="2501"/>
                    <a:pt x="775" y="2501"/>
                  </a:cubicBezTo>
                  <a:cubicBezTo>
                    <a:pt x="882" y="2501"/>
                    <a:pt x="1001" y="2489"/>
                    <a:pt x="1108" y="2477"/>
                  </a:cubicBezTo>
                  <a:lnTo>
                    <a:pt x="1132" y="2477"/>
                  </a:lnTo>
                  <a:lnTo>
                    <a:pt x="1132" y="2834"/>
                  </a:lnTo>
                  <a:cubicBezTo>
                    <a:pt x="1132" y="2965"/>
                    <a:pt x="1108" y="3132"/>
                    <a:pt x="1191" y="3251"/>
                  </a:cubicBezTo>
                  <a:cubicBezTo>
                    <a:pt x="1248" y="3322"/>
                    <a:pt x="1330" y="3368"/>
                    <a:pt x="1408" y="3368"/>
                  </a:cubicBezTo>
                  <a:cubicBezTo>
                    <a:pt x="1460" y="3368"/>
                    <a:pt x="1510" y="3347"/>
                    <a:pt x="1549" y="3299"/>
                  </a:cubicBezTo>
                  <a:cubicBezTo>
                    <a:pt x="1727" y="3120"/>
                    <a:pt x="1691" y="2799"/>
                    <a:pt x="1703" y="2584"/>
                  </a:cubicBezTo>
                  <a:cubicBezTo>
                    <a:pt x="1703" y="2370"/>
                    <a:pt x="1703" y="2132"/>
                    <a:pt x="1680" y="1894"/>
                  </a:cubicBezTo>
                  <a:cubicBezTo>
                    <a:pt x="1656" y="1418"/>
                    <a:pt x="1596" y="941"/>
                    <a:pt x="1501" y="465"/>
                  </a:cubicBezTo>
                  <a:cubicBezTo>
                    <a:pt x="1465" y="227"/>
                    <a:pt x="135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0"/>
            <p:cNvSpPr/>
            <p:nvPr/>
          </p:nvSpPr>
          <p:spPr>
            <a:xfrm rot="-1593472">
              <a:off x="7824294" y="1281397"/>
              <a:ext cx="84512" cy="152023"/>
            </a:xfrm>
            <a:custGeom>
              <a:rect b="b" l="l" r="r" t="t"/>
              <a:pathLst>
                <a:path extrusionOk="0" h="3407" w="1894">
                  <a:moveTo>
                    <a:pt x="959" y="0"/>
                  </a:moveTo>
                  <a:cubicBezTo>
                    <a:pt x="539" y="0"/>
                    <a:pt x="308" y="569"/>
                    <a:pt x="191" y="919"/>
                  </a:cubicBezTo>
                  <a:cubicBezTo>
                    <a:pt x="49" y="1372"/>
                    <a:pt x="1" y="1848"/>
                    <a:pt x="72" y="2324"/>
                  </a:cubicBezTo>
                  <a:cubicBezTo>
                    <a:pt x="144" y="2789"/>
                    <a:pt x="346" y="3325"/>
                    <a:pt x="858" y="3396"/>
                  </a:cubicBezTo>
                  <a:cubicBezTo>
                    <a:pt x="897" y="3403"/>
                    <a:pt x="936" y="3406"/>
                    <a:pt x="974" y="3406"/>
                  </a:cubicBezTo>
                  <a:cubicBezTo>
                    <a:pt x="1193" y="3406"/>
                    <a:pt x="1395" y="3296"/>
                    <a:pt x="1537" y="3134"/>
                  </a:cubicBezTo>
                  <a:cubicBezTo>
                    <a:pt x="1668" y="2967"/>
                    <a:pt x="1894" y="2658"/>
                    <a:pt x="1739" y="2455"/>
                  </a:cubicBezTo>
                  <a:cubicBezTo>
                    <a:pt x="1689" y="2385"/>
                    <a:pt x="1639" y="2357"/>
                    <a:pt x="1568" y="2357"/>
                  </a:cubicBezTo>
                  <a:cubicBezTo>
                    <a:pt x="1554" y="2357"/>
                    <a:pt x="1540" y="2358"/>
                    <a:pt x="1525" y="2360"/>
                  </a:cubicBezTo>
                  <a:cubicBezTo>
                    <a:pt x="1311" y="2384"/>
                    <a:pt x="1263" y="2634"/>
                    <a:pt x="1156" y="2777"/>
                  </a:cubicBezTo>
                  <a:cubicBezTo>
                    <a:pt x="1102" y="2849"/>
                    <a:pt x="1041" y="2901"/>
                    <a:pt x="962" y="2901"/>
                  </a:cubicBezTo>
                  <a:cubicBezTo>
                    <a:pt x="937" y="2901"/>
                    <a:pt x="911" y="2895"/>
                    <a:pt x="882" y="2884"/>
                  </a:cubicBezTo>
                  <a:cubicBezTo>
                    <a:pt x="715" y="2801"/>
                    <a:pt x="656" y="2586"/>
                    <a:pt x="608" y="2420"/>
                  </a:cubicBezTo>
                  <a:cubicBezTo>
                    <a:pt x="560" y="2229"/>
                    <a:pt x="549" y="2015"/>
                    <a:pt x="549" y="1812"/>
                  </a:cubicBezTo>
                  <a:cubicBezTo>
                    <a:pt x="560" y="1408"/>
                    <a:pt x="668" y="991"/>
                    <a:pt x="882" y="646"/>
                  </a:cubicBezTo>
                  <a:cubicBezTo>
                    <a:pt x="894" y="622"/>
                    <a:pt x="941" y="527"/>
                    <a:pt x="977" y="515"/>
                  </a:cubicBezTo>
                  <a:cubicBezTo>
                    <a:pt x="1001" y="515"/>
                    <a:pt x="1049" y="574"/>
                    <a:pt x="1061" y="586"/>
                  </a:cubicBezTo>
                  <a:cubicBezTo>
                    <a:pt x="1180" y="777"/>
                    <a:pt x="1215" y="991"/>
                    <a:pt x="1239" y="1217"/>
                  </a:cubicBezTo>
                  <a:cubicBezTo>
                    <a:pt x="1246" y="1289"/>
                    <a:pt x="1302" y="1328"/>
                    <a:pt x="1359" y="1328"/>
                  </a:cubicBezTo>
                  <a:cubicBezTo>
                    <a:pt x="1407" y="1328"/>
                    <a:pt x="1456" y="1301"/>
                    <a:pt x="1477" y="1241"/>
                  </a:cubicBezTo>
                  <a:cubicBezTo>
                    <a:pt x="1620" y="836"/>
                    <a:pt x="1608" y="169"/>
                    <a:pt x="1120" y="26"/>
                  </a:cubicBezTo>
                  <a:cubicBezTo>
                    <a:pt x="1064" y="9"/>
                    <a:pt x="1010"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0"/>
            <p:cNvSpPr/>
            <p:nvPr/>
          </p:nvSpPr>
          <p:spPr>
            <a:xfrm rot="-1593472">
              <a:off x="7902416" y="1245920"/>
              <a:ext cx="79737" cy="137298"/>
            </a:xfrm>
            <a:custGeom>
              <a:rect b="b" l="l" r="r" t="t"/>
              <a:pathLst>
                <a:path extrusionOk="0" h="3077" w="1787">
                  <a:moveTo>
                    <a:pt x="1016" y="0"/>
                  </a:moveTo>
                  <a:cubicBezTo>
                    <a:pt x="697" y="0"/>
                    <a:pt x="389" y="235"/>
                    <a:pt x="238" y="509"/>
                  </a:cubicBezTo>
                  <a:cubicBezTo>
                    <a:pt x="12" y="914"/>
                    <a:pt x="0" y="1414"/>
                    <a:pt x="36" y="1866"/>
                  </a:cubicBezTo>
                  <a:cubicBezTo>
                    <a:pt x="83" y="2295"/>
                    <a:pt x="155" y="2926"/>
                    <a:pt x="667" y="3057"/>
                  </a:cubicBezTo>
                  <a:cubicBezTo>
                    <a:pt x="722" y="3070"/>
                    <a:pt x="778" y="3076"/>
                    <a:pt x="835" y="3076"/>
                  </a:cubicBezTo>
                  <a:cubicBezTo>
                    <a:pt x="1034" y="3076"/>
                    <a:pt x="1233" y="2999"/>
                    <a:pt x="1381" y="2879"/>
                  </a:cubicBezTo>
                  <a:cubicBezTo>
                    <a:pt x="1488" y="2807"/>
                    <a:pt x="1560" y="2700"/>
                    <a:pt x="1631" y="2593"/>
                  </a:cubicBezTo>
                  <a:lnTo>
                    <a:pt x="1727" y="2462"/>
                  </a:lnTo>
                  <a:cubicBezTo>
                    <a:pt x="1762" y="2390"/>
                    <a:pt x="1750" y="2307"/>
                    <a:pt x="1786" y="2236"/>
                  </a:cubicBezTo>
                  <a:cubicBezTo>
                    <a:pt x="1786" y="2128"/>
                    <a:pt x="1727" y="2009"/>
                    <a:pt x="1619" y="1974"/>
                  </a:cubicBezTo>
                  <a:cubicBezTo>
                    <a:pt x="1589" y="1960"/>
                    <a:pt x="1561" y="1954"/>
                    <a:pt x="1535" y="1954"/>
                  </a:cubicBezTo>
                  <a:cubicBezTo>
                    <a:pt x="1467" y="1954"/>
                    <a:pt x="1409" y="1994"/>
                    <a:pt x="1357" y="2045"/>
                  </a:cubicBezTo>
                  <a:cubicBezTo>
                    <a:pt x="1215" y="2164"/>
                    <a:pt x="1155" y="2355"/>
                    <a:pt x="1000" y="2474"/>
                  </a:cubicBezTo>
                  <a:cubicBezTo>
                    <a:pt x="955" y="2512"/>
                    <a:pt x="890" y="2540"/>
                    <a:pt x="830" y="2540"/>
                  </a:cubicBezTo>
                  <a:cubicBezTo>
                    <a:pt x="796" y="2540"/>
                    <a:pt x="764" y="2531"/>
                    <a:pt x="738" y="2509"/>
                  </a:cubicBezTo>
                  <a:cubicBezTo>
                    <a:pt x="679" y="2462"/>
                    <a:pt x="667" y="2355"/>
                    <a:pt x="643" y="2283"/>
                  </a:cubicBezTo>
                  <a:cubicBezTo>
                    <a:pt x="619" y="2176"/>
                    <a:pt x="607" y="2069"/>
                    <a:pt x="584" y="1974"/>
                  </a:cubicBezTo>
                  <a:cubicBezTo>
                    <a:pt x="560" y="1759"/>
                    <a:pt x="560" y="1545"/>
                    <a:pt x="560" y="1343"/>
                  </a:cubicBezTo>
                  <a:cubicBezTo>
                    <a:pt x="572" y="1033"/>
                    <a:pt x="631" y="616"/>
                    <a:pt x="988" y="509"/>
                  </a:cubicBezTo>
                  <a:cubicBezTo>
                    <a:pt x="1020" y="503"/>
                    <a:pt x="1050" y="499"/>
                    <a:pt x="1079" y="499"/>
                  </a:cubicBezTo>
                  <a:cubicBezTo>
                    <a:pt x="1161" y="499"/>
                    <a:pt x="1230" y="529"/>
                    <a:pt x="1274" y="616"/>
                  </a:cubicBezTo>
                  <a:cubicBezTo>
                    <a:pt x="1322" y="700"/>
                    <a:pt x="1286" y="938"/>
                    <a:pt x="1441" y="938"/>
                  </a:cubicBezTo>
                  <a:cubicBezTo>
                    <a:pt x="1643" y="926"/>
                    <a:pt x="1691" y="688"/>
                    <a:pt x="1655" y="521"/>
                  </a:cubicBezTo>
                  <a:cubicBezTo>
                    <a:pt x="1631" y="342"/>
                    <a:pt x="1500" y="176"/>
                    <a:pt x="1346" y="92"/>
                  </a:cubicBezTo>
                  <a:cubicBezTo>
                    <a:pt x="1238" y="28"/>
                    <a:pt x="1127" y="0"/>
                    <a:pt x="10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0"/>
            <p:cNvSpPr/>
            <p:nvPr/>
          </p:nvSpPr>
          <p:spPr>
            <a:xfrm rot="-1593472">
              <a:off x="7971626" y="1211619"/>
              <a:ext cx="74963" cy="149033"/>
            </a:xfrm>
            <a:custGeom>
              <a:rect b="b" l="l" r="r" t="t"/>
              <a:pathLst>
                <a:path extrusionOk="0" h="3340" w="1680">
                  <a:moveTo>
                    <a:pt x="1325" y="0"/>
                  </a:moveTo>
                  <a:cubicBezTo>
                    <a:pt x="1268" y="0"/>
                    <a:pt x="1209" y="5"/>
                    <a:pt x="1156" y="5"/>
                  </a:cubicBezTo>
                  <a:cubicBezTo>
                    <a:pt x="1072" y="5"/>
                    <a:pt x="965" y="17"/>
                    <a:pt x="882" y="29"/>
                  </a:cubicBezTo>
                  <a:cubicBezTo>
                    <a:pt x="787" y="53"/>
                    <a:pt x="680" y="53"/>
                    <a:pt x="596" y="65"/>
                  </a:cubicBezTo>
                  <a:lnTo>
                    <a:pt x="537" y="65"/>
                  </a:lnTo>
                  <a:cubicBezTo>
                    <a:pt x="501" y="65"/>
                    <a:pt x="477" y="53"/>
                    <a:pt x="453" y="53"/>
                  </a:cubicBezTo>
                  <a:cubicBezTo>
                    <a:pt x="433" y="47"/>
                    <a:pt x="412" y="44"/>
                    <a:pt x="392" y="44"/>
                  </a:cubicBezTo>
                  <a:cubicBezTo>
                    <a:pt x="258" y="44"/>
                    <a:pt x="138" y="172"/>
                    <a:pt x="180" y="327"/>
                  </a:cubicBezTo>
                  <a:cubicBezTo>
                    <a:pt x="191" y="374"/>
                    <a:pt x="203" y="410"/>
                    <a:pt x="239" y="446"/>
                  </a:cubicBezTo>
                  <a:cubicBezTo>
                    <a:pt x="299" y="553"/>
                    <a:pt x="394" y="589"/>
                    <a:pt x="525" y="601"/>
                  </a:cubicBezTo>
                  <a:lnTo>
                    <a:pt x="668" y="601"/>
                  </a:lnTo>
                  <a:cubicBezTo>
                    <a:pt x="644" y="720"/>
                    <a:pt x="644" y="839"/>
                    <a:pt x="644" y="922"/>
                  </a:cubicBezTo>
                  <a:cubicBezTo>
                    <a:pt x="620" y="1160"/>
                    <a:pt x="608" y="1387"/>
                    <a:pt x="596" y="1625"/>
                  </a:cubicBezTo>
                  <a:cubicBezTo>
                    <a:pt x="584" y="1863"/>
                    <a:pt x="561" y="2089"/>
                    <a:pt x="549" y="2327"/>
                  </a:cubicBezTo>
                  <a:cubicBezTo>
                    <a:pt x="537" y="2470"/>
                    <a:pt x="501" y="2672"/>
                    <a:pt x="525" y="2851"/>
                  </a:cubicBezTo>
                  <a:cubicBezTo>
                    <a:pt x="453" y="2851"/>
                    <a:pt x="418" y="2827"/>
                    <a:pt x="358" y="2827"/>
                  </a:cubicBezTo>
                  <a:lnTo>
                    <a:pt x="251" y="2827"/>
                  </a:lnTo>
                  <a:cubicBezTo>
                    <a:pt x="227" y="2827"/>
                    <a:pt x="191" y="2851"/>
                    <a:pt x="168" y="2863"/>
                  </a:cubicBezTo>
                  <a:cubicBezTo>
                    <a:pt x="72" y="2887"/>
                    <a:pt x="1" y="2946"/>
                    <a:pt x="25" y="3053"/>
                  </a:cubicBezTo>
                  <a:cubicBezTo>
                    <a:pt x="49" y="3125"/>
                    <a:pt x="120" y="3184"/>
                    <a:pt x="180" y="3232"/>
                  </a:cubicBezTo>
                  <a:cubicBezTo>
                    <a:pt x="251" y="3280"/>
                    <a:pt x="322" y="3292"/>
                    <a:pt x="406" y="3303"/>
                  </a:cubicBezTo>
                  <a:cubicBezTo>
                    <a:pt x="549" y="3327"/>
                    <a:pt x="680" y="3339"/>
                    <a:pt x="834" y="3339"/>
                  </a:cubicBezTo>
                  <a:cubicBezTo>
                    <a:pt x="977" y="3339"/>
                    <a:pt x="1132" y="3327"/>
                    <a:pt x="1263" y="3292"/>
                  </a:cubicBezTo>
                  <a:cubicBezTo>
                    <a:pt x="1430" y="3268"/>
                    <a:pt x="1632" y="3161"/>
                    <a:pt x="1573" y="2946"/>
                  </a:cubicBezTo>
                  <a:cubicBezTo>
                    <a:pt x="1561" y="2875"/>
                    <a:pt x="1477" y="2815"/>
                    <a:pt x="1394" y="2815"/>
                  </a:cubicBezTo>
                  <a:cubicBezTo>
                    <a:pt x="1382" y="2815"/>
                    <a:pt x="1358" y="2815"/>
                    <a:pt x="1334" y="2803"/>
                  </a:cubicBezTo>
                  <a:cubicBezTo>
                    <a:pt x="1299" y="2803"/>
                    <a:pt x="1251" y="2803"/>
                    <a:pt x="1203" y="2815"/>
                  </a:cubicBezTo>
                  <a:lnTo>
                    <a:pt x="1037" y="2815"/>
                  </a:lnTo>
                  <a:cubicBezTo>
                    <a:pt x="1037" y="2756"/>
                    <a:pt x="1037" y="2708"/>
                    <a:pt x="1049" y="2649"/>
                  </a:cubicBezTo>
                  <a:cubicBezTo>
                    <a:pt x="1049" y="2530"/>
                    <a:pt x="1072" y="2410"/>
                    <a:pt x="1072" y="2315"/>
                  </a:cubicBezTo>
                  <a:lnTo>
                    <a:pt x="1108" y="1637"/>
                  </a:lnTo>
                  <a:cubicBezTo>
                    <a:pt x="1132" y="1422"/>
                    <a:pt x="1132" y="1196"/>
                    <a:pt x="1144" y="970"/>
                  </a:cubicBezTo>
                  <a:cubicBezTo>
                    <a:pt x="1144" y="851"/>
                    <a:pt x="1156" y="708"/>
                    <a:pt x="1144" y="565"/>
                  </a:cubicBezTo>
                  <a:cubicBezTo>
                    <a:pt x="1323" y="553"/>
                    <a:pt x="1513" y="577"/>
                    <a:pt x="1620" y="410"/>
                  </a:cubicBezTo>
                  <a:cubicBezTo>
                    <a:pt x="1680" y="303"/>
                    <a:pt x="1656" y="184"/>
                    <a:pt x="1573" y="89"/>
                  </a:cubicBezTo>
                  <a:cubicBezTo>
                    <a:pt x="1513" y="14"/>
                    <a:pt x="1421" y="0"/>
                    <a:pt x="13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0"/>
            <p:cNvSpPr/>
            <p:nvPr/>
          </p:nvSpPr>
          <p:spPr>
            <a:xfrm rot="-1593472">
              <a:off x="8047468" y="1164814"/>
              <a:ext cx="104145" cy="144616"/>
            </a:xfrm>
            <a:custGeom>
              <a:rect b="b" l="l" r="r" t="t"/>
              <a:pathLst>
                <a:path extrusionOk="0" h="3241" w="2334">
                  <a:moveTo>
                    <a:pt x="2026" y="1"/>
                  </a:moveTo>
                  <a:cubicBezTo>
                    <a:pt x="1916" y="1"/>
                    <a:pt x="1811" y="82"/>
                    <a:pt x="1751" y="163"/>
                  </a:cubicBezTo>
                  <a:cubicBezTo>
                    <a:pt x="1679" y="271"/>
                    <a:pt x="1667" y="401"/>
                    <a:pt x="1643" y="521"/>
                  </a:cubicBezTo>
                  <a:cubicBezTo>
                    <a:pt x="1596" y="782"/>
                    <a:pt x="1560" y="1044"/>
                    <a:pt x="1524" y="1318"/>
                  </a:cubicBezTo>
                  <a:cubicBezTo>
                    <a:pt x="1489" y="1497"/>
                    <a:pt x="1477" y="1652"/>
                    <a:pt x="1453" y="1830"/>
                  </a:cubicBezTo>
                  <a:cubicBezTo>
                    <a:pt x="1417" y="1687"/>
                    <a:pt x="1370" y="1556"/>
                    <a:pt x="1322" y="1414"/>
                  </a:cubicBezTo>
                  <a:cubicBezTo>
                    <a:pt x="1239" y="1163"/>
                    <a:pt x="1131" y="902"/>
                    <a:pt x="1024" y="640"/>
                  </a:cubicBezTo>
                  <a:cubicBezTo>
                    <a:pt x="965" y="509"/>
                    <a:pt x="893" y="401"/>
                    <a:pt x="822" y="282"/>
                  </a:cubicBezTo>
                  <a:cubicBezTo>
                    <a:pt x="762" y="187"/>
                    <a:pt x="679" y="104"/>
                    <a:pt x="560" y="68"/>
                  </a:cubicBezTo>
                  <a:cubicBezTo>
                    <a:pt x="543" y="60"/>
                    <a:pt x="527" y="56"/>
                    <a:pt x="511" y="56"/>
                  </a:cubicBezTo>
                  <a:cubicBezTo>
                    <a:pt x="462" y="56"/>
                    <a:pt x="423" y="94"/>
                    <a:pt x="405" y="140"/>
                  </a:cubicBezTo>
                  <a:cubicBezTo>
                    <a:pt x="369" y="151"/>
                    <a:pt x="358" y="163"/>
                    <a:pt x="346" y="187"/>
                  </a:cubicBezTo>
                  <a:cubicBezTo>
                    <a:pt x="203" y="366"/>
                    <a:pt x="203" y="640"/>
                    <a:pt x="191" y="866"/>
                  </a:cubicBezTo>
                  <a:cubicBezTo>
                    <a:pt x="167" y="1116"/>
                    <a:pt x="143" y="1354"/>
                    <a:pt x="131" y="1616"/>
                  </a:cubicBezTo>
                  <a:cubicBezTo>
                    <a:pt x="119" y="1854"/>
                    <a:pt x="108" y="2092"/>
                    <a:pt x="72" y="2330"/>
                  </a:cubicBezTo>
                  <a:cubicBezTo>
                    <a:pt x="60" y="2449"/>
                    <a:pt x="60" y="2568"/>
                    <a:pt x="48" y="2687"/>
                  </a:cubicBezTo>
                  <a:cubicBezTo>
                    <a:pt x="24" y="2818"/>
                    <a:pt x="0" y="2949"/>
                    <a:pt x="72" y="3068"/>
                  </a:cubicBezTo>
                  <a:cubicBezTo>
                    <a:pt x="107" y="3132"/>
                    <a:pt x="180" y="3166"/>
                    <a:pt x="251" y="3166"/>
                  </a:cubicBezTo>
                  <a:cubicBezTo>
                    <a:pt x="300" y="3166"/>
                    <a:pt x="347" y="3150"/>
                    <a:pt x="381" y="3116"/>
                  </a:cubicBezTo>
                  <a:cubicBezTo>
                    <a:pt x="477" y="2997"/>
                    <a:pt x="477" y="2890"/>
                    <a:pt x="489" y="2747"/>
                  </a:cubicBezTo>
                  <a:cubicBezTo>
                    <a:pt x="500" y="2604"/>
                    <a:pt x="500" y="2485"/>
                    <a:pt x="524" y="2354"/>
                  </a:cubicBezTo>
                  <a:cubicBezTo>
                    <a:pt x="536" y="2116"/>
                    <a:pt x="548" y="1878"/>
                    <a:pt x="584" y="1640"/>
                  </a:cubicBezTo>
                  <a:lnTo>
                    <a:pt x="619" y="1021"/>
                  </a:lnTo>
                  <a:cubicBezTo>
                    <a:pt x="715" y="1283"/>
                    <a:pt x="798" y="1533"/>
                    <a:pt x="881" y="1806"/>
                  </a:cubicBezTo>
                  <a:cubicBezTo>
                    <a:pt x="953" y="2056"/>
                    <a:pt x="1012" y="2330"/>
                    <a:pt x="1084" y="2592"/>
                  </a:cubicBezTo>
                  <a:cubicBezTo>
                    <a:pt x="1143" y="2842"/>
                    <a:pt x="1251" y="3068"/>
                    <a:pt x="1477" y="3199"/>
                  </a:cubicBezTo>
                  <a:cubicBezTo>
                    <a:pt x="1523" y="3228"/>
                    <a:pt x="1569" y="3241"/>
                    <a:pt x="1613" y="3241"/>
                  </a:cubicBezTo>
                  <a:cubicBezTo>
                    <a:pt x="1750" y="3241"/>
                    <a:pt x="1866" y="3115"/>
                    <a:pt x="1893" y="2961"/>
                  </a:cubicBezTo>
                  <a:cubicBezTo>
                    <a:pt x="1929" y="2426"/>
                    <a:pt x="1989" y="1914"/>
                    <a:pt x="2072" y="1378"/>
                  </a:cubicBezTo>
                  <a:cubicBezTo>
                    <a:pt x="2096" y="1116"/>
                    <a:pt x="2132" y="854"/>
                    <a:pt x="2191" y="604"/>
                  </a:cubicBezTo>
                  <a:cubicBezTo>
                    <a:pt x="2239" y="425"/>
                    <a:pt x="2334" y="80"/>
                    <a:pt x="2084" y="9"/>
                  </a:cubicBezTo>
                  <a:cubicBezTo>
                    <a:pt x="2065" y="3"/>
                    <a:pt x="2045" y="1"/>
                    <a:pt x="2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0"/>
            <p:cNvSpPr/>
            <p:nvPr/>
          </p:nvSpPr>
          <p:spPr>
            <a:xfrm rot="-1593472">
              <a:off x="8141396" y="1118640"/>
              <a:ext cx="72330" cy="152246"/>
            </a:xfrm>
            <a:custGeom>
              <a:rect b="b" l="l" r="r" t="t"/>
              <a:pathLst>
                <a:path extrusionOk="0" h="3412" w="1621">
                  <a:moveTo>
                    <a:pt x="965" y="1126"/>
                  </a:moveTo>
                  <a:lnTo>
                    <a:pt x="1001" y="1709"/>
                  </a:lnTo>
                  <a:cubicBezTo>
                    <a:pt x="1001" y="1805"/>
                    <a:pt x="1013" y="1912"/>
                    <a:pt x="1013" y="2019"/>
                  </a:cubicBezTo>
                  <a:lnTo>
                    <a:pt x="691" y="2019"/>
                  </a:lnTo>
                  <a:cubicBezTo>
                    <a:pt x="727" y="1924"/>
                    <a:pt x="739" y="1840"/>
                    <a:pt x="763" y="1769"/>
                  </a:cubicBezTo>
                  <a:cubicBezTo>
                    <a:pt x="822" y="1555"/>
                    <a:pt x="882" y="1328"/>
                    <a:pt x="965" y="1126"/>
                  </a:cubicBezTo>
                  <a:close/>
                  <a:moveTo>
                    <a:pt x="1125" y="0"/>
                  </a:moveTo>
                  <a:cubicBezTo>
                    <a:pt x="1072" y="0"/>
                    <a:pt x="1020" y="14"/>
                    <a:pt x="977" y="43"/>
                  </a:cubicBezTo>
                  <a:cubicBezTo>
                    <a:pt x="739" y="173"/>
                    <a:pt x="620" y="412"/>
                    <a:pt x="525" y="650"/>
                  </a:cubicBezTo>
                  <a:cubicBezTo>
                    <a:pt x="418" y="935"/>
                    <a:pt x="334" y="1209"/>
                    <a:pt x="263" y="1507"/>
                  </a:cubicBezTo>
                  <a:cubicBezTo>
                    <a:pt x="191" y="1805"/>
                    <a:pt x="120" y="2090"/>
                    <a:pt x="84" y="2400"/>
                  </a:cubicBezTo>
                  <a:cubicBezTo>
                    <a:pt x="49" y="2638"/>
                    <a:pt x="1" y="2995"/>
                    <a:pt x="168" y="3198"/>
                  </a:cubicBezTo>
                  <a:cubicBezTo>
                    <a:pt x="179" y="3210"/>
                    <a:pt x="215" y="3210"/>
                    <a:pt x="239" y="3210"/>
                  </a:cubicBezTo>
                  <a:cubicBezTo>
                    <a:pt x="418" y="3079"/>
                    <a:pt x="501" y="2781"/>
                    <a:pt x="560" y="2567"/>
                  </a:cubicBezTo>
                  <a:cubicBezTo>
                    <a:pt x="584" y="2567"/>
                    <a:pt x="632" y="2579"/>
                    <a:pt x="656" y="2579"/>
                  </a:cubicBezTo>
                  <a:cubicBezTo>
                    <a:pt x="704" y="2589"/>
                    <a:pt x="757" y="2595"/>
                    <a:pt x="810" y="2595"/>
                  </a:cubicBezTo>
                  <a:cubicBezTo>
                    <a:pt x="876" y="2595"/>
                    <a:pt x="942" y="2586"/>
                    <a:pt x="1001" y="2567"/>
                  </a:cubicBezTo>
                  <a:lnTo>
                    <a:pt x="1001" y="3138"/>
                  </a:lnTo>
                  <a:cubicBezTo>
                    <a:pt x="1001" y="3281"/>
                    <a:pt x="1132" y="3412"/>
                    <a:pt x="1287" y="3412"/>
                  </a:cubicBezTo>
                  <a:cubicBezTo>
                    <a:pt x="1453" y="3412"/>
                    <a:pt x="1549" y="3281"/>
                    <a:pt x="1573" y="3138"/>
                  </a:cubicBezTo>
                  <a:cubicBezTo>
                    <a:pt x="1620" y="2614"/>
                    <a:pt x="1596" y="2138"/>
                    <a:pt x="1573" y="1662"/>
                  </a:cubicBezTo>
                  <a:cubicBezTo>
                    <a:pt x="1537" y="1174"/>
                    <a:pt x="1477" y="697"/>
                    <a:pt x="1394" y="197"/>
                  </a:cubicBezTo>
                  <a:cubicBezTo>
                    <a:pt x="1369" y="73"/>
                    <a:pt x="1245" y="0"/>
                    <a:pt x="11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0"/>
            <p:cNvSpPr/>
            <p:nvPr/>
          </p:nvSpPr>
          <p:spPr>
            <a:xfrm rot="-1593472">
              <a:off x="8210970" y="1084841"/>
              <a:ext cx="87144" cy="145240"/>
            </a:xfrm>
            <a:custGeom>
              <a:rect b="b" l="l" r="r" t="t"/>
              <a:pathLst>
                <a:path extrusionOk="0" h="3255" w="1953">
                  <a:moveTo>
                    <a:pt x="1310" y="0"/>
                  </a:moveTo>
                  <a:cubicBezTo>
                    <a:pt x="1179" y="0"/>
                    <a:pt x="1036" y="0"/>
                    <a:pt x="905" y="12"/>
                  </a:cubicBezTo>
                  <a:cubicBezTo>
                    <a:pt x="774" y="12"/>
                    <a:pt x="643" y="24"/>
                    <a:pt x="488" y="24"/>
                  </a:cubicBezTo>
                  <a:cubicBezTo>
                    <a:pt x="322" y="36"/>
                    <a:pt x="119" y="36"/>
                    <a:pt x="24" y="202"/>
                  </a:cubicBezTo>
                  <a:cubicBezTo>
                    <a:pt x="0" y="262"/>
                    <a:pt x="0" y="333"/>
                    <a:pt x="24" y="393"/>
                  </a:cubicBezTo>
                  <a:cubicBezTo>
                    <a:pt x="48" y="417"/>
                    <a:pt x="60" y="441"/>
                    <a:pt x="72" y="452"/>
                  </a:cubicBezTo>
                  <a:cubicBezTo>
                    <a:pt x="107" y="488"/>
                    <a:pt x="143" y="512"/>
                    <a:pt x="191" y="536"/>
                  </a:cubicBezTo>
                  <a:cubicBezTo>
                    <a:pt x="262" y="560"/>
                    <a:pt x="357" y="560"/>
                    <a:pt x="429" y="560"/>
                  </a:cubicBezTo>
                  <a:lnTo>
                    <a:pt x="762" y="560"/>
                  </a:lnTo>
                  <a:cubicBezTo>
                    <a:pt x="738" y="619"/>
                    <a:pt x="726" y="691"/>
                    <a:pt x="726" y="750"/>
                  </a:cubicBezTo>
                  <a:cubicBezTo>
                    <a:pt x="703" y="976"/>
                    <a:pt x="667" y="1214"/>
                    <a:pt x="655" y="1453"/>
                  </a:cubicBezTo>
                  <a:lnTo>
                    <a:pt x="607" y="2119"/>
                  </a:lnTo>
                  <a:cubicBezTo>
                    <a:pt x="595" y="2346"/>
                    <a:pt x="548" y="2619"/>
                    <a:pt x="619" y="2822"/>
                  </a:cubicBezTo>
                  <a:cubicBezTo>
                    <a:pt x="607" y="2917"/>
                    <a:pt x="607" y="3012"/>
                    <a:pt x="631" y="3108"/>
                  </a:cubicBezTo>
                  <a:cubicBezTo>
                    <a:pt x="663" y="3181"/>
                    <a:pt x="722" y="3255"/>
                    <a:pt x="801" y="3255"/>
                  </a:cubicBezTo>
                  <a:cubicBezTo>
                    <a:pt x="811" y="3255"/>
                    <a:pt x="822" y="3253"/>
                    <a:pt x="834" y="3250"/>
                  </a:cubicBezTo>
                  <a:cubicBezTo>
                    <a:pt x="917" y="3250"/>
                    <a:pt x="1012" y="3191"/>
                    <a:pt x="1024" y="3108"/>
                  </a:cubicBezTo>
                  <a:cubicBezTo>
                    <a:pt x="1036" y="3048"/>
                    <a:pt x="1048" y="2977"/>
                    <a:pt x="1048" y="2893"/>
                  </a:cubicBezTo>
                  <a:lnTo>
                    <a:pt x="1048" y="2869"/>
                  </a:lnTo>
                  <a:cubicBezTo>
                    <a:pt x="1048" y="2858"/>
                    <a:pt x="1072" y="2846"/>
                    <a:pt x="1072" y="2834"/>
                  </a:cubicBezTo>
                  <a:cubicBezTo>
                    <a:pt x="1155" y="2631"/>
                    <a:pt x="1131" y="2346"/>
                    <a:pt x="1143" y="2119"/>
                  </a:cubicBezTo>
                  <a:lnTo>
                    <a:pt x="1191" y="1453"/>
                  </a:lnTo>
                  <a:cubicBezTo>
                    <a:pt x="1203" y="1226"/>
                    <a:pt x="1226" y="1012"/>
                    <a:pt x="1226" y="786"/>
                  </a:cubicBezTo>
                  <a:lnTo>
                    <a:pt x="1226" y="560"/>
                  </a:lnTo>
                  <a:lnTo>
                    <a:pt x="1453" y="560"/>
                  </a:lnTo>
                  <a:cubicBezTo>
                    <a:pt x="1488" y="560"/>
                    <a:pt x="1512" y="572"/>
                    <a:pt x="1548" y="572"/>
                  </a:cubicBezTo>
                  <a:cubicBezTo>
                    <a:pt x="1569" y="575"/>
                    <a:pt x="1590" y="577"/>
                    <a:pt x="1612" y="577"/>
                  </a:cubicBezTo>
                  <a:cubicBezTo>
                    <a:pt x="1728" y="577"/>
                    <a:pt x="1849" y="521"/>
                    <a:pt x="1869" y="381"/>
                  </a:cubicBezTo>
                  <a:cubicBezTo>
                    <a:pt x="1953" y="214"/>
                    <a:pt x="1869" y="83"/>
                    <a:pt x="1727" y="36"/>
                  </a:cubicBezTo>
                  <a:cubicBezTo>
                    <a:pt x="1607" y="0"/>
                    <a:pt x="1441" y="0"/>
                    <a:pt x="1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0"/>
            <p:cNvSpPr/>
            <p:nvPr/>
          </p:nvSpPr>
          <p:spPr>
            <a:xfrm rot="-1593472">
              <a:off x="8284179" y="1041454"/>
              <a:ext cx="76034" cy="142742"/>
            </a:xfrm>
            <a:custGeom>
              <a:rect b="b" l="l" r="r" t="t"/>
              <a:pathLst>
                <a:path extrusionOk="0" h="3199" w="1704">
                  <a:moveTo>
                    <a:pt x="83" y="1455"/>
                  </a:moveTo>
                  <a:cubicBezTo>
                    <a:pt x="81" y="1455"/>
                    <a:pt x="78" y="1457"/>
                    <a:pt x="76" y="1461"/>
                  </a:cubicBezTo>
                  <a:lnTo>
                    <a:pt x="76" y="1461"/>
                  </a:lnTo>
                  <a:cubicBezTo>
                    <a:pt x="83" y="1457"/>
                    <a:pt x="84" y="1455"/>
                    <a:pt x="83" y="1455"/>
                  </a:cubicBezTo>
                  <a:close/>
                  <a:moveTo>
                    <a:pt x="912" y="0"/>
                  </a:moveTo>
                  <a:cubicBezTo>
                    <a:pt x="767" y="0"/>
                    <a:pt x="622" y="30"/>
                    <a:pt x="477" y="70"/>
                  </a:cubicBezTo>
                  <a:cubicBezTo>
                    <a:pt x="394" y="94"/>
                    <a:pt x="334" y="153"/>
                    <a:pt x="299" y="249"/>
                  </a:cubicBezTo>
                  <a:cubicBezTo>
                    <a:pt x="215" y="641"/>
                    <a:pt x="132" y="1046"/>
                    <a:pt x="96" y="1451"/>
                  </a:cubicBezTo>
                  <a:cubicBezTo>
                    <a:pt x="96" y="1451"/>
                    <a:pt x="96" y="1462"/>
                    <a:pt x="75" y="1463"/>
                  </a:cubicBezTo>
                  <a:lnTo>
                    <a:pt x="75" y="1463"/>
                  </a:lnTo>
                  <a:cubicBezTo>
                    <a:pt x="75" y="1462"/>
                    <a:pt x="75" y="1462"/>
                    <a:pt x="76" y="1461"/>
                  </a:cubicBezTo>
                  <a:lnTo>
                    <a:pt x="76" y="1461"/>
                  </a:lnTo>
                  <a:cubicBezTo>
                    <a:pt x="75" y="1462"/>
                    <a:pt x="74" y="1462"/>
                    <a:pt x="72" y="1463"/>
                  </a:cubicBezTo>
                  <a:cubicBezTo>
                    <a:pt x="73" y="1463"/>
                    <a:pt x="74" y="1463"/>
                    <a:pt x="75" y="1463"/>
                  </a:cubicBezTo>
                  <a:lnTo>
                    <a:pt x="75" y="1463"/>
                  </a:lnTo>
                  <a:cubicBezTo>
                    <a:pt x="73" y="1466"/>
                    <a:pt x="72" y="1470"/>
                    <a:pt x="72" y="1475"/>
                  </a:cubicBezTo>
                  <a:cubicBezTo>
                    <a:pt x="60" y="1499"/>
                    <a:pt x="49" y="1511"/>
                    <a:pt x="37" y="1534"/>
                  </a:cubicBezTo>
                  <a:cubicBezTo>
                    <a:pt x="13" y="1558"/>
                    <a:pt x="13" y="1582"/>
                    <a:pt x="37" y="1594"/>
                  </a:cubicBezTo>
                  <a:lnTo>
                    <a:pt x="72" y="1642"/>
                  </a:lnTo>
                  <a:cubicBezTo>
                    <a:pt x="60" y="1761"/>
                    <a:pt x="60" y="1868"/>
                    <a:pt x="49" y="1987"/>
                  </a:cubicBezTo>
                  <a:cubicBezTo>
                    <a:pt x="37" y="2249"/>
                    <a:pt x="1" y="2570"/>
                    <a:pt x="108" y="2820"/>
                  </a:cubicBezTo>
                  <a:cubicBezTo>
                    <a:pt x="221" y="3068"/>
                    <a:pt x="442" y="3199"/>
                    <a:pt x="700" y="3199"/>
                  </a:cubicBezTo>
                  <a:cubicBezTo>
                    <a:pt x="740" y="3199"/>
                    <a:pt x="781" y="3196"/>
                    <a:pt x="822" y="3189"/>
                  </a:cubicBezTo>
                  <a:cubicBezTo>
                    <a:pt x="1049" y="3142"/>
                    <a:pt x="1311" y="3070"/>
                    <a:pt x="1489" y="2939"/>
                  </a:cubicBezTo>
                  <a:cubicBezTo>
                    <a:pt x="1596" y="2880"/>
                    <a:pt x="1704" y="2749"/>
                    <a:pt x="1668" y="2594"/>
                  </a:cubicBezTo>
                  <a:cubicBezTo>
                    <a:pt x="1644" y="2475"/>
                    <a:pt x="1549" y="2427"/>
                    <a:pt x="1453" y="2416"/>
                  </a:cubicBezTo>
                  <a:cubicBezTo>
                    <a:pt x="1334" y="2416"/>
                    <a:pt x="1227" y="2487"/>
                    <a:pt x="1120" y="2535"/>
                  </a:cubicBezTo>
                  <a:cubicBezTo>
                    <a:pt x="1013" y="2582"/>
                    <a:pt x="906" y="2606"/>
                    <a:pt x="811" y="2642"/>
                  </a:cubicBezTo>
                  <a:cubicBezTo>
                    <a:pt x="770" y="2650"/>
                    <a:pt x="724" y="2674"/>
                    <a:pt x="684" y="2674"/>
                  </a:cubicBezTo>
                  <a:cubicBezTo>
                    <a:pt x="665" y="2674"/>
                    <a:pt x="647" y="2669"/>
                    <a:pt x="632" y="2654"/>
                  </a:cubicBezTo>
                  <a:cubicBezTo>
                    <a:pt x="561" y="2594"/>
                    <a:pt x="572" y="2404"/>
                    <a:pt x="572" y="2332"/>
                  </a:cubicBezTo>
                  <a:cubicBezTo>
                    <a:pt x="572" y="2165"/>
                    <a:pt x="584" y="1999"/>
                    <a:pt x="584" y="1832"/>
                  </a:cubicBezTo>
                  <a:lnTo>
                    <a:pt x="751" y="1832"/>
                  </a:lnTo>
                  <a:cubicBezTo>
                    <a:pt x="820" y="1832"/>
                    <a:pt x="897" y="1836"/>
                    <a:pt x="976" y="1836"/>
                  </a:cubicBezTo>
                  <a:cubicBezTo>
                    <a:pt x="1182" y="1836"/>
                    <a:pt x="1398" y="1811"/>
                    <a:pt x="1501" y="1630"/>
                  </a:cubicBezTo>
                  <a:cubicBezTo>
                    <a:pt x="1561" y="1534"/>
                    <a:pt x="1549" y="1403"/>
                    <a:pt x="1489" y="1320"/>
                  </a:cubicBezTo>
                  <a:cubicBezTo>
                    <a:pt x="1429" y="1240"/>
                    <a:pt x="1343" y="1210"/>
                    <a:pt x="1253" y="1210"/>
                  </a:cubicBezTo>
                  <a:cubicBezTo>
                    <a:pt x="1237" y="1210"/>
                    <a:pt x="1220" y="1211"/>
                    <a:pt x="1203" y="1213"/>
                  </a:cubicBezTo>
                  <a:cubicBezTo>
                    <a:pt x="1180" y="1213"/>
                    <a:pt x="1132" y="1225"/>
                    <a:pt x="1108" y="1237"/>
                  </a:cubicBezTo>
                  <a:lnTo>
                    <a:pt x="1049" y="1237"/>
                  </a:lnTo>
                  <a:cubicBezTo>
                    <a:pt x="930" y="1237"/>
                    <a:pt x="822" y="1261"/>
                    <a:pt x="703" y="1261"/>
                  </a:cubicBezTo>
                  <a:lnTo>
                    <a:pt x="644" y="1261"/>
                  </a:lnTo>
                  <a:cubicBezTo>
                    <a:pt x="668" y="999"/>
                    <a:pt x="703" y="761"/>
                    <a:pt x="763" y="511"/>
                  </a:cubicBezTo>
                  <a:cubicBezTo>
                    <a:pt x="870" y="499"/>
                    <a:pt x="965" y="487"/>
                    <a:pt x="1072" y="487"/>
                  </a:cubicBezTo>
                  <a:cubicBezTo>
                    <a:pt x="1203" y="487"/>
                    <a:pt x="1370" y="463"/>
                    <a:pt x="1501" y="403"/>
                  </a:cubicBezTo>
                  <a:cubicBezTo>
                    <a:pt x="1537" y="391"/>
                    <a:pt x="1549" y="368"/>
                    <a:pt x="1537" y="332"/>
                  </a:cubicBezTo>
                  <a:cubicBezTo>
                    <a:pt x="1477" y="165"/>
                    <a:pt x="1287" y="70"/>
                    <a:pt x="1120" y="22"/>
                  </a:cubicBezTo>
                  <a:cubicBezTo>
                    <a:pt x="1051" y="7"/>
                    <a:pt x="982" y="0"/>
                    <a:pt x="9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0"/>
            <p:cNvSpPr/>
            <p:nvPr/>
          </p:nvSpPr>
          <p:spPr>
            <a:xfrm rot="-1593472">
              <a:off x="8261916" y="871431"/>
              <a:ext cx="63718" cy="63852"/>
            </a:xfrm>
            <a:custGeom>
              <a:rect b="b" l="l" r="r" t="t"/>
              <a:pathLst>
                <a:path extrusionOk="0" h="1431" w="1428">
                  <a:moveTo>
                    <a:pt x="293" y="1"/>
                  </a:moveTo>
                  <a:cubicBezTo>
                    <a:pt x="268" y="1"/>
                    <a:pt x="242" y="5"/>
                    <a:pt x="215" y="15"/>
                  </a:cubicBezTo>
                  <a:cubicBezTo>
                    <a:pt x="48" y="62"/>
                    <a:pt x="1" y="229"/>
                    <a:pt x="37" y="372"/>
                  </a:cubicBezTo>
                  <a:cubicBezTo>
                    <a:pt x="60" y="622"/>
                    <a:pt x="298" y="824"/>
                    <a:pt x="465" y="979"/>
                  </a:cubicBezTo>
                  <a:cubicBezTo>
                    <a:pt x="572" y="1074"/>
                    <a:pt x="691" y="1158"/>
                    <a:pt x="810" y="1241"/>
                  </a:cubicBezTo>
                  <a:cubicBezTo>
                    <a:pt x="870" y="1265"/>
                    <a:pt x="929" y="1313"/>
                    <a:pt x="989" y="1324"/>
                  </a:cubicBezTo>
                  <a:cubicBezTo>
                    <a:pt x="1013" y="1348"/>
                    <a:pt x="1025" y="1348"/>
                    <a:pt x="1060" y="1348"/>
                  </a:cubicBezTo>
                  <a:lnTo>
                    <a:pt x="1108" y="1384"/>
                  </a:lnTo>
                  <a:cubicBezTo>
                    <a:pt x="1147" y="1416"/>
                    <a:pt x="1190" y="1430"/>
                    <a:pt x="1230" y="1430"/>
                  </a:cubicBezTo>
                  <a:cubicBezTo>
                    <a:pt x="1339" y="1430"/>
                    <a:pt x="1427" y="1330"/>
                    <a:pt x="1358" y="1217"/>
                  </a:cubicBezTo>
                  <a:cubicBezTo>
                    <a:pt x="1299" y="1134"/>
                    <a:pt x="1239" y="1063"/>
                    <a:pt x="1168" y="955"/>
                  </a:cubicBezTo>
                  <a:cubicBezTo>
                    <a:pt x="1108" y="860"/>
                    <a:pt x="1049" y="765"/>
                    <a:pt x="989" y="670"/>
                  </a:cubicBezTo>
                  <a:cubicBezTo>
                    <a:pt x="870" y="479"/>
                    <a:pt x="751" y="289"/>
                    <a:pt x="572" y="134"/>
                  </a:cubicBezTo>
                  <a:cubicBezTo>
                    <a:pt x="487" y="67"/>
                    <a:pt x="394" y="1"/>
                    <a:pt x="2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0"/>
            <p:cNvSpPr/>
            <p:nvPr/>
          </p:nvSpPr>
          <p:spPr>
            <a:xfrm rot="-1593472">
              <a:off x="8307027" y="809572"/>
              <a:ext cx="38285" cy="100620"/>
            </a:xfrm>
            <a:custGeom>
              <a:rect b="b" l="l" r="r" t="t"/>
              <a:pathLst>
                <a:path extrusionOk="0" h="2255" w="858">
                  <a:moveTo>
                    <a:pt x="502" y="1"/>
                  </a:moveTo>
                  <a:cubicBezTo>
                    <a:pt x="375" y="1"/>
                    <a:pt x="277" y="130"/>
                    <a:pt x="214" y="224"/>
                  </a:cubicBezTo>
                  <a:cubicBezTo>
                    <a:pt x="36" y="474"/>
                    <a:pt x="0" y="783"/>
                    <a:pt x="48" y="1081"/>
                  </a:cubicBezTo>
                  <a:cubicBezTo>
                    <a:pt x="95" y="1379"/>
                    <a:pt x="155" y="1688"/>
                    <a:pt x="238" y="1974"/>
                  </a:cubicBezTo>
                  <a:cubicBezTo>
                    <a:pt x="238" y="2045"/>
                    <a:pt x="262" y="2129"/>
                    <a:pt x="286" y="2176"/>
                  </a:cubicBezTo>
                  <a:cubicBezTo>
                    <a:pt x="307" y="2226"/>
                    <a:pt x="349" y="2254"/>
                    <a:pt x="390" y="2254"/>
                  </a:cubicBezTo>
                  <a:cubicBezTo>
                    <a:pt x="418" y="2254"/>
                    <a:pt x="445" y="2241"/>
                    <a:pt x="464" y="2212"/>
                  </a:cubicBezTo>
                  <a:cubicBezTo>
                    <a:pt x="536" y="2057"/>
                    <a:pt x="560" y="1902"/>
                    <a:pt x="583" y="1736"/>
                  </a:cubicBezTo>
                  <a:cubicBezTo>
                    <a:pt x="619" y="1569"/>
                    <a:pt x="643" y="1426"/>
                    <a:pt x="691" y="1260"/>
                  </a:cubicBezTo>
                  <a:cubicBezTo>
                    <a:pt x="762" y="962"/>
                    <a:pt x="857" y="652"/>
                    <a:pt x="774" y="343"/>
                  </a:cubicBezTo>
                  <a:cubicBezTo>
                    <a:pt x="750" y="200"/>
                    <a:pt x="691" y="57"/>
                    <a:pt x="560" y="9"/>
                  </a:cubicBezTo>
                  <a:cubicBezTo>
                    <a:pt x="540" y="3"/>
                    <a:pt x="521" y="1"/>
                    <a:pt x="5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0"/>
            <p:cNvSpPr/>
            <p:nvPr/>
          </p:nvSpPr>
          <p:spPr>
            <a:xfrm rot="-1593472">
              <a:off x="8343658" y="827719"/>
              <a:ext cx="79202" cy="68314"/>
            </a:xfrm>
            <a:custGeom>
              <a:rect b="b" l="l" r="r" t="t"/>
              <a:pathLst>
                <a:path extrusionOk="0" h="1531" w="1775">
                  <a:moveTo>
                    <a:pt x="1494" y="0"/>
                  </a:moveTo>
                  <a:cubicBezTo>
                    <a:pt x="1394" y="0"/>
                    <a:pt x="1289" y="37"/>
                    <a:pt x="1203" y="83"/>
                  </a:cubicBezTo>
                  <a:cubicBezTo>
                    <a:pt x="941" y="202"/>
                    <a:pt x="727" y="393"/>
                    <a:pt x="548" y="583"/>
                  </a:cubicBezTo>
                  <a:cubicBezTo>
                    <a:pt x="441" y="702"/>
                    <a:pt x="346" y="821"/>
                    <a:pt x="263" y="940"/>
                  </a:cubicBezTo>
                  <a:cubicBezTo>
                    <a:pt x="203" y="1012"/>
                    <a:pt x="156" y="1107"/>
                    <a:pt x="120" y="1190"/>
                  </a:cubicBezTo>
                  <a:lnTo>
                    <a:pt x="84" y="1238"/>
                  </a:lnTo>
                  <a:cubicBezTo>
                    <a:pt x="25" y="1298"/>
                    <a:pt x="1" y="1405"/>
                    <a:pt x="60" y="1464"/>
                  </a:cubicBezTo>
                  <a:cubicBezTo>
                    <a:pt x="91" y="1502"/>
                    <a:pt x="145" y="1531"/>
                    <a:pt x="200" y="1531"/>
                  </a:cubicBezTo>
                  <a:cubicBezTo>
                    <a:pt x="230" y="1531"/>
                    <a:pt x="261" y="1521"/>
                    <a:pt x="287" y="1500"/>
                  </a:cubicBezTo>
                  <a:cubicBezTo>
                    <a:pt x="751" y="1155"/>
                    <a:pt x="1322" y="928"/>
                    <a:pt x="1668" y="440"/>
                  </a:cubicBezTo>
                  <a:cubicBezTo>
                    <a:pt x="1715" y="381"/>
                    <a:pt x="1763" y="297"/>
                    <a:pt x="1775" y="214"/>
                  </a:cubicBezTo>
                  <a:cubicBezTo>
                    <a:pt x="1763" y="143"/>
                    <a:pt x="1715" y="59"/>
                    <a:pt x="1644" y="35"/>
                  </a:cubicBezTo>
                  <a:cubicBezTo>
                    <a:pt x="1598" y="11"/>
                    <a:pt x="1547" y="0"/>
                    <a:pt x="1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0"/>
            <p:cNvSpPr/>
            <p:nvPr/>
          </p:nvSpPr>
          <p:spPr>
            <a:xfrm rot="-1593472">
              <a:off x="8315055" y="948050"/>
              <a:ext cx="57427" cy="51091"/>
            </a:xfrm>
            <a:custGeom>
              <a:rect b="b" l="l" r="r" t="t"/>
              <a:pathLst>
                <a:path extrusionOk="0" h="1145" w="1287">
                  <a:moveTo>
                    <a:pt x="1004" y="0"/>
                  </a:moveTo>
                  <a:cubicBezTo>
                    <a:pt x="998" y="0"/>
                    <a:pt x="993" y="3"/>
                    <a:pt x="989" y="11"/>
                  </a:cubicBezTo>
                  <a:cubicBezTo>
                    <a:pt x="811" y="46"/>
                    <a:pt x="632" y="130"/>
                    <a:pt x="477" y="225"/>
                  </a:cubicBezTo>
                  <a:cubicBezTo>
                    <a:pt x="334" y="344"/>
                    <a:pt x="168" y="463"/>
                    <a:pt x="84" y="630"/>
                  </a:cubicBezTo>
                  <a:cubicBezTo>
                    <a:pt x="37" y="725"/>
                    <a:pt x="1" y="808"/>
                    <a:pt x="1" y="916"/>
                  </a:cubicBezTo>
                  <a:cubicBezTo>
                    <a:pt x="1" y="963"/>
                    <a:pt x="25" y="1011"/>
                    <a:pt x="37" y="1058"/>
                  </a:cubicBezTo>
                  <a:cubicBezTo>
                    <a:pt x="78" y="1110"/>
                    <a:pt x="138" y="1144"/>
                    <a:pt x="199" y="1144"/>
                  </a:cubicBezTo>
                  <a:cubicBezTo>
                    <a:pt x="209" y="1144"/>
                    <a:pt x="218" y="1143"/>
                    <a:pt x="227" y="1142"/>
                  </a:cubicBezTo>
                  <a:cubicBezTo>
                    <a:pt x="322" y="1118"/>
                    <a:pt x="406" y="1035"/>
                    <a:pt x="477" y="975"/>
                  </a:cubicBezTo>
                  <a:cubicBezTo>
                    <a:pt x="560" y="916"/>
                    <a:pt x="632" y="856"/>
                    <a:pt x="691" y="796"/>
                  </a:cubicBezTo>
                  <a:cubicBezTo>
                    <a:pt x="822" y="677"/>
                    <a:pt x="941" y="546"/>
                    <a:pt x="1061" y="392"/>
                  </a:cubicBezTo>
                  <a:cubicBezTo>
                    <a:pt x="1156" y="308"/>
                    <a:pt x="1287" y="154"/>
                    <a:pt x="1168" y="34"/>
                  </a:cubicBezTo>
                  <a:cubicBezTo>
                    <a:pt x="1142" y="18"/>
                    <a:pt x="1111" y="1"/>
                    <a:pt x="1078" y="1"/>
                  </a:cubicBezTo>
                  <a:cubicBezTo>
                    <a:pt x="1065" y="1"/>
                    <a:pt x="1051" y="4"/>
                    <a:pt x="1037" y="11"/>
                  </a:cubicBezTo>
                  <a:cubicBezTo>
                    <a:pt x="1029" y="11"/>
                    <a:pt x="1016" y="0"/>
                    <a:pt x="10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0"/>
            <p:cNvSpPr/>
            <p:nvPr/>
          </p:nvSpPr>
          <p:spPr>
            <a:xfrm rot="-1593472">
              <a:off x="8373230" y="919187"/>
              <a:ext cx="38463" cy="75811"/>
            </a:xfrm>
            <a:custGeom>
              <a:rect b="b" l="l" r="r" t="t"/>
              <a:pathLst>
                <a:path extrusionOk="0" h="1699" w="862">
                  <a:moveTo>
                    <a:pt x="199" y="0"/>
                  </a:moveTo>
                  <a:cubicBezTo>
                    <a:pt x="100" y="0"/>
                    <a:pt x="1" y="89"/>
                    <a:pt x="40" y="214"/>
                  </a:cubicBezTo>
                  <a:cubicBezTo>
                    <a:pt x="52" y="274"/>
                    <a:pt x="76" y="333"/>
                    <a:pt x="99" y="393"/>
                  </a:cubicBezTo>
                  <a:lnTo>
                    <a:pt x="99" y="512"/>
                  </a:lnTo>
                  <a:cubicBezTo>
                    <a:pt x="99" y="631"/>
                    <a:pt x="99" y="762"/>
                    <a:pt x="111" y="881"/>
                  </a:cubicBezTo>
                  <a:cubicBezTo>
                    <a:pt x="147" y="1095"/>
                    <a:pt x="183" y="1309"/>
                    <a:pt x="326" y="1476"/>
                  </a:cubicBezTo>
                  <a:cubicBezTo>
                    <a:pt x="385" y="1571"/>
                    <a:pt x="469" y="1655"/>
                    <a:pt x="576" y="1690"/>
                  </a:cubicBezTo>
                  <a:cubicBezTo>
                    <a:pt x="596" y="1696"/>
                    <a:pt x="617" y="1699"/>
                    <a:pt x="638" y="1699"/>
                  </a:cubicBezTo>
                  <a:cubicBezTo>
                    <a:pt x="751" y="1699"/>
                    <a:pt x="861" y="1619"/>
                    <a:pt x="861" y="1488"/>
                  </a:cubicBezTo>
                  <a:cubicBezTo>
                    <a:pt x="861" y="1393"/>
                    <a:pt x="814" y="1262"/>
                    <a:pt x="778" y="1155"/>
                  </a:cubicBezTo>
                  <a:cubicBezTo>
                    <a:pt x="754" y="1047"/>
                    <a:pt x="707" y="928"/>
                    <a:pt x="671" y="821"/>
                  </a:cubicBezTo>
                  <a:cubicBezTo>
                    <a:pt x="588" y="571"/>
                    <a:pt x="469" y="321"/>
                    <a:pt x="338" y="83"/>
                  </a:cubicBezTo>
                  <a:cubicBezTo>
                    <a:pt x="305" y="25"/>
                    <a:pt x="252" y="0"/>
                    <a:pt x="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0"/>
            <p:cNvSpPr/>
            <p:nvPr/>
          </p:nvSpPr>
          <p:spPr>
            <a:xfrm rot="-1593472">
              <a:off x="8376878" y="888669"/>
              <a:ext cx="77060" cy="25166"/>
            </a:xfrm>
            <a:custGeom>
              <a:rect b="b" l="l" r="r" t="t"/>
              <a:pathLst>
                <a:path extrusionOk="0" h="564" w="1727">
                  <a:moveTo>
                    <a:pt x="941" y="0"/>
                  </a:moveTo>
                  <a:cubicBezTo>
                    <a:pt x="786" y="0"/>
                    <a:pt x="644" y="12"/>
                    <a:pt x="489" y="48"/>
                  </a:cubicBezTo>
                  <a:cubicBezTo>
                    <a:pt x="346" y="72"/>
                    <a:pt x="203" y="119"/>
                    <a:pt x="60" y="179"/>
                  </a:cubicBezTo>
                  <a:cubicBezTo>
                    <a:pt x="13" y="191"/>
                    <a:pt x="1" y="250"/>
                    <a:pt x="24" y="286"/>
                  </a:cubicBezTo>
                  <a:cubicBezTo>
                    <a:pt x="1" y="357"/>
                    <a:pt x="24" y="429"/>
                    <a:pt x="120" y="453"/>
                  </a:cubicBezTo>
                  <a:cubicBezTo>
                    <a:pt x="417" y="524"/>
                    <a:pt x="727" y="536"/>
                    <a:pt x="1036" y="548"/>
                  </a:cubicBezTo>
                  <a:cubicBezTo>
                    <a:pt x="1132" y="548"/>
                    <a:pt x="1232" y="564"/>
                    <a:pt x="1331" y="564"/>
                  </a:cubicBezTo>
                  <a:cubicBezTo>
                    <a:pt x="1380" y="564"/>
                    <a:pt x="1429" y="560"/>
                    <a:pt x="1477" y="548"/>
                  </a:cubicBezTo>
                  <a:cubicBezTo>
                    <a:pt x="1608" y="548"/>
                    <a:pt x="1727" y="417"/>
                    <a:pt x="1703" y="274"/>
                  </a:cubicBezTo>
                  <a:cubicBezTo>
                    <a:pt x="1667" y="119"/>
                    <a:pt x="1489" y="95"/>
                    <a:pt x="1370" y="60"/>
                  </a:cubicBezTo>
                  <a:cubicBezTo>
                    <a:pt x="1239" y="36"/>
                    <a:pt x="1084" y="12"/>
                    <a:pt x="9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0"/>
            <p:cNvSpPr/>
            <p:nvPr/>
          </p:nvSpPr>
          <p:spPr>
            <a:xfrm rot="-1593472">
              <a:off x="7645785" y="1095469"/>
              <a:ext cx="27665" cy="67690"/>
            </a:xfrm>
            <a:custGeom>
              <a:rect b="b" l="l" r="r" t="t"/>
              <a:pathLst>
                <a:path extrusionOk="0" h="1517" w="620">
                  <a:moveTo>
                    <a:pt x="143" y="1"/>
                  </a:moveTo>
                  <a:lnTo>
                    <a:pt x="143" y="13"/>
                  </a:lnTo>
                  <a:cubicBezTo>
                    <a:pt x="108" y="251"/>
                    <a:pt x="84" y="489"/>
                    <a:pt x="72" y="739"/>
                  </a:cubicBezTo>
                  <a:cubicBezTo>
                    <a:pt x="48" y="858"/>
                    <a:pt x="48" y="977"/>
                    <a:pt x="36" y="1096"/>
                  </a:cubicBezTo>
                  <a:cubicBezTo>
                    <a:pt x="24" y="1227"/>
                    <a:pt x="1" y="1370"/>
                    <a:pt x="120" y="1453"/>
                  </a:cubicBezTo>
                  <a:cubicBezTo>
                    <a:pt x="170" y="1489"/>
                    <a:pt x="225" y="1517"/>
                    <a:pt x="282" y="1517"/>
                  </a:cubicBezTo>
                  <a:cubicBezTo>
                    <a:pt x="318" y="1517"/>
                    <a:pt x="356" y="1505"/>
                    <a:pt x="393" y="1477"/>
                  </a:cubicBezTo>
                  <a:cubicBezTo>
                    <a:pt x="620" y="1358"/>
                    <a:pt x="560" y="1001"/>
                    <a:pt x="572" y="786"/>
                  </a:cubicBezTo>
                  <a:cubicBezTo>
                    <a:pt x="584" y="536"/>
                    <a:pt x="596" y="286"/>
                    <a:pt x="584" y="36"/>
                  </a:cubicBezTo>
                  <a:lnTo>
                    <a:pt x="584" y="1"/>
                  </a:ln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0"/>
            <p:cNvSpPr/>
            <p:nvPr/>
          </p:nvSpPr>
          <p:spPr>
            <a:xfrm rot="-1593472">
              <a:off x="7696537" y="1055031"/>
              <a:ext cx="87189" cy="64343"/>
            </a:xfrm>
            <a:custGeom>
              <a:rect b="b" l="l" r="r" t="t"/>
              <a:pathLst>
                <a:path extrusionOk="0" h="1442" w="1954">
                  <a:moveTo>
                    <a:pt x="703" y="1"/>
                  </a:moveTo>
                  <a:cubicBezTo>
                    <a:pt x="691" y="191"/>
                    <a:pt x="691" y="370"/>
                    <a:pt x="679" y="560"/>
                  </a:cubicBezTo>
                  <a:cubicBezTo>
                    <a:pt x="679" y="679"/>
                    <a:pt x="656" y="798"/>
                    <a:pt x="656" y="917"/>
                  </a:cubicBezTo>
                  <a:cubicBezTo>
                    <a:pt x="560" y="905"/>
                    <a:pt x="453" y="905"/>
                    <a:pt x="346" y="905"/>
                  </a:cubicBezTo>
                  <a:cubicBezTo>
                    <a:pt x="275" y="905"/>
                    <a:pt x="203" y="929"/>
                    <a:pt x="144" y="965"/>
                  </a:cubicBezTo>
                  <a:cubicBezTo>
                    <a:pt x="84" y="989"/>
                    <a:pt x="1" y="1036"/>
                    <a:pt x="36" y="1108"/>
                  </a:cubicBezTo>
                  <a:cubicBezTo>
                    <a:pt x="48" y="1167"/>
                    <a:pt x="96" y="1203"/>
                    <a:pt x="144" y="1239"/>
                  </a:cubicBezTo>
                  <a:cubicBezTo>
                    <a:pt x="203" y="1298"/>
                    <a:pt x="275" y="1334"/>
                    <a:pt x="346" y="1358"/>
                  </a:cubicBezTo>
                  <a:cubicBezTo>
                    <a:pt x="501" y="1406"/>
                    <a:pt x="656" y="1417"/>
                    <a:pt x="810" y="1417"/>
                  </a:cubicBezTo>
                  <a:cubicBezTo>
                    <a:pt x="941" y="1441"/>
                    <a:pt x="1072" y="1441"/>
                    <a:pt x="1227" y="1441"/>
                  </a:cubicBezTo>
                  <a:cubicBezTo>
                    <a:pt x="1370" y="1441"/>
                    <a:pt x="1537" y="1417"/>
                    <a:pt x="1691" y="1394"/>
                  </a:cubicBezTo>
                  <a:cubicBezTo>
                    <a:pt x="1953" y="1322"/>
                    <a:pt x="1894" y="917"/>
                    <a:pt x="1608" y="905"/>
                  </a:cubicBezTo>
                  <a:cubicBezTo>
                    <a:pt x="1465" y="905"/>
                    <a:pt x="1310" y="917"/>
                    <a:pt x="1179" y="929"/>
                  </a:cubicBezTo>
                  <a:lnTo>
                    <a:pt x="1132" y="929"/>
                  </a:lnTo>
                  <a:lnTo>
                    <a:pt x="1132" y="858"/>
                  </a:lnTo>
                  <a:cubicBezTo>
                    <a:pt x="1132" y="739"/>
                    <a:pt x="1156" y="620"/>
                    <a:pt x="1156" y="501"/>
                  </a:cubicBezTo>
                  <a:cubicBezTo>
                    <a:pt x="1168" y="334"/>
                    <a:pt x="1168" y="155"/>
                    <a:pt x="11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0"/>
            <p:cNvSpPr/>
            <p:nvPr/>
          </p:nvSpPr>
          <p:spPr>
            <a:xfrm rot="-1593472">
              <a:off x="7789687" y="1023366"/>
              <a:ext cx="23961" cy="59033"/>
            </a:xfrm>
            <a:custGeom>
              <a:rect b="b" l="l" r="r" t="t"/>
              <a:pathLst>
                <a:path extrusionOk="0" h="1323" w="537">
                  <a:moveTo>
                    <a:pt x="60" y="1"/>
                  </a:moveTo>
                  <a:cubicBezTo>
                    <a:pt x="25" y="215"/>
                    <a:pt x="1" y="417"/>
                    <a:pt x="1" y="632"/>
                  </a:cubicBezTo>
                  <a:cubicBezTo>
                    <a:pt x="1" y="858"/>
                    <a:pt x="1" y="1191"/>
                    <a:pt x="215" y="1298"/>
                  </a:cubicBezTo>
                  <a:cubicBezTo>
                    <a:pt x="247" y="1315"/>
                    <a:pt x="279" y="1322"/>
                    <a:pt x="309" y="1322"/>
                  </a:cubicBezTo>
                  <a:cubicBezTo>
                    <a:pt x="388" y="1322"/>
                    <a:pt x="454" y="1269"/>
                    <a:pt x="489" y="1191"/>
                  </a:cubicBezTo>
                  <a:cubicBezTo>
                    <a:pt x="537" y="1072"/>
                    <a:pt x="501" y="953"/>
                    <a:pt x="477" y="822"/>
                  </a:cubicBezTo>
                  <a:cubicBezTo>
                    <a:pt x="465" y="739"/>
                    <a:pt x="477" y="644"/>
                    <a:pt x="477" y="548"/>
                  </a:cubicBezTo>
                  <a:cubicBezTo>
                    <a:pt x="477" y="370"/>
                    <a:pt x="489" y="191"/>
                    <a:pt x="5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0"/>
            <p:cNvSpPr/>
            <p:nvPr/>
          </p:nvSpPr>
          <p:spPr>
            <a:xfrm rot="-1593472">
              <a:off x="7866434" y="984859"/>
              <a:ext cx="28200" cy="64298"/>
            </a:xfrm>
            <a:custGeom>
              <a:rect b="b" l="l" r="r" t="t"/>
              <a:pathLst>
                <a:path extrusionOk="0" h="1441" w="632">
                  <a:moveTo>
                    <a:pt x="108" y="1"/>
                  </a:moveTo>
                  <a:cubicBezTo>
                    <a:pt x="96" y="203"/>
                    <a:pt x="84" y="394"/>
                    <a:pt x="72" y="608"/>
                  </a:cubicBezTo>
                  <a:cubicBezTo>
                    <a:pt x="60" y="727"/>
                    <a:pt x="60" y="846"/>
                    <a:pt x="37" y="965"/>
                  </a:cubicBezTo>
                  <a:cubicBezTo>
                    <a:pt x="25" y="1108"/>
                    <a:pt x="1" y="1263"/>
                    <a:pt x="132" y="1382"/>
                  </a:cubicBezTo>
                  <a:cubicBezTo>
                    <a:pt x="174" y="1417"/>
                    <a:pt x="230" y="1440"/>
                    <a:pt x="285" y="1440"/>
                  </a:cubicBezTo>
                  <a:cubicBezTo>
                    <a:pt x="323" y="1440"/>
                    <a:pt x="360" y="1430"/>
                    <a:pt x="394" y="1406"/>
                  </a:cubicBezTo>
                  <a:cubicBezTo>
                    <a:pt x="549" y="1322"/>
                    <a:pt x="560" y="1167"/>
                    <a:pt x="572" y="1013"/>
                  </a:cubicBezTo>
                  <a:cubicBezTo>
                    <a:pt x="584" y="894"/>
                    <a:pt x="584" y="775"/>
                    <a:pt x="608" y="655"/>
                  </a:cubicBezTo>
                  <a:cubicBezTo>
                    <a:pt x="620" y="429"/>
                    <a:pt x="632" y="203"/>
                    <a:pt x="6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0"/>
            <p:cNvSpPr/>
            <p:nvPr/>
          </p:nvSpPr>
          <p:spPr>
            <a:xfrm rot="-1593472">
              <a:off x="7900714" y="958119"/>
              <a:ext cx="68582" cy="62380"/>
            </a:xfrm>
            <a:custGeom>
              <a:rect b="b" l="l" r="r" t="t"/>
              <a:pathLst>
                <a:path extrusionOk="0" h="1398" w="1537">
                  <a:moveTo>
                    <a:pt x="72" y="1"/>
                  </a:moveTo>
                  <a:cubicBezTo>
                    <a:pt x="60" y="203"/>
                    <a:pt x="48" y="417"/>
                    <a:pt x="36" y="643"/>
                  </a:cubicBezTo>
                  <a:cubicBezTo>
                    <a:pt x="13" y="822"/>
                    <a:pt x="1" y="989"/>
                    <a:pt x="108" y="1155"/>
                  </a:cubicBezTo>
                  <a:cubicBezTo>
                    <a:pt x="203" y="1314"/>
                    <a:pt x="364" y="1398"/>
                    <a:pt x="532" y="1398"/>
                  </a:cubicBezTo>
                  <a:cubicBezTo>
                    <a:pt x="553" y="1398"/>
                    <a:pt x="575" y="1396"/>
                    <a:pt x="596" y="1394"/>
                  </a:cubicBezTo>
                  <a:cubicBezTo>
                    <a:pt x="715" y="1382"/>
                    <a:pt x="834" y="1382"/>
                    <a:pt x="953" y="1370"/>
                  </a:cubicBezTo>
                  <a:cubicBezTo>
                    <a:pt x="1084" y="1358"/>
                    <a:pt x="1227" y="1358"/>
                    <a:pt x="1310" y="1251"/>
                  </a:cubicBezTo>
                  <a:cubicBezTo>
                    <a:pt x="1370" y="1179"/>
                    <a:pt x="1417" y="1024"/>
                    <a:pt x="1310" y="953"/>
                  </a:cubicBezTo>
                  <a:cubicBezTo>
                    <a:pt x="1221" y="886"/>
                    <a:pt x="1145" y="865"/>
                    <a:pt x="1057" y="865"/>
                  </a:cubicBezTo>
                  <a:cubicBezTo>
                    <a:pt x="1005" y="865"/>
                    <a:pt x="948" y="873"/>
                    <a:pt x="882" y="882"/>
                  </a:cubicBezTo>
                  <a:lnTo>
                    <a:pt x="667" y="905"/>
                  </a:lnTo>
                  <a:cubicBezTo>
                    <a:pt x="632" y="905"/>
                    <a:pt x="536" y="905"/>
                    <a:pt x="489" y="917"/>
                  </a:cubicBezTo>
                  <a:lnTo>
                    <a:pt x="489" y="905"/>
                  </a:lnTo>
                  <a:lnTo>
                    <a:pt x="489" y="786"/>
                  </a:lnTo>
                  <a:cubicBezTo>
                    <a:pt x="489" y="655"/>
                    <a:pt x="513" y="501"/>
                    <a:pt x="525" y="370"/>
                  </a:cubicBezTo>
                  <a:lnTo>
                    <a:pt x="525" y="143"/>
                  </a:lnTo>
                  <a:cubicBezTo>
                    <a:pt x="608" y="143"/>
                    <a:pt x="703" y="167"/>
                    <a:pt x="810" y="167"/>
                  </a:cubicBezTo>
                  <a:cubicBezTo>
                    <a:pt x="906" y="167"/>
                    <a:pt x="1025" y="167"/>
                    <a:pt x="1132" y="143"/>
                  </a:cubicBezTo>
                  <a:cubicBezTo>
                    <a:pt x="1287" y="131"/>
                    <a:pt x="1465" y="120"/>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0"/>
            <p:cNvSpPr/>
            <p:nvPr/>
          </p:nvSpPr>
          <p:spPr>
            <a:xfrm rot="-1593472">
              <a:off x="8025177" y="905398"/>
              <a:ext cx="28200" cy="62201"/>
            </a:xfrm>
            <a:custGeom>
              <a:rect b="b" l="l" r="r" t="t"/>
              <a:pathLst>
                <a:path extrusionOk="0" h="1394" w="632">
                  <a:moveTo>
                    <a:pt x="96" y="1"/>
                  </a:moveTo>
                  <a:cubicBezTo>
                    <a:pt x="72" y="370"/>
                    <a:pt x="36" y="751"/>
                    <a:pt x="12" y="1132"/>
                  </a:cubicBezTo>
                  <a:cubicBezTo>
                    <a:pt x="0" y="1275"/>
                    <a:pt x="143" y="1394"/>
                    <a:pt x="274" y="1394"/>
                  </a:cubicBezTo>
                  <a:cubicBezTo>
                    <a:pt x="429" y="1394"/>
                    <a:pt x="536" y="1275"/>
                    <a:pt x="548" y="1132"/>
                  </a:cubicBezTo>
                  <a:cubicBezTo>
                    <a:pt x="572" y="751"/>
                    <a:pt x="608" y="370"/>
                    <a:pt x="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0"/>
            <p:cNvSpPr/>
            <p:nvPr/>
          </p:nvSpPr>
          <p:spPr>
            <a:xfrm rot="-1593472">
              <a:off x="8064988" y="870932"/>
              <a:ext cx="86118" cy="60595"/>
            </a:xfrm>
            <a:custGeom>
              <a:rect b="b" l="l" r="r" t="t"/>
              <a:pathLst>
                <a:path extrusionOk="0" h="1358" w="1930">
                  <a:moveTo>
                    <a:pt x="60" y="1"/>
                  </a:moveTo>
                  <a:cubicBezTo>
                    <a:pt x="13" y="215"/>
                    <a:pt x="1" y="441"/>
                    <a:pt x="49" y="679"/>
                  </a:cubicBezTo>
                  <a:cubicBezTo>
                    <a:pt x="84" y="905"/>
                    <a:pt x="191" y="1144"/>
                    <a:pt x="406" y="1263"/>
                  </a:cubicBezTo>
                  <a:cubicBezTo>
                    <a:pt x="513" y="1328"/>
                    <a:pt x="638" y="1358"/>
                    <a:pt x="766" y="1358"/>
                  </a:cubicBezTo>
                  <a:cubicBezTo>
                    <a:pt x="894" y="1358"/>
                    <a:pt x="1025" y="1328"/>
                    <a:pt x="1144" y="1275"/>
                  </a:cubicBezTo>
                  <a:cubicBezTo>
                    <a:pt x="1537" y="1096"/>
                    <a:pt x="1775" y="691"/>
                    <a:pt x="1870" y="298"/>
                  </a:cubicBezTo>
                  <a:cubicBezTo>
                    <a:pt x="1906" y="203"/>
                    <a:pt x="1918" y="96"/>
                    <a:pt x="1930" y="1"/>
                  </a:cubicBezTo>
                  <a:lnTo>
                    <a:pt x="1370" y="1"/>
                  </a:lnTo>
                  <a:cubicBezTo>
                    <a:pt x="1323" y="298"/>
                    <a:pt x="1203" y="620"/>
                    <a:pt x="953" y="775"/>
                  </a:cubicBezTo>
                  <a:cubicBezTo>
                    <a:pt x="890" y="806"/>
                    <a:pt x="797" y="848"/>
                    <a:pt x="710" y="848"/>
                  </a:cubicBezTo>
                  <a:cubicBezTo>
                    <a:pt x="700" y="848"/>
                    <a:pt x="690" y="847"/>
                    <a:pt x="680" y="846"/>
                  </a:cubicBezTo>
                  <a:cubicBezTo>
                    <a:pt x="608" y="834"/>
                    <a:pt x="584" y="775"/>
                    <a:pt x="549" y="715"/>
                  </a:cubicBezTo>
                  <a:cubicBezTo>
                    <a:pt x="465" y="489"/>
                    <a:pt x="489" y="215"/>
                    <a:pt x="5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0"/>
            <p:cNvSpPr/>
            <p:nvPr/>
          </p:nvSpPr>
          <p:spPr>
            <a:xfrm rot="-1593472">
              <a:off x="7641804" y="1097156"/>
              <a:ext cx="27665" cy="62558"/>
            </a:xfrm>
            <a:custGeom>
              <a:rect b="b" l="l" r="r" t="t"/>
              <a:pathLst>
                <a:path extrusionOk="0" h="1402" w="620">
                  <a:moveTo>
                    <a:pt x="95" y="1"/>
                  </a:moveTo>
                  <a:cubicBezTo>
                    <a:pt x="95" y="155"/>
                    <a:pt x="83" y="334"/>
                    <a:pt x="60" y="501"/>
                  </a:cubicBezTo>
                  <a:cubicBezTo>
                    <a:pt x="48" y="739"/>
                    <a:pt x="0" y="989"/>
                    <a:pt x="36" y="1227"/>
                  </a:cubicBezTo>
                  <a:cubicBezTo>
                    <a:pt x="53" y="1347"/>
                    <a:pt x="147" y="1401"/>
                    <a:pt x="248" y="1401"/>
                  </a:cubicBezTo>
                  <a:cubicBezTo>
                    <a:pt x="358" y="1401"/>
                    <a:pt x="475" y="1338"/>
                    <a:pt x="512" y="1227"/>
                  </a:cubicBezTo>
                  <a:cubicBezTo>
                    <a:pt x="560" y="1108"/>
                    <a:pt x="536" y="977"/>
                    <a:pt x="560" y="858"/>
                  </a:cubicBezTo>
                  <a:cubicBezTo>
                    <a:pt x="572" y="739"/>
                    <a:pt x="572" y="620"/>
                    <a:pt x="584" y="501"/>
                  </a:cubicBezTo>
                  <a:cubicBezTo>
                    <a:pt x="595" y="334"/>
                    <a:pt x="595" y="155"/>
                    <a:pt x="6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0"/>
            <p:cNvSpPr/>
            <p:nvPr/>
          </p:nvSpPr>
          <p:spPr>
            <a:xfrm rot="-1593472">
              <a:off x="7687776" y="1436409"/>
              <a:ext cx="69118" cy="76435"/>
            </a:xfrm>
            <a:custGeom>
              <a:rect b="b" l="l" r="r" t="t"/>
              <a:pathLst>
                <a:path extrusionOk="0" h="1713" w="1549">
                  <a:moveTo>
                    <a:pt x="1" y="1"/>
                  </a:moveTo>
                  <a:lnTo>
                    <a:pt x="1" y="84"/>
                  </a:lnTo>
                  <a:cubicBezTo>
                    <a:pt x="12" y="489"/>
                    <a:pt x="24" y="918"/>
                    <a:pt x="215" y="1275"/>
                  </a:cubicBezTo>
                  <a:cubicBezTo>
                    <a:pt x="310" y="1453"/>
                    <a:pt x="453" y="1668"/>
                    <a:pt x="667" y="1703"/>
                  </a:cubicBezTo>
                  <a:cubicBezTo>
                    <a:pt x="697" y="1710"/>
                    <a:pt x="727" y="1713"/>
                    <a:pt x="756" y="1713"/>
                  </a:cubicBezTo>
                  <a:cubicBezTo>
                    <a:pt x="946" y="1713"/>
                    <a:pt x="1112" y="1586"/>
                    <a:pt x="1215" y="1442"/>
                  </a:cubicBezTo>
                  <a:cubicBezTo>
                    <a:pt x="1465" y="1108"/>
                    <a:pt x="1465" y="632"/>
                    <a:pt x="1513" y="239"/>
                  </a:cubicBezTo>
                  <a:cubicBezTo>
                    <a:pt x="1525" y="156"/>
                    <a:pt x="1525" y="84"/>
                    <a:pt x="1548" y="1"/>
                  </a:cubicBezTo>
                  <a:lnTo>
                    <a:pt x="1048" y="1"/>
                  </a:lnTo>
                  <a:cubicBezTo>
                    <a:pt x="1048" y="49"/>
                    <a:pt x="1036" y="84"/>
                    <a:pt x="1036" y="132"/>
                  </a:cubicBezTo>
                  <a:cubicBezTo>
                    <a:pt x="1013" y="370"/>
                    <a:pt x="989" y="608"/>
                    <a:pt x="953" y="834"/>
                  </a:cubicBezTo>
                  <a:cubicBezTo>
                    <a:pt x="929" y="918"/>
                    <a:pt x="905" y="1013"/>
                    <a:pt x="870" y="1084"/>
                  </a:cubicBezTo>
                  <a:cubicBezTo>
                    <a:pt x="858" y="1108"/>
                    <a:pt x="846" y="1144"/>
                    <a:pt x="810" y="1180"/>
                  </a:cubicBezTo>
                  <a:cubicBezTo>
                    <a:pt x="798" y="1192"/>
                    <a:pt x="786" y="1203"/>
                    <a:pt x="751" y="1215"/>
                  </a:cubicBezTo>
                  <a:lnTo>
                    <a:pt x="739" y="1203"/>
                  </a:lnTo>
                  <a:cubicBezTo>
                    <a:pt x="715" y="1180"/>
                    <a:pt x="679" y="1132"/>
                    <a:pt x="667" y="1096"/>
                  </a:cubicBezTo>
                  <a:cubicBezTo>
                    <a:pt x="620" y="1013"/>
                    <a:pt x="572" y="930"/>
                    <a:pt x="548" y="834"/>
                  </a:cubicBezTo>
                  <a:cubicBezTo>
                    <a:pt x="489" y="632"/>
                    <a:pt x="441" y="430"/>
                    <a:pt x="429" y="215"/>
                  </a:cubicBezTo>
                  <a:cubicBezTo>
                    <a:pt x="417" y="144"/>
                    <a:pt x="417" y="72"/>
                    <a:pt x="4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0"/>
            <p:cNvSpPr/>
            <p:nvPr/>
          </p:nvSpPr>
          <p:spPr>
            <a:xfrm rot="-1593472">
              <a:off x="7761244" y="1396847"/>
              <a:ext cx="77105" cy="72196"/>
            </a:xfrm>
            <a:custGeom>
              <a:rect b="b" l="l" r="r" t="t"/>
              <a:pathLst>
                <a:path extrusionOk="0" h="1618" w="1728">
                  <a:moveTo>
                    <a:pt x="167" y="1"/>
                  </a:moveTo>
                  <a:cubicBezTo>
                    <a:pt x="120" y="251"/>
                    <a:pt x="84" y="501"/>
                    <a:pt x="60" y="751"/>
                  </a:cubicBezTo>
                  <a:cubicBezTo>
                    <a:pt x="48" y="977"/>
                    <a:pt x="1" y="1323"/>
                    <a:pt x="167" y="1489"/>
                  </a:cubicBezTo>
                  <a:cubicBezTo>
                    <a:pt x="189" y="1504"/>
                    <a:pt x="221" y="1514"/>
                    <a:pt x="250" y="1514"/>
                  </a:cubicBezTo>
                  <a:cubicBezTo>
                    <a:pt x="268" y="1514"/>
                    <a:pt x="285" y="1510"/>
                    <a:pt x="298" y="1501"/>
                  </a:cubicBezTo>
                  <a:cubicBezTo>
                    <a:pt x="501" y="1370"/>
                    <a:pt x="525" y="1037"/>
                    <a:pt x="572" y="811"/>
                  </a:cubicBezTo>
                  <a:cubicBezTo>
                    <a:pt x="572" y="787"/>
                    <a:pt x="584" y="751"/>
                    <a:pt x="584" y="739"/>
                  </a:cubicBezTo>
                  <a:cubicBezTo>
                    <a:pt x="644" y="751"/>
                    <a:pt x="715" y="751"/>
                    <a:pt x="775" y="751"/>
                  </a:cubicBezTo>
                  <a:cubicBezTo>
                    <a:pt x="882" y="751"/>
                    <a:pt x="1001" y="739"/>
                    <a:pt x="1108" y="727"/>
                  </a:cubicBezTo>
                  <a:lnTo>
                    <a:pt x="1132" y="727"/>
                  </a:lnTo>
                  <a:lnTo>
                    <a:pt x="1132" y="1084"/>
                  </a:lnTo>
                  <a:cubicBezTo>
                    <a:pt x="1132" y="1215"/>
                    <a:pt x="1108" y="1382"/>
                    <a:pt x="1191" y="1501"/>
                  </a:cubicBezTo>
                  <a:cubicBezTo>
                    <a:pt x="1248" y="1572"/>
                    <a:pt x="1330" y="1618"/>
                    <a:pt x="1408" y="1618"/>
                  </a:cubicBezTo>
                  <a:cubicBezTo>
                    <a:pt x="1460" y="1618"/>
                    <a:pt x="1510" y="1597"/>
                    <a:pt x="1549" y="1549"/>
                  </a:cubicBezTo>
                  <a:cubicBezTo>
                    <a:pt x="1727" y="1370"/>
                    <a:pt x="1691" y="1049"/>
                    <a:pt x="1703" y="834"/>
                  </a:cubicBezTo>
                  <a:cubicBezTo>
                    <a:pt x="1703" y="596"/>
                    <a:pt x="1703" y="358"/>
                    <a:pt x="1691" y="132"/>
                  </a:cubicBezTo>
                  <a:cubicBezTo>
                    <a:pt x="1680" y="96"/>
                    <a:pt x="1668" y="61"/>
                    <a:pt x="1668" y="13"/>
                  </a:cubicBezTo>
                  <a:lnTo>
                    <a:pt x="1108" y="13"/>
                  </a:lnTo>
                  <a:lnTo>
                    <a:pt x="1108" y="37"/>
                  </a:lnTo>
                  <a:lnTo>
                    <a:pt x="1108" y="191"/>
                  </a:lnTo>
                  <a:cubicBezTo>
                    <a:pt x="1060" y="203"/>
                    <a:pt x="1013" y="203"/>
                    <a:pt x="989" y="215"/>
                  </a:cubicBezTo>
                  <a:lnTo>
                    <a:pt x="918" y="215"/>
                  </a:lnTo>
                  <a:cubicBezTo>
                    <a:pt x="870" y="215"/>
                    <a:pt x="834" y="215"/>
                    <a:pt x="798" y="239"/>
                  </a:cubicBezTo>
                  <a:lnTo>
                    <a:pt x="679" y="239"/>
                  </a:lnTo>
                  <a:cubicBezTo>
                    <a:pt x="691" y="180"/>
                    <a:pt x="703" y="96"/>
                    <a:pt x="715" y="37"/>
                  </a:cubicBezTo>
                  <a:cubicBezTo>
                    <a:pt x="715" y="25"/>
                    <a:pt x="715" y="13"/>
                    <a:pt x="7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0"/>
            <p:cNvSpPr/>
            <p:nvPr/>
          </p:nvSpPr>
          <p:spPr>
            <a:xfrm rot="-1593472">
              <a:off x="7842834" y="1355438"/>
              <a:ext cx="82415" cy="73847"/>
            </a:xfrm>
            <a:custGeom>
              <a:rect b="b" l="l" r="r" t="t"/>
              <a:pathLst>
                <a:path extrusionOk="0" h="1655" w="1847">
                  <a:moveTo>
                    <a:pt x="1" y="1"/>
                  </a:moveTo>
                  <a:cubicBezTo>
                    <a:pt x="1" y="191"/>
                    <a:pt x="1" y="382"/>
                    <a:pt x="36" y="584"/>
                  </a:cubicBezTo>
                  <a:cubicBezTo>
                    <a:pt x="108" y="1037"/>
                    <a:pt x="298" y="1573"/>
                    <a:pt x="822" y="1644"/>
                  </a:cubicBezTo>
                  <a:cubicBezTo>
                    <a:pt x="860" y="1651"/>
                    <a:pt x="897" y="1654"/>
                    <a:pt x="935" y="1654"/>
                  </a:cubicBezTo>
                  <a:cubicBezTo>
                    <a:pt x="1148" y="1654"/>
                    <a:pt x="1357" y="1544"/>
                    <a:pt x="1489" y="1382"/>
                  </a:cubicBezTo>
                  <a:cubicBezTo>
                    <a:pt x="1632" y="1215"/>
                    <a:pt x="1846" y="906"/>
                    <a:pt x="1703" y="691"/>
                  </a:cubicBezTo>
                  <a:cubicBezTo>
                    <a:pt x="1663" y="632"/>
                    <a:pt x="1615" y="605"/>
                    <a:pt x="1545" y="605"/>
                  </a:cubicBezTo>
                  <a:cubicBezTo>
                    <a:pt x="1531" y="605"/>
                    <a:pt x="1516" y="606"/>
                    <a:pt x="1501" y="608"/>
                  </a:cubicBezTo>
                  <a:cubicBezTo>
                    <a:pt x="1287" y="644"/>
                    <a:pt x="1239" y="882"/>
                    <a:pt x="1132" y="1025"/>
                  </a:cubicBezTo>
                  <a:cubicBezTo>
                    <a:pt x="1078" y="1097"/>
                    <a:pt x="1017" y="1149"/>
                    <a:pt x="938" y="1149"/>
                  </a:cubicBezTo>
                  <a:cubicBezTo>
                    <a:pt x="913" y="1149"/>
                    <a:pt x="887" y="1143"/>
                    <a:pt x="858" y="1132"/>
                  </a:cubicBezTo>
                  <a:cubicBezTo>
                    <a:pt x="691" y="1061"/>
                    <a:pt x="632" y="834"/>
                    <a:pt x="584" y="668"/>
                  </a:cubicBezTo>
                  <a:cubicBezTo>
                    <a:pt x="536" y="477"/>
                    <a:pt x="525" y="263"/>
                    <a:pt x="525" y="60"/>
                  </a:cubicBezTo>
                  <a:lnTo>
                    <a:pt x="5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0"/>
            <p:cNvSpPr/>
            <p:nvPr/>
          </p:nvSpPr>
          <p:spPr>
            <a:xfrm rot="-1593472">
              <a:off x="7919643" y="1315567"/>
              <a:ext cx="78711" cy="62603"/>
            </a:xfrm>
            <a:custGeom>
              <a:rect b="b" l="l" r="r" t="t"/>
              <a:pathLst>
                <a:path extrusionOk="0" h="1403" w="1764">
                  <a:moveTo>
                    <a:pt x="1" y="0"/>
                  </a:moveTo>
                  <a:cubicBezTo>
                    <a:pt x="1" y="60"/>
                    <a:pt x="1" y="131"/>
                    <a:pt x="13" y="191"/>
                  </a:cubicBezTo>
                  <a:cubicBezTo>
                    <a:pt x="60" y="631"/>
                    <a:pt x="132" y="1250"/>
                    <a:pt x="644" y="1381"/>
                  </a:cubicBezTo>
                  <a:cubicBezTo>
                    <a:pt x="703" y="1395"/>
                    <a:pt x="763" y="1402"/>
                    <a:pt x="823" y="1402"/>
                  </a:cubicBezTo>
                  <a:cubicBezTo>
                    <a:pt x="1015" y="1402"/>
                    <a:pt x="1204" y="1333"/>
                    <a:pt x="1358" y="1215"/>
                  </a:cubicBezTo>
                  <a:cubicBezTo>
                    <a:pt x="1454" y="1131"/>
                    <a:pt x="1537" y="1036"/>
                    <a:pt x="1608" y="929"/>
                  </a:cubicBezTo>
                  <a:lnTo>
                    <a:pt x="1692" y="798"/>
                  </a:lnTo>
                  <a:cubicBezTo>
                    <a:pt x="1739" y="715"/>
                    <a:pt x="1727" y="643"/>
                    <a:pt x="1751" y="572"/>
                  </a:cubicBezTo>
                  <a:cubicBezTo>
                    <a:pt x="1763" y="476"/>
                    <a:pt x="1704" y="357"/>
                    <a:pt x="1596" y="322"/>
                  </a:cubicBezTo>
                  <a:cubicBezTo>
                    <a:pt x="1566" y="308"/>
                    <a:pt x="1538" y="302"/>
                    <a:pt x="1512" y="302"/>
                  </a:cubicBezTo>
                  <a:cubicBezTo>
                    <a:pt x="1444" y="302"/>
                    <a:pt x="1386" y="342"/>
                    <a:pt x="1334" y="393"/>
                  </a:cubicBezTo>
                  <a:cubicBezTo>
                    <a:pt x="1192" y="512"/>
                    <a:pt x="1132" y="703"/>
                    <a:pt x="977" y="822"/>
                  </a:cubicBezTo>
                  <a:cubicBezTo>
                    <a:pt x="932" y="860"/>
                    <a:pt x="867" y="888"/>
                    <a:pt x="807" y="888"/>
                  </a:cubicBezTo>
                  <a:cubicBezTo>
                    <a:pt x="773" y="888"/>
                    <a:pt x="741" y="879"/>
                    <a:pt x="715" y="857"/>
                  </a:cubicBezTo>
                  <a:cubicBezTo>
                    <a:pt x="656" y="810"/>
                    <a:pt x="644" y="703"/>
                    <a:pt x="620" y="631"/>
                  </a:cubicBezTo>
                  <a:cubicBezTo>
                    <a:pt x="596" y="524"/>
                    <a:pt x="584" y="417"/>
                    <a:pt x="561" y="322"/>
                  </a:cubicBezTo>
                  <a:cubicBezTo>
                    <a:pt x="549" y="214"/>
                    <a:pt x="537" y="107"/>
                    <a:pt x="5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0"/>
            <p:cNvSpPr/>
            <p:nvPr/>
          </p:nvSpPr>
          <p:spPr>
            <a:xfrm rot="-1593472">
              <a:off x="7986629" y="1283431"/>
              <a:ext cx="73356" cy="72821"/>
            </a:xfrm>
            <a:custGeom>
              <a:rect b="b" l="l" r="r" t="t"/>
              <a:pathLst>
                <a:path extrusionOk="0" h="1632" w="1644">
                  <a:moveTo>
                    <a:pt x="596" y="0"/>
                  </a:moveTo>
                  <a:lnTo>
                    <a:pt x="548" y="631"/>
                  </a:lnTo>
                  <a:cubicBezTo>
                    <a:pt x="536" y="774"/>
                    <a:pt x="512" y="965"/>
                    <a:pt x="524" y="1143"/>
                  </a:cubicBezTo>
                  <a:cubicBezTo>
                    <a:pt x="465" y="1143"/>
                    <a:pt x="417" y="1131"/>
                    <a:pt x="357" y="1131"/>
                  </a:cubicBezTo>
                  <a:lnTo>
                    <a:pt x="250" y="1131"/>
                  </a:lnTo>
                  <a:cubicBezTo>
                    <a:pt x="226" y="1131"/>
                    <a:pt x="191" y="1143"/>
                    <a:pt x="167" y="1155"/>
                  </a:cubicBezTo>
                  <a:cubicBezTo>
                    <a:pt x="72" y="1191"/>
                    <a:pt x="0" y="1250"/>
                    <a:pt x="36" y="1358"/>
                  </a:cubicBezTo>
                  <a:cubicBezTo>
                    <a:pt x="48" y="1429"/>
                    <a:pt x="119" y="1489"/>
                    <a:pt x="179" y="1536"/>
                  </a:cubicBezTo>
                  <a:cubicBezTo>
                    <a:pt x="250" y="1572"/>
                    <a:pt x="334" y="1596"/>
                    <a:pt x="405" y="1608"/>
                  </a:cubicBezTo>
                  <a:cubicBezTo>
                    <a:pt x="548" y="1620"/>
                    <a:pt x="691" y="1631"/>
                    <a:pt x="834" y="1631"/>
                  </a:cubicBezTo>
                  <a:cubicBezTo>
                    <a:pt x="988" y="1631"/>
                    <a:pt x="1131" y="1620"/>
                    <a:pt x="1262" y="1596"/>
                  </a:cubicBezTo>
                  <a:cubicBezTo>
                    <a:pt x="1429" y="1560"/>
                    <a:pt x="1643" y="1453"/>
                    <a:pt x="1584" y="1250"/>
                  </a:cubicBezTo>
                  <a:cubicBezTo>
                    <a:pt x="1584" y="1179"/>
                    <a:pt x="1512" y="1131"/>
                    <a:pt x="1429" y="1131"/>
                  </a:cubicBezTo>
                  <a:cubicBezTo>
                    <a:pt x="1417" y="1131"/>
                    <a:pt x="1393" y="1131"/>
                    <a:pt x="1369" y="1119"/>
                  </a:cubicBezTo>
                  <a:cubicBezTo>
                    <a:pt x="1334" y="1119"/>
                    <a:pt x="1286" y="1119"/>
                    <a:pt x="1238" y="1131"/>
                  </a:cubicBezTo>
                  <a:lnTo>
                    <a:pt x="1072" y="1131"/>
                  </a:lnTo>
                  <a:cubicBezTo>
                    <a:pt x="1072" y="1072"/>
                    <a:pt x="1072" y="1024"/>
                    <a:pt x="1084" y="965"/>
                  </a:cubicBezTo>
                  <a:cubicBezTo>
                    <a:pt x="1084" y="846"/>
                    <a:pt x="1107" y="727"/>
                    <a:pt x="1107" y="631"/>
                  </a:cubicBezTo>
                  <a:lnTo>
                    <a:pt x="11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0"/>
            <p:cNvSpPr/>
            <p:nvPr/>
          </p:nvSpPr>
          <p:spPr>
            <a:xfrm rot="-1593472">
              <a:off x="8068301" y="1254672"/>
              <a:ext cx="25523" cy="64432"/>
            </a:xfrm>
            <a:custGeom>
              <a:rect b="b" l="l" r="r" t="t"/>
              <a:pathLst>
                <a:path extrusionOk="0" h="1444" w="572">
                  <a:moveTo>
                    <a:pt x="119" y="0"/>
                  </a:moveTo>
                  <a:cubicBezTo>
                    <a:pt x="107" y="203"/>
                    <a:pt x="96" y="405"/>
                    <a:pt x="84" y="595"/>
                  </a:cubicBezTo>
                  <a:cubicBezTo>
                    <a:pt x="60" y="715"/>
                    <a:pt x="60" y="834"/>
                    <a:pt x="48" y="953"/>
                  </a:cubicBezTo>
                  <a:cubicBezTo>
                    <a:pt x="36" y="1084"/>
                    <a:pt x="0" y="1227"/>
                    <a:pt x="84" y="1346"/>
                  </a:cubicBezTo>
                  <a:cubicBezTo>
                    <a:pt x="119" y="1409"/>
                    <a:pt x="188" y="1443"/>
                    <a:pt x="258" y="1443"/>
                  </a:cubicBezTo>
                  <a:cubicBezTo>
                    <a:pt x="306" y="1443"/>
                    <a:pt x="354" y="1427"/>
                    <a:pt x="393" y="1393"/>
                  </a:cubicBezTo>
                  <a:cubicBezTo>
                    <a:pt x="477" y="1274"/>
                    <a:pt x="477" y="1167"/>
                    <a:pt x="500" y="1012"/>
                  </a:cubicBezTo>
                  <a:cubicBezTo>
                    <a:pt x="512" y="881"/>
                    <a:pt x="512" y="762"/>
                    <a:pt x="524" y="631"/>
                  </a:cubicBezTo>
                  <a:lnTo>
                    <a:pt x="5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0"/>
            <p:cNvSpPr/>
            <p:nvPr/>
          </p:nvSpPr>
          <p:spPr>
            <a:xfrm rot="-1593472">
              <a:off x="8101859" y="1231579"/>
              <a:ext cx="51582" cy="67690"/>
            </a:xfrm>
            <a:custGeom>
              <a:rect b="b" l="l" r="r" t="t"/>
              <a:pathLst>
                <a:path extrusionOk="0" h="1517" w="1156">
                  <a:moveTo>
                    <a:pt x="1" y="0"/>
                  </a:moveTo>
                  <a:cubicBezTo>
                    <a:pt x="1" y="36"/>
                    <a:pt x="12" y="48"/>
                    <a:pt x="12" y="84"/>
                  </a:cubicBezTo>
                  <a:cubicBezTo>
                    <a:pt x="84" y="334"/>
                    <a:pt x="143" y="595"/>
                    <a:pt x="215" y="869"/>
                  </a:cubicBezTo>
                  <a:cubicBezTo>
                    <a:pt x="274" y="1119"/>
                    <a:pt x="382" y="1346"/>
                    <a:pt x="608" y="1477"/>
                  </a:cubicBezTo>
                  <a:cubicBezTo>
                    <a:pt x="652" y="1504"/>
                    <a:pt x="697" y="1517"/>
                    <a:pt x="739" y="1517"/>
                  </a:cubicBezTo>
                  <a:cubicBezTo>
                    <a:pt x="879" y="1517"/>
                    <a:pt x="997" y="1384"/>
                    <a:pt x="1024" y="1238"/>
                  </a:cubicBezTo>
                  <a:cubicBezTo>
                    <a:pt x="1072" y="822"/>
                    <a:pt x="1108" y="417"/>
                    <a:pt x="1155" y="0"/>
                  </a:cubicBezTo>
                  <a:lnTo>
                    <a:pt x="608" y="0"/>
                  </a:lnTo>
                  <a:cubicBezTo>
                    <a:pt x="608" y="48"/>
                    <a:pt x="596" y="84"/>
                    <a:pt x="596" y="119"/>
                  </a:cubicBezTo>
                  <a:cubicBezTo>
                    <a:pt x="572" y="84"/>
                    <a:pt x="560" y="48"/>
                    <a:pt x="5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0"/>
            <p:cNvSpPr/>
            <p:nvPr/>
          </p:nvSpPr>
          <p:spPr>
            <a:xfrm rot="-1593472">
              <a:off x="8160313" y="1197035"/>
              <a:ext cx="71795" cy="68894"/>
            </a:xfrm>
            <a:custGeom>
              <a:rect b="b" l="l" r="r" t="t"/>
              <a:pathLst>
                <a:path extrusionOk="0" h="1544" w="1609">
                  <a:moveTo>
                    <a:pt x="1202" y="0"/>
                  </a:moveTo>
                  <a:cubicBezTo>
                    <a:pt x="1130" y="0"/>
                    <a:pt x="1059" y="3"/>
                    <a:pt x="989" y="7"/>
                  </a:cubicBezTo>
                  <a:lnTo>
                    <a:pt x="989" y="174"/>
                  </a:lnTo>
                  <a:lnTo>
                    <a:pt x="668" y="174"/>
                  </a:lnTo>
                  <a:cubicBezTo>
                    <a:pt x="679" y="114"/>
                    <a:pt x="691" y="67"/>
                    <a:pt x="715" y="7"/>
                  </a:cubicBezTo>
                  <a:lnTo>
                    <a:pt x="156" y="7"/>
                  </a:lnTo>
                  <a:cubicBezTo>
                    <a:pt x="132" y="186"/>
                    <a:pt x="84" y="352"/>
                    <a:pt x="72" y="531"/>
                  </a:cubicBezTo>
                  <a:cubicBezTo>
                    <a:pt x="37" y="769"/>
                    <a:pt x="1" y="1126"/>
                    <a:pt x="156" y="1317"/>
                  </a:cubicBezTo>
                  <a:cubicBezTo>
                    <a:pt x="179" y="1341"/>
                    <a:pt x="203" y="1341"/>
                    <a:pt x="239" y="1341"/>
                  </a:cubicBezTo>
                  <a:cubicBezTo>
                    <a:pt x="418" y="1198"/>
                    <a:pt x="489" y="900"/>
                    <a:pt x="548" y="698"/>
                  </a:cubicBezTo>
                  <a:cubicBezTo>
                    <a:pt x="572" y="698"/>
                    <a:pt x="620" y="710"/>
                    <a:pt x="656" y="710"/>
                  </a:cubicBezTo>
                  <a:cubicBezTo>
                    <a:pt x="695" y="715"/>
                    <a:pt x="741" y="717"/>
                    <a:pt x="788" y="717"/>
                  </a:cubicBezTo>
                  <a:cubicBezTo>
                    <a:pt x="855" y="717"/>
                    <a:pt x="926" y="712"/>
                    <a:pt x="989" y="698"/>
                  </a:cubicBezTo>
                  <a:lnTo>
                    <a:pt x="989" y="1257"/>
                  </a:lnTo>
                  <a:cubicBezTo>
                    <a:pt x="989" y="1412"/>
                    <a:pt x="1132" y="1543"/>
                    <a:pt x="1275" y="1543"/>
                  </a:cubicBezTo>
                  <a:cubicBezTo>
                    <a:pt x="1441" y="1543"/>
                    <a:pt x="1549" y="1412"/>
                    <a:pt x="1561" y="1257"/>
                  </a:cubicBezTo>
                  <a:cubicBezTo>
                    <a:pt x="1608" y="864"/>
                    <a:pt x="1608" y="424"/>
                    <a:pt x="1572" y="31"/>
                  </a:cubicBezTo>
                  <a:cubicBezTo>
                    <a:pt x="1452" y="8"/>
                    <a:pt x="1326" y="0"/>
                    <a:pt x="12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0"/>
            <p:cNvSpPr/>
            <p:nvPr/>
          </p:nvSpPr>
          <p:spPr>
            <a:xfrm rot="-1593472">
              <a:off x="8253335" y="1159883"/>
              <a:ext cx="28200" cy="67020"/>
            </a:xfrm>
            <a:custGeom>
              <a:rect b="b" l="l" r="r" t="t"/>
              <a:pathLst>
                <a:path extrusionOk="0" h="1502" w="632">
                  <a:moveTo>
                    <a:pt x="632" y="0"/>
                  </a:moveTo>
                  <a:cubicBezTo>
                    <a:pt x="453" y="0"/>
                    <a:pt x="275" y="12"/>
                    <a:pt x="72" y="12"/>
                  </a:cubicBezTo>
                  <a:cubicBezTo>
                    <a:pt x="60" y="131"/>
                    <a:pt x="60" y="250"/>
                    <a:pt x="60" y="370"/>
                  </a:cubicBezTo>
                  <a:cubicBezTo>
                    <a:pt x="48" y="596"/>
                    <a:pt x="1" y="858"/>
                    <a:pt x="72" y="1072"/>
                  </a:cubicBezTo>
                  <a:cubicBezTo>
                    <a:pt x="60" y="1155"/>
                    <a:pt x="60" y="1263"/>
                    <a:pt x="96" y="1346"/>
                  </a:cubicBezTo>
                  <a:cubicBezTo>
                    <a:pt x="118" y="1434"/>
                    <a:pt x="181" y="1502"/>
                    <a:pt x="266" y="1502"/>
                  </a:cubicBezTo>
                  <a:cubicBezTo>
                    <a:pt x="273" y="1502"/>
                    <a:pt x="279" y="1502"/>
                    <a:pt x="286" y="1501"/>
                  </a:cubicBezTo>
                  <a:cubicBezTo>
                    <a:pt x="370" y="1501"/>
                    <a:pt x="465" y="1441"/>
                    <a:pt x="477" y="1346"/>
                  </a:cubicBezTo>
                  <a:cubicBezTo>
                    <a:pt x="489" y="1286"/>
                    <a:pt x="513" y="1215"/>
                    <a:pt x="513" y="1143"/>
                  </a:cubicBezTo>
                  <a:lnTo>
                    <a:pt x="513" y="1108"/>
                  </a:lnTo>
                  <a:cubicBezTo>
                    <a:pt x="513" y="1096"/>
                    <a:pt x="525" y="1096"/>
                    <a:pt x="525" y="1084"/>
                  </a:cubicBezTo>
                  <a:cubicBezTo>
                    <a:pt x="608" y="870"/>
                    <a:pt x="584" y="596"/>
                    <a:pt x="596" y="370"/>
                  </a:cubicBezTo>
                  <a:cubicBezTo>
                    <a:pt x="608" y="250"/>
                    <a:pt x="608" y="120"/>
                    <a:pt x="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0"/>
            <p:cNvSpPr/>
            <p:nvPr/>
          </p:nvSpPr>
          <p:spPr>
            <a:xfrm rot="-1593472">
              <a:off x="8317943" y="1114621"/>
              <a:ext cx="31904" cy="4016"/>
            </a:xfrm>
            <a:custGeom>
              <a:rect b="b" l="l" r="r" t="t"/>
              <a:pathLst>
                <a:path extrusionOk="0" h="90" w="715">
                  <a:moveTo>
                    <a:pt x="715" y="1"/>
                  </a:moveTo>
                  <a:lnTo>
                    <a:pt x="715" y="1"/>
                  </a:lnTo>
                  <a:cubicBezTo>
                    <a:pt x="477" y="48"/>
                    <a:pt x="239" y="72"/>
                    <a:pt x="0" y="84"/>
                  </a:cubicBezTo>
                  <a:lnTo>
                    <a:pt x="72" y="84"/>
                  </a:lnTo>
                  <a:cubicBezTo>
                    <a:pt x="143" y="84"/>
                    <a:pt x="227" y="89"/>
                    <a:pt x="312" y="89"/>
                  </a:cubicBezTo>
                  <a:cubicBezTo>
                    <a:pt x="454" y="89"/>
                    <a:pt x="603" y="75"/>
                    <a:pt x="715"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0"/>
            <p:cNvSpPr/>
            <p:nvPr/>
          </p:nvSpPr>
          <p:spPr>
            <a:xfrm rot="-1593472">
              <a:off x="8285766" y="1098788"/>
              <a:ext cx="19678" cy="4819"/>
            </a:xfrm>
            <a:custGeom>
              <a:rect b="b" l="l" r="r" t="t"/>
              <a:pathLst>
                <a:path extrusionOk="0" h="108" w="441">
                  <a:moveTo>
                    <a:pt x="441" y="0"/>
                  </a:moveTo>
                  <a:lnTo>
                    <a:pt x="441" y="0"/>
                  </a:lnTo>
                  <a:cubicBezTo>
                    <a:pt x="310" y="12"/>
                    <a:pt x="167" y="48"/>
                    <a:pt x="0" y="72"/>
                  </a:cubicBezTo>
                  <a:cubicBezTo>
                    <a:pt x="143" y="72"/>
                    <a:pt x="298" y="96"/>
                    <a:pt x="429" y="107"/>
                  </a:cubicBezTo>
                  <a:cubicBezTo>
                    <a:pt x="429" y="72"/>
                    <a:pt x="441" y="36"/>
                    <a:pt x="441"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0"/>
            <p:cNvSpPr/>
            <p:nvPr/>
          </p:nvSpPr>
          <p:spPr>
            <a:xfrm rot="-1593472">
              <a:off x="8301682" y="1119446"/>
              <a:ext cx="75454" cy="61532"/>
            </a:xfrm>
            <a:custGeom>
              <a:rect b="b" l="l" r="r" t="t"/>
              <a:pathLst>
                <a:path extrusionOk="0" h="1379" w="1691">
                  <a:moveTo>
                    <a:pt x="595" y="0"/>
                  </a:moveTo>
                  <a:lnTo>
                    <a:pt x="595" y="0"/>
                  </a:lnTo>
                  <a:cubicBezTo>
                    <a:pt x="417" y="24"/>
                    <a:pt x="238" y="24"/>
                    <a:pt x="60" y="36"/>
                  </a:cubicBezTo>
                  <a:cubicBezTo>
                    <a:pt x="60" y="83"/>
                    <a:pt x="48" y="119"/>
                    <a:pt x="48" y="167"/>
                  </a:cubicBezTo>
                  <a:cubicBezTo>
                    <a:pt x="24" y="441"/>
                    <a:pt x="0" y="750"/>
                    <a:pt x="107" y="1000"/>
                  </a:cubicBezTo>
                  <a:cubicBezTo>
                    <a:pt x="221" y="1248"/>
                    <a:pt x="432" y="1379"/>
                    <a:pt x="695" y="1379"/>
                  </a:cubicBezTo>
                  <a:cubicBezTo>
                    <a:pt x="736" y="1379"/>
                    <a:pt x="778" y="1376"/>
                    <a:pt x="822" y="1369"/>
                  </a:cubicBezTo>
                  <a:cubicBezTo>
                    <a:pt x="1036" y="1334"/>
                    <a:pt x="1310" y="1250"/>
                    <a:pt x="1488" y="1119"/>
                  </a:cubicBezTo>
                  <a:cubicBezTo>
                    <a:pt x="1607" y="1036"/>
                    <a:pt x="1691" y="893"/>
                    <a:pt x="1667" y="750"/>
                  </a:cubicBezTo>
                  <a:cubicBezTo>
                    <a:pt x="1667" y="643"/>
                    <a:pt x="1572" y="584"/>
                    <a:pt x="1453" y="584"/>
                  </a:cubicBezTo>
                  <a:cubicBezTo>
                    <a:pt x="1334" y="584"/>
                    <a:pt x="1238" y="655"/>
                    <a:pt x="1131" y="703"/>
                  </a:cubicBezTo>
                  <a:cubicBezTo>
                    <a:pt x="1024" y="750"/>
                    <a:pt x="917" y="774"/>
                    <a:pt x="822" y="810"/>
                  </a:cubicBezTo>
                  <a:cubicBezTo>
                    <a:pt x="781" y="818"/>
                    <a:pt x="730" y="842"/>
                    <a:pt x="690" y="842"/>
                  </a:cubicBezTo>
                  <a:cubicBezTo>
                    <a:pt x="671" y="842"/>
                    <a:pt x="654" y="837"/>
                    <a:pt x="643" y="822"/>
                  </a:cubicBezTo>
                  <a:cubicBezTo>
                    <a:pt x="560" y="762"/>
                    <a:pt x="584" y="572"/>
                    <a:pt x="584" y="500"/>
                  </a:cubicBezTo>
                  <a:cubicBezTo>
                    <a:pt x="584" y="333"/>
                    <a:pt x="595" y="167"/>
                    <a:pt x="5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0"/>
            <p:cNvSpPr/>
            <p:nvPr/>
          </p:nvSpPr>
          <p:spPr>
            <a:xfrm rot="-1593472">
              <a:off x="8256290" y="880479"/>
              <a:ext cx="31948" cy="30744"/>
            </a:xfrm>
            <a:custGeom>
              <a:rect b="b" l="l" r="r" t="t"/>
              <a:pathLst>
                <a:path extrusionOk="0" h="689" w="716">
                  <a:moveTo>
                    <a:pt x="285" y="0"/>
                  </a:moveTo>
                  <a:cubicBezTo>
                    <a:pt x="262" y="0"/>
                    <a:pt x="239" y="3"/>
                    <a:pt x="215" y="10"/>
                  </a:cubicBezTo>
                  <a:cubicBezTo>
                    <a:pt x="48" y="57"/>
                    <a:pt x="1" y="224"/>
                    <a:pt x="37" y="367"/>
                  </a:cubicBezTo>
                  <a:cubicBezTo>
                    <a:pt x="48" y="486"/>
                    <a:pt x="108" y="593"/>
                    <a:pt x="179" y="688"/>
                  </a:cubicBezTo>
                  <a:cubicBezTo>
                    <a:pt x="179" y="569"/>
                    <a:pt x="239" y="426"/>
                    <a:pt x="346" y="343"/>
                  </a:cubicBezTo>
                  <a:cubicBezTo>
                    <a:pt x="421" y="283"/>
                    <a:pt x="500" y="256"/>
                    <a:pt x="578" y="256"/>
                  </a:cubicBezTo>
                  <a:cubicBezTo>
                    <a:pt x="625" y="256"/>
                    <a:pt x="671" y="266"/>
                    <a:pt x="715" y="284"/>
                  </a:cubicBezTo>
                  <a:cubicBezTo>
                    <a:pt x="679" y="224"/>
                    <a:pt x="632" y="176"/>
                    <a:pt x="572" y="129"/>
                  </a:cubicBezTo>
                  <a:cubicBezTo>
                    <a:pt x="485" y="61"/>
                    <a:pt x="389" y="0"/>
                    <a:pt x="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0"/>
            <p:cNvSpPr/>
            <p:nvPr/>
          </p:nvSpPr>
          <p:spPr>
            <a:xfrm rot="-1593472">
              <a:off x="8295123" y="813014"/>
              <a:ext cx="34581" cy="42390"/>
            </a:xfrm>
            <a:custGeom>
              <a:rect b="b" l="l" r="r" t="t"/>
              <a:pathLst>
                <a:path extrusionOk="0" h="950" w="775">
                  <a:moveTo>
                    <a:pt x="479" y="1"/>
                  </a:moveTo>
                  <a:cubicBezTo>
                    <a:pt x="352" y="1"/>
                    <a:pt x="254" y="130"/>
                    <a:pt x="191" y="224"/>
                  </a:cubicBezTo>
                  <a:cubicBezTo>
                    <a:pt x="37" y="426"/>
                    <a:pt x="1" y="700"/>
                    <a:pt x="13" y="950"/>
                  </a:cubicBezTo>
                  <a:cubicBezTo>
                    <a:pt x="60" y="831"/>
                    <a:pt x="96" y="688"/>
                    <a:pt x="179" y="581"/>
                  </a:cubicBezTo>
                  <a:cubicBezTo>
                    <a:pt x="260" y="427"/>
                    <a:pt x="407" y="356"/>
                    <a:pt x="560" y="356"/>
                  </a:cubicBezTo>
                  <a:cubicBezTo>
                    <a:pt x="632" y="356"/>
                    <a:pt x="706" y="372"/>
                    <a:pt x="775" y="402"/>
                  </a:cubicBezTo>
                  <a:cubicBezTo>
                    <a:pt x="775" y="378"/>
                    <a:pt x="775" y="355"/>
                    <a:pt x="751" y="343"/>
                  </a:cubicBezTo>
                  <a:cubicBezTo>
                    <a:pt x="727" y="200"/>
                    <a:pt x="668" y="57"/>
                    <a:pt x="537" y="9"/>
                  </a:cubicBezTo>
                  <a:cubicBezTo>
                    <a:pt x="517" y="3"/>
                    <a:pt x="498" y="1"/>
                    <a:pt x="4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0"/>
            <p:cNvSpPr/>
            <p:nvPr/>
          </p:nvSpPr>
          <p:spPr>
            <a:xfrm rot="-1593472">
              <a:off x="8372382" y="821069"/>
              <a:ext cx="44665" cy="52608"/>
            </a:xfrm>
            <a:custGeom>
              <a:rect b="b" l="l" r="r" t="t"/>
              <a:pathLst>
                <a:path extrusionOk="0" h="1179" w="1001">
                  <a:moveTo>
                    <a:pt x="732" y="0"/>
                  </a:moveTo>
                  <a:cubicBezTo>
                    <a:pt x="632" y="0"/>
                    <a:pt x="527" y="37"/>
                    <a:pt x="441" y="83"/>
                  </a:cubicBezTo>
                  <a:cubicBezTo>
                    <a:pt x="287" y="155"/>
                    <a:pt x="144" y="262"/>
                    <a:pt x="1" y="357"/>
                  </a:cubicBezTo>
                  <a:cubicBezTo>
                    <a:pt x="36" y="357"/>
                    <a:pt x="48" y="381"/>
                    <a:pt x="84" y="381"/>
                  </a:cubicBezTo>
                  <a:cubicBezTo>
                    <a:pt x="298" y="464"/>
                    <a:pt x="406" y="678"/>
                    <a:pt x="287" y="893"/>
                  </a:cubicBezTo>
                  <a:cubicBezTo>
                    <a:pt x="229" y="1008"/>
                    <a:pt x="126" y="1102"/>
                    <a:pt x="11" y="1172"/>
                  </a:cubicBezTo>
                  <a:lnTo>
                    <a:pt x="11" y="1172"/>
                  </a:lnTo>
                  <a:cubicBezTo>
                    <a:pt x="341" y="972"/>
                    <a:pt x="682" y="759"/>
                    <a:pt x="894" y="440"/>
                  </a:cubicBezTo>
                  <a:cubicBezTo>
                    <a:pt x="941" y="381"/>
                    <a:pt x="989" y="297"/>
                    <a:pt x="1001" y="214"/>
                  </a:cubicBezTo>
                  <a:cubicBezTo>
                    <a:pt x="1001" y="143"/>
                    <a:pt x="953" y="59"/>
                    <a:pt x="882" y="35"/>
                  </a:cubicBezTo>
                  <a:cubicBezTo>
                    <a:pt x="836" y="11"/>
                    <a:pt x="785" y="0"/>
                    <a:pt x="732" y="0"/>
                  </a:cubicBezTo>
                  <a:close/>
                  <a:moveTo>
                    <a:pt x="11" y="1172"/>
                  </a:moveTo>
                  <a:cubicBezTo>
                    <a:pt x="7" y="1174"/>
                    <a:pt x="4" y="1176"/>
                    <a:pt x="1" y="1178"/>
                  </a:cubicBezTo>
                  <a:cubicBezTo>
                    <a:pt x="4" y="1177"/>
                    <a:pt x="7" y="1175"/>
                    <a:pt x="11" y="11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0"/>
            <p:cNvSpPr/>
            <p:nvPr/>
          </p:nvSpPr>
          <p:spPr>
            <a:xfrm rot="-1593472">
              <a:off x="8319755" y="965697"/>
              <a:ext cx="46807" cy="34715"/>
            </a:xfrm>
            <a:custGeom>
              <a:rect b="b" l="l" r="r" t="t"/>
              <a:pathLst>
                <a:path extrusionOk="0" h="778" w="1049">
                  <a:moveTo>
                    <a:pt x="1037" y="1"/>
                  </a:moveTo>
                  <a:lnTo>
                    <a:pt x="1013" y="25"/>
                  </a:lnTo>
                  <a:cubicBezTo>
                    <a:pt x="858" y="179"/>
                    <a:pt x="739" y="382"/>
                    <a:pt x="513" y="429"/>
                  </a:cubicBezTo>
                  <a:cubicBezTo>
                    <a:pt x="488" y="435"/>
                    <a:pt x="464" y="438"/>
                    <a:pt x="442" y="438"/>
                  </a:cubicBezTo>
                  <a:cubicBezTo>
                    <a:pt x="285" y="438"/>
                    <a:pt x="200" y="299"/>
                    <a:pt x="179" y="132"/>
                  </a:cubicBezTo>
                  <a:cubicBezTo>
                    <a:pt x="144" y="179"/>
                    <a:pt x="96" y="215"/>
                    <a:pt x="72" y="263"/>
                  </a:cubicBezTo>
                  <a:cubicBezTo>
                    <a:pt x="25" y="358"/>
                    <a:pt x="1" y="441"/>
                    <a:pt x="1" y="549"/>
                  </a:cubicBezTo>
                  <a:cubicBezTo>
                    <a:pt x="1" y="596"/>
                    <a:pt x="13" y="644"/>
                    <a:pt x="25" y="691"/>
                  </a:cubicBezTo>
                  <a:cubicBezTo>
                    <a:pt x="66" y="743"/>
                    <a:pt x="126" y="777"/>
                    <a:pt x="187" y="777"/>
                  </a:cubicBezTo>
                  <a:cubicBezTo>
                    <a:pt x="197" y="777"/>
                    <a:pt x="206" y="776"/>
                    <a:pt x="215" y="775"/>
                  </a:cubicBezTo>
                  <a:cubicBezTo>
                    <a:pt x="310" y="751"/>
                    <a:pt x="394" y="668"/>
                    <a:pt x="477" y="608"/>
                  </a:cubicBezTo>
                  <a:cubicBezTo>
                    <a:pt x="548" y="549"/>
                    <a:pt x="620" y="489"/>
                    <a:pt x="679" y="429"/>
                  </a:cubicBezTo>
                  <a:cubicBezTo>
                    <a:pt x="810" y="310"/>
                    <a:pt x="929" y="179"/>
                    <a:pt x="1049" y="25"/>
                  </a:cubicBezTo>
                  <a:cubicBezTo>
                    <a:pt x="1049" y="13"/>
                    <a:pt x="1037" y="1"/>
                    <a:pt x="10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0"/>
            <p:cNvSpPr/>
            <p:nvPr/>
          </p:nvSpPr>
          <p:spPr>
            <a:xfrm rot="-1593472">
              <a:off x="8385631" y="951288"/>
              <a:ext cx="33510" cy="40248"/>
            </a:xfrm>
            <a:custGeom>
              <a:rect b="b" l="l" r="r" t="t"/>
              <a:pathLst>
                <a:path extrusionOk="0" h="902" w="751">
                  <a:moveTo>
                    <a:pt x="548" y="0"/>
                  </a:moveTo>
                  <a:cubicBezTo>
                    <a:pt x="506" y="133"/>
                    <a:pt x="420" y="184"/>
                    <a:pt x="319" y="184"/>
                  </a:cubicBezTo>
                  <a:cubicBezTo>
                    <a:pt x="220" y="184"/>
                    <a:pt x="106" y="136"/>
                    <a:pt x="0" y="72"/>
                  </a:cubicBezTo>
                  <a:lnTo>
                    <a:pt x="0" y="84"/>
                  </a:lnTo>
                  <a:cubicBezTo>
                    <a:pt x="36" y="298"/>
                    <a:pt x="72" y="512"/>
                    <a:pt x="215" y="679"/>
                  </a:cubicBezTo>
                  <a:cubicBezTo>
                    <a:pt x="274" y="774"/>
                    <a:pt x="358" y="858"/>
                    <a:pt x="465" y="893"/>
                  </a:cubicBezTo>
                  <a:cubicBezTo>
                    <a:pt x="485" y="899"/>
                    <a:pt x="506" y="902"/>
                    <a:pt x="527" y="902"/>
                  </a:cubicBezTo>
                  <a:cubicBezTo>
                    <a:pt x="640" y="902"/>
                    <a:pt x="750" y="822"/>
                    <a:pt x="750" y="691"/>
                  </a:cubicBezTo>
                  <a:cubicBezTo>
                    <a:pt x="750" y="608"/>
                    <a:pt x="703" y="477"/>
                    <a:pt x="667" y="370"/>
                  </a:cubicBezTo>
                  <a:cubicBezTo>
                    <a:pt x="643" y="262"/>
                    <a:pt x="596" y="143"/>
                    <a:pt x="560" y="36"/>
                  </a:cubicBezTo>
                  <a:cubicBezTo>
                    <a:pt x="560" y="24"/>
                    <a:pt x="548" y="12"/>
                    <a:pt x="5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0"/>
            <p:cNvSpPr/>
            <p:nvPr/>
          </p:nvSpPr>
          <p:spPr>
            <a:xfrm rot="-1593472">
              <a:off x="8405886" y="881825"/>
              <a:ext cx="46763" cy="26549"/>
            </a:xfrm>
            <a:custGeom>
              <a:rect b="b" l="l" r="r" t="t"/>
              <a:pathLst>
                <a:path extrusionOk="0" h="595" w="1048">
                  <a:moveTo>
                    <a:pt x="262" y="0"/>
                  </a:moveTo>
                  <a:cubicBezTo>
                    <a:pt x="191" y="0"/>
                    <a:pt x="107" y="0"/>
                    <a:pt x="24" y="12"/>
                  </a:cubicBezTo>
                  <a:cubicBezTo>
                    <a:pt x="131" y="119"/>
                    <a:pt x="155" y="345"/>
                    <a:pt x="72" y="476"/>
                  </a:cubicBezTo>
                  <a:cubicBezTo>
                    <a:pt x="48" y="512"/>
                    <a:pt x="24" y="536"/>
                    <a:pt x="0" y="548"/>
                  </a:cubicBezTo>
                  <a:cubicBezTo>
                    <a:pt x="119" y="572"/>
                    <a:pt x="238" y="572"/>
                    <a:pt x="369" y="584"/>
                  </a:cubicBezTo>
                  <a:cubicBezTo>
                    <a:pt x="457" y="584"/>
                    <a:pt x="560" y="594"/>
                    <a:pt x="658" y="594"/>
                  </a:cubicBezTo>
                  <a:cubicBezTo>
                    <a:pt x="707" y="594"/>
                    <a:pt x="754" y="592"/>
                    <a:pt x="798" y="584"/>
                  </a:cubicBezTo>
                  <a:cubicBezTo>
                    <a:pt x="929" y="548"/>
                    <a:pt x="1048" y="417"/>
                    <a:pt x="1024" y="274"/>
                  </a:cubicBezTo>
                  <a:cubicBezTo>
                    <a:pt x="988" y="119"/>
                    <a:pt x="810" y="95"/>
                    <a:pt x="691" y="60"/>
                  </a:cubicBezTo>
                  <a:cubicBezTo>
                    <a:pt x="560" y="36"/>
                    <a:pt x="405" y="12"/>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9" name="Google Shape;1919;p40"/>
          <p:cNvSpPr/>
          <p:nvPr/>
        </p:nvSpPr>
        <p:spPr>
          <a:xfrm rot="10322384">
            <a:off x="-727407" y="3558300"/>
            <a:ext cx="2881281" cy="1925653"/>
          </a:xfrm>
          <a:custGeom>
            <a:rect b="b" l="l" r="r" t="t"/>
            <a:pathLst>
              <a:path extrusionOk="0" h="39862" w="59644">
                <a:moveTo>
                  <a:pt x="6839" y="9240"/>
                </a:moveTo>
                <a:cubicBezTo>
                  <a:pt x="9341" y="10407"/>
                  <a:pt x="12043" y="10975"/>
                  <a:pt x="14544" y="12075"/>
                </a:cubicBezTo>
                <a:cubicBezTo>
                  <a:pt x="18581" y="13843"/>
                  <a:pt x="21983" y="17046"/>
                  <a:pt x="24018" y="20982"/>
                </a:cubicBezTo>
                <a:cubicBezTo>
                  <a:pt x="26820" y="26386"/>
                  <a:pt x="27387" y="33491"/>
                  <a:pt x="32524" y="36826"/>
                </a:cubicBezTo>
                <a:cubicBezTo>
                  <a:pt x="37194" y="39862"/>
                  <a:pt x="43598" y="38094"/>
                  <a:pt x="48035" y="34758"/>
                </a:cubicBezTo>
                <a:cubicBezTo>
                  <a:pt x="53072" y="30989"/>
                  <a:pt x="56641" y="25351"/>
                  <a:pt x="58476" y="19314"/>
                </a:cubicBezTo>
                <a:cubicBezTo>
                  <a:pt x="59176" y="16945"/>
                  <a:pt x="59643" y="14444"/>
                  <a:pt x="59009" y="12142"/>
                </a:cubicBezTo>
                <a:cubicBezTo>
                  <a:pt x="58242" y="9340"/>
                  <a:pt x="55974" y="7138"/>
                  <a:pt x="53372" y="5804"/>
                </a:cubicBezTo>
                <a:cubicBezTo>
                  <a:pt x="50804" y="4470"/>
                  <a:pt x="47901" y="3869"/>
                  <a:pt x="45033" y="3369"/>
                </a:cubicBezTo>
                <a:cubicBezTo>
                  <a:pt x="34058" y="1468"/>
                  <a:pt x="22984" y="234"/>
                  <a:pt x="11876" y="167"/>
                </a:cubicBezTo>
                <a:cubicBezTo>
                  <a:pt x="9307" y="167"/>
                  <a:pt x="4470" y="0"/>
                  <a:pt x="2502" y="2168"/>
                </a:cubicBezTo>
                <a:cubicBezTo>
                  <a:pt x="1" y="4904"/>
                  <a:pt x="4137" y="8006"/>
                  <a:pt x="6839" y="924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0" name="Google Shape;1920;p40"/>
          <p:cNvGrpSpPr/>
          <p:nvPr/>
        </p:nvGrpSpPr>
        <p:grpSpPr>
          <a:xfrm rot="-3523925">
            <a:off x="179445" y="378190"/>
            <a:ext cx="1938276" cy="1094885"/>
            <a:chOff x="5913720" y="338987"/>
            <a:chExt cx="2574977" cy="1454542"/>
          </a:xfrm>
        </p:grpSpPr>
        <p:sp>
          <p:nvSpPr>
            <p:cNvPr id="1921" name="Google Shape;1921;p40"/>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2" name="Google Shape;1922;p40"/>
            <p:cNvGrpSpPr/>
            <p:nvPr/>
          </p:nvGrpSpPr>
          <p:grpSpPr>
            <a:xfrm>
              <a:off x="7139184" y="679702"/>
              <a:ext cx="115823" cy="111412"/>
              <a:chOff x="7483850" y="1849650"/>
              <a:chExt cx="144400" cy="138900"/>
            </a:xfrm>
          </p:grpSpPr>
          <p:sp>
            <p:nvSpPr>
              <p:cNvPr id="1923" name="Google Shape;1923;p4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5" name="Google Shape;1925;p40"/>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0"/>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0"/>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8" name="Google Shape;1928;p40"/>
            <p:cNvGrpSpPr/>
            <p:nvPr/>
          </p:nvGrpSpPr>
          <p:grpSpPr>
            <a:xfrm>
              <a:off x="5913720" y="815996"/>
              <a:ext cx="115823" cy="111412"/>
              <a:chOff x="7483850" y="1849650"/>
              <a:chExt cx="144400" cy="138900"/>
            </a:xfrm>
          </p:grpSpPr>
          <p:sp>
            <p:nvSpPr>
              <p:cNvPr id="1929" name="Google Shape;1929;p4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1" name="Google Shape;1931;p40"/>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0"/>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3" name="Google Shape;1933;p40"/>
            <p:cNvGrpSpPr/>
            <p:nvPr/>
          </p:nvGrpSpPr>
          <p:grpSpPr>
            <a:xfrm flipH="1" rot="10800000">
              <a:off x="8372874" y="1255009"/>
              <a:ext cx="115823" cy="111412"/>
              <a:chOff x="7483850" y="1849650"/>
              <a:chExt cx="144400" cy="138900"/>
            </a:xfrm>
          </p:grpSpPr>
          <p:sp>
            <p:nvSpPr>
              <p:cNvPr id="1934" name="Google Shape;1934;p4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6" name="Google Shape;1936;p40"/>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7" name="Google Shape;1937;p40"/>
            <p:cNvGrpSpPr/>
            <p:nvPr/>
          </p:nvGrpSpPr>
          <p:grpSpPr>
            <a:xfrm flipH="1" rot="10800000">
              <a:off x="8074625" y="1520906"/>
              <a:ext cx="115823" cy="111412"/>
              <a:chOff x="7483850" y="1849650"/>
              <a:chExt cx="144400" cy="138900"/>
            </a:xfrm>
          </p:grpSpPr>
          <p:sp>
            <p:nvSpPr>
              <p:cNvPr id="1938" name="Google Shape;1938;p4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3" name="Shape 1943"/>
        <p:cNvGrpSpPr/>
        <p:nvPr/>
      </p:nvGrpSpPr>
      <p:grpSpPr>
        <a:xfrm>
          <a:off x="0" y="0"/>
          <a:ext cx="0" cy="0"/>
          <a:chOff x="0" y="0"/>
          <a:chExt cx="0" cy="0"/>
        </a:xfrm>
      </p:grpSpPr>
      <p:sp>
        <p:nvSpPr>
          <p:cNvPr id="1944" name="Google Shape;1944;p41"/>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TIMELINE</a:t>
            </a:r>
            <a:endParaRPr/>
          </a:p>
        </p:txBody>
      </p:sp>
      <p:sp>
        <p:nvSpPr>
          <p:cNvPr id="1945" name="Google Shape;1945;p41"/>
          <p:cNvSpPr/>
          <p:nvPr/>
        </p:nvSpPr>
        <p:spPr>
          <a:xfrm>
            <a:off x="999087" y="1817829"/>
            <a:ext cx="1330464" cy="1700416"/>
          </a:xfrm>
          <a:custGeom>
            <a:rect b="b" l="l" r="r" t="t"/>
            <a:pathLst>
              <a:path extrusionOk="0" h="53138" w="41577">
                <a:moveTo>
                  <a:pt x="2334" y="0"/>
                </a:moveTo>
                <a:cubicBezTo>
                  <a:pt x="1048" y="0"/>
                  <a:pt x="0" y="1036"/>
                  <a:pt x="0" y="2322"/>
                </a:cubicBezTo>
                <a:lnTo>
                  <a:pt x="0" y="50804"/>
                </a:lnTo>
                <a:cubicBezTo>
                  <a:pt x="0" y="50899"/>
                  <a:pt x="12" y="50983"/>
                  <a:pt x="12" y="51066"/>
                </a:cubicBezTo>
                <a:cubicBezTo>
                  <a:pt x="36" y="51280"/>
                  <a:pt x="96" y="51495"/>
                  <a:pt x="179" y="51697"/>
                </a:cubicBezTo>
                <a:cubicBezTo>
                  <a:pt x="524" y="52543"/>
                  <a:pt x="1358" y="53138"/>
                  <a:pt x="2334" y="53138"/>
                </a:cubicBezTo>
                <a:lnTo>
                  <a:pt x="39255" y="53138"/>
                </a:lnTo>
                <a:cubicBezTo>
                  <a:pt x="40541" y="53138"/>
                  <a:pt x="41577" y="52090"/>
                  <a:pt x="41577" y="50804"/>
                </a:cubicBezTo>
                <a:lnTo>
                  <a:pt x="41577" y="2322"/>
                </a:lnTo>
                <a:cubicBezTo>
                  <a:pt x="41577" y="1036"/>
                  <a:pt x="40541" y="0"/>
                  <a:pt x="392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1"/>
          <p:cNvSpPr/>
          <p:nvPr/>
        </p:nvSpPr>
        <p:spPr>
          <a:xfrm>
            <a:off x="998703" y="1559150"/>
            <a:ext cx="917856" cy="671328"/>
          </a:xfrm>
          <a:custGeom>
            <a:rect b="b" l="l" r="r" t="t"/>
            <a:pathLst>
              <a:path extrusionOk="0" h="20979" w="28683">
                <a:moveTo>
                  <a:pt x="7644" y="0"/>
                </a:moveTo>
                <a:cubicBezTo>
                  <a:pt x="3656" y="0"/>
                  <a:pt x="381" y="3060"/>
                  <a:pt x="48" y="6965"/>
                </a:cubicBezTo>
                <a:cubicBezTo>
                  <a:pt x="24" y="7179"/>
                  <a:pt x="12" y="7406"/>
                  <a:pt x="12" y="7632"/>
                </a:cubicBezTo>
                <a:lnTo>
                  <a:pt x="12" y="20717"/>
                </a:lnTo>
                <a:cubicBezTo>
                  <a:pt x="12" y="20800"/>
                  <a:pt x="0" y="20895"/>
                  <a:pt x="12" y="20979"/>
                </a:cubicBezTo>
                <a:cubicBezTo>
                  <a:pt x="417" y="15431"/>
                  <a:pt x="9371" y="14716"/>
                  <a:pt x="12692" y="14633"/>
                </a:cubicBezTo>
                <a:cubicBezTo>
                  <a:pt x="12942" y="14629"/>
                  <a:pt x="13161" y="14627"/>
                  <a:pt x="13341" y="14627"/>
                </a:cubicBezTo>
                <a:cubicBezTo>
                  <a:pt x="13701" y="14627"/>
                  <a:pt x="13907" y="14633"/>
                  <a:pt x="13907" y="14633"/>
                </a:cubicBezTo>
                <a:lnTo>
                  <a:pt x="21253" y="14633"/>
                </a:lnTo>
                <a:cubicBezTo>
                  <a:pt x="25218" y="14633"/>
                  <a:pt x="28528" y="11537"/>
                  <a:pt x="28683" y="7608"/>
                </a:cubicBezTo>
                <a:lnTo>
                  <a:pt x="28683" y="7596"/>
                </a:lnTo>
                <a:cubicBezTo>
                  <a:pt x="28683" y="7537"/>
                  <a:pt x="28683" y="7477"/>
                  <a:pt x="28683" y="7418"/>
                </a:cubicBezTo>
                <a:cubicBezTo>
                  <a:pt x="28683" y="7287"/>
                  <a:pt x="28683" y="7156"/>
                  <a:pt x="28683" y="7025"/>
                </a:cubicBezTo>
                <a:cubicBezTo>
                  <a:pt x="28683" y="7013"/>
                  <a:pt x="28683" y="6989"/>
                  <a:pt x="28683" y="6965"/>
                </a:cubicBezTo>
                <a:cubicBezTo>
                  <a:pt x="28492" y="3084"/>
                  <a:pt x="25289" y="0"/>
                  <a:pt x="21372" y="0"/>
                </a:cubicBezTo>
                <a:close/>
              </a:path>
            </a:pathLst>
          </a:custGeom>
          <a:solidFill>
            <a:schemeClr val="dk2"/>
          </a:solidFill>
          <a:ln>
            <a:noFill/>
          </a:ln>
        </p:spPr>
        <p:txBody>
          <a:bodyPr anchorCtr="0" anchor="ctr" bIns="228600" lIns="91425" spcFirstLastPara="1" rIns="91425" wrap="square" tIns="91425">
            <a:noAutofit/>
          </a:bodyPr>
          <a:lstStyle/>
          <a:p>
            <a:pPr indent="0" lvl="0" marL="0" rtl="0" algn="ctr">
              <a:spcBef>
                <a:spcPts val="0"/>
              </a:spcBef>
              <a:spcAft>
                <a:spcPts val="0"/>
              </a:spcAft>
              <a:buNone/>
            </a:pPr>
            <a:r>
              <a:rPr b="1" lang="en" sz="1500">
                <a:solidFill>
                  <a:schemeClr val="lt1"/>
                </a:solidFill>
                <a:latin typeface="Roboto"/>
                <a:ea typeface="Roboto"/>
                <a:cs typeface="Roboto"/>
                <a:sym typeface="Roboto"/>
              </a:rPr>
              <a:t>2017</a:t>
            </a:r>
            <a:endParaRPr b="1" sz="1500">
              <a:solidFill>
                <a:schemeClr val="lt1"/>
              </a:solidFill>
              <a:latin typeface="Roboto"/>
              <a:ea typeface="Roboto"/>
              <a:cs typeface="Roboto"/>
              <a:sym typeface="Roboto"/>
            </a:endParaRPr>
          </a:p>
        </p:txBody>
      </p:sp>
      <p:sp>
        <p:nvSpPr>
          <p:cNvPr id="1947" name="Google Shape;1947;p41"/>
          <p:cNvSpPr/>
          <p:nvPr/>
        </p:nvSpPr>
        <p:spPr>
          <a:xfrm>
            <a:off x="1071852" y="3518153"/>
            <a:ext cx="1185312" cy="95680"/>
          </a:xfrm>
          <a:custGeom>
            <a:rect b="b" l="l" r="r" t="t"/>
            <a:pathLst>
              <a:path extrusionOk="0" h="2990" w="37041">
                <a:moveTo>
                  <a:pt x="0" y="1"/>
                </a:moveTo>
                <a:cubicBezTo>
                  <a:pt x="0" y="1656"/>
                  <a:pt x="1334" y="2989"/>
                  <a:pt x="2989" y="2989"/>
                </a:cubicBezTo>
                <a:lnTo>
                  <a:pt x="34040" y="2989"/>
                </a:lnTo>
                <a:cubicBezTo>
                  <a:pt x="35695" y="2989"/>
                  <a:pt x="37041" y="1656"/>
                  <a:pt x="3704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1"/>
          <p:cNvSpPr/>
          <p:nvPr/>
        </p:nvSpPr>
        <p:spPr>
          <a:xfrm>
            <a:off x="1552670" y="3613797"/>
            <a:ext cx="223680" cy="214912"/>
          </a:xfrm>
          <a:custGeom>
            <a:rect b="b" l="l" r="r" t="t"/>
            <a:pathLst>
              <a:path extrusionOk="0" h="6716" w="6990">
                <a:moveTo>
                  <a:pt x="0" y="0"/>
                </a:moveTo>
                <a:lnTo>
                  <a:pt x="3489" y="6715"/>
                </a:lnTo>
                <a:lnTo>
                  <a:pt x="6989"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1"/>
          <p:cNvSpPr txBox="1"/>
          <p:nvPr/>
        </p:nvSpPr>
        <p:spPr>
          <a:xfrm>
            <a:off x="999081" y="2158913"/>
            <a:ext cx="13305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solidFill>
                  <a:schemeClr val="accent2"/>
                </a:solidFill>
                <a:latin typeface="Nerko One"/>
                <a:ea typeface="Nerko One"/>
                <a:cs typeface="Nerko One"/>
                <a:sym typeface="Nerko One"/>
              </a:rPr>
              <a:t>MARS</a:t>
            </a:r>
            <a:endParaRPr sz="1700">
              <a:solidFill>
                <a:srgbClr val="EC3A3B"/>
              </a:solidFill>
              <a:latin typeface="Fira Sans Extra Condensed Medium"/>
              <a:ea typeface="Fira Sans Extra Condensed Medium"/>
              <a:cs typeface="Fira Sans Extra Condensed Medium"/>
              <a:sym typeface="Fira Sans Extra Condensed Medium"/>
            </a:endParaRPr>
          </a:p>
        </p:txBody>
      </p:sp>
      <p:sp>
        <p:nvSpPr>
          <p:cNvPr id="1950" name="Google Shape;1950;p41"/>
          <p:cNvSpPr txBox="1"/>
          <p:nvPr/>
        </p:nvSpPr>
        <p:spPr>
          <a:xfrm>
            <a:off x="999081" y="2581947"/>
            <a:ext cx="1330500" cy="67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Despite being red, Mars is a cold place</a:t>
            </a:r>
            <a:endParaRPr sz="1200">
              <a:solidFill>
                <a:schemeClr val="dk1"/>
              </a:solidFill>
              <a:latin typeface="Roboto"/>
              <a:ea typeface="Roboto"/>
              <a:cs typeface="Roboto"/>
              <a:sym typeface="Roboto"/>
            </a:endParaRPr>
          </a:p>
        </p:txBody>
      </p:sp>
      <p:sp>
        <p:nvSpPr>
          <p:cNvPr id="1951" name="Google Shape;1951;p41"/>
          <p:cNvSpPr/>
          <p:nvPr/>
        </p:nvSpPr>
        <p:spPr>
          <a:xfrm>
            <a:off x="2468932" y="1817829"/>
            <a:ext cx="1330496" cy="1700416"/>
          </a:xfrm>
          <a:custGeom>
            <a:rect b="b" l="l" r="r" t="t"/>
            <a:pathLst>
              <a:path extrusionOk="0" h="53138" w="41578">
                <a:moveTo>
                  <a:pt x="2334" y="0"/>
                </a:moveTo>
                <a:cubicBezTo>
                  <a:pt x="1048" y="0"/>
                  <a:pt x="1" y="1036"/>
                  <a:pt x="1" y="2322"/>
                </a:cubicBezTo>
                <a:lnTo>
                  <a:pt x="1" y="50804"/>
                </a:lnTo>
                <a:cubicBezTo>
                  <a:pt x="1" y="50899"/>
                  <a:pt x="13" y="50983"/>
                  <a:pt x="24" y="51066"/>
                </a:cubicBezTo>
                <a:cubicBezTo>
                  <a:pt x="48" y="51280"/>
                  <a:pt x="96" y="51495"/>
                  <a:pt x="179" y="51697"/>
                </a:cubicBezTo>
                <a:cubicBezTo>
                  <a:pt x="524" y="52543"/>
                  <a:pt x="1358" y="53138"/>
                  <a:pt x="2334" y="53138"/>
                </a:cubicBezTo>
                <a:lnTo>
                  <a:pt x="39256" y="53138"/>
                </a:lnTo>
                <a:cubicBezTo>
                  <a:pt x="40541" y="53138"/>
                  <a:pt x="41577" y="52090"/>
                  <a:pt x="41577" y="50804"/>
                </a:cubicBezTo>
                <a:lnTo>
                  <a:pt x="41577" y="2322"/>
                </a:lnTo>
                <a:cubicBezTo>
                  <a:pt x="41577" y="1036"/>
                  <a:pt x="40541" y="0"/>
                  <a:pt x="392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1"/>
          <p:cNvSpPr/>
          <p:nvPr/>
        </p:nvSpPr>
        <p:spPr>
          <a:xfrm>
            <a:off x="2468932" y="1559150"/>
            <a:ext cx="917856" cy="671328"/>
          </a:xfrm>
          <a:custGeom>
            <a:rect b="b" l="l" r="r" t="t"/>
            <a:pathLst>
              <a:path extrusionOk="0" h="20979" w="28683">
                <a:moveTo>
                  <a:pt x="7633" y="0"/>
                </a:moveTo>
                <a:cubicBezTo>
                  <a:pt x="3644" y="0"/>
                  <a:pt x="370" y="3060"/>
                  <a:pt x="36" y="6965"/>
                </a:cubicBezTo>
                <a:cubicBezTo>
                  <a:pt x="13" y="7179"/>
                  <a:pt x="1" y="7406"/>
                  <a:pt x="1" y="7632"/>
                </a:cubicBezTo>
                <a:lnTo>
                  <a:pt x="1" y="20717"/>
                </a:lnTo>
                <a:cubicBezTo>
                  <a:pt x="1" y="20800"/>
                  <a:pt x="1" y="20895"/>
                  <a:pt x="1" y="20979"/>
                </a:cubicBezTo>
                <a:cubicBezTo>
                  <a:pt x="405" y="15431"/>
                  <a:pt x="9359" y="14716"/>
                  <a:pt x="12681" y="14633"/>
                </a:cubicBezTo>
                <a:cubicBezTo>
                  <a:pt x="12935" y="14629"/>
                  <a:pt x="13156" y="14627"/>
                  <a:pt x="13337" y="14627"/>
                </a:cubicBezTo>
                <a:cubicBezTo>
                  <a:pt x="13701" y="14627"/>
                  <a:pt x="13907" y="14633"/>
                  <a:pt x="13907" y="14633"/>
                </a:cubicBezTo>
                <a:lnTo>
                  <a:pt x="21253" y="14633"/>
                </a:lnTo>
                <a:cubicBezTo>
                  <a:pt x="25206" y="14633"/>
                  <a:pt x="28516" y="11537"/>
                  <a:pt x="28671" y="7608"/>
                </a:cubicBezTo>
                <a:lnTo>
                  <a:pt x="28671" y="7596"/>
                </a:lnTo>
                <a:cubicBezTo>
                  <a:pt x="28671" y="7537"/>
                  <a:pt x="28671" y="7477"/>
                  <a:pt x="28671" y="7418"/>
                </a:cubicBezTo>
                <a:cubicBezTo>
                  <a:pt x="28683" y="7287"/>
                  <a:pt x="28671" y="7156"/>
                  <a:pt x="28671" y="7025"/>
                </a:cubicBezTo>
                <a:cubicBezTo>
                  <a:pt x="28671" y="7013"/>
                  <a:pt x="28671" y="6989"/>
                  <a:pt x="28671" y="6965"/>
                </a:cubicBezTo>
                <a:cubicBezTo>
                  <a:pt x="28492" y="3084"/>
                  <a:pt x="25289" y="0"/>
                  <a:pt x="21360" y="0"/>
                </a:cubicBezTo>
                <a:close/>
              </a:path>
            </a:pathLst>
          </a:custGeom>
          <a:solidFill>
            <a:schemeClr val="accent4"/>
          </a:solidFill>
          <a:ln>
            <a:noFill/>
          </a:ln>
        </p:spPr>
        <p:txBody>
          <a:bodyPr anchorCtr="0" anchor="ctr" bIns="228600" lIns="91425" spcFirstLastPara="1" rIns="91425" wrap="square" tIns="91425">
            <a:noAutofit/>
          </a:bodyPr>
          <a:lstStyle/>
          <a:p>
            <a:pPr indent="0" lvl="0" marL="0" marR="0" rtl="0" algn="ctr">
              <a:lnSpc>
                <a:spcPct val="100000"/>
              </a:lnSpc>
              <a:spcBef>
                <a:spcPts val="0"/>
              </a:spcBef>
              <a:spcAft>
                <a:spcPts val="0"/>
              </a:spcAft>
              <a:buNone/>
            </a:pPr>
            <a:r>
              <a:rPr b="1" lang="en" sz="1500">
                <a:solidFill>
                  <a:schemeClr val="lt1"/>
                </a:solidFill>
                <a:latin typeface="Roboto"/>
                <a:ea typeface="Roboto"/>
                <a:cs typeface="Roboto"/>
                <a:sym typeface="Roboto"/>
              </a:rPr>
              <a:t>2018</a:t>
            </a:r>
            <a:endParaRPr sz="1500">
              <a:solidFill>
                <a:schemeClr val="lt1"/>
              </a:solidFill>
              <a:latin typeface="Fira Sans Extra Condensed Medium"/>
              <a:ea typeface="Fira Sans Extra Condensed Medium"/>
              <a:cs typeface="Fira Sans Extra Condensed Medium"/>
              <a:sym typeface="Fira Sans Extra Condensed Medium"/>
            </a:endParaRPr>
          </a:p>
        </p:txBody>
      </p:sp>
      <p:sp>
        <p:nvSpPr>
          <p:cNvPr id="1953" name="Google Shape;1953;p41"/>
          <p:cNvSpPr/>
          <p:nvPr/>
        </p:nvSpPr>
        <p:spPr>
          <a:xfrm>
            <a:off x="2541698" y="3518153"/>
            <a:ext cx="1185344" cy="95680"/>
          </a:xfrm>
          <a:custGeom>
            <a:rect b="b" l="l" r="r" t="t"/>
            <a:pathLst>
              <a:path extrusionOk="0" h="2990" w="37042">
                <a:moveTo>
                  <a:pt x="1" y="1"/>
                </a:moveTo>
                <a:cubicBezTo>
                  <a:pt x="1" y="1656"/>
                  <a:pt x="1334" y="2989"/>
                  <a:pt x="2989" y="2989"/>
                </a:cubicBezTo>
                <a:lnTo>
                  <a:pt x="34041" y="2989"/>
                </a:lnTo>
                <a:cubicBezTo>
                  <a:pt x="35696" y="2989"/>
                  <a:pt x="37041" y="1656"/>
                  <a:pt x="37041"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1"/>
          <p:cNvSpPr/>
          <p:nvPr/>
        </p:nvSpPr>
        <p:spPr>
          <a:xfrm>
            <a:off x="3022516" y="3613797"/>
            <a:ext cx="223680" cy="214912"/>
          </a:xfrm>
          <a:custGeom>
            <a:rect b="b" l="l" r="r" t="t"/>
            <a:pathLst>
              <a:path extrusionOk="0" h="6716" w="6990">
                <a:moveTo>
                  <a:pt x="0" y="0"/>
                </a:moveTo>
                <a:lnTo>
                  <a:pt x="3489" y="6715"/>
                </a:lnTo>
                <a:lnTo>
                  <a:pt x="698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1"/>
          <p:cNvSpPr txBox="1"/>
          <p:nvPr/>
        </p:nvSpPr>
        <p:spPr>
          <a:xfrm>
            <a:off x="2468919" y="2158913"/>
            <a:ext cx="13305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solidFill>
                  <a:schemeClr val="accent4"/>
                </a:solidFill>
                <a:latin typeface="Nerko One"/>
                <a:ea typeface="Nerko One"/>
                <a:cs typeface="Nerko One"/>
                <a:sym typeface="Nerko One"/>
              </a:rPr>
              <a:t>JUPITER</a:t>
            </a:r>
            <a:endParaRPr sz="1700">
              <a:solidFill>
                <a:schemeClr val="accent4"/>
              </a:solidFill>
              <a:latin typeface="Fira Sans Extra Condensed Medium"/>
              <a:ea typeface="Fira Sans Extra Condensed Medium"/>
              <a:cs typeface="Fira Sans Extra Condensed Medium"/>
              <a:sym typeface="Fira Sans Extra Condensed Medium"/>
            </a:endParaRPr>
          </a:p>
        </p:txBody>
      </p:sp>
      <p:sp>
        <p:nvSpPr>
          <p:cNvPr id="1956" name="Google Shape;1956;p41"/>
          <p:cNvSpPr txBox="1"/>
          <p:nvPr/>
        </p:nvSpPr>
        <p:spPr>
          <a:xfrm>
            <a:off x="2469028" y="2581947"/>
            <a:ext cx="1330500" cy="67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Jupiter is a gas giant and the biggest planet</a:t>
            </a:r>
            <a:endParaRPr sz="1200">
              <a:solidFill>
                <a:schemeClr val="dk1"/>
              </a:solidFill>
              <a:latin typeface="Roboto"/>
              <a:ea typeface="Roboto"/>
              <a:cs typeface="Roboto"/>
              <a:sym typeface="Roboto"/>
            </a:endParaRPr>
          </a:p>
        </p:txBody>
      </p:sp>
      <p:sp>
        <p:nvSpPr>
          <p:cNvPr id="1957" name="Google Shape;1957;p41"/>
          <p:cNvSpPr/>
          <p:nvPr/>
        </p:nvSpPr>
        <p:spPr>
          <a:xfrm>
            <a:off x="3939161" y="1817829"/>
            <a:ext cx="1330496" cy="1700416"/>
          </a:xfrm>
          <a:custGeom>
            <a:rect b="b" l="l" r="r" t="t"/>
            <a:pathLst>
              <a:path extrusionOk="0" h="53138" w="41578">
                <a:moveTo>
                  <a:pt x="2323" y="0"/>
                </a:moveTo>
                <a:cubicBezTo>
                  <a:pt x="1037" y="0"/>
                  <a:pt x="1" y="1036"/>
                  <a:pt x="1" y="2322"/>
                </a:cubicBezTo>
                <a:lnTo>
                  <a:pt x="1" y="50804"/>
                </a:lnTo>
                <a:cubicBezTo>
                  <a:pt x="1" y="50899"/>
                  <a:pt x="1" y="50983"/>
                  <a:pt x="13" y="51066"/>
                </a:cubicBezTo>
                <a:cubicBezTo>
                  <a:pt x="37" y="51280"/>
                  <a:pt x="84" y="51495"/>
                  <a:pt x="168" y="51697"/>
                </a:cubicBezTo>
                <a:cubicBezTo>
                  <a:pt x="525" y="52543"/>
                  <a:pt x="1346" y="53138"/>
                  <a:pt x="2323" y="53138"/>
                </a:cubicBezTo>
                <a:lnTo>
                  <a:pt x="39244" y="53138"/>
                </a:lnTo>
                <a:cubicBezTo>
                  <a:pt x="40530" y="53138"/>
                  <a:pt x="41577" y="52090"/>
                  <a:pt x="41577" y="50804"/>
                </a:cubicBezTo>
                <a:lnTo>
                  <a:pt x="41577" y="2322"/>
                </a:lnTo>
                <a:cubicBezTo>
                  <a:pt x="41577" y="1036"/>
                  <a:pt x="40530" y="0"/>
                  <a:pt x="39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1"/>
          <p:cNvSpPr/>
          <p:nvPr/>
        </p:nvSpPr>
        <p:spPr>
          <a:xfrm>
            <a:off x="3938777" y="1559150"/>
            <a:ext cx="917888" cy="671328"/>
          </a:xfrm>
          <a:custGeom>
            <a:rect b="b" l="l" r="r" t="t"/>
            <a:pathLst>
              <a:path extrusionOk="0" h="20979" w="28684">
                <a:moveTo>
                  <a:pt x="7633" y="0"/>
                </a:moveTo>
                <a:cubicBezTo>
                  <a:pt x="3644" y="0"/>
                  <a:pt x="370" y="3060"/>
                  <a:pt x="37" y="6965"/>
                </a:cubicBezTo>
                <a:cubicBezTo>
                  <a:pt x="13" y="7179"/>
                  <a:pt x="13" y="7406"/>
                  <a:pt x="13" y="7632"/>
                </a:cubicBezTo>
                <a:lnTo>
                  <a:pt x="13" y="20717"/>
                </a:lnTo>
                <a:cubicBezTo>
                  <a:pt x="13" y="20800"/>
                  <a:pt x="1" y="20895"/>
                  <a:pt x="13" y="20979"/>
                </a:cubicBezTo>
                <a:cubicBezTo>
                  <a:pt x="406" y="15431"/>
                  <a:pt x="9371" y="14716"/>
                  <a:pt x="12681" y="14633"/>
                </a:cubicBezTo>
                <a:cubicBezTo>
                  <a:pt x="12935" y="14629"/>
                  <a:pt x="13156" y="14627"/>
                  <a:pt x="13338" y="14627"/>
                </a:cubicBezTo>
                <a:cubicBezTo>
                  <a:pt x="13701" y="14627"/>
                  <a:pt x="13907" y="14633"/>
                  <a:pt x="13907" y="14633"/>
                </a:cubicBezTo>
                <a:lnTo>
                  <a:pt x="21254" y="14633"/>
                </a:lnTo>
                <a:cubicBezTo>
                  <a:pt x="25218" y="14633"/>
                  <a:pt x="28528" y="11537"/>
                  <a:pt x="28671" y="7608"/>
                </a:cubicBezTo>
                <a:lnTo>
                  <a:pt x="28671" y="7596"/>
                </a:lnTo>
                <a:cubicBezTo>
                  <a:pt x="28683" y="7537"/>
                  <a:pt x="28683" y="7477"/>
                  <a:pt x="28683" y="7418"/>
                </a:cubicBezTo>
                <a:cubicBezTo>
                  <a:pt x="28683" y="7287"/>
                  <a:pt x="28683" y="7156"/>
                  <a:pt x="28671" y="7025"/>
                </a:cubicBezTo>
                <a:cubicBezTo>
                  <a:pt x="28671" y="7013"/>
                  <a:pt x="28671" y="6989"/>
                  <a:pt x="28671" y="6965"/>
                </a:cubicBezTo>
                <a:cubicBezTo>
                  <a:pt x="28493" y="3084"/>
                  <a:pt x="25290" y="0"/>
                  <a:pt x="21361" y="0"/>
                </a:cubicBezTo>
                <a:close/>
              </a:path>
            </a:pathLst>
          </a:custGeom>
          <a:solidFill>
            <a:schemeClr val="dk2"/>
          </a:solidFill>
          <a:ln>
            <a:noFill/>
          </a:ln>
        </p:spPr>
        <p:txBody>
          <a:bodyPr anchorCtr="0" anchor="ctr" bIns="228600"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1500">
                <a:solidFill>
                  <a:schemeClr val="lt1"/>
                </a:solidFill>
                <a:latin typeface="Roboto"/>
                <a:ea typeface="Roboto"/>
                <a:cs typeface="Roboto"/>
                <a:sym typeface="Roboto"/>
              </a:rPr>
              <a:t>2019</a:t>
            </a:r>
            <a:endParaRPr sz="1500">
              <a:solidFill>
                <a:schemeClr val="lt1"/>
              </a:solidFill>
              <a:latin typeface="Fira Sans Extra Condensed Medium"/>
              <a:ea typeface="Fira Sans Extra Condensed Medium"/>
              <a:cs typeface="Fira Sans Extra Condensed Medium"/>
              <a:sym typeface="Fira Sans Extra Condensed Medium"/>
            </a:endParaRPr>
          </a:p>
        </p:txBody>
      </p:sp>
      <p:sp>
        <p:nvSpPr>
          <p:cNvPr id="1959" name="Google Shape;1959;p41"/>
          <p:cNvSpPr/>
          <p:nvPr/>
        </p:nvSpPr>
        <p:spPr>
          <a:xfrm>
            <a:off x="4011575" y="3518153"/>
            <a:ext cx="1185312" cy="95680"/>
          </a:xfrm>
          <a:custGeom>
            <a:rect b="b" l="l" r="r" t="t"/>
            <a:pathLst>
              <a:path extrusionOk="0" h="2990" w="37041">
                <a:moveTo>
                  <a:pt x="0" y="1"/>
                </a:moveTo>
                <a:cubicBezTo>
                  <a:pt x="0" y="1656"/>
                  <a:pt x="1345" y="2989"/>
                  <a:pt x="3000" y="2989"/>
                </a:cubicBezTo>
                <a:lnTo>
                  <a:pt x="34052" y="2989"/>
                </a:lnTo>
                <a:cubicBezTo>
                  <a:pt x="35707" y="2989"/>
                  <a:pt x="37040" y="1656"/>
                  <a:pt x="37040"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1"/>
          <p:cNvSpPr/>
          <p:nvPr/>
        </p:nvSpPr>
        <p:spPr>
          <a:xfrm>
            <a:off x="4492361" y="3613797"/>
            <a:ext cx="223680" cy="214912"/>
          </a:xfrm>
          <a:custGeom>
            <a:rect b="b" l="l" r="r" t="t"/>
            <a:pathLst>
              <a:path extrusionOk="0" h="6716" w="6990">
                <a:moveTo>
                  <a:pt x="1" y="0"/>
                </a:moveTo>
                <a:lnTo>
                  <a:pt x="3501" y="6715"/>
                </a:lnTo>
                <a:lnTo>
                  <a:pt x="6990"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1"/>
          <p:cNvSpPr txBox="1"/>
          <p:nvPr/>
        </p:nvSpPr>
        <p:spPr>
          <a:xfrm>
            <a:off x="3938781" y="2158913"/>
            <a:ext cx="13305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solidFill>
                  <a:schemeClr val="accent2"/>
                </a:solidFill>
                <a:latin typeface="Nerko One"/>
                <a:ea typeface="Nerko One"/>
                <a:cs typeface="Nerko One"/>
                <a:sym typeface="Nerko One"/>
              </a:rPr>
              <a:t>SATURN</a:t>
            </a:r>
            <a:endParaRPr sz="1700">
              <a:solidFill>
                <a:srgbClr val="69E781"/>
              </a:solidFill>
              <a:latin typeface="Fira Sans Extra Condensed Medium"/>
              <a:ea typeface="Fira Sans Extra Condensed Medium"/>
              <a:cs typeface="Fira Sans Extra Condensed Medium"/>
              <a:sym typeface="Fira Sans Extra Condensed Medium"/>
            </a:endParaRPr>
          </a:p>
        </p:txBody>
      </p:sp>
      <p:sp>
        <p:nvSpPr>
          <p:cNvPr id="1962" name="Google Shape;1962;p41"/>
          <p:cNvSpPr txBox="1"/>
          <p:nvPr/>
        </p:nvSpPr>
        <p:spPr>
          <a:xfrm>
            <a:off x="3938975" y="2581947"/>
            <a:ext cx="1330500" cy="671400"/>
          </a:xfrm>
          <a:prstGeom prst="rect">
            <a:avLst/>
          </a:prstGeom>
          <a:noFill/>
          <a:ln>
            <a:noFill/>
          </a:ln>
        </p:spPr>
        <p:txBody>
          <a:bodyPr anchorCtr="0" anchor="ctr" bIns="91425" lIns="91425" spcFirstLastPara="1" rIns="91425" wrap="square" tIns="91425">
            <a:noAutofit/>
          </a:bodyPr>
          <a:lstStyle/>
          <a:p>
            <a:pPr indent="0" lvl="0" marL="91440" marR="91440" rtl="0" algn="ctr">
              <a:spcBef>
                <a:spcPts val="0"/>
              </a:spcBef>
              <a:spcAft>
                <a:spcPts val="0"/>
              </a:spcAft>
              <a:buNone/>
            </a:pPr>
            <a:r>
              <a:rPr lang="en" sz="1200">
                <a:solidFill>
                  <a:schemeClr val="dk1"/>
                </a:solidFill>
                <a:latin typeface="Roboto"/>
                <a:ea typeface="Roboto"/>
                <a:cs typeface="Roboto"/>
                <a:sym typeface="Roboto"/>
              </a:rPr>
              <a:t>It’s composed of hydrogen and helium</a:t>
            </a:r>
            <a:endParaRPr sz="1200">
              <a:solidFill>
                <a:schemeClr val="dk1"/>
              </a:solidFill>
              <a:latin typeface="Roboto"/>
              <a:ea typeface="Roboto"/>
              <a:cs typeface="Roboto"/>
              <a:sym typeface="Roboto"/>
            </a:endParaRPr>
          </a:p>
        </p:txBody>
      </p:sp>
      <p:sp>
        <p:nvSpPr>
          <p:cNvPr id="1963" name="Google Shape;1963;p41"/>
          <p:cNvSpPr/>
          <p:nvPr/>
        </p:nvSpPr>
        <p:spPr>
          <a:xfrm>
            <a:off x="5409038" y="1817829"/>
            <a:ext cx="1330464" cy="1700416"/>
          </a:xfrm>
          <a:custGeom>
            <a:rect b="b" l="l" r="r" t="t"/>
            <a:pathLst>
              <a:path extrusionOk="0" h="53138" w="41577">
                <a:moveTo>
                  <a:pt x="2322" y="0"/>
                </a:moveTo>
                <a:cubicBezTo>
                  <a:pt x="1036" y="0"/>
                  <a:pt x="0" y="1036"/>
                  <a:pt x="0" y="2322"/>
                </a:cubicBezTo>
                <a:lnTo>
                  <a:pt x="0" y="50804"/>
                </a:lnTo>
                <a:cubicBezTo>
                  <a:pt x="0" y="50899"/>
                  <a:pt x="0" y="50983"/>
                  <a:pt x="12" y="51066"/>
                </a:cubicBezTo>
                <a:cubicBezTo>
                  <a:pt x="36" y="51280"/>
                  <a:pt x="95" y="51495"/>
                  <a:pt x="179" y="51697"/>
                </a:cubicBezTo>
                <a:cubicBezTo>
                  <a:pt x="524" y="52543"/>
                  <a:pt x="1357" y="53138"/>
                  <a:pt x="2322" y="53138"/>
                </a:cubicBezTo>
                <a:lnTo>
                  <a:pt x="39243" y="53138"/>
                </a:lnTo>
                <a:cubicBezTo>
                  <a:pt x="40529" y="53138"/>
                  <a:pt x="41577" y="52090"/>
                  <a:pt x="41577" y="50804"/>
                </a:cubicBezTo>
                <a:lnTo>
                  <a:pt x="41577" y="2322"/>
                </a:lnTo>
                <a:cubicBezTo>
                  <a:pt x="41577" y="1036"/>
                  <a:pt x="40529" y="0"/>
                  <a:pt x="39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1"/>
          <p:cNvSpPr/>
          <p:nvPr/>
        </p:nvSpPr>
        <p:spPr>
          <a:xfrm>
            <a:off x="5408654" y="1559150"/>
            <a:ext cx="917856" cy="671328"/>
          </a:xfrm>
          <a:custGeom>
            <a:rect b="b" l="l" r="r" t="t"/>
            <a:pathLst>
              <a:path extrusionOk="0" h="20979" w="28683">
                <a:moveTo>
                  <a:pt x="7644" y="0"/>
                </a:moveTo>
                <a:cubicBezTo>
                  <a:pt x="3644" y="0"/>
                  <a:pt x="369" y="3060"/>
                  <a:pt x="36" y="6965"/>
                </a:cubicBezTo>
                <a:cubicBezTo>
                  <a:pt x="24" y="7179"/>
                  <a:pt x="12" y="7406"/>
                  <a:pt x="12" y="7632"/>
                </a:cubicBezTo>
                <a:lnTo>
                  <a:pt x="12" y="20717"/>
                </a:lnTo>
                <a:cubicBezTo>
                  <a:pt x="12" y="20800"/>
                  <a:pt x="0" y="20895"/>
                  <a:pt x="12" y="20979"/>
                </a:cubicBezTo>
                <a:cubicBezTo>
                  <a:pt x="417" y="15431"/>
                  <a:pt x="9370" y="14716"/>
                  <a:pt x="12680" y="14633"/>
                </a:cubicBezTo>
                <a:cubicBezTo>
                  <a:pt x="12934" y="14629"/>
                  <a:pt x="13155" y="14627"/>
                  <a:pt x="13337" y="14627"/>
                </a:cubicBezTo>
                <a:cubicBezTo>
                  <a:pt x="13700" y="14627"/>
                  <a:pt x="13907" y="14633"/>
                  <a:pt x="13907" y="14633"/>
                </a:cubicBezTo>
                <a:lnTo>
                  <a:pt x="21253" y="14633"/>
                </a:lnTo>
                <a:cubicBezTo>
                  <a:pt x="25218" y="14633"/>
                  <a:pt x="28528" y="11537"/>
                  <a:pt x="28682" y="7608"/>
                </a:cubicBezTo>
                <a:lnTo>
                  <a:pt x="28682" y="7596"/>
                </a:lnTo>
                <a:cubicBezTo>
                  <a:pt x="28682" y="7537"/>
                  <a:pt x="28682" y="7477"/>
                  <a:pt x="28682" y="7418"/>
                </a:cubicBezTo>
                <a:cubicBezTo>
                  <a:pt x="28682" y="7287"/>
                  <a:pt x="28682" y="7156"/>
                  <a:pt x="28682" y="7025"/>
                </a:cubicBezTo>
                <a:cubicBezTo>
                  <a:pt x="28682" y="7013"/>
                  <a:pt x="28682" y="6989"/>
                  <a:pt x="28670" y="6965"/>
                </a:cubicBezTo>
                <a:cubicBezTo>
                  <a:pt x="28492" y="3084"/>
                  <a:pt x="25289" y="0"/>
                  <a:pt x="21360" y="0"/>
                </a:cubicBezTo>
                <a:close/>
              </a:path>
            </a:pathLst>
          </a:custGeom>
          <a:solidFill>
            <a:schemeClr val="accent4"/>
          </a:solidFill>
          <a:ln>
            <a:noFill/>
          </a:ln>
        </p:spPr>
        <p:txBody>
          <a:bodyPr anchorCtr="0" anchor="ctr" bIns="228600"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1500">
                <a:solidFill>
                  <a:schemeClr val="lt1"/>
                </a:solidFill>
                <a:latin typeface="Roboto"/>
                <a:ea typeface="Roboto"/>
                <a:cs typeface="Roboto"/>
                <a:sym typeface="Roboto"/>
              </a:rPr>
              <a:t>2020</a:t>
            </a:r>
            <a:endParaRPr sz="1500">
              <a:solidFill>
                <a:schemeClr val="lt1"/>
              </a:solidFill>
              <a:latin typeface="Fira Sans Extra Condensed Medium"/>
              <a:ea typeface="Fira Sans Extra Condensed Medium"/>
              <a:cs typeface="Fira Sans Extra Condensed Medium"/>
              <a:sym typeface="Fira Sans Extra Condensed Medium"/>
            </a:endParaRPr>
          </a:p>
        </p:txBody>
      </p:sp>
      <p:sp>
        <p:nvSpPr>
          <p:cNvPr id="1965" name="Google Shape;1965;p41"/>
          <p:cNvSpPr/>
          <p:nvPr/>
        </p:nvSpPr>
        <p:spPr>
          <a:xfrm>
            <a:off x="5481608" y="3518153"/>
            <a:ext cx="1185312" cy="95680"/>
          </a:xfrm>
          <a:custGeom>
            <a:rect b="b" l="l" r="r" t="t"/>
            <a:pathLst>
              <a:path extrusionOk="0" h="2990" w="37041">
                <a:moveTo>
                  <a:pt x="0" y="1"/>
                </a:moveTo>
                <a:cubicBezTo>
                  <a:pt x="0" y="1656"/>
                  <a:pt x="1346" y="2989"/>
                  <a:pt x="3001" y="2989"/>
                </a:cubicBezTo>
                <a:lnTo>
                  <a:pt x="34052" y="2989"/>
                </a:lnTo>
                <a:cubicBezTo>
                  <a:pt x="35707" y="2989"/>
                  <a:pt x="37041" y="1656"/>
                  <a:pt x="37041"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1"/>
          <p:cNvSpPr/>
          <p:nvPr/>
        </p:nvSpPr>
        <p:spPr>
          <a:xfrm>
            <a:off x="5962238" y="3613797"/>
            <a:ext cx="223648" cy="214912"/>
          </a:xfrm>
          <a:custGeom>
            <a:rect b="b" l="l" r="r" t="t"/>
            <a:pathLst>
              <a:path extrusionOk="0" h="6716" w="6989">
                <a:moveTo>
                  <a:pt x="0" y="0"/>
                </a:moveTo>
                <a:lnTo>
                  <a:pt x="3500" y="6715"/>
                </a:lnTo>
                <a:lnTo>
                  <a:pt x="6989"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1"/>
          <p:cNvSpPr txBox="1"/>
          <p:nvPr/>
        </p:nvSpPr>
        <p:spPr>
          <a:xfrm>
            <a:off x="5408644" y="2158913"/>
            <a:ext cx="13305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solidFill>
                  <a:schemeClr val="accent4"/>
                </a:solidFill>
                <a:latin typeface="Nerko One"/>
                <a:ea typeface="Nerko One"/>
                <a:cs typeface="Nerko One"/>
                <a:sym typeface="Nerko One"/>
              </a:rPr>
              <a:t>NEPTUNE</a:t>
            </a:r>
            <a:endParaRPr sz="1700">
              <a:solidFill>
                <a:schemeClr val="accent4"/>
              </a:solidFill>
              <a:latin typeface="Fira Sans Extra Condensed Medium"/>
              <a:ea typeface="Fira Sans Extra Condensed Medium"/>
              <a:cs typeface="Fira Sans Extra Condensed Medium"/>
              <a:sym typeface="Fira Sans Extra Condensed Medium"/>
            </a:endParaRPr>
          </a:p>
        </p:txBody>
      </p:sp>
      <p:sp>
        <p:nvSpPr>
          <p:cNvPr id="1968" name="Google Shape;1968;p41"/>
          <p:cNvSpPr txBox="1"/>
          <p:nvPr/>
        </p:nvSpPr>
        <p:spPr>
          <a:xfrm>
            <a:off x="5408922" y="2581947"/>
            <a:ext cx="1330500" cy="671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Roboto"/>
                <a:ea typeface="Roboto"/>
                <a:cs typeface="Roboto"/>
                <a:sym typeface="Roboto"/>
              </a:rPr>
              <a:t>Neptune is the farthest planet from the Sun </a:t>
            </a:r>
            <a:endParaRPr sz="1200">
              <a:solidFill>
                <a:schemeClr val="dk1"/>
              </a:solidFill>
              <a:latin typeface="Roboto"/>
              <a:ea typeface="Roboto"/>
              <a:cs typeface="Roboto"/>
              <a:sym typeface="Roboto"/>
            </a:endParaRPr>
          </a:p>
        </p:txBody>
      </p:sp>
      <p:sp>
        <p:nvSpPr>
          <p:cNvPr id="1969" name="Google Shape;1969;p41"/>
          <p:cNvSpPr/>
          <p:nvPr/>
        </p:nvSpPr>
        <p:spPr>
          <a:xfrm>
            <a:off x="6878884" y="1817829"/>
            <a:ext cx="1330496" cy="1700416"/>
          </a:xfrm>
          <a:custGeom>
            <a:rect b="b" l="l" r="r" t="t"/>
            <a:pathLst>
              <a:path extrusionOk="0" h="53138" w="41578">
                <a:moveTo>
                  <a:pt x="2322" y="0"/>
                </a:moveTo>
                <a:cubicBezTo>
                  <a:pt x="1048" y="0"/>
                  <a:pt x="0" y="1036"/>
                  <a:pt x="0" y="2322"/>
                </a:cubicBezTo>
                <a:lnTo>
                  <a:pt x="0" y="50804"/>
                </a:lnTo>
                <a:cubicBezTo>
                  <a:pt x="0" y="50899"/>
                  <a:pt x="0" y="50983"/>
                  <a:pt x="12" y="51066"/>
                </a:cubicBezTo>
                <a:cubicBezTo>
                  <a:pt x="36" y="51280"/>
                  <a:pt x="96" y="51495"/>
                  <a:pt x="179" y="51697"/>
                </a:cubicBezTo>
                <a:cubicBezTo>
                  <a:pt x="524" y="52543"/>
                  <a:pt x="1358" y="53138"/>
                  <a:pt x="2322" y="53138"/>
                </a:cubicBezTo>
                <a:lnTo>
                  <a:pt x="39255" y="53138"/>
                </a:lnTo>
                <a:cubicBezTo>
                  <a:pt x="40541" y="53138"/>
                  <a:pt x="41577" y="52090"/>
                  <a:pt x="41577" y="50804"/>
                </a:cubicBezTo>
                <a:lnTo>
                  <a:pt x="41577" y="2322"/>
                </a:lnTo>
                <a:cubicBezTo>
                  <a:pt x="41577" y="1036"/>
                  <a:pt x="40541" y="0"/>
                  <a:pt x="392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1"/>
          <p:cNvSpPr/>
          <p:nvPr/>
        </p:nvSpPr>
        <p:spPr>
          <a:xfrm>
            <a:off x="6878500" y="1559150"/>
            <a:ext cx="917856" cy="671328"/>
          </a:xfrm>
          <a:custGeom>
            <a:rect b="b" l="l" r="r" t="t"/>
            <a:pathLst>
              <a:path extrusionOk="0" h="20979" w="28683">
                <a:moveTo>
                  <a:pt x="7644" y="0"/>
                </a:moveTo>
                <a:cubicBezTo>
                  <a:pt x="3656" y="0"/>
                  <a:pt x="382" y="3060"/>
                  <a:pt x="48" y="6965"/>
                </a:cubicBezTo>
                <a:cubicBezTo>
                  <a:pt x="24" y="7179"/>
                  <a:pt x="12" y="7406"/>
                  <a:pt x="12" y="7632"/>
                </a:cubicBezTo>
                <a:lnTo>
                  <a:pt x="12" y="20717"/>
                </a:lnTo>
                <a:cubicBezTo>
                  <a:pt x="12" y="20800"/>
                  <a:pt x="1" y="20895"/>
                  <a:pt x="12" y="20979"/>
                </a:cubicBezTo>
                <a:cubicBezTo>
                  <a:pt x="417" y="15431"/>
                  <a:pt x="9371" y="14716"/>
                  <a:pt x="12693" y="14633"/>
                </a:cubicBezTo>
                <a:cubicBezTo>
                  <a:pt x="12943" y="14629"/>
                  <a:pt x="13161" y="14627"/>
                  <a:pt x="13341" y="14627"/>
                </a:cubicBezTo>
                <a:cubicBezTo>
                  <a:pt x="13701" y="14627"/>
                  <a:pt x="13907" y="14633"/>
                  <a:pt x="13907" y="14633"/>
                </a:cubicBezTo>
                <a:lnTo>
                  <a:pt x="21253" y="14633"/>
                </a:lnTo>
                <a:cubicBezTo>
                  <a:pt x="25218" y="14633"/>
                  <a:pt x="28528" y="11537"/>
                  <a:pt x="28683" y="7608"/>
                </a:cubicBezTo>
                <a:lnTo>
                  <a:pt x="28683" y="7596"/>
                </a:lnTo>
                <a:cubicBezTo>
                  <a:pt x="28683" y="7537"/>
                  <a:pt x="28683" y="7477"/>
                  <a:pt x="28683" y="7418"/>
                </a:cubicBezTo>
                <a:cubicBezTo>
                  <a:pt x="28683" y="7287"/>
                  <a:pt x="28683" y="7156"/>
                  <a:pt x="28683" y="7025"/>
                </a:cubicBezTo>
                <a:cubicBezTo>
                  <a:pt x="28683" y="7013"/>
                  <a:pt x="28683" y="6989"/>
                  <a:pt x="28683" y="6965"/>
                </a:cubicBezTo>
                <a:cubicBezTo>
                  <a:pt x="28492" y="3084"/>
                  <a:pt x="25289" y="0"/>
                  <a:pt x="21372" y="0"/>
                </a:cubicBezTo>
                <a:close/>
              </a:path>
            </a:pathLst>
          </a:custGeom>
          <a:solidFill>
            <a:schemeClr val="dk2"/>
          </a:solidFill>
          <a:ln>
            <a:noFill/>
          </a:ln>
        </p:spPr>
        <p:txBody>
          <a:bodyPr anchorCtr="0" anchor="ctr" bIns="228600"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b="1" lang="en" sz="1500">
                <a:solidFill>
                  <a:schemeClr val="lt1"/>
                </a:solidFill>
                <a:latin typeface="Roboto"/>
                <a:ea typeface="Roboto"/>
                <a:cs typeface="Roboto"/>
                <a:sym typeface="Roboto"/>
              </a:rPr>
              <a:t>2021</a:t>
            </a:r>
            <a:endParaRPr sz="1500">
              <a:solidFill>
                <a:schemeClr val="lt1"/>
              </a:solidFill>
              <a:latin typeface="Fira Sans Extra Condensed Medium"/>
              <a:ea typeface="Fira Sans Extra Condensed Medium"/>
              <a:cs typeface="Fira Sans Extra Condensed Medium"/>
              <a:sym typeface="Fira Sans Extra Condensed Medium"/>
            </a:endParaRPr>
          </a:p>
        </p:txBody>
      </p:sp>
      <p:sp>
        <p:nvSpPr>
          <p:cNvPr id="1971" name="Google Shape;1971;p41"/>
          <p:cNvSpPr/>
          <p:nvPr/>
        </p:nvSpPr>
        <p:spPr>
          <a:xfrm>
            <a:off x="6951649" y="3518153"/>
            <a:ext cx="1185312" cy="95680"/>
          </a:xfrm>
          <a:custGeom>
            <a:rect b="b" l="l" r="r" t="t"/>
            <a:pathLst>
              <a:path extrusionOk="0" h="2990" w="37041">
                <a:moveTo>
                  <a:pt x="1" y="1"/>
                </a:moveTo>
                <a:cubicBezTo>
                  <a:pt x="1" y="1656"/>
                  <a:pt x="1334" y="2989"/>
                  <a:pt x="2989" y="2989"/>
                </a:cubicBezTo>
                <a:lnTo>
                  <a:pt x="34041" y="2989"/>
                </a:lnTo>
                <a:cubicBezTo>
                  <a:pt x="35695" y="2989"/>
                  <a:pt x="37041" y="1656"/>
                  <a:pt x="3704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1"/>
          <p:cNvSpPr/>
          <p:nvPr/>
        </p:nvSpPr>
        <p:spPr>
          <a:xfrm>
            <a:off x="7432467" y="3613797"/>
            <a:ext cx="223680" cy="214912"/>
          </a:xfrm>
          <a:custGeom>
            <a:rect b="b" l="l" r="r" t="t"/>
            <a:pathLst>
              <a:path extrusionOk="0" h="6716" w="6990">
                <a:moveTo>
                  <a:pt x="0" y="0"/>
                </a:moveTo>
                <a:lnTo>
                  <a:pt x="3489" y="6715"/>
                </a:lnTo>
                <a:lnTo>
                  <a:pt x="6989" y="0"/>
                </a:ln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1"/>
          <p:cNvSpPr txBox="1"/>
          <p:nvPr/>
        </p:nvSpPr>
        <p:spPr>
          <a:xfrm>
            <a:off x="6878869" y="2158913"/>
            <a:ext cx="13305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300">
                <a:solidFill>
                  <a:schemeClr val="accent2"/>
                </a:solidFill>
                <a:latin typeface="Nerko One"/>
                <a:ea typeface="Nerko One"/>
                <a:cs typeface="Nerko One"/>
                <a:sym typeface="Nerko One"/>
              </a:rPr>
              <a:t>EARTH</a:t>
            </a:r>
            <a:endParaRPr sz="1700">
              <a:solidFill>
                <a:srgbClr val="4949E7"/>
              </a:solidFill>
              <a:latin typeface="Fira Sans Extra Condensed Medium"/>
              <a:ea typeface="Fira Sans Extra Condensed Medium"/>
              <a:cs typeface="Fira Sans Extra Condensed Medium"/>
              <a:sym typeface="Fira Sans Extra Condensed Medium"/>
            </a:endParaRPr>
          </a:p>
        </p:txBody>
      </p:sp>
      <p:sp>
        <p:nvSpPr>
          <p:cNvPr id="1974" name="Google Shape;1974;p41"/>
          <p:cNvSpPr txBox="1"/>
          <p:nvPr/>
        </p:nvSpPr>
        <p:spPr>
          <a:xfrm>
            <a:off x="6878869" y="2581947"/>
            <a:ext cx="1330500" cy="671400"/>
          </a:xfrm>
          <a:prstGeom prst="rect">
            <a:avLst/>
          </a:prstGeom>
          <a:noFill/>
          <a:ln>
            <a:noFill/>
          </a:ln>
        </p:spPr>
        <p:txBody>
          <a:bodyPr anchorCtr="0" anchor="ctr" bIns="91425" lIns="91425" spcFirstLastPara="1" rIns="91425" wrap="square" tIns="91425">
            <a:noAutofit/>
          </a:bodyPr>
          <a:lstStyle/>
          <a:p>
            <a:pPr indent="0" lvl="0" marL="91440" marR="91440" rtl="0" algn="ctr">
              <a:spcBef>
                <a:spcPts val="0"/>
              </a:spcBef>
              <a:spcAft>
                <a:spcPts val="0"/>
              </a:spcAft>
              <a:buNone/>
            </a:pPr>
            <a:r>
              <a:rPr lang="en" sz="1200">
                <a:solidFill>
                  <a:schemeClr val="dk1"/>
                </a:solidFill>
                <a:latin typeface="Roboto"/>
                <a:ea typeface="Roboto"/>
                <a:cs typeface="Roboto"/>
                <a:sym typeface="Roboto"/>
              </a:rPr>
              <a:t>Earth is the third planet from the Sun</a:t>
            </a:r>
            <a:endParaRPr sz="1200">
              <a:solidFill>
                <a:schemeClr val="dk1"/>
              </a:solidFill>
              <a:latin typeface="Roboto"/>
              <a:ea typeface="Roboto"/>
              <a:cs typeface="Roboto"/>
              <a:sym typeface="Roboto"/>
            </a:endParaRPr>
          </a:p>
        </p:txBody>
      </p:sp>
      <p:grpSp>
        <p:nvGrpSpPr>
          <p:cNvPr id="1975" name="Google Shape;1975;p41"/>
          <p:cNvGrpSpPr/>
          <p:nvPr/>
        </p:nvGrpSpPr>
        <p:grpSpPr>
          <a:xfrm>
            <a:off x="687588" y="4210312"/>
            <a:ext cx="785762" cy="596538"/>
            <a:chOff x="581038" y="398187"/>
            <a:chExt cx="785762" cy="596538"/>
          </a:xfrm>
        </p:grpSpPr>
        <p:sp>
          <p:nvSpPr>
            <p:cNvPr id="1976" name="Google Shape;1976;p41"/>
            <p:cNvSpPr/>
            <p:nvPr/>
          </p:nvSpPr>
          <p:spPr>
            <a:xfrm rot="-10679036">
              <a:off x="588509" y="406698"/>
              <a:ext cx="491520" cy="433385"/>
            </a:xfrm>
            <a:custGeom>
              <a:rect b="b" l="l" r="r" t="t"/>
              <a:pathLst>
                <a:path extrusionOk="0" h="13374" w="15168">
                  <a:moveTo>
                    <a:pt x="7584" y="0"/>
                  </a:moveTo>
                  <a:cubicBezTo>
                    <a:pt x="6729" y="0"/>
                    <a:pt x="5859" y="166"/>
                    <a:pt x="5015" y="517"/>
                  </a:cubicBezTo>
                  <a:cubicBezTo>
                    <a:pt x="1611" y="1915"/>
                    <a:pt x="0" y="5836"/>
                    <a:pt x="1398" y="9240"/>
                  </a:cubicBezTo>
                  <a:cubicBezTo>
                    <a:pt x="2476" y="11809"/>
                    <a:pt x="4956" y="13374"/>
                    <a:pt x="7583" y="13374"/>
                  </a:cubicBezTo>
                  <a:cubicBezTo>
                    <a:pt x="8438" y="13374"/>
                    <a:pt x="9309" y="13208"/>
                    <a:pt x="10152" y="12857"/>
                  </a:cubicBezTo>
                  <a:cubicBezTo>
                    <a:pt x="13557" y="11459"/>
                    <a:pt x="15168" y="7538"/>
                    <a:pt x="13769" y="4134"/>
                  </a:cubicBezTo>
                  <a:cubicBezTo>
                    <a:pt x="12691" y="1565"/>
                    <a:pt x="10212" y="0"/>
                    <a:pt x="75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7" name="Google Shape;1977;p41"/>
            <p:cNvGrpSpPr/>
            <p:nvPr/>
          </p:nvGrpSpPr>
          <p:grpSpPr>
            <a:xfrm>
              <a:off x="788725" y="600300"/>
              <a:ext cx="578075" cy="394425"/>
              <a:chOff x="4752400" y="1152025"/>
              <a:chExt cx="578075" cy="394425"/>
            </a:xfrm>
          </p:grpSpPr>
          <p:sp>
            <p:nvSpPr>
              <p:cNvPr id="1978" name="Google Shape;1978;p41"/>
              <p:cNvSpPr/>
              <p:nvPr/>
            </p:nvSpPr>
            <p:spPr>
              <a:xfrm>
                <a:off x="4752400" y="1152025"/>
                <a:ext cx="64925" cy="64925"/>
              </a:xfrm>
              <a:custGeom>
                <a:rect b="b" l="l" r="r" t="t"/>
                <a:pathLst>
                  <a:path extrusionOk="0" h="2597" w="2597">
                    <a:moveTo>
                      <a:pt x="1120" y="1"/>
                    </a:moveTo>
                    <a:lnTo>
                      <a:pt x="1120" y="1120"/>
                    </a:lnTo>
                    <a:lnTo>
                      <a:pt x="1" y="1120"/>
                    </a:lnTo>
                    <a:lnTo>
                      <a:pt x="1" y="1477"/>
                    </a:lnTo>
                    <a:lnTo>
                      <a:pt x="1120" y="1477"/>
                    </a:lnTo>
                    <a:lnTo>
                      <a:pt x="1120" y="2596"/>
                    </a:lnTo>
                    <a:lnTo>
                      <a:pt x="1477" y="2596"/>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1"/>
              <p:cNvSpPr/>
              <p:nvPr/>
            </p:nvSpPr>
            <p:spPr>
              <a:xfrm>
                <a:off x="4923575" y="1152025"/>
                <a:ext cx="64600" cy="64925"/>
              </a:xfrm>
              <a:custGeom>
                <a:rect b="b" l="l" r="r" t="t"/>
                <a:pathLst>
                  <a:path extrusionOk="0" h="2597" w="2584">
                    <a:moveTo>
                      <a:pt x="1119" y="1"/>
                    </a:moveTo>
                    <a:lnTo>
                      <a:pt x="1119" y="1120"/>
                    </a:lnTo>
                    <a:lnTo>
                      <a:pt x="0" y="1120"/>
                    </a:lnTo>
                    <a:lnTo>
                      <a:pt x="0" y="1477"/>
                    </a:lnTo>
                    <a:lnTo>
                      <a:pt x="1119" y="1477"/>
                    </a:lnTo>
                    <a:lnTo>
                      <a:pt x="1119" y="2596"/>
                    </a:lnTo>
                    <a:lnTo>
                      <a:pt x="1465" y="2596"/>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1"/>
              <p:cNvSpPr/>
              <p:nvPr/>
            </p:nvSpPr>
            <p:spPr>
              <a:xfrm>
                <a:off x="5094425" y="1152025"/>
                <a:ext cx="64900" cy="64925"/>
              </a:xfrm>
              <a:custGeom>
                <a:rect b="b" l="l" r="r" t="t"/>
                <a:pathLst>
                  <a:path extrusionOk="0" h="2597" w="2596">
                    <a:moveTo>
                      <a:pt x="1119" y="1"/>
                    </a:moveTo>
                    <a:lnTo>
                      <a:pt x="1119" y="1120"/>
                    </a:lnTo>
                    <a:lnTo>
                      <a:pt x="0" y="1120"/>
                    </a:lnTo>
                    <a:lnTo>
                      <a:pt x="0" y="1477"/>
                    </a:lnTo>
                    <a:lnTo>
                      <a:pt x="1119" y="1477"/>
                    </a:lnTo>
                    <a:lnTo>
                      <a:pt x="1119"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1"/>
              <p:cNvSpPr/>
              <p:nvPr/>
            </p:nvSpPr>
            <p:spPr>
              <a:xfrm>
                <a:off x="5265575" y="1152025"/>
                <a:ext cx="64900" cy="64925"/>
              </a:xfrm>
              <a:custGeom>
                <a:rect b="b" l="l" r="r" t="t"/>
                <a:pathLst>
                  <a:path extrusionOk="0" h="2597" w="2596">
                    <a:moveTo>
                      <a:pt x="1120" y="1"/>
                    </a:moveTo>
                    <a:lnTo>
                      <a:pt x="1120" y="1120"/>
                    </a:lnTo>
                    <a:lnTo>
                      <a:pt x="0" y="1120"/>
                    </a:lnTo>
                    <a:lnTo>
                      <a:pt x="0" y="1477"/>
                    </a:lnTo>
                    <a:lnTo>
                      <a:pt x="1120" y="1477"/>
                    </a:lnTo>
                    <a:lnTo>
                      <a:pt x="1120"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1"/>
              <p:cNvSpPr/>
              <p:nvPr/>
            </p:nvSpPr>
            <p:spPr>
              <a:xfrm>
                <a:off x="4752400" y="1316925"/>
                <a:ext cx="64925" cy="64625"/>
              </a:xfrm>
              <a:custGeom>
                <a:rect b="b" l="l" r="r" t="t"/>
                <a:pathLst>
                  <a:path extrusionOk="0" h="2585" w="2597">
                    <a:moveTo>
                      <a:pt x="1120" y="1"/>
                    </a:moveTo>
                    <a:lnTo>
                      <a:pt x="1120" y="1120"/>
                    </a:lnTo>
                    <a:lnTo>
                      <a:pt x="1" y="1120"/>
                    </a:lnTo>
                    <a:lnTo>
                      <a:pt x="1" y="1477"/>
                    </a:lnTo>
                    <a:lnTo>
                      <a:pt x="1120" y="1477"/>
                    </a:lnTo>
                    <a:lnTo>
                      <a:pt x="1120" y="2584"/>
                    </a:lnTo>
                    <a:lnTo>
                      <a:pt x="1477" y="2584"/>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1"/>
              <p:cNvSpPr/>
              <p:nvPr/>
            </p:nvSpPr>
            <p:spPr>
              <a:xfrm>
                <a:off x="4923575" y="1316925"/>
                <a:ext cx="64600" cy="64625"/>
              </a:xfrm>
              <a:custGeom>
                <a:rect b="b" l="l" r="r" t="t"/>
                <a:pathLst>
                  <a:path extrusionOk="0" h="2585" w="2584">
                    <a:moveTo>
                      <a:pt x="1119" y="1"/>
                    </a:moveTo>
                    <a:lnTo>
                      <a:pt x="1119" y="1120"/>
                    </a:lnTo>
                    <a:lnTo>
                      <a:pt x="0" y="1120"/>
                    </a:lnTo>
                    <a:lnTo>
                      <a:pt x="0" y="1477"/>
                    </a:lnTo>
                    <a:lnTo>
                      <a:pt x="1119" y="1477"/>
                    </a:lnTo>
                    <a:lnTo>
                      <a:pt x="1119" y="2584"/>
                    </a:lnTo>
                    <a:lnTo>
                      <a:pt x="1465" y="2584"/>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1"/>
              <p:cNvSpPr/>
              <p:nvPr/>
            </p:nvSpPr>
            <p:spPr>
              <a:xfrm>
                <a:off x="5094425" y="1316925"/>
                <a:ext cx="64900" cy="64625"/>
              </a:xfrm>
              <a:custGeom>
                <a:rect b="b" l="l" r="r" t="t"/>
                <a:pathLst>
                  <a:path extrusionOk="0" h="2585" w="2596">
                    <a:moveTo>
                      <a:pt x="1119" y="1"/>
                    </a:moveTo>
                    <a:lnTo>
                      <a:pt x="1119" y="1120"/>
                    </a:lnTo>
                    <a:lnTo>
                      <a:pt x="0" y="1120"/>
                    </a:lnTo>
                    <a:lnTo>
                      <a:pt x="0" y="1477"/>
                    </a:lnTo>
                    <a:lnTo>
                      <a:pt x="1119" y="1477"/>
                    </a:lnTo>
                    <a:lnTo>
                      <a:pt x="1119"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1"/>
              <p:cNvSpPr/>
              <p:nvPr/>
            </p:nvSpPr>
            <p:spPr>
              <a:xfrm>
                <a:off x="5265575" y="1316925"/>
                <a:ext cx="64900" cy="64625"/>
              </a:xfrm>
              <a:custGeom>
                <a:rect b="b" l="l" r="r" t="t"/>
                <a:pathLst>
                  <a:path extrusionOk="0" h="2585" w="2596">
                    <a:moveTo>
                      <a:pt x="1120" y="1"/>
                    </a:moveTo>
                    <a:lnTo>
                      <a:pt x="1120" y="1120"/>
                    </a:lnTo>
                    <a:lnTo>
                      <a:pt x="0" y="1120"/>
                    </a:lnTo>
                    <a:lnTo>
                      <a:pt x="0" y="1477"/>
                    </a:lnTo>
                    <a:lnTo>
                      <a:pt x="1120" y="1477"/>
                    </a:lnTo>
                    <a:lnTo>
                      <a:pt x="1120"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1"/>
              <p:cNvSpPr/>
              <p:nvPr/>
            </p:nvSpPr>
            <p:spPr>
              <a:xfrm>
                <a:off x="4752400" y="1481825"/>
                <a:ext cx="64925" cy="64625"/>
              </a:xfrm>
              <a:custGeom>
                <a:rect b="b" l="l" r="r" t="t"/>
                <a:pathLst>
                  <a:path extrusionOk="0" h="2585" w="2597">
                    <a:moveTo>
                      <a:pt x="1120" y="1"/>
                    </a:moveTo>
                    <a:lnTo>
                      <a:pt x="1120" y="1108"/>
                    </a:lnTo>
                    <a:lnTo>
                      <a:pt x="1" y="1108"/>
                    </a:lnTo>
                    <a:lnTo>
                      <a:pt x="1" y="1453"/>
                    </a:lnTo>
                    <a:lnTo>
                      <a:pt x="1120" y="1453"/>
                    </a:lnTo>
                    <a:lnTo>
                      <a:pt x="1120" y="2584"/>
                    </a:lnTo>
                    <a:lnTo>
                      <a:pt x="1477" y="2584"/>
                    </a:lnTo>
                    <a:lnTo>
                      <a:pt x="1477" y="1453"/>
                    </a:lnTo>
                    <a:lnTo>
                      <a:pt x="2597" y="1453"/>
                    </a:lnTo>
                    <a:lnTo>
                      <a:pt x="2597"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1"/>
              <p:cNvSpPr/>
              <p:nvPr/>
            </p:nvSpPr>
            <p:spPr>
              <a:xfrm>
                <a:off x="4923575" y="1481825"/>
                <a:ext cx="64600" cy="64625"/>
              </a:xfrm>
              <a:custGeom>
                <a:rect b="b" l="l" r="r" t="t"/>
                <a:pathLst>
                  <a:path extrusionOk="0" h="2585" w="2584">
                    <a:moveTo>
                      <a:pt x="1119" y="1"/>
                    </a:moveTo>
                    <a:lnTo>
                      <a:pt x="1119" y="1108"/>
                    </a:lnTo>
                    <a:lnTo>
                      <a:pt x="0" y="1108"/>
                    </a:lnTo>
                    <a:lnTo>
                      <a:pt x="0" y="1453"/>
                    </a:lnTo>
                    <a:lnTo>
                      <a:pt x="1119" y="1453"/>
                    </a:lnTo>
                    <a:lnTo>
                      <a:pt x="1119" y="2584"/>
                    </a:lnTo>
                    <a:lnTo>
                      <a:pt x="1465" y="2584"/>
                    </a:lnTo>
                    <a:lnTo>
                      <a:pt x="1465" y="1453"/>
                    </a:lnTo>
                    <a:lnTo>
                      <a:pt x="2584" y="1453"/>
                    </a:lnTo>
                    <a:lnTo>
                      <a:pt x="2584" y="1108"/>
                    </a:lnTo>
                    <a:lnTo>
                      <a:pt x="1465" y="1108"/>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1"/>
              <p:cNvSpPr/>
              <p:nvPr/>
            </p:nvSpPr>
            <p:spPr>
              <a:xfrm>
                <a:off x="5094425" y="1481825"/>
                <a:ext cx="64900" cy="64625"/>
              </a:xfrm>
              <a:custGeom>
                <a:rect b="b" l="l" r="r" t="t"/>
                <a:pathLst>
                  <a:path extrusionOk="0" h="2585" w="2596">
                    <a:moveTo>
                      <a:pt x="1119" y="1"/>
                    </a:moveTo>
                    <a:lnTo>
                      <a:pt x="1119" y="1108"/>
                    </a:lnTo>
                    <a:lnTo>
                      <a:pt x="0" y="1108"/>
                    </a:lnTo>
                    <a:lnTo>
                      <a:pt x="0" y="1453"/>
                    </a:lnTo>
                    <a:lnTo>
                      <a:pt x="1119" y="1453"/>
                    </a:lnTo>
                    <a:lnTo>
                      <a:pt x="1119"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1"/>
              <p:cNvSpPr/>
              <p:nvPr/>
            </p:nvSpPr>
            <p:spPr>
              <a:xfrm>
                <a:off x="5265575" y="1481825"/>
                <a:ext cx="64900" cy="64625"/>
              </a:xfrm>
              <a:custGeom>
                <a:rect b="b" l="l" r="r" t="t"/>
                <a:pathLst>
                  <a:path extrusionOk="0" h="2585" w="2596">
                    <a:moveTo>
                      <a:pt x="1120" y="1"/>
                    </a:moveTo>
                    <a:lnTo>
                      <a:pt x="1120" y="1108"/>
                    </a:lnTo>
                    <a:lnTo>
                      <a:pt x="0" y="1108"/>
                    </a:lnTo>
                    <a:lnTo>
                      <a:pt x="0" y="1453"/>
                    </a:lnTo>
                    <a:lnTo>
                      <a:pt x="1120" y="1453"/>
                    </a:lnTo>
                    <a:lnTo>
                      <a:pt x="1120"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990" name="Google Shape;1990;p41"/>
          <p:cNvCxnSpPr>
            <a:endCxn id="1991" idx="2"/>
          </p:cNvCxnSpPr>
          <p:nvPr/>
        </p:nvCxnSpPr>
        <p:spPr>
          <a:xfrm>
            <a:off x="881281" y="3878863"/>
            <a:ext cx="671400" cy="0"/>
          </a:xfrm>
          <a:prstGeom prst="straightConnector1">
            <a:avLst/>
          </a:prstGeom>
          <a:noFill/>
          <a:ln cap="flat" cmpd="sng" w="19050">
            <a:solidFill>
              <a:schemeClr val="dk1"/>
            </a:solidFill>
            <a:prstDash val="solid"/>
            <a:round/>
            <a:headEnd len="med" w="med" type="oval"/>
            <a:tailEnd len="med" w="med" type="none"/>
          </a:ln>
        </p:spPr>
      </p:cxnSp>
      <p:grpSp>
        <p:nvGrpSpPr>
          <p:cNvPr id="1992" name="Google Shape;1992;p41"/>
          <p:cNvGrpSpPr/>
          <p:nvPr/>
        </p:nvGrpSpPr>
        <p:grpSpPr>
          <a:xfrm>
            <a:off x="1552681" y="3771463"/>
            <a:ext cx="214800" cy="214800"/>
            <a:chOff x="1687525" y="3663600"/>
            <a:chExt cx="214800" cy="214800"/>
          </a:xfrm>
        </p:grpSpPr>
        <p:sp>
          <p:nvSpPr>
            <p:cNvPr id="1991" name="Google Shape;1991;p41"/>
            <p:cNvSpPr/>
            <p:nvPr/>
          </p:nvSpPr>
          <p:spPr>
            <a:xfrm>
              <a:off x="1687525" y="3663600"/>
              <a:ext cx="214800" cy="214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1"/>
            <p:cNvSpPr/>
            <p:nvPr/>
          </p:nvSpPr>
          <p:spPr>
            <a:xfrm>
              <a:off x="1747075" y="3726225"/>
              <a:ext cx="95700" cy="95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994" name="Google Shape;1994;p41"/>
          <p:cNvCxnSpPr>
            <a:stCxn id="1991" idx="6"/>
            <a:endCxn id="1995" idx="2"/>
          </p:cNvCxnSpPr>
          <p:nvPr/>
        </p:nvCxnSpPr>
        <p:spPr>
          <a:xfrm>
            <a:off x="1767481" y="3878863"/>
            <a:ext cx="1254900" cy="0"/>
          </a:xfrm>
          <a:prstGeom prst="straightConnector1">
            <a:avLst/>
          </a:prstGeom>
          <a:noFill/>
          <a:ln cap="flat" cmpd="sng" w="19050">
            <a:solidFill>
              <a:schemeClr val="dk1"/>
            </a:solidFill>
            <a:prstDash val="solid"/>
            <a:round/>
            <a:headEnd len="med" w="med" type="none"/>
            <a:tailEnd len="med" w="med" type="none"/>
          </a:ln>
        </p:spPr>
      </p:cxnSp>
      <p:grpSp>
        <p:nvGrpSpPr>
          <p:cNvPr id="1996" name="Google Shape;1996;p41"/>
          <p:cNvGrpSpPr/>
          <p:nvPr/>
        </p:nvGrpSpPr>
        <p:grpSpPr>
          <a:xfrm>
            <a:off x="4496819" y="3771463"/>
            <a:ext cx="214800" cy="214800"/>
            <a:chOff x="1687525" y="3663600"/>
            <a:chExt cx="214800" cy="214800"/>
          </a:xfrm>
        </p:grpSpPr>
        <p:sp>
          <p:nvSpPr>
            <p:cNvPr id="1997" name="Google Shape;1997;p41"/>
            <p:cNvSpPr/>
            <p:nvPr/>
          </p:nvSpPr>
          <p:spPr>
            <a:xfrm>
              <a:off x="1687525" y="3663600"/>
              <a:ext cx="214800" cy="214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1"/>
            <p:cNvSpPr/>
            <p:nvPr/>
          </p:nvSpPr>
          <p:spPr>
            <a:xfrm>
              <a:off x="1747075" y="3726225"/>
              <a:ext cx="95700" cy="95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41"/>
          <p:cNvGrpSpPr/>
          <p:nvPr/>
        </p:nvGrpSpPr>
        <p:grpSpPr>
          <a:xfrm>
            <a:off x="3022506" y="3771463"/>
            <a:ext cx="214800" cy="214800"/>
            <a:chOff x="3148475" y="3627375"/>
            <a:chExt cx="214800" cy="214800"/>
          </a:xfrm>
        </p:grpSpPr>
        <p:sp>
          <p:nvSpPr>
            <p:cNvPr id="1995" name="Google Shape;1995;p41"/>
            <p:cNvSpPr/>
            <p:nvPr/>
          </p:nvSpPr>
          <p:spPr>
            <a:xfrm>
              <a:off x="3148475" y="3627375"/>
              <a:ext cx="214800" cy="214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1"/>
            <p:cNvSpPr/>
            <p:nvPr/>
          </p:nvSpPr>
          <p:spPr>
            <a:xfrm>
              <a:off x="3208025" y="3690000"/>
              <a:ext cx="95700" cy="95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001" name="Google Shape;2001;p41"/>
          <p:cNvCxnSpPr>
            <a:stCxn id="1995" idx="6"/>
            <a:endCxn id="1997" idx="2"/>
          </p:cNvCxnSpPr>
          <p:nvPr/>
        </p:nvCxnSpPr>
        <p:spPr>
          <a:xfrm>
            <a:off x="3237306" y="3878863"/>
            <a:ext cx="1259400" cy="0"/>
          </a:xfrm>
          <a:prstGeom prst="straightConnector1">
            <a:avLst/>
          </a:prstGeom>
          <a:noFill/>
          <a:ln cap="flat" cmpd="sng" w="19050">
            <a:solidFill>
              <a:schemeClr val="dk1"/>
            </a:solidFill>
            <a:prstDash val="solid"/>
            <a:round/>
            <a:headEnd len="med" w="med" type="none"/>
            <a:tailEnd len="med" w="med" type="none"/>
          </a:ln>
        </p:spPr>
      </p:cxnSp>
      <p:grpSp>
        <p:nvGrpSpPr>
          <p:cNvPr id="2002" name="Google Shape;2002;p41"/>
          <p:cNvGrpSpPr/>
          <p:nvPr/>
        </p:nvGrpSpPr>
        <p:grpSpPr>
          <a:xfrm>
            <a:off x="5964569" y="3772363"/>
            <a:ext cx="214800" cy="214800"/>
            <a:chOff x="3148475" y="3627375"/>
            <a:chExt cx="214800" cy="214800"/>
          </a:xfrm>
        </p:grpSpPr>
        <p:sp>
          <p:nvSpPr>
            <p:cNvPr id="2003" name="Google Shape;2003;p41"/>
            <p:cNvSpPr/>
            <p:nvPr/>
          </p:nvSpPr>
          <p:spPr>
            <a:xfrm>
              <a:off x="3148475" y="3627375"/>
              <a:ext cx="214800" cy="214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1"/>
            <p:cNvSpPr/>
            <p:nvPr/>
          </p:nvSpPr>
          <p:spPr>
            <a:xfrm>
              <a:off x="3208025" y="3690000"/>
              <a:ext cx="95700" cy="95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005" name="Google Shape;2005;p41"/>
          <p:cNvCxnSpPr>
            <a:stCxn id="1997" idx="6"/>
            <a:endCxn id="2003" idx="2"/>
          </p:cNvCxnSpPr>
          <p:nvPr/>
        </p:nvCxnSpPr>
        <p:spPr>
          <a:xfrm>
            <a:off x="4711619" y="3878863"/>
            <a:ext cx="1253100" cy="900"/>
          </a:xfrm>
          <a:prstGeom prst="straightConnector1">
            <a:avLst/>
          </a:prstGeom>
          <a:noFill/>
          <a:ln cap="flat" cmpd="sng" w="19050">
            <a:solidFill>
              <a:schemeClr val="dk1"/>
            </a:solidFill>
            <a:prstDash val="solid"/>
            <a:round/>
            <a:headEnd len="med" w="med" type="none"/>
            <a:tailEnd len="med" w="med" type="none"/>
          </a:ln>
        </p:spPr>
      </p:cxnSp>
      <p:grpSp>
        <p:nvGrpSpPr>
          <p:cNvPr id="2006" name="Google Shape;2006;p41"/>
          <p:cNvGrpSpPr/>
          <p:nvPr/>
        </p:nvGrpSpPr>
        <p:grpSpPr>
          <a:xfrm>
            <a:off x="7436469" y="3771463"/>
            <a:ext cx="214800" cy="214800"/>
            <a:chOff x="1687525" y="3663600"/>
            <a:chExt cx="214800" cy="214800"/>
          </a:xfrm>
        </p:grpSpPr>
        <p:sp>
          <p:nvSpPr>
            <p:cNvPr id="2007" name="Google Shape;2007;p41"/>
            <p:cNvSpPr/>
            <p:nvPr/>
          </p:nvSpPr>
          <p:spPr>
            <a:xfrm>
              <a:off x="1687525" y="3663600"/>
              <a:ext cx="214800" cy="214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1"/>
            <p:cNvSpPr/>
            <p:nvPr/>
          </p:nvSpPr>
          <p:spPr>
            <a:xfrm>
              <a:off x="1747075" y="3726225"/>
              <a:ext cx="95700" cy="95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009" name="Google Shape;2009;p41"/>
          <p:cNvCxnSpPr>
            <a:stCxn id="2003" idx="6"/>
            <a:endCxn id="2007" idx="2"/>
          </p:cNvCxnSpPr>
          <p:nvPr/>
        </p:nvCxnSpPr>
        <p:spPr>
          <a:xfrm flipH="1" rot="10800000">
            <a:off x="6179369" y="3878863"/>
            <a:ext cx="1257000" cy="900"/>
          </a:xfrm>
          <a:prstGeom prst="straightConnector1">
            <a:avLst/>
          </a:prstGeom>
          <a:noFill/>
          <a:ln cap="flat" cmpd="sng" w="19050">
            <a:solidFill>
              <a:schemeClr val="dk1"/>
            </a:solidFill>
            <a:prstDash val="solid"/>
            <a:round/>
            <a:headEnd len="med" w="med" type="none"/>
            <a:tailEnd len="med" w="med" type="none"/>
          </a:ln>
        </p:spPr>
      </p:cxnSp>
      <p:cxnSp>
        <p:nvCxnSpPr>
          <p:cNvPr id="2010" name="Google Shape;2010;p41"/>
          <p:cNvCxnSpPr/>
          <p:nvPr/>
        </p:nvCxnSpPr>
        <p:spPr>
          <a:xfrm>
            <a:off x="7651019" y="3870763"/>
            <a:ext cx="611700" cy="0"/>
          </a:xfrm>
          <a:prstGeom prst="straightConnector1">
            <a:avLst/>
          </a:prstGeom>
          <a:noFill/>
          <a:ln cap="flat" cmpd="sng" w="19050">
            <a:solidFill>
              <a:schemeClr val="dk1"/>
            </a:solidFill>
            <a:prstDash val="solid"/>
            <a:round/>
            <a:headEnd len="med" w="med" type="none"/>
            <a:tailEnd len="med" w="med" type="triangl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4" name="Shape 2014"/>
        <p:cNvGrpSpPr/>
        <p:nvPr/>
      </p:nvGrpSpPr>
      <p:grpSpPr>
        <a:xfrm>
          <a:off x="0" y="0"/>
          <a:ext cx="0" cy="0"/>
          <a:chOff x="0" y="0"/>
          <a:chExt cx="0" cy="0"/>
        </a:xfrm>
      </p:grpSpPr>
      <p:sp>
        <p:nvSpPr>
          <p:cNvPr id="2015" name="Google Shape;2015;p42"/>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OVERVIEW</a:t>
            </a:r>
            <a:endParaRPr/>
          </a:p>
        </p:txBody>
      </p:sp>
      <p:grpSp>
        <p:nvGrpSpPr>
          <p:cNvPr id="2016" name="Google Shape;2016;p42"/>
          <p:cNvGrpSpPr/>
          <p:nvPr/>
        </p:nvGrpSpPr>
        <p:grpSpPr>
          <a:xfrm>
            <a:off x="3907091" y="1362416"/>
            <a:ext cx="1162946" cy="3237159"/>
            <a:chOff x="3907091" y="1362416"/>
            <a:chExt cx="1162946" cy="3237159"/>
          </a:xfrm>
        </p:grpSpPr>
        <p:sp>
          <p:nvSpPr>
            <p:cNvPr id="2017" name="Google Shape;2017;p42"/>
            <p:cNvSpPr/>
            <p:nvPr/>
          </p:nvSpPr>
          <p:spPr>
            <a:xfrm>
              <a:off x="3907091" y="1362416"/>
              <a:ext cx="1162946" cy="3237159"/>
            </a:xfrm>
            <a:custGeom>
              <a:rect b="b" l="l" r="r" t="t"/>
              <a:pathLst>
                <a:path extrusionOk="0" h="89264" w="32068">
                  <a:moveTo>
                    <a:pt x="13631" y="1"/>
                  </a:moveTo>
                  <a:cubicBezTo>
                    <a:pt x="13354" y="1"/>
                    <a:pt x="13072" y="34"/>
                    <a:pt x="12791" y="105"/>
                  </a:cubicBezTo>
                  <a:lnTo>
                    <a:pt x="3859" y="2372"/>
                  </a:lnTo>
                  <a:cubicBezTo>
                    <a:pt x="2049" y="2810"/>
                    <a:pt x="955" y="4660"/>
                    <a:pt x="1393" y="6470"/>
                  </a:cubicBezTo>
                  <a:cubicBezTo>
                    <a:pt x="1631" y="7346"/>
                    <a:pt x="2168" y="8082"/>
                    <a:pt x="2944" y="8559"/>
                  </a:cubicBezTo>
                  <a:cubicBezTo>
                    <a:pt x="3461" y="8877"/>
                    <a:pt x="4058" y="9036"/>
                    <a:pt x="4675" y="9036"/>
                  </a:cubicBezTo>
                  <a:lnTo>
                    <a:pt x="6346" y="15661"/>
                  </a:lnTo>
                  <a:lnTo>
                    <a:pt x="3024" y="16516"/>
                  </a:lnTo>
                  <a:cubicBezTo>
                    <a:pt x="2029" y="16755"/>
                    <a:pt x="1194" y="17391"/>
                    <a:pt x="676" y="18247"/>
                  </a:cubicBezTo>
                  <a:cubicBezTo>
                    <a:pt x="159" y="19122"/>
                    <a:pt x="0" y="20117"/>
                    <a:pt x="259" y="21111"/>
                  </a:cubicBezTo>
                  <a:cubicBezTo>
                    <a:pt x="497" y="22106"/>
                    <a:pt x="1134" y="22961"/>
                    <a:pt x="1989" y="23479"/>
                  </a:cubicBezTo>
                  <a:cubicBezTo>
                    <a:pt x="2546" y="23797"/>
                    <a:pt x="3163" y="23976"/>
                    <a:pt x="3780" y="23996"/>
                  </a:cubicBezTo>
                  <a:lnTo>
                    <a:pt x="12334" y="57813"/>
                  </a:lnTo>
                  <a:cubicBezTo>
                    <a:pt x="12612" y="58927"/>
                    <a:pt x="13328" y="59882"/>
                    <a:pt x="14323" y="60479"/>
                  </a:cubicBezTo>
                  <a:cubicBezTo>
                    <a:pt x="15018" y="60876"/>
                    <a:pt x="15769" y="61081"/>
                    <a:pt x="16529" y="61081"/>
                  </a:cubicBezTo>
                  <a:cubicBezTo>
                    <a:pt x="16682" y="61081"/>
                    <a:pt x="16835" y="61073"/>
                    <a:pt x="16988" y="61056"/>
                  </a:cubicBezTo>
                  <a:cubicBezTo>
                    <a:pt x="17705" y="62150"/>
                    <a:pt x="18878" y="62886"/>
                    <a:pt x="20151" y="63085"/>
                  </a:cubicBezTo>
                  <a:lnTo>
                    <a:pt x="20788" y="65591"/>
                  </a:lnTo>
                  <a:lnTo>
                    <a:pt x="21743" y="65353"/>
                  </a:lnTo>
                  <a:lnTo>
                    <a:pt x="26000" y="82162"/>
                  </a:lnTo>
                  <a:lnTo>
                    <a:pt x="27094" y="85245"/>
                  </a:lnTo>
                  <a:lnTo>
                    <a:pt x="27134" y="85245"/>
                  </a:lnTo>
                  <a:lnTo>
                    <a:pt x="30714" y="89264"/>
                  </a:lnTo>
                  <a:lnTo>
                    <a:pt x="31828" y="84052"/>
                  </a:lnTo>
                  <a:lnTo>
                    <a:pt x="31888" y="84131"/>
                  </a:lnTo>
                  <a:lnTo>
                    <a:pt x="31391" y="81008"/>
                  </a:lnTo>
                  <a:lnTo>
                    <a:pt x="27114" y="64100"/>
                  </a:lnTo>
                  <a:lnTo>
                    <a:pt x="28049" y="63861"/>
                  </a:lnTo>
                  <a:lnTo>
                    <a:pt x="27392" y="61175"/>
                  </a:lnTo>
                  <a:cubicBezTo>
                    <a:pt x="27730" y="60877"/>
                    <a:pt x="28009" y="60499"/>
                    <a:pt x="28248" y="60101"/>
                  </a:cubicBezTo>
                  <a:cubicBezTo>
                    <a:pt x="28626" y="59504"/>
                    <a:pt x="28825" y="58828"/>
                    <a:pt x="28904" y="58132"/>
                  </a:cubicBezTo>
                  <a:cubicBezTo>
                    <a:pt x="29899" y="57813"/>
                    <a:pt x="30734" y="57177"/>
                    <a:pt x="31291" y="56242"/>
                  </a:cubicBezTo>
                  <a:cubicBezTo>
                    <a:pt x="31888" y="55247"/>
                    <a:pt x="32067" y="54093"/>
                    <a:pt x="31789" y="52940"/>
                  </a:cubicBezTo>
                  <a:lnTo>
                    <a:pt x="23235" y="19122"/>
                  </a:lnTo>
                  <a:cubicBezTo>
                    <a:pt x="24627" y="18306"/>
                    <a:pt x="25363" y="16616"/>
                    <a:pt x="24965" y="14945"/>
                  </a:cubicBezTo>
                  <a:cubicBezTo>
                    <a:pt x="24727" y="13950"/>
                    <a:pt x="24110" y="13114"/>
                    <a:pt x="23235" y="12577"/>
                  </a:cubicBezTo>
                  <a:cubicBezTo>
                    <a:pt x="22636" y="12223"/>
                    <a:pt x="21981" y="12047"/>
                    <a:pt x="21309" y="12047"/>
                  </a:cubicBezTo>
                  <a:cubicBezTo>
                    <a:pt x="20998" y="12047"/>
                    <a:pt x="20684" y="12084"/>
                    <a:pt x="20370" y="12160"/>
                  </a:cubicBezTo>
                  <a:lnTo>
                    <a:pt x="16988" y="13015"/>
                  </a:lnTo>
                  <a:lnTo>
                    <a:pt x="15298" y="6351"/>
                  </a:lnTo>
                  <a:cubicBezTo>
                    <a:pt x="16591" y="5615"/>
                    <a:pt x="17307" y="4083"/>
                    <a:pt x="16909" y="2571"/>
                  </a:cubicBezTo>
                  <a:cubicBezTo>
                    <a:pt x="16538" y="1022"/>
                    <a:pt x="15156" y="1"/>
                    <a:pt x="13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2"/>
            <p:cNvSpPr/>
            <p:nvPr/>
          </p:nvSpPr>
          <p:spPr>
            <a:xfrm>
              <a:off x="3998696" y="1890616"/>
              <a:ext cx="983325" cy="2535830"/>
            </a:xfrm>
            <a:custGeom>
              <a:rect b="b" l="l" r="r" t="t"/>
              <a:pathLst>
                <a:path extrusionOk="0" h="69925" w="27115">
                  <a:moveTo>
                    <a:pt x="18775" y="0"/>
                  </a:moveTo>
                  <a:cubicBezTo>
                    <a:pt x="18664" y="0"/>
                    <a:pt x="18552" y="14"/>
                    <a:pt x="18441" y="41"/>
                  </a:cubicBezTo>
                  <a:lnTo>
                    <a:pt x="1134" y="4418"/>
                  </a:lnTo>
                  <a:cubicBezTo>
                    <a:pt x="418" y="4597"/>
                    <a:pt x="0" y="5313"/>
                    <a:pt x="160" y="6029"/>
                  </a:cubicBezTo>
                  <a:cubicBezTo>
                    <a:pt x="312" y="6637"/>
                    <a:pt x="850" y="7044"/>
                    <a:pt x="1460" y="7044"/>
                  </a:cubicBezTo>
                  <a:cubicBezTo>
                    <a:pt x="1568" y="7044"/>
                    <a:pt x="1679" y="7031"/>
                    <a:pt x="1791" y="7004"/>
                  </a:cubicBezTo>
                  <a:lnTo>
                    <a:pt x="3124" y="6646"/>
                  </a:lnTo>
                  <a:lnTo>
                    <a:pt x="12254" y="42731"/>
                  </a:lnTo>
                  <a:cubicBezTo>
                    <a:pt x="12455" y="43569"/>
                    <a:pt x="13221" y="44124"/>
                    <a:pt x="14051" y="44124"/>
                  </a:cubicBezTo>
                  <a:cubicBezTo>
                    <a:pt x="14207" y="44124"/>
                    <a:pt x="14365" y="44105"/>
                    <a:pt x="14522" y="44064"/>
                  </a:cubicBezTo>
                  <a:lnTo>
                    <a:pt x="16054" y="43666"/>
                  </a:lnTo>
                  <a:lnTo>
                    <a:pt x="16273" y="44541"/>
                  </a:lnTo>
                  <a:cubicBezTo>
                    <a:pt x="16525" y="45535"/>
                    <a:pt x="17419" y="46201"/>
                    <a:pt x="18400" y="46201"/>
                  </a:cubicBezTo>
                  <a:cubicBezTo>
                    <a:pt x="18577" y="46201"/>
                    <a:pt x="18758" y="46179"/>
                    <a:pt x="18938" y="46133"/>
                  </a:cubicBezTo>
                  <a:lnTo>
                    <a:pt x="19555" y="45994"/>
                  </a:lnTo>
                  <a:lnTo>
                    <a:pt x="20112" y="48122"/>
                  </a:lnTo>
                  <a:lnTo>
                    <a:pt x="21047" y="47883"/>
                  </a:lnTo>
                  <a:lnTo>
                    <a:pt x="25901" y="67080"/>
                  </a:lnTo>
                  <a:lnTo>
                    <a:pt x="26915" y="69925"/>
                  </a:lnTo>
                  <a:lnTo>
                    <a:pt x="26458" y="66921"/>
                  </a:lnTo>
                  <a:lnTo>
                    <a:pt x="21604" y="47764"/>
                  </a:lnTo>
                  <a:lnTo>
                    <a:pt x="22539" y="47505"/>
                  </a:lnTo>
                  <a:lnTo>
                    <a:pt x="22002" y="45377"/>
                  </a:lnTo>
                  <a:lnTo>
                    <a:pt x="22280" y="45297"/>
                  </a:lnTo>
                  <a:cubicBezTo>
                    <a:pt x="23434" y="44999"/>
                    <a:pt x="24170" y="43805"/>
                    <a:pt x="23872" y="42632"/>
                  </a:cubicBezTo>
                  <a:lnTo>
                    <a:pt x="23633" y="41756"/>
                  </a:lnTo>
                  <a:lnTo>
                    <a:pt x="25503" y="41299"/>
                  </a:lnTo>
                  <a:cubicBezTo>
                    <a:pt x="26517" y="41040"/>
                    <a:pt x="27114" y="40026"/>
                    <a:pt x="26875" y="39031"/>
                  </a:cubicBezTo>
                  <a:lnTo>
                    <a:pt x="17745" y="2966"/>
                  </a:lnTo>
                  <a:lnTo>
                    <a:pt x="19097" y="2627"/>
                  </a:lnTo>
                  <a:cubicBezTo>
                    <a:pt x="19794" y="2448"/>
                    <a:pt x="20231" y="1732"/>
                    <a:pt x="20052" y="1016"/>
                  </a:cubicBezTo>
                  <a:cubicBezTo>
                    <a:pt x="19918" y="395"/>
                    <a:pt x="19372" y="0"/>
                    <a:pt x="187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2"/>
            <p:cNvSpPr/>
            <p:nvPr/>
          </p:nvSpPr>
          <p:spPr>
            <a:xfrm>
              <a:off x="4354347" y="2825600"/>
              <a:ext cx="586550" cy="622090"/>
            </a:xfrm>
            <a:custGeom>
              <a:rect b="b" l="l" r="r" t="t"/>
              <a:pathLst>
                <a:path extrusionOk="0" h="17154" w="16174">
                  <a:moveTo>
                    <a:pt x="12712" y="1"/>
                  </a:moveTo>
                  <a:lnTo>
                    <a:pt x="1" y="3203"/>
                  </a:lnTo>
                  <a:lnTo>
                    <a:pt x="3263" y="16074"/>
                  </a:lnTo>
                  <a:cubicBezTo>
                    <a:pt x="3431" y="16713"/>
                    <a:pt x="4012" y="17154"/>
                    <a:pt x="4633" y="17154"/>
                  </a:cubicBezTo>
                  <a:cubicBezTo>
                    <a:pt x="4746" y="17154"/>
                    <a:pt x="4860" y="17139"/>
                    <a:pt x="4974" y="17108"/>
                  </a:cubicBezTo>
                  <a:lnTo>
                    <a:pt x="14960" y="14562"/>
                  </a:lnTo>
                  <a:cubicBezTo>
                    <a:pt x="15696" y="14363"/>
                    <a:pt x="16173" y="13627"/>
                    <a:pt x="15974" y="12851"/>
                  </a:cubicBezTo>
                  <a:lnTo>
                    <a:pt x="12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2"/>
            <p:cNvSpPr/>
            <p:nvPr/>
          </p:nvSpPr>
          <p:spPr>
            <a:xfrm>
              <a:off x="4322615" y="2698636"/>
              <a:ext cx="492733" cy="243157"/>
            </a:xfrm>
            <a:custGeom>
              <a:rect b="b" l="l" r="r" t="t"/>
              <a:pathLst>
                <a:path extrusionOk="0" h="6705" w="13587">
                  <a:moveTo>
                    <a:pt x="12692" y="0"/>
                  </a:moveTo>
                  <a:lnTo>
                    <a:pt x="0" y="3223"/>
                  </a:lnTo>
                  <a:lnTo>
                    <a:pt x="876" y="6704"/>
                  </a:lnTo>
                  <a:lnTo>
                    <a:pt x="13587" y="3482"/>
                  </a:lnTo>
                  <a:lnTo>
                    <a:pt x="1269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2"/>
            <p:cNvSpPr/>
            <p:nvPr/>
          </p:nvSpPr>
          <p:spPr>
            <a:xfrm>
              <a:off x="4144409" y="1534276"/>
              <a:ext cx="513694" cy="1248785"/>
            </a:xfrm>
            <a:custGeom>
              <a:rect b="b" l="l" r="r" t="t"/>
              <a:pathLst>
                <a:path extrusionOk="0" h="34435" w="14165">
                  <a:moveTo>
                    <a:pt x="5809" y="1"/>
                  </a:moveTo>
                  <a:lnTo>
                    <a:pt x="1" y="1473"/>
                  </a:lnTo>
                  <a:lnTo>
                    <a:pt x="8336" y="34435"/>
                  </a:lnTo>
                  <a:lnTo>
                    <a:pt x="14164" y="32963"/>
                  </a:lnTo>
                  <a:lnTo>
                    <a:pt x="580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2" name="Google Shape;2022;p42"/>
            <p:cNvGrpSpPr/>
            <p:nvPr/>
          </p:nvGrpSpPr>
          <p:grpSpPr>
            <a:xfrm>
              <a:off x="4198517" y="2166230"/>
              <a:ext cx="372296" cy="1214188"/>
              <a:chOff x="4198517" y="2166230"/>
              <a:chExt cx="372296" cy="1214188"/>
            </a:xfrm>
          </p:grpSpPr>
          <p:sp>
            <p:nvSpPr>
              <p:cNvPr id="2023" name="Google Shape;2023;p42"/>
              <p:cNvSpPr/>
              <p:nvPr/>
            </p:nvSpPr>
            <p:spPr>
              <a:xfrm>
                <a:off x="4499335" y="3352965"/>
                <a:ext cx="71478" cy="27453"/>
              </a:xfrm>
              <a:custGeom>
                <a:rect b="b" l="l" r="r" t="t"/>
                <a:pathLst>
                  <a:path extrusionOk="0" h="757" w="1971">
                    <a:moveTo>
                      <a:pt x="1911" y="0"/>
                    </a:moveTo>
                    <a:lnTo>
                      <a:pt x="1" y="478"/>
                    </a:lnTo>
                    <a:lnTo>
                      <a:pt x="81" y="756"/>
                    </a:lnTo>
                    <a:lnTo>
                      <a:pt x="1970" y="279"/>
                    </a:lnTo>
                    <a:lnTo>
                      <a:pt x="19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2"/>
              <p:cNvSpPr/>
              <p:nvPr/>
            </p:nvSpPr>
            <p:spPr>
              <a:xfrm>
                <a:off x="4484938" y="3298858"/>
                <a:ext cx="72167" cy="27453"/>
              </a:xfrm>
              <a:custGeom>
                <a:rect b="b" l="l" r="r" t="t"/>
                <a:pathLst>
                  <a:path extrusionOk="0" h="757" w="1990">
                    <a:moveTo>
                      <a:pt x="1910" y="0"/>
                    </a:moveTo>
                    <a:lnTo>
                      <a:pt x="0" y="498"/>
                    </a:lnTo>
                    <a:lnTo>
                      <a:pt x="80" y="756"/>
                    </a:lnTo>
                    <a:lnTo>
                      <a:pt x="1989" y="27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2"/>
              <p:cNvSpPr/>
              <p:nvPr/>
            </p:nvSpPr>
            <p:spPr>
              <a:xfrm>
                <a:off x="4470504" y="3244751"/>
                <a:ext cx="71442" cy="27453"/>
              </a:xfrm>
              <a:custGeom>
                <a:rect b="b" l="l" r="r" t="t"/>
                <a:pathLst>
                  <a:path extrusionOk="0" h="757" w="1970">
                    <a:moveTo>
                      <a:pt x="1910" y="0"/>
                    </a:moveTo>
                    <a:lnTo>
                      <a:pt x="0" y="498"/>
                    </a:lnTo>
                    <a:lnTo>
                      <a:pt x="80" y="756"/>
                    </a:lnTo>
                    <a:lnTo>
                      <a:pt x="1970" y="27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2"/>
              <p:cNvSpPr/>
              <p:nvPr/>
            </p:nvSpPr>
            <p:spPr>
              <a:xfrm>
                <a:off x="4458247" y="3192094"/>
                <a:ext cx="71442" cy="26727"/>
              </a:xfrm>
              <a:custGeom>
                <a:rect b="b" l="l" r="r" t="t"/>
                <a:pathLst>
                  <a:path extrusionOk="0" h="737" w="1970">
                    <a:moveTo>
                      <a:pt x="1910" y="0"/>
                    </a:moveTo>
                    <a:lnTo>
                      <a:pt x="0" y="478"/>
                    </a:lnTo>
                    <a:lnTo>
                      <a:pt x="60" y="736"/>
                    </a:lnTo>
                    <a:lnTo>
                      <a:pt x="1969" y="25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2"/>
              <p:cNvSpPr/>
              <p:nvPr/>
            </p:nvSpPr>
            <p:spPr>
              <a:xfrm>
                <a:off x="4444538" y="3137261"/>
                <a:ext cx="71442" cy="27453"/>
              </a:xfrm>
              <a:custGeom>
                <a:rect b="b" l="l" r="r" t="t"/>
                <a:pathLst>
                  <a:path extrusionOk="0" h="757" w="1970">
                    <a:moveTo>
                      <a:pt x="1910" y="0"/>
                    </a:moveTo>
                    <a:lnTo>
                      <a:pt x="0" y="498"/>
                    </a:lnTo>
                    <a:lnTo>
                      <a:pt x="60" y="756"/>
                    </a:lnTo>
                    <a:lnTo>
                      <a:pt x="1970" y="27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2"/>
              <p:cNvSpPr/>
              <p:nvPr/>
            </p:nvSpPr>
            <p:spPr>
              <a:xfrm>
                <a:off x="4430830" y="3083154"/>
                <a:ext cx="71442" cy="27453"/>
              </a:xfrm>
              <a:custGeom>
                <a:rect b="b" l="l" r="r" t="t"/>
                <a:pathLst>
                  <a:path extrusionOk="0" h="757" w="1970">
                    <a:moveTo>
                      <a:pt x="1910" y="0"/>
                    </a:moveTo>
                    <a:lnTo>
                      <a:pt x="0" y="498"/>
                    </a:lnTo>
                    <a:lnTo>
                      <a:pt x="80" y="756"/>
                    </a:lnTo>
                    <a:lnTo>
                      <a:pt x="1970" y="27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2"/>
              <p:cNvSpPr/>
              <p:nvPr/>
            </p:nvSpPr>
            <p:spPr>
              <a:xfrm>
                <a:off x="4417847" y="3029046"/>
                <a:ext cx="71442" cy="27453"/>
              </a:xfrm>
              <a:custGeom>
                <a:rect b="b" l="l" r="r" t="t"/>
                <a:pathLst>
                  <a:path extrusionOk="0" h="757" w="1970">
                    <a:moveTo>
                      <a:pt x="1890" y="0"/>
                    </a:moveTo>
                    <a:lnTo>
                      <a:pt x="0" y="498"/>
                    </a:lnTo>
                    <a:lnTo>
                      <a:pt x="60" y="756"/>
                    </a:lnTo>
                    <a:lnTo>
                      <a:pt x="1969" y="279"/>
                    </a:lnTo>
                    <a:lnTo>
                      <a:pt x="18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2"/>
              <p:cNvSpPr/>
              <p:nvPr/>
            </p:nvSpPr>
            <p:spPr>
              <a:xfrm>
                <a:off x="4403414" y="2975664"/>
                <a:ext cx="71442" cy="26727"/>
              </a:xfrm>
              <a:custGeom>
                <a:rect b="b" l="l" r="r" t="t"/>
                <a:pathLst>
                  <a:path extrusionOk="0" h="737" w="1970">
                    <a:moveTo>
                      <a:pt x="1890" y="0"/>
                    </a:moveTo>
                    <a:lnTo>
                      <a:pt x="0" y="478"/>
                    </a:lnTo>
                    <a:lnTo>
                      <a:pt x="60" y="736"/>
                    </a:lnTo>
                    <a:lnTo>
                      <a:pt x="1970" y="259"/>
                    </a:lnTo>
                    <a:lnTo>
                      <a:pt x="18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2"/>
              <p:cNvSpPr/>
              <p:nvPr/>
            </p:nvSpPr>
            <p:spPr>
              <a:xfrm>
                <a:off x="4389706" y="2921557"/>
                <a:ext cx="71442" cy="26727"/>
              </a:xfrm>
              <a:custGeom>
                <a:rect b="b" l="l" r="r" t="t"/>
                <a:pathLst>
                  <a:path extrusionOk="0" h="737" w="1970">
                    <a:moveTo>
                      <a:pt x="1910" y="0"/>
                    </a:moveTo>
                    <a:lnTo>
                      <a:pt x="0" y="478"/>
                    </a:lnTo>
                    <a:lnTo>
                      <a:pt x="60" y="736"/>
                    </a:lnTo>
                    <a:lnTo>
                      <a:pt x="1970" y="25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2"/>
              <p:cNvSpPr/>
              <p:nvPr/>
            </p:nvSpPr>
            <p:spPr>
              <a:xfrm>
                <a:off x="4375998" y="2868175"/>
                <a:ext cx="71442" cy="26727"/>
              </a:xfrm>
              <a:custGeom>
                <a:rect b="b" l="l" r="r" t="t"/>
                <a:pathLst>
                  <a:path extrusionOk="0" h="737" w="1970">
                    <a:moveTo>
                      <a:pt x="1910" y="0"/>
                    </a:moveTo>
                    <a:lnTo>
                      <a:pt x="0" y="478"/>
                    </a:lnTo>
                    <a:lnTo>
                      <a:pt x="60" y="736"/>
                    </a:lnTo>
                    <a:lnTo>
                      <a:pt x="1970" y="25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2"/>
              <p:cNvSpPr/>
              <p:nvPr/>
            </p:nvSpPr>
            <p:spPr>
              <a:xfrm>
                <a:off x="4362289" y="2814068"/>
                <a:ext cx="71442" cy="26727"/>
              </a:xfrm>
              <a:custGeom>
                <a:rect b="b" l="l" r="r" t="t"/>
                <a:pathLst>
                  <a:path extrusionOk="0" h="737" w="1970">
                    <a:moveTo>
                      <a:pt x="1910" y="0"/>
                    </a:moveTo>
                    <a:lnTo>
                      <a:pt x="0" y="478"/>
                    </a:lnTo>
                    <a:lnTo>
                      <a:pt x="80" y="736"/>
                    </a:lnTo>
                    <a:lnTo>
                      <a:pt x="1970" y="25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2"/>
              <p:cNvSpPr/>
              <p:nvPr/>
            </p:nvSpPr>
            <p:spPr>
              <a:xfrm>
                <a:off x="4349306" y="2759960"/>
                <a:ext cx="71442" cy="26727"/>
              </a:xfrm>
              <a:custGeom>
                <a:rect b="b" l="l" r="r" t="t"/>
                <a:pathLst>
                  <a:path extrusionOk="0" h="737" w="1970">
                    <a:moveTo>
                      <a:pt x="1890" y="0"/>
                    </a:moveTo>
                    <a:lnTo>
                      <a:pt x="0" y="478"/>
                    </a:lnTo>
                    <a:lnTo>
                      <a:pt x="60" y="736"/>
                    </a:lnTo>
                    <a:lnTo>
                      <a:pt x="1970" y="259"/>
                    </a:lnTo>
                    <a:lnTo>
                      <a:pt x="18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2"/>
              <p:cNvSpPr/>
              <p:nvPr/>
            </p:nvSpPr>
            <p:spPr>
              <a:xfrm>
                <a:off x="4335598" y="2705853"/>
                <a:ext cx="71442" cy="26727"/>
              </a:xfrm>
              <a:custGeom>
                <a:rect b="b" l="l" r="r" t="t"/>
                <a:pathLst>
                  <a:path extrusionOk="0" h="737" w="1970">
                    <a:moveTo>
                      <a:pt x="1910" y="0"/>
                    </a:moveTo>
                    <a:lnTo>
                      <a:pt x="0" y="478"/>
                    </a:lnTo>
                    <a:lnTo>
                      <a:pt x="60" y="736"/>
                    </a:lnTo>
                    <a:lnTo>
                      <a:pt x="1970" y="25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2"/>
              <p:cNvSpPr/>
              <p:nvPr/>
            </p:nvSpPr>
            <p:spPr>
              <a:xfrm>
                <a:off x="4321165" y="2651745"/>
                <a:ext cx="71442" cy="27453"/>
              </a:xfrm>
              <a:custGeom>
                <a:rect b="b" l="l" r="r" t="t"/>
                <a:pathLst>
                  <a:path extrusionOk="0" h="757" w="1970">
                    <a:moveTo>
                      <a:pt x="1910" y="0"/>
                    </a:moveTo>
                    <a:lnTo>
                      <a:pt x="0" y="478"/>
                    </a:lnTo>
                    <a:lnTo>
                      <a:pt x="60" y="756"/>
                    </a:lnTo>
                    <a:lnTo>
                      <a:pt x="1970" y="25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2"/>
              <p:cNvSpPr/>
              <p:nvPr/>
            </p:nvSpPr>
            <p:spPr>
              <a:xfrm>
                <a:off x="4307457" y="2597638"/>
                <a:ext cx="71442" cy="27453"/>
              </a:xfrm>
              <a:custGeom>
                <a:rect b="b" l="l" r="r" t="t"/>
                <a:pathLst>
                  <a:path extrusionOk="0" h="757" w="1970">
                    <a:moveTo>
                      <a:pt x="1910" y="0"/>
                    </a:moveTo>
                    <a:lnTo>
                      <a:pt x="1" y="478"/>
                    </a:lnTo>
                    <a:lnTo>
                      <a:pt x="80" y="756"/>
                    </a:lnTo>
                    <a:lnTo>
                      <a:pt x="1970" y="259"/>
                    </a:lnTo>
                    <a:lnTo>
                      <a:pt x="19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2"/>
              <p:cNvSpPr/>
              <p:nvPr/>
            </p:nvSpPr>
            <p:spPr>
              <a:xfrm>
                <a:off x="4293023" y="2543531"/>
                <a:ext cx="71478" cy="27453"/>
              </a:xfrm>
              <a:custGeom>
                <a:rect b="b" l="l" r="r" t="t"/>
                <a:pathLst>
                  <a:path extrusionOk="0" h="757" w="1971">
                    <a:moveTo>
                      <a:pt x="1910" y="1"/>
                    </a:moveTo>
                    <a:lnTo>
                      <a:pt x="1" y="478"/>
                    </a:lnTo>
                    <a:lnTo>
                      <a:pt x="60" y="756"/>
                    </a:lnTo>
                    <a:lnTo>
                      <a:pt x="1970" y="259"/>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2"/>
              <p:cNvSpPr/>
              <p:nvPr/>
            </p:nvSpPr>
            <p:spPr>
              <a:xfrm>
                <a:off x="4280766" y="2490149"/>
                <a:ext cx="71442" cy="27453"/>
              </a:xfrm>
              <a:custGeom>
                <a:rect b="b" l="l" r="r" t="t"/>
                <a:pathLst>
                  <a:path extrusionOk="0" h="757" w="1970">
                    <a:moveTo>
                      <a:pt x="1890" y="0"/>
                    </a:moveTo>
                    <a:lnTo>
                      <a:pt x="0" y="478"/>
                    </a:lnTo>
                    <a:lnTo>
                      <a:pt x="60" y="756"/>
                    </a:lnTo>
                    <a:lnTo>
                      <a:pt x="1970" y="259"/>
                    </a:lnTo>
                    <a:lnTo>
                      <a:pt x="189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2"/>
              <p:cNvSpPr/>
              <p:nvPr/>
            </p:nvSpPr>
            <p:spPr>
              <a:xfrm>
                <a:off x="4267057" y="2436041"/>
                <a:ext cx="71442" cy="27453"/>
              </a:xfrm>
              <a:custGeom>
                <a:rect b="b" l="l" r="r" t="t"/>
                <a:pathLst>
                  <a:path extrusionOk="0" h="757" w="1970">
                    <a:moveTo>
                      <a:pt x="1910" y="1"/>
                    </a:moveTo>
                    <a:lnTo>
                      <a:pt x="1" y="478"/>
                    </a:lnTo>
                    <a:lnTo>
                      <a:pt x="60" y="756"/>
                    </a:lnTo>
                    <a:lnTo>
                      <a:pt x="1970" y="259"/>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2"/>
              <p:cNvSpPr/>
              <p:nvPr/>
            </p:nvSpPr>
            <p:spPr>
              <a:xfrm>
                <a:off x="4253349" y="2381934"/>
                <a:ext cx="71442" cy="27453"/>
              </a:xfrm>
              <a:custGeom>
                <a:rect b="b" l="l" r="r" t="t"/>
                <a:pathLst>
                  <a:path extrusionOk="0" h="757" w="1970">
                    <a:moveTo>
                      <a:pt x="1910" y="1"/>
                    </a:moveTo>
                    <a:lnTo>
                      <a:pt x="1" y="478"/>
                    </a:lnTo>
                    <a:lnTo>
                      <a:pt x="60" y="756"/>
                    </a:lnTo>
                    <a:lnTo>
                      <a:pt x="1970" y="259"/>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2"/>
              <p:cNvSpPr/>
              <p:nvPr/>
            </p:nvSpPr>
            <p:spPr>
              <a:xfrm>
                <a:off x="4238916" y="2327826"/>
                <a:ext cx="71478" cy="27453"/>
              </a:xfrm>
              <a:custGeom>
                <a:rect b="b" l="l" r="r" t="t"/>
                <a:pathLst>
                  <a:path extrusionOk="0" h="757" w="1971">
                    <a:moveTo>
                      <a:pt x="1910" y="1"/>
                    </a:moveTo>
                    <a:lnTo>
                      <a:pt x="1" y="478"/>
                    </a:lnTo>
                    <a:lnTo>
                      <a:pt x="80" y="757"/>
                    </a:lnTo>
                    <a:lnTo>
                      <a:pt x="1970" y="279"/>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2"/>
              <p:cNvSpPr/>
              <p:nvPr/>
            </p:nvSpPr>
            <p:spPr>
              <a:xfrm>
                <a:off x="4225208" y="2273719"/>
                <a:ext cx="71478" cy="27453"/>
              </a:xfrm>
              <a:custGeom>
                <a:rect b="b" l="l" r="r" t="t"/>
                <a:pathLst>
                  <a:path extrusionOk="0" h="757" w="1971">
                    <a:moveTo>
                      <a:pt x="1910" y="1"/>
                    </a:moveTo>
                    <a:lnTo>
                      <a:pt x="1" y="478"/>
                    </a:lnTo>
                    <a:lnTo>
                      <a:pt x="80" y="757"/>
                    </a:lnTo>
                    <a:lnTo>
                      <a:pt x="1970" y="279"/>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2"/>
              <p:cNvSpPr/>
              <p:nvPr/>
            </p:nvSpPr>
            <p:spPr>
              <a:xfrm>
                <a:off x="4212225" y="2219612"/>
                <a:ext cx="71478" cy="27453"/>
              </a:xfrm>
              <a:custGeom>
                <a:rect b="b" l="l" r="r" t="t"/>
                <a:pathLst>
                  <a:path extrusionOk="0" h="757" w="1971">
                    <a:moveTo>
                      <a:pt x="1890" y="1"/>
                    </a:moveTo>
                    <a:lnTo>
                      <a:pt x="1" y="478"/>
                    </a:lnTo>
                    <a:lnTo>
                      <a:pt x="60" y="757"/>
                    </a:lnTo>
                    <a:lnTo>
                      <a:pt x="1970" y="279"/>
                    </a:lnTo>
                    <a:lnTo>
                      <a:pt x="189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2"/>
              <p:cNvSpPr/>
              <p:nvPr/>
            </p:nvSpPr>
            <p:spPr>
              <a:xfrm>
                <a:off x="4198517" y="2166230"/>
                <a:ext cx="71478" cy="27453"/>
              </a:xfrm>
              <a:custGeom>
                <a:rect b="b" l="l" r="r" t="t"/>
                <a:pathLst>
                  <a:path extrusionOk="0" h="757" w="1971">
                    <a:moveTo>
                      <a:pt x="1910" y="1"/>
                    </a:moveTo>
                    <a:lnTo>
                      <a:pt x="1" y="478"/>
                    </a:lnTo>
                    <a:lnTo>
                      <a:pt x="60" y="757"/>
                    </a:lnTo>
                    <a:lnTo>
                      <a:pt x="1970" y="279"/>
                    </a:lnTo>
                    <a:lnTo>
                      <a:pt x="19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6" name="Google Shape;2046;p42"/>
            <p:cNvSpPr/>
            <p:nvPr/>
          </p:nvSpPr>
          <p:spPr>
            <a:xfrm>
              <a:off x="4041272" y="1453695"/>
              <a:ext cx="542524" cy="1312793"/>
            </a:xfrm>
            <a:custGeom>
              <a:rect b="b" l="l" r="r" t="t"/>
              <a:pathLst>
                <a:path extrusionOk="0" h="36200" w="14960">
                  <a:moveTo>
                    <a:pt x="9975" y="0"/>
                  </a:moveTo>
                  <a:cubicBezTo>
                    <a:pt x="9893" y="0"/>
                    <a:pt x="9811" y="11"/>
                    <a:pt x="9728" y="34"/>
                  </a:cubicBezTo>
                  <a:lnTo>
                    <a:pt x="796" y="2282"/>
                  </a:lnTo>
                  <a:cubicBezTo>
                    <a:pt x="299" y="2422"/>
                    <a:pt x="0" y="2919"/>
                    <a:pt x="139" y="3416"/>
                  </a:cubicBezTo>
                  <a:cubicBezTo>
                    <a:pt x="239" y="3831"/>
                    <a:pt x="601" y="4107"/>
                    <a:pt x="1006" y="4107"/>
                  </a:cubicBezTo>
                  <a:cubicBezTo>
                    <a:pt x="1088" y="4107"/>
                    <a:pt x="1170" y="4096"/>
                    <a:pt x="1253" y="4073"/>
                  </a:cubicBezTo>
                  <a:lnTo>
                    <a:pt x="4536" y="3237"/>
                  </a:lnTo>
                  <a:lnTo>
                    <a:pt x="12891" y="36199"/>
                  </a:lnTo>
                  <a:lnTo>
                    <a:pt x="14959" y="35702"/>
                  </a:lnTo>
                  <a:lnTo>
                    <a:pt x="6604" y="2740"/>
                  </a:lnTo>
                  <a:lnTo>
                    <a:pt x="10185" y="1825"/>
                  </a:lnTo>
                  <a:cubicBezTo>
                    <a:pt x="10682" y="1686"/>
                    <a:pt x="10981" y="1188"/>
                    <a:pt x="10842" y="691"/>
                  </a:cubicBezTo>
                  <a:cubicBezTo>
                    <a:pt x="10742" y="276"/>
                    <a:pt x="10380" y="0"/>
                    <a:pt x="99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2"/>
            <p:cNvSpPr/>
            <p:nvPr/>
          </p:nvSpPr>
          <p:spPr>
            <a:xfrm>
              <a:off x="4257738" y="1737400"/>
              <a:ext cx="85800" cy="85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2"/>
            <p:cNvSpPr/>
            <p:nvPr/>
          </p:nvSpPr>
          <p:spPr>
            <a:xfrm>
              <a:off x="4410138" y="2376375"/>
              <a:ext cx="85800" cy="85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2"/>
            <p:cNvSpPr/>
            <p:nvPr/>
          </p:nvSpPr>
          <p:spPr>
            <a:xfrm>
              <a:off x="4526075" y="2788288"/>
              <a:ext cx="85800" cy="85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2"/>
            <p:cNvSpPr/>
            <p:nvPr/>
          </p:nvSpPr>
          <p:spPr>
            <a:xfrm>
              <a:off x="4855075" y="4028313"/>
              <a:ext cx="85800" cy="85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1" name="Google Shape;2051;p42"/>
          <p:cNvSpPr txBox="1"/>
          <p:nvPr/>
        </p:nvSpPr>
        <p:spPr>
          <a:xfrm>
            <a:off x="709925" y="1237063"/>
            <a:ext cx="1929300" cy="4107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400">
                <a:solidFill>
                  <a:schemeClr val="accent2"/>
                </a:solidFill>
                <a:latin typeface="Nerko One"/>
                <a:ea typeface="Nerko One"/>
                <a:cs typeface="Nerko One"/>
                <a:sym typeface="Nerko One"/>
              </a:rPr>
              <a:t>MERCURY</a:t>
            </a:r>
            <a:endParaRPr b="1" sz="2400">
              <a:solidFill>
                <a:schemeClr val="accent2"/>
              </a:solidFill>
              <a:latin typeface="Nerko One"/>
              <a:ea typeface="Nerko One"/>
              <a:cs typeface="Nerko One"/>
              <a:sym typeface="Nerko One"/>
            </a:endParaRPr>
          </a:p>
        </p:txBody>
      </p:sp>
      <p:sp>
        <p:nvSpPr>
          <p:cNvPr id="2052" name="Google Shape;2052;p42"/>
          <p:cNvSpPr txBox="1"/>
          <p:nvPr/>
        </p:nvSpPr>
        <p:spPr>
          <a:xfrm>
            <a:off x="709925" y="1677288"/>
            <a:ext cx="1929300" cy="5727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1600">
                <a:solidFill>
                  <a:schemeClr val="dk1"/>
                </a:solidFill>
                <a:latin typeface="Roboto"/>
                <a:ea typeface="Roboto"/>
                <a:cs typeface="Roboto"/>
                <a:sym typeface="Roboto"/>
              </a:rPr>
              <a:t>It’s the closest planet to the Sun</a:t>
            </a:r>
            <a:endParaRPr sz="1600">
              <a:solidFill>
                <a:schemeClr val="dk1"/>
              </a:solidFill>
              <a:latin typeface="Roboto"/>
              <a:ea typeface="Roboto"/>
              <a:cs typeface="Roboto"/>
              <a:sym typeface="Roboto"/>
            </a:endParaRPr>
          </a:p>
        </p:txBody>
      </p:sp>
      <p:sp>
        <p:nvSpPr>
          <p:cNvPr id="2053" name="Google Shape;2053;p42"/>
          <p:cNvSpPr txBox="1"/>
          <p:nvPr/>
        </p:nvSpPr>
        <p:spPr>
          <a:xfrm>
            <a:off x="713225" y="3051078"/>
            <a:ext cx="1929300" cy="4107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300">
                <a:solidFill>
                  <a:schemeClr val="accent2"/>
                </a:solidFill>
                <a:latin typeface="Nerko One"/>
                <a:ea typeface="Nerko One"/>
                <a:cs typeface="Nerko One"/>
                <a:sym typeface="Nerko One"/>
              </a:rPr>
              <a:t>JUPITER</a:t>
            </a:r>
            <a:endParaRPr b="1" sz="2300">
              <a:solidFill>
                <a:schemeClr val="accent2"/>
              </a:solidFill>
              <a:latin typeface="Nerko One"/>
              <a:ea typeface="Nerko One"/>
              <a:cs typeface="Nerko One"/>
              <a:sym typeface="Nerko One"/>
            </a:endParaRPr>
          </a:p>
        </p:txBody>
      </p:sp>
      <p:sp>
        <p:nvSpPr>
          <p:cNvPr id="2054" name="Google Shape;2054;p42"/>
          <p:cNvSpPr txBox="1"/>
          <p:nvPr/>
        </p:nvSpPr>
        <p:spPr>
          <a:xfrm>
            <a:off x="713225" y="3483238"/>
            <a:ext cx="1925100" cy="5727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None/>
            </a:pPr>
            <a:r>
              <a:rPr lang="en" sz="1600">
                <a:solidFill>
                  <a:schemeClr val="dk1"/>
                </a:solidFill>
                <a:latin typeface="Roboto"/>
                <a:ea typeface="Roboto"/>
                <a:cs typeface="Roboto"/>
                <a:sym typeface="Roboto"/>
              </a:rPr>
              <a:t>Jupiter is the biggest planet of them all</a:t>
            </a:r>
            <a:endParaRPr sz="1600">
              <a:solidFill>
                <a:schemeClr val="dk1"/>
              </a:solidFill>
              <a:latin typeface="Roboto"/>
              <a:ea typeface="Roboto"/>
              <a:cs typeface="Roboto"/>
              <a:sym typeface="Roboto"/>
            </a:endParaRPr>
          </a:p>
          <a:p>
            <a:pPr indent="0" lvl="0" marL="0" marR="0" rtl="0" algn="l">
              <a:lnSpc>
                <a:spcPct val="100000"/>
              </a:lnSpc>
              <a:spcBef>
                <a:spcPts val="0"/>
              </a:spcBef>
              <a:spcAft>
                <a:spcPts val="0"/>
              </a:spcAft>
              <a:buNone/>
            </a:pPr>
            <a:r>
              <a:t/>
            </a:r>
            <a:endParaRPr sz="1600">
              <a:solidFill>
                <a:schemeClr val="dk1"/>
              </a:solidFill>
              <a:latin typeface="Roboto"/>
              <a:ea typeface="Roboto"/>
              <a:cs typeface="Roboto"/>
              <a:sym typeface="Roboto"/>
            </a:endParaRPr>
          </a:p>
        </p:txBody>
      </p:sp>
      <p:sp>
        <p:nvSpPr>
          <p:cNvPr id="2055" name="Google Shape;2055;p42"/>
          <p:cNvSpPr txBox="1"/>
          <p:nvPr/>
        </p:nvSpPr>
        <p:spPr>
          <a:xfrm>
            <a:off x="6498175" y="1240006"/>
            <a:ext cx="1929300" cy="410700"/>
          </a:xfrm>
          <a:prstGeom prst="rect">
            <a:avLst/>
          </a:prstGeom>
          <a:noFill/>
          <a:ln>
            <a:noFill/>
          </a:ln>
        </p:spPr>
        <p:txBody>
          <a:bodyPr anchorCtr="0" anchor="b" bIns="0" lIns="0" spcFirstLastPara="1" rIns="0" wrap="square" tIns="0">
            <a:noAutofit/>
          </a:bodyPr>
          <a:lstStyle/>
          <a:p>
            <a:pPr indent="0" lvl="0" marL="0" rtl="0" algn="r">
              <a:spcBef>
                <a:spcPts val="0"/>
              </a:spcBef>
              <a:spcAft>
                <a:spcPts val="0"/>
              </a:spcAft>
              <a:buNone/>
            </a:pPr>
            <a:r>
              <a:rPr b="1" lang="en" sz="2300">
                <a:solidFill>
                  <a:schemeClr val="accent2"/>
                </a:solidFill>
                <a:latin typeface="Nerko One"/>
                <a:ea typeface="Nerko One"/>
                <a:cs typeface="Nerko One"/>
                <a:sym typeface="Nerko One"/>
              </a:rPr>
              <a:t>MARS</a:t>
            </a:r>
            <a:endParaRPr b="1" sz="2300">
              <a:solidFill>
                <a:schemeClr val="accent2"/>
              </a:solidFill>
              <a:latin typeface="Nerko One"/>
              <a:ea typeface="Nerko One"/>
              <a:cs typeface="Nerko One"/>
              <a:sym typeface="Nerko One"/>
            </a:endParaRPr>
          </a:p>
        </p:txBody>
      </p:sp>
      <p:sp>
        <p:nvSpPr>
          <p:cNvPr id="2056" name="Google Shape;2056;p42"/>
          <p:cNvSpPr txBox="1"/>
          <p:nvPr/>
        </p:nvSpPr>
        <p:spPr>
          <a:xfrm>
            <a:off x="6498175" y="1680231"/>
            <a:ext cx="1929300" cy="5760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Clr>
                <a:srgbClr val="000000"/>
              </a:buClr>
              <a:buSzPts val="1100"/>
              <a:buFont typeface="Arial"/>
              <a:buNone/>
            </a:pPr>
            <a:r>
              <a:rPr lang="en" sz="1600">
                <a:solidFill>
                  <a:schemeClr val="dk1"/>
                </a:solidFill>
                <a:latin typeface="Roboto"/>
                <a:ea typeface="Roboto"/>
                <a:cs typeface="Roboto"/>
                <a:sym typeface="Roboto"/>
              </a:rPr>
              <a:t>Mars is actually a very cold place</a:t>
            </a:r>
            <a:endParaRPr>
              <a:solidFill>
                <a:schemeClr val="dk1"/>
              </a:solidFill>
              <a:latin typeface="Roboto"/>
              <a:ea typeface="Roboto"/>
              <a:cs typeface="Roboto"/>
              <a:sym typeface="Roboto"/>
            </a:endParaRPr>
          </a:p>
          <a:p>
            <a:pPr indent="0" lvl="0" marL="0" rtl="0" algn="r">
              <a:spcBef>
                <a:spcPts val="0"/>
              </a:spcBef>
              <a:spcAft>
                <a:spcPts val="0"/>
              </a:spcAft>
              <a:buNone/>
            </a:pPr>
            <a:r>
              <a:t/>
            </a:r>
            <a:endParaRPr sz="1600">
              <a:solidFill>
                <a:schemeClr val="dk1"/>
              </a:solidFill>
              <a:latin typeface="Roboto"/>
              <a:ea typeface="Roboto"/>
              <a:cs typeface="Roboto"/>
              <a:sym typeface="Roboto"/>
            </a:endParaRPr>
          </a:p>
        </p:txBody>
      </p:sp>
      <p:sp>
        <p:nvSpPr>
          <p:cNvPr id="2057" name="Google Shape;2057;p42"/>
          <p:cNvSpPr txBox="1"/>
          <p:nvPr/>
        </p:nvSpPr>
        <p:spPr>
          <a:xfrm>
            <a:off x="6501475" y="3052700"/>
            <a:ext cx="1929300" cy="410700"/>
          </a:xfrm>
          <a:prstGeom prst="rect">
            <a:avLst/>
          </a:prstGeom>
          <a:noFill/>
          <a:ln>
            <a:noFill/>
          </a:ln>
        </p:spPr>
        <p:txBody>
          <a:bodyPr anchorCtr="0" anchor="b" bIns="0" lIns="0" spcFirstLastPara="1" rIns="0" wrap="square" tIns="0">
            <a:noAutofit/>
          </a:bodyPr>
          <a:lstStyle/>
          <a:p>
            <a:pPr indent="0" lvl="0" marL="0" rtl="0" algn="r">
              <a:spcBef>
                <a:spcPts val="0"/>
              </a:spcBef>
              <a:spcAft>
                <a:spcPts val="0"/>
              </a:spcAft>
              <a:buNone/>
            </a:pPr>
            <a:r>
              <a:rPr b="1" lang="en" sz="2300">
                <a:solidFill>
                  <a:schemeClr val="accent2"/>
                </a:solidFill>
                <a:latin typeface="Nerko One"/>
                <a:ea typeface="Nerko One"/>
                <a:cs typeface="Nerko One"/>
                <a:sym typeface="Nerko One"/>
              </a:rPr>
              <a:t>NEPTUNE</a:t>
            </a:r>
            <a:endParaRPr b="1" sz="2300">
              <a:solidFill>
                <a:schemeClr val="accent2"/>
              </a:solidFill>
              <a:latin typeface="Nerko One"/>
              <a:ea typeface="Nerko One"/>
              <a:cs typeface="Nerko One"/>
              <a:sym typeface="Nerko One"/>
            </a:endParaRPr>
          </a:p>
        </p:txBody>
      </p:sp>
      <p:sp>
        <p:nvSpPr>
          <p:cNvPr id="2058" name="Google Shape;2058;p42"/>
          <p:cNvSpPr txBox="1"/>
          <p:nvPr/>
        </p:nvSpPr>
        <p:spPr>
          <a:xfrm>
            <a:off x="6501475" y="3484850"/>
            <a:ext cx="1929300" cy="5760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0"/>
              </a:spcAft>
              <a:buNone/>
            </a:pPr>
            <a:r>
              <a:rPr lang="en" sz="1600">
                <a:solidFill>
                  <a:schemeClr val="dk1"/>
                </a:solidFill>
                <a:latin typeface="Roboto"/>
                <a:ea typeface="Roboto"/>
                <a:cs typeface="Roboto"/>
                <a:sym typeface="Roboto"/>
              </a:rPr>
              <a:t>It’s the farthest planet from the Sun</a:t>
            </a:r>
            <a:endParaRPr sz="1600">
              <a:solidFill>
                <a:schemeClr val="dk1"/>
              </a:solidFill>
              <a:latin typeface="Roboto"/>
              <a:ea typeface="Roboto"/>
              <a:cs typeface="Roboto"/>
              <a:sym typeface="Roboto"/>
            </a:endParaRPr>
          </a:p>
          <a:p>
            <a:pPr indent="0" lvl="0" marL="0" marR="0" rtl="0" algn="r">
              <a:lnSpc>
                <a:spcPct val="100000"/>
              </a:lnSpc>
              <a:spcBef>
                <a:spcPts val="0"/>
              </a:spcBef>
              <a:spcAft>
                <a:spcPts val="0"/>
              </a:spcAft>
              <a:buNone/>
            </a:pPr>
            <a:r>
              <a:t/>
            </a:r>
            <a:endParaRPr sz="1600">
              <a:solidFill>
                <a:schemeClr val="dk1"/>
              </a:solidFill>
              <a:latin typeface="Roboto"/>
              <a:ea typeface="Roboto"/>
              <a:cs typeface="Roboto"/>
              <a:sym typeface="Roboto"/>
            </a:endParaRPr>
          </a:p>
        </p:txBody>
      </p:sp>
      <p:cxnSp>
        <p:nvCxnSpPr>
          <p:cNvPr id="2059" name="Google Shape;2059;p42"/>
          <p:cNvCxnSpPr>
            <a:stCxn id="2051" idx="3"/>
            <a:endCxn id="2047" idx="2"/>
          </p:cNvCxnSpPr>
          <p:nvPr/>
        </p:nvCxnSpPr>
        <p:spPr>
          <a:xfrm>
            <a:off x="2639225" y="1442413"/>
            <a:ext cx="1618500" cy="337800"/>
          </a:xfrm>
          <a:prstGeom prst="curvedConnector3">
            <a:avLst>
              <a:gd fmla="val 50000" name="adj1"/>
            </a:avLst>
          </a:prstGeom>
          <a:noFill/>
          <a:ln cap="flat" cmpd="sng" w="9525">
            <a:solidFill>
              <a:schemeClr val="dk2"/>
            </a:solidFill>
            <a:prstDash val="solid"/>
            <a:round/>
            <a:headEnd len="med" w="med" type="oval"/>
            <a:tailEnd len="med" w="med" type="none"/>
          </a:ln>
        </p:spPr>
      </p:cxnSp>
      <p:cxnSp>
        <p:nvCxnSpPr>
          <p:cNvPr id="2060" name="Google Shape;2060;p42"/>
          <p:cNvCxnSpPr>
            <a:stCxn id="2055" idx="1"/>
            <a:endCxn id="2048" idx="6"/>
          </p:cNvCxnSpPr>
          <p:nvPr/>
        </p:nvCxnSpPr>
        <p:spPr>
          <a:xfrm flipH="1">
            <a:off x="4495975" y="1445356"/>
            <a:ext cx="2002200" cy="973800"/>
          </a:xfrm>
          <a:prstGeom prst="curvedConnector3">
            <a:avLst>
              <a:gd fmla="val 50001" name="adj1"/>
            </a:avLst>
          </a:prstGeom>
          <a:noFill/>
          <a:ln cap="flat" cmpd="sng" w="9525">
            <a:solidFill>
              <a:schemeClr val="dk2"/>
            </a:solidFill>
            <a:prstDash val="solid"/>
            <a:round/>
            <a:headEnd len="med" w="med" type="oval"/>
            <a:tailEnd len="med" w="med" type="none"/>
          </a:ln>
        </p:spPr>
      </p:cxnSp>
      <p:cxnSp>
        <p:nvCxnSpPr>
          <p:cNvPr id="2061" name="Google Shape;2061;p42"/>
          <p:cNvCxnSpPr>
            <a:stCxn id="2053" idx="3"/>
            <a:endCxn id="2049" idx="2"/>
          </p:cNvCxnSpPr>
          <p:nvPr/>
        </p:nvCxnSpPr>
        <p:spPr>
          <a:xfrm flipH="1" rot="10800000">
            <a:off x="2642525" y="2831328"/>
            <a:ext cx="1883700" cy="425100"/>
          </a:xfrm>
          <a:prstGeom prst="curvedConnector3">
            <a:avLst>
              <a:gd fmla="val 49996" name="adj1"/>
            </a:avLst>
          </a:prstGeom>
          <a:noFill/>
          <a:ln cap="flat" cmpd="sng" w="9525">
            <a:solidFill>
              <a:schemeClr val="dk2"/>
            </a:solidFill>
            <a:prstDash val="solid"/>
            <a:round/>
            <a:headEnd len="med" w="med" type="oval"/>
            <a:tailEnd len="med" w="med" type="none"/>
          </a:ln>
        </p:spPr>
      </p:cxnSp>
      <p:cxnSp>
        <p:nvCxnSpPr>
          <p:cNvPr id="2062" name="Google Shape;2062;p42"/>
          <p:cNvCxnSpPr>
            <a:stCxn id="2057" idx="1"/>
            <a:endCxn id="2050" idx="6"/>
          </p:cNvCxnSpPr>
          <p:nvPr/>
        </p:nvCxnSpPr>
        <p:spPr>
          <a:xfrm flipH="1">
            <a:off x="4940875" y="3258050"/>
            <a:ext cx="1560600" cy="813300"/>
          </a:xfrm>
          <a:prstGeom prst="curvedConnector3">
            <a:avLst>
              <a:gd fmla="val 50000" name="adj1"/>
            </a:avLst>
          </a:prstGeom>
          <a:noFill/>
          <a:ln cap="flat" cmpd="sng" w="9525">
            <a:solidFill>
              <a:schemeClr val="dk2"/>
            </a:solidFill>
            <a:prstDash val="solid"/>
            <a:round/>
            <a:headEnd len="med" w="med" type="oval"/>
            <a:tailEnd len="med" w="med" type="none"/>
          </a:ln>
        </p:spPr>
      </p:cxnSp>
      <p:grpSp>
        <p:nvGrpSpPr>
          <p:cNvPr id="2063" name="Google Shape;2063;p42"/>
          <p:cNvGrpSpPr/>
          <p:nvPr/>
        </p:nvGrpSpPr>
        <p:grpSpPr>
          <a:xfrm>
            <a:off x="706208" y="2358845"/>
            <a:ext cx="1943835" cy="271942"/>
            <a:chOff x="713171" y="2784655"/>
            <a:chExt cx="1943835" cy="271942"/>
          </a:xfrm>
        </p:grpSpPr>
        <p:grpSp>
          <p:nvGrpSpPr>
            <p:cNvPr id="2064" name="Google Shape;2064;p42"/>
            <p:cNvGrpSpPr/>
            <p:nvPr/>
          </p:nvGrpSpPr>
          <p:grpSpPr>
            <a:xfrm>
              <a:off x="713171" y="2784655"/>
              <a:ext cx="120708" cy="271942"/>
              <a:chOff x="4584850" y="4399275"/>
              <a:chExt cx="225875" cy="481825"/>
            </a:xfrm>
          </p:grpSpPr>
          <p:sp>
            <p:nvSpPr>
              <p:cNvPr id="2065" name="Google Shape;2065;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66" name="Google Shape;2066;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67" name="Google Shape;2067;p42"/>
            <p:cNvGrpSpPr/>
            <p:nvPr/>
          </p:nvGrpSpPr>
          <p:grpSpPr>
            <a:xfrm>
              <a:off x="915740" y="2784655"/>
              <a:ext cx="120708" cy="271942"/>
              <a:chOff x="4584850" y="4399275"/>
              <a:chExt cx="225875" cy="481825"/>
            </a:xfrm>
          </p:grpSpPr>
          <p:sp>
            <p:nvSpPr>
              <p:cNvPr id="2068" name="Google Shape;2068;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69" name="Google Shape;2069;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70" name="Google Shape;2070;p42"/>
            <p:cNvGrpSpPr/>
            <p:nvPr/>
          </p:nvGrpSpPr>
          <p:grpSpPr>
            <a:xfrm>
              <a:off x="1118310" y="2784655"/>
              <a:ext cx="120708" cy="271942"/>
              <a:chOff x="4584850" y="4399275"/>
              <a:chExt cx="225875" cy="481825"/>
            </a:xfrm>
          </p:grpSpPr>
          <p:sp>
            <p:nvSpPr>
              <p:cNvPr id="2071" name="Google Shape;2071;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72" name="Google Shape;2072;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73" name="Google Shape;2073;p42"/>
            <p:cNvGrpSpPr/>
            <p:nvPr/>
          </p:nvGrpSpPr>
          <p:grpSpPr>
            <a:xfrm>
              <a:off x="1320880" y="2784655"/>
              <a:ext cx="120708" cy="271942"/>
              <a:chOff x="4584850" y="4399275"/>
              <a:chExt cx="225875" cy="481825"/>
            </a:xfrm>
          </p:grpSpPr>
          <p:sp>
            <p:nvSpPr>
              <p:cNvPr id="2074" name="Google Shape;2074;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75" name="Google Shape;2075;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76" name="Google Shape;2076;p42"/>
            <p:cNvGrpSpPr/>
            <p:nvPr/>
          </p:nvGrpSpPr>
          <p:grpSpPr>
            <a:xfrm>
              <a:off x="1523449" y="2784655"/>
              <a:ext cx="120708" cy="271942"/>
              <a:chOff x="4584850" y="4399275"/>
              <a:chExt cx="225875" cy="481825"/>
            </a:xfrm>
          </p:grpSpPr>
          <p:sp>
            <p:nvSpPr>
              <p:cNvPr id="2077" name="Google Shape;2077;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78" name="Google Shape;2078;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79" name="Google Shape;2079;p42"/>
            <p:cNvGrpSpPr/>
            <p:nvPr/>
          </p:nvGrpSpPr>
          <p:grpSpPr>
            <a:xfrm>
              <a:off x="1726019" y="2784655"/>
              <a:ext cx="120708" cy="271942"/>
              <a:chOff x="4584850" y="4399275"/>
              <a:chExt cx="225875" cy="481825"/>
            </a:xfrm>
          </p:grpSpPr>
          <p:sp>
            <p:nvSpPr>
              <p:cNvPr id="2080" name="Google Shape;2080;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81" name="Google Shape;2081;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82" name="Google Shape;2082;p42"/>
            <p:cNvGrpSpPr/>
            <p:nvPr/>
          </p:nvGrpSpPr>
          <p:grpSpPr>
            <a:xfrm>
              <a:off x="1928589" y="2784655"/>
              <a:ext cx="120708" cy="271942"/>
              <a:chOff x="4584850" y="4399275"/>
              <a:chExt cx="225875" cy="481825"/>
            </a:xfrm>
          </p:grpSpPr>
          <p:sp>
            <p:nvSpPr>
              <p:cNvPr id="2083" name="Google Shape;2083;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84" name="Google Shape;2084;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85" name="Google Shape;2085;p42"/>
            <p:cNvGrpSpPr/>
            <p:nvPr/>
          </p:nvGrpSpPr>
          <p:grpSpPr>
            <a:xfrm>
              <a:off x="2131158" y="2784655"/>
              <a:ext cx="120708" cy="271942"/>
              <a:chOff x="4584850" y="4399275"/>
              <a:chExt cx="225875" cy="481825"/>
            </a:xfrm>
          </p:grpSpPr>
          <p:sp>
            <p:nvSpPr>
              <p:cNvPr id="2086" name="Google Shape;2086;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87" name="Google Shape;2087;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88" name="Google Shape;2088;p42"/>
            <p:cNvGrpSpPr/>
            <p:nvPr/>
          </p:nvGrpSpPr>
          <p:grpSpPr>
            <a:xfrm>
              <a:off x="2333728" y="2784655"/>
              <a:ext cx="120708" cy="271942"/>
              <a:chOff x="4584850" y="4399275"/>
              <a:chExt cx="225875" cy="481825"/>
            </a:xfrm>
          </p:grpSpPr>
          <p:sp>
            <p:nvSpPr>
              <p:cNvPr id="2089" name="Google Shape;2089;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90" name="Google Shape;2090;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091" name="Google Shape;2091;p42"/>
            <p:cNvGrpSpPr/>
            <p:nvPr/>
          </p:nvGrpSpPr>
          <p:grpSpPr>
            <a:xfrm>
              <a:off x="2536298" y="2784655"/>
              <a:ext cx="120708" cy="271942"/>
              <a:chOff x="4584850" y="4399275"/>
              <a:chExt cx="225875" cy="481825"/>
            </a:xfrm>
          </p:grpSpPr>
          <p:sp>
            <p:nvSpPr>
              <p:cNvPr id="2092" name="Google Shape;2092;p4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093" name="Google Shape;2093;p4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grpSp>
        <p:nvGrpSpPr>
          <p:cNvPr id="2094" name="Google Shape;2094;p42"/>
          <p:cNvGrpSpPr/>
          <p:nvPr/>
        </p:nvGrpSpPr>
        <p:grpSpPr>
          <a:xfrm>
            <a:off x="713225" y="4157094"/>
            <a:ext cx="1945382" cy="243174"/>
            <a:chOff x="713225" y="4370087"/>
            <a:chExt cx="1945382" cy="243174"/>
          </a:xfrm>
        </p:grpSpPr>
        <p:sp>
          <p:nvSpPr>
            <p:cNvPr id="2095" name="Google Shape;2095;p42"/>
            <p:cNvSpPr/>
            <p:nvPr/>
          </p:nvSpPr>
          <p:spPr>
            <a:xfrm>
              <a:off x="713225"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2"/>
            <p:cNvSpPr/>
            <p:nvPr/>
          </p:nvSpPr>
          <p:spPr>
            <a:xfrm>
              <a:off x="902199"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2"/>
            <p:cNvSpPr/>
            <p:nvPr/>
          </p:nvSpPr>
          <p:spPr>
            <a:xfrm>
              <a:off x="1091172"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2"/>
            <p:cNvSpPr/>
            <p:nvPr/>
          </p:nvSpPr>
          <p:spPr>
            <a:xfrm>
              <a:off x="1280146"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2"/>
            <p:cNvSpPr/>
            <p:nvPr/>
          </p:nvSpPr>
          <p:spPr>
            <a:xfrm>
              <a:off x="1658093"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2"/>
            <p:cNvSpPr/>
            <p:nvPr/>
          </p:nvSpPr>
          <p:spPr>
            <a:xfrm>
              <a:off x="1847067"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2"/>
            <p:cNvSpPr/>
            <p:nvPr/>
          </p:nvSpPr>
          <p:spPr>
            <a:xfrm>
              <a:off x="2036040"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2"/>
            <p:cNvSpPr/>
            <p:nvPr/>
          </p:nvSpPr>
          <p:spPr>
            <a:xfrm>
              <a:off x="2225014"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2"/>
            <p:cNvSpPr/>
            <p:nvPr/>
          </p:nvSpPr>
          <p:spPr>
            <a:xfrm>
              <a:off x="2413988"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2"/>
            <p:cNvSpPr/>
            <p:nvPr/>
          </p:nvSpPr>
          <p:spPr>
            <a:xfrm>
              <a:off x="1469120" y="4370087"/>
              <a:ext cx="244620" cy="243174"/>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42"/>
          <p:cNvGrpSpPr/>
          <p:nvPr/>
        </p:nvGrpSpPr>
        <p:grpSpPr>
          <a:xfrm>
            <a:off x="6507489" y="4171636"/>
            <a:ext cx="1929297" cy="214090"/>
            <a:chOff x="6507489" y="4383920"/>
            <a:chExt cx="1929297" cy="214090"/>
          </a:xfrm>
        </p:grpSpPr>
        <p:grpSp>
          <p:nvGrpSpPr>
            <p:cNvPr id="2106" name="Google Shape;2106;p42"/>
            <p:cNvGrpSpPr/>
            <p:nvPr/>
          </p:nvGrpSpPr>
          <p:grpSpPr>
            <a:xfrm>
              <a:off x="6507489" y="4383920"/>
              <a:ext cx="214814" cy="214090"/>
              <a:chOff x="-26980600" y="3175500"/>
              <a:chExt cx="296950" cy="295950"/>
            </a:xfrm>
          </p:grpSpPr>
          <p:sp>
            <p:nvSpPr>
              <p:cNvPr id="2107" name="Google Shape;2107;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42"/>
            <p:cNvGrpSpPr/>
            <p:nvPr/>
          </p:nvGrpSpPr>
          <p:grpSpPr>
            <a:xfrm>
              <a:off x="6697987" y="4383920"/>
              <a:ext cx="214814" cy="214090"/>
              <a:chOff x="-26980600" y="3175500"/>
              <a:chExt cx="296950" cy="295950"/>
            </a:xfrm>
          </p:grpSpPr>
          <p:sp>
            <p:nvSpPr>
              <p:cNvPr id="2111" name="Google Shape;2111;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 name="Google Shape;2114;p42"/>
            <p:cNvGrpSpPr/>
            <p:nvPr/>
          </p:nvGrpSpPr>
          <p:grpSpPr>
            <a:xfrm>
              <a:off x="6888486" y="4383920"/>
              <a:ext cx="214814" cy="214090"/>
              <a:chOff x="-26980600" y="3175500"/>
              <a:chExt cx="296950" cy="295950"/>
            </a:xfrm>
          </p:grpSpPr>
          <p:sp>
            <p:nvSpPr>
              <p:cNvPr id="2115" name="Google Shape;2115;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 name="Google Shape;2118;p42"/>
            <p:cNvGrpSpPr/>
            <p:nvPr/>
          </p:nvGrpSpPr>
          <p:grpSpPr>
            <a:xfrm>
              <a:off x="7078984" y="4383920"/>
              <a:ext cx="214814" cy="214090"/>
              <a:chOff x="-26980600" y="3175500"/>
              <a:chExt cx="296950" cy="295950"/>
            </a:xfrm>
          </p:grpSpPr>
          <p:sp>
            <p:nvSpPr>
              <p:cNvPr id="2119" name="Google Shape;2119;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42"/>
            <p:cNvGrpSpPr/>
            <p:nvPr/>
          </p:nvGrpSpPr>
          <p:grpSpPr>
            <a:xfrm>
              <a:off x="7269482" y="4383920"/>
              <a:ext cx="214814" cy="214090"/>
              <a:chOff x="-26980600" y="3175500"/>
              <a:chExt cx="296950" cy="295950"/>
            </a:xfrm>
          </p:grpSpPr>
          <p:sp>
            <p:nvSpPr>
              <p:cNvPr id="2123" name="Google Shape;2123;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 name="Google Shape;2126;p42"/>
            <p:cNvGrpSpPr/>
            <p:nvPr/>
          </p:nvGrpSpPr>
          <p:grpSpPr>
            <a:xfrm>
              <a:off x="7459980" y="4383920"/>
              <a:ext cx="214814" cy="214090"/>
              <a:chOff x="-26980600" y="3175500"/>
              <a:chExt cx="296950" cy="295950"/>
            </a:xfrm>
          </p:grpSpPr>
          <p:sp>
            <p:nvSpPr>
              <p:cNvPr id="2127" name="Google Shape;2127;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42"/>
            <p:cNvGrpSpPr/>
            <p:nvPr/>
          </p:nvGrpSpPr>
          <p:grpSpPr>
            <a:xfrm>
              <a:off x="7650478" y="4383920"/>
              <a:ext cx="214814" cy="214090"/>
              <a:chOff x="-26980600" y="3175500"/>
              <a:chExt cx="296950" cy="295950"/>
            </a:xfrm>
          </p:grpSpPr>
          <p:sp>
            <p:nvSpPr>
              <p:cNvPr id="2131" name="Google Shape;2131;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42"/>
            <p:cNvGrpSpPr/>
            <p:nvPr/>
          </p:nvGrpSpPr>
          <p:grpSpPr>
            <a:xfrm>
              <a:off x="7840976" y="4383920"/>
              <a:ext cx="214814" cy="214090"/>
              <a:chOff x="-26980600" y="3175500"/>
              <a:chExt cx="296950" cy="295950"/>
            </a:xfrm>
          </p:grpSpPr>
          <p:sp>
            <p:nvSpPr>
              <p:cNvPr id="2135" name="Google Shape;2135;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 name="Google Shape;2138;p42"/>
            <p:cNvGrpSpPr/>
            <p:nvPr/>
          </p:nvGrpSpPr>
          <p:grpSpPr>
            <a:xfrm>
              <a:off x="8031475" y="4383920"/>
              <a:ext cx="214814" cy="214090"/>
              <a:chOff x="-26980600" y="3175500"/>
              <a:chExt cx="296950" cy="295950"/>
            </a:xfrm>
          </p:grpSpPr>
          <p:sp>
            <p:nvSpPr>
              <p:cNvPr id="2139" name="Google Shape;2139;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42"/>
            <p:cNvGrpSpPr/>
            <p:nvPr/>
          </p:nvGrpSpPr>
          <p:grpSpPr>
            <a:xfrm>
              <a:off x="8221973" y="4383920"/>
              <a:ext cx="214814" cy="214090"/>
              <a:chOff x="-26980600" y="3175500"/>
              <a:chExt cx="296950" cy="295950"/>
            </a:xfrm>
          </p:grpSpPr>
          <p:sp>
            <p:nvSpPr>
              <p:cNvPr id="2143" name="Google Shape;2143;p4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46" name="Google Shape;2146;p42"/>
          <p:cNvGrpSpPr/>
          <p:nvPr/>
        </p:nvGrpSpPr>
        <p:grpSpPr>
          <a:xfrm>
            <a:off x="6514278" y="2353183"/>
            <a:ext cx="1913200" cy="283265"/>
            <a:chOff x="6514278" y="2353183"/>
            <a:chExt cx="1913200" cy="283265"/>
          </a:xfrm>
        </p:grpSpPr>
        <p:grpSp>
          <p:nvGrpSpPr>
            <p:cNvPr id="2147" name="Google Shape;2147;p42"/>
            <p:cNvGrpSpPr/>
            <p:nvPr/>
          </p:nvGrpSpPr>
          <p:grpSpPr>
            <a:xfrm>
              <a:off x="8286378" y="2353183"/>
              <a:ext cx="141100" cy="283265"/>
              <a:chOff x="3984950" y="3213600"/>
              <a:chExt cx="239925" cy="481825"/>
            </a:xfrm>
          </p:grpSpPr>
          <p:sp>
            <p:nvSpPr>
              <p:cNvPr id="2148" name="Google Shape;2148;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49" name="Google Shape;2149;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50" name="Google Shape;2150;p42"/>
            <p:cNvGrpSpPr/>
            <p:nvPr/>
          </p:nvGrpSpPr>
          <p:grpSpPr>
            <a:xfrm>
              <a:off x="8089478" y="2353183"/>
              <a:ext cx="141100" cy="283265"/>
              <a:chOff x="3984950" y="3213600"/>
              <a:chExt cx="239925" cy="481825"/>
            </a:xfrm>
          </p:grpSpPr>
          <p:sp>
            <p:nvSpPr>
              <p:cNvPr id="2151" name="Google Shape;2151;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52" name="Google Shape;2152;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53" name="Google Shape;2153;p42"/>
            <p:cNvGrpSpPr/>
            <p:nvPr/>
          </p:nvGrpSpPr>
          <p:grpSpPr>
            <a:xfrm>
              <a:off x="7892578" y="2353183"/>
              <a:ext cx="141100" cy="283265"/>
              <a:chOff x="3984950" y="3213600"/>
              <a:chExt cx="239925" cy="481825"/>
            </a:xfrm>
          </p:grpSpPr>
          <p:sp>
            <p:nvSpPr>
              <p:cNvPr id="2154" name="Google Shape;2154;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55" name="Google Shape;2155;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56" name="Google Shape;2156;p42"/>
            <p:cNvGrpSpPr/>
            <p:nvPr/>
          </p:nvGrpSpPr>
          <p:grpSpPr>
            <a:xfrm>
              <a:off x="7695678" y="2353183"/>
              <a:ext cx="141100" cy="283265"/>
              <a:chOff x="3984950" y="3213600"/>
              <a:chExt cx="239925" cy="481825"/>
            </a:xfrm>
          </p:grpSpPr>
          <p:sp>
            <p:nvSpPr>
              <p:cNvPr id="2157" name="Google Shape;2157;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58" name="Google Shape;2158;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59" name="Google Shape;2159;p42"/>
            <p:cNvGrpSpPr/>
            <p:nvPr/>
          </p:nvGrpSpPr>
          <p:grpSpPr>
            <a:xfrm>
              <a:off x="7498778" y="2353183"/>
              <a:ext cx="141100" cy="283265"/>
              <a:chOff x="3984950" y="3213600"/>
              <a:chExt cx="239925" cy="481825"/>
            </a:xfrm>
          </p:grpSpPr>
          <p:sp>
            <p:nvSpPr>
              <p:cNvPr id="2160" name="Google Shape;2160;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61" name="Google Shape;2161;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62" name="Google Shape;2162;p42"/>
            <p:cNvGrpSpPr/>
            <p:nvPr/>
          </p:nvGrpSpPr>
          <p:grpSpPr>
            <a:xfrm>
              <a:off x="7301878" y="2353183"/>
              <a:ext cx="141100" cy="283265"/>
              <a:chOff x="3984950" y="3213600"/>
              <a:chExt cx="239925" cy="481825"/>
            </a:xfrm>
          </p:grpSpPr>
          <p:sp>
            <p:nvSpPr>
              <p:cNvPr id="2163" name="Google Shape;2163;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64" name="Google Shape;2164;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65" name="Google Shape;2165;p42"/>
            <p:cNvGrpSpPr/>
            <p:nvPr/>
          </p:nvGrpSpPr>
          <p:grpSpPr>
            <a:xfrm>
              <a:off x="7104978" y="2353183"/>
              <a:ext cx="141100" cy="283265"/>
              <a:chOff x="3984950" y="3213600"/>
              <a:chExt cx="239925" cy="481825"/>
            </a:xfrm>
          </p:grpSpPr>
          <p:sp>
            <p:nvSpPr>
              <p:cNvPr id="2166" name="Google Shape;2166;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67" name="Google Shape;2167;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68" name="Google Shape;2168;p42"/>
            <p:cNvGrpSpPr/>
            <p:nvPr/>
          </p:nvGrpSpPr>
          <p:grpSpPr>
            <a:xfrm>
              <a:off x="6908078" y="2353183"/>
              <a:ext cx="141100" cy="283265"/>
              <a:chOff x="3984950" y="3213600"/>
              <a:chExt cx="239925" cy="481825"/>
            </a:xfrm>
          </p:grpSpPr>
          <p:sp>
            <p:nvSpPr>
              <p:cNvPr id="2169" name="Google Shape;2169;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70" name="Google Shape;2170;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71" name="Google Shape;2171;p42"/>
            <p:cNvGrpSpPr/>
            <p:nvPr/>
          </p:nvGrpSpPr>
          <p:grpSpPr>
            <a:xfrm>
              <a:off x="6711178" y="2353183"/>
              <a:ext cx="141100" cy="283265"/>
              <a:chOff x="3984950" y="3213600"/>
              <a:chExt cx="239925" cy="481825"/>
            </a:xfrm>
          </p:grpSpPr>
          <p:sp>
            <p:nvSpPr>
              <p:cNvPr id="2172" name="Google Shape;2172;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73" name="Google Shape;2173;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174" name="Google Shape;2174;p42"/>
            <p:cNvGrpSpPr/>
            <p:nvPr/>
          </p:nvGrpSpPr>
          <p:grpSpPr>
            <a:xfrm>
              <a:off x="6514278" y="2353183"/>
              <a:ext cx="141100" cy="283265"/>
              <a:chOff x="3984950" y="3213600"/>
              <a:chExt cx="239925" cy="481825"/>
            </a:xfrm>
          </p:grpSpPr>
          <p:sp>
            <p:nvSpPr>
              <p:cNvPr id="2175" name="Google Shape;2175;p4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176" name="Google Shape;2176;p4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sp>
        <p:nvSpPr>
          <p:cNvPr id="2177" name="Google Shape;2177;p42"/>
          <p:cNvSpPr txBox="1"/>
          <p:nvPr>
            <p:ph idx="4294967295" type="title"/>
          </p:nvPr>
        </p:nvSpPr>
        <p:spPr>
          <a:xfrm>
            <a:off x="2739900" y="2353225"/>
            <a:ext cx="438600" cy="283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b="1" lang="en" sz="1600">
                <a:solidFill>
                  <a:schemeClr val="dk2"/>
                </a:solidFill>
                <a:latin typeface="Roboto"/>
                <a:ea typeface="Roboto"/>
                <a:cs typeface="Roboto"/>
                <a:sym typeface="Roboto"/>
              </a:rPr>
              <a:t>7/10</a:t>
            </a:r>
            <a:endParaRPr b="1" sz="1600">
              <a:solidFill>
                <a:schemeClr val="dk2"/>
              </a:solidFill>
              <a:latin typeface="Roboto"/>
              <a:ea typeface="Roboto"/>
              <a:cs typeface="Roboto"/>
              <a:sym typeface="Roboto"/>
            </a:endParaRPr>
          </a:p>
        </p:txBody>
      </p:sp>
      <p:sp>
        <p:nvSpPr>
          <p:cNvPr id="2178" name="Google Shape;2178;p42"/>
          <p:cNvSpPr txBox="1"/>
          <p:nvPr>
            <p:ph idx="4294967295" type="title"/>
          </p:nvPr>
        </p:nvSpPr>
        <p:spPr>
          <a:xfrm>
            <a:off x="2739900" y="4137077"/>
            <a:ext cx="438600" cy="283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b="1" lang="en" sz="1600">
                <a:solidFill>
                  <a:schemeClr val="dk2"/>
                </a:solidFill>
                <a:latin typeface="Roboto"/>
                <a:ea typeface="Roboto"/>
                <a:cs typeface="Roboto"/>
                <a:sym typeface="Roboto"/>
              </a:rPr>
              <a:t>5</a:t>
            </a:r>
            <a:r>
              <a:rPr b="1" lang="en" sz="1600">
                <a:solidFill>
                  <a:schemeClr val="dk2"/>
                </a:solidFill>
                <a:latin typeface="Roboto"/>
                <a:ea typeface="Roboto"/>
                <a:cs typeface="Roboto"/>
                <a:sym typeface="Roboto"/>
              </a:rPr>
              <a:t>/10</a:t>
            </a:r>
            <a:endParaRPr b="1" sz="1600">
              <a:solidFill>
                <a:schemeClr val="dk2"/>
              </a:solidFill>
              <a:latin typeface="Roboto"/>
              <a:ea typeface="Roboto"/>
              <a:cs typeface="Roboto"/>
              <a:sym typeface="Roboto"/>
            </a:endParaRPr>
          </a:p>
        </p:txBody>
      </p:sp>
      <p:sp>
        <p:nvSpPr>
          <p:cNvPr id="2179" name="Google Shape;2179;p42"/>
          <p:cNvSpPr txBox="1"/>
          <p:nvPr>
            <p:ph idx="4294967295" type="title"/>
          </p:nvPr>
        </p:nvSpPr>
        <p:spPr>
          <a:xfrm>
            <a:off x="5975875" y="2353216"/>
            <a:ext cx="436500" cy="2832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b="1" lang="en" sz="1600">
                <a:solidFill>
                  <a:schemeClr val="dk2"/>
                </a:solidFill>
                <a:latin typeface="Roboto"/>
                <a:ea typeface="Roboto"/>
                <a:cs typeface="Roboto"/>
                <a:sym typeface="Roboto"/>
              </a:rPr>
              <a:t>8</a:t>
            </a:r>
            <a:r>
              <a:rPr b="1" lang="en" sz="1600">
                <a:solidFill>
                  <a:schemeClr val="dk2"/>
                </a:solidFill>
                <a:latin typeface="Roboto"/>
                <a:ea typeface="Roboto"/>
                <a:cs typeface="Roboto"/>
                <a:sym typeface="Roboto"/>
              </a:rPr>
              <a:t>/10</a:t>
            </a:r>
            <a:endParaRPr b="1" sz="1600">
              <a:solidFill>
                <a:schemeClr val="dk2"/>
              </a:solidFill>
              <a:latin typeface="Roboto"/>
              <a:ea typeface="Roboto"/>
              <a:cs typeface="Roboto"/>
              <a:sym typeface="Roboto"/>
            </a:endParaRPr>
          </a:p>
        </p:txBody>
      </p:sp>
      <p:sp>
        <p:nvSpPr>
          <p:cNvPr id="2180" name="Google Shape;2180;p42"/>
          <p:cNvSpPr txBox="1"/>
          <p:nvPr>
            <p:ph idx="4294967295" type="title"/>
          </p:nvPr>
        </p:nvSpPr>
        <p:spPr>
          <a:xfrm>
            <a:off x="5978212" y="4137081"/>
            <a:ext cx="436500" cy="2832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b="1" lang="en" sz="1600">
                <a:solidFill>
                  <a:schemeClr val="dk2"/>
                </a:solidFill>
                <a:latin typeface="Roboto"/>
                <a:ea typeface="Roboto"/>
                <a:cs typeface="Roboto"/>
                <a:sym typeface="Roboto"/>
              </a:rPr>
              <a:t>3</a:t>
            </a:r>
            <a:r>
              <a:rPr b="1" lang="en" sz="1600">
                <a:solidFill>
                  <a:schemeClr val="dk2"/>
                </a:solidFill>
                <a:latin typeface="Roboto"/>
                <a:ea typeface="Roboto"/>
                <a:cs typeface="Roboto"/>
                <a:sym typeface="Roboto"/>
              </a:rPr>
              <a:t>/10</a:t>
            </a:r>
            <a:endParaRPr b="1" sz="1600">
              <a:solidFill>
                <a:schemeClr val="dk2"/>
              </a:solidFill>
              <a:latin typeface="Roboto"/>
              <a:ea typeface="Roboto"/>
              <a:cs typeface="Roboto"/>
              <a:sym typeface="Roboto"/>
            </a:endParaRPr>
          </a:p>
        </p:txBody>
      </p:sp>
      <p:grpSp>
        <p:nvGrpSpPr>
          <p:cNvPr id="2181" name="Google Shape;2181;p42"/>
          <p:cNvGrpSpPr/>
          <p:nvPr/>
        </p:nvGrpSpPr>
        <p:grpSpPr>
          <a:xfrm rot="8716904">
            <a:off x="709022" y="52355"/>
            <a:ext cx="1938213" cy="1094850"/>
            <a:chOff x="5913720" y="338987"/>
            <a:chExt cx="2574977" cy="1454542"/>
          </a:xfrm>
        </p:grpSpPr>
        <p:sp>
          <p:nvSpPr>
            <p:cNvPr id="2182" name="Google Shape;2182;p42"/>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3" name="Google Shape;2183;p42"/>
            <p:cNvGrpSpPr/>
            <p:nvPr/>
          </p:nvGrpSpPr>
          <p:grpSpPr>
            <a:xfrm>
              <a:off x="7139184" y="679702"/>
              <a:ext cx="115823" cy="111412"/>
              <a:chOff x="7483850" y="1849650"/>
              <a:chExt cx="144400" cy="138900"/>
            </a:xfrm>
          </p:grpSpPr>
          <p:sp>
            <p:nvSpPr>
              <p:cNvPr id="2184" name="Google Shape;2184;p4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 name="Google Shape;2186;p42"/>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2"/>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2"/>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9" name="Google Shape;2189;p42"/>
            <p:cNvGrpSpPr/>
            <p:nvPr/>
          </p:nvGrpSpPr>
          <p:grpSpPr>
            <a:xfrm>
              <a:off x="5913720" y="815996"/>
              <a:ext cx="115823" cy="111412"/>
              <a:chOff x="7483850" y="1849650"/>
              <a:chExt cx="144400" cy="138900"/>
            </a:xfrm>
          </p:grpSpPr>
          <p:sp>
            <p:nvSpPr>
              <p:cNvPr id="2190" name="Google Shape;2190;p4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2" name="Google Shape;2192;p42"/>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2"/>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4" name="Google Shape;2194;p42"/>
            <p:cNvGrpSpPr/>
            <p:nvPr/>
          </p:nvGrpSpPr>
          <p:grpSpPr>
            <a:xfrm flipH="1" rot="10800000">
              <a:off x="8372874" y="1255009"/>
              <a:ext cx="115823" cy="111412"/>
              <a:chOff x="7483850" y="1849650"/>
              <a:chExt cx="144400" cy="138900"/>
            </a:xfrm>
          </p:grpSpPr>
          <p:sp>
            <p:nvSpPr>
              <p:cNvPr id="2195" name="Google Shape;2195;p4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7" name="Google Shape;2197;p42"/>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8" name="Google Shape;2198;p42"/>
            <p:cNvGrpSpPr/>
            <p:nvPr/>
          </p:nvGrpSpPr>
          <p:grpSpPr>
            <a:xfrm flipH="1" rot="10800000">
              <a:off x="8074625" y="1520906"/>
              <a:ext cx="115823" cy="111412"/>
              <a:chOff x="7483850" y="1849650"/>
              <a:chExt cx="144400" cy="138900"/>
            </a:xfrm>
          </p:grpSpPr>
          <p:sp>
            <p:nvSpPr>
              <p:cNvPr id="2199" name="Google Shape;2199;p4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4" name="Shape 2204"/>
        <p:cNvGrpSpPr/>
        <p:nvPr/>
      </p:nvGrpSpPr>
      <p:grpSpPr>
        <a:xfrm>
          <a:off x="0" y="0"/>
          <a:ext cx="0" cy="0"/>
          <a:chOff x="0" y="0"/>
          <a:chExt cx="0" cy="0"/>
        </a:xfrm>
      </p:grpSpPr>
      <p:sp>
        <p:nvSpPr>
          <p:cNvPr id="2205" name="Google Shape;2205;p43"/>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THIS IS A MAP</a:t>
            </a:r>
            <a:endParaRPr/>
          </a:p>
        </p:txBody>
      </p:sp>
      <p:sp>
        <p:nvSpPr>
          <p:cNvPr id="2206" name="Google Shape;2206;p43"/>
          <p:cNvSpPr txBox="1"/>
          <p:nvPr/>
        </p:nvSpPr>
        <p:spPr>
          <a:xfrm>
            <a:off x="713225" y="1238838"/>
            <a:ext cx="1929300" cy="4107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400">
                <a:solidFill>
                  <a:schemeClr val="accent2"/>
                </a:solidFill>
                <a:latin typeface="Nerko One"/>
                <a:ea typeface="Nerko One"/>
                <a:cs typeface="Nerko One"/>
                <a:sym typeface="Nerko One"/>
              </a:rPr>
              <a:t>MERCURY</a:t>
            </a:r>
            <a:endParaRPr b="1" sz="2100">
              <a:solidFill>
                <a:srgbClr val="2C5A50"/>
              </a:solidFill>
              <a:latin typeface="Viga"/>
              <a:ea typeface="Viga"/>
              <a:cs typeface="Viga"/>
              <a:sym typeface="Viga"/>
            </a:endParaRPr>
          </a:p>
        </p:txBody>
      </p:sp>
      <p:sp>
        <p:nvSpPr>
          <p:cNvPr id="2207" name="Google Shape;2207;p43"/>
          <p:cNvSpPr txBox="1"/>
          <p:nvPr/>
        </p:nvSpPr>
        <p:spPr>
          <a:xfrm>
            <a:off x="713225" y="1746224"/>
            <a:ext cx="1929300" cy="5727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1600">
                <a:solidFill>
                  <a:schemeClr val="dk1"/>
                </a:solidFill>
                <a:latin typeface="Roboto"/>
                <a:ea typeface="Roboto"/>
                <a:cs typeface="Roboto"/>
                <a:sym typeface="Roboto"/>
              </a:rPr>
              <a:t>It’s the closest planet to the Sun</a:t>
            </a:r>
            <a:endParaRPr sz="1600">
              <a:solidFill>
                <a:schemeClr val="dk1"/>
              </a:solidFill>
              <a:latin typeface="Roboto"/>
              <a:ea typeface="Roboto"/>
              <a:cs typeface="Roboto"/>
              <a:sym typeface="Roboto"/>
            </a:endParaRPr>
          </a:p>
        </p:txBody>
      </p:sp>
      <p:sp>
        <p:nvSpPr>
          <p:cNvPr id="2208" name="Google Shape;2208;p43"/>
          <p:cNvSpPr txBox="1"/>
          <p:nvPr/>
        </p:nvSpPr>
        <p:spPr>
          <a:xfrm>
            <a:off x="713225" y="2315465"/>
            <a:ext cx="1929300" cy="4107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400">
                <a:solidFill>
                  <a:schemeClr val="accent4"/>
                </a:solidFill>
                <a:latin typeface="Nerko One"/>
                <a:ea typeface="Nerko One"/>
                <a:cs typeface="Nerko One"/>
                <a:sym typeface="Nerko One"/>
              </a:rPr>
              <a:t>MARS</a:t>
            </a:r>
            <a:endParaRPr b="1" sz="2100">
              <a:solidFill>
                <a:schemeClr val="accent4"/>
              </a:solidFill>
              <a:latin typeface="Viga"/>
              <a:ea typeface="Viga"/>
              <a:cs typeface="Viga"/>
              <a:sym typeface="Viga"/>
            </a:endParaRPr>
          </a:p>
        </p:txBody>
      </p:sp>
      <p:sp>
        <p:nvSpPr>
          <p:cNvPr id="2209" name="Google Shape;2209;p43"/>
          <p:cNvSpPr txBox="1"/>
          <p:nvPr/>
        </p:nvSpPr>
        <p:spPr>
          <a:xfrm>
            <a:off x="713225" y="2823825"/>
            <a:ext cx="1925100" cy="5727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1600">
                <a:latin typeface="Roboto"/>
                <a:ea typeface="Roboto"/>
                <a:cs typeface="Roboto"/>
                <a:sym typeface="Roboto"/>
              </a:rPr>
              <a:t>Mars is actually a very cold place</a:t>
            </a:r>
            <a:endParaRPr sz="1600">
              <a:solidFill>
                <a:schemeClr val="dk1"/>
              </a:solidFill>
              <a:latin typeface="Roboto"/>
              <a:ea typeface="Roboto"/>
              <a:cs typeface="Roboto"/>
              <a:sym typeface="Roboto"/>
            </a:endParaRPr>
          </a:p>
        </p:txBody>
      </p:sp>
      <p:grpSp>
        <p:nvGrpSpPr>
          <p:cNvPr id="2210" name="Google Shape;2210;p43"/>
          <p:cNvGrpSpPr/>
          <p:nvPr/>
        </p:nvGrpSpPr>
        <p:grpSpPr>
          <a:xfrm>
            <a:off x="3260239" y="1403483"/>
            <a:ext cx="4859793" cy="3195671"/>
            <a:chOff x="235800" y="830650"/>
            <a:chExt cx="6978450" cy="4588844"/>
          </a:xfrm>
        </p:grpSpPr>
        <p:sp>
          <p:nvSpPr>
            <p:cNvPr id="2211" name="Google Shape;2211;p4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7" name="Google Shape;2217;p43"/>
          <p:cNvSpPr txBox="1"/>
          <p:nvPr/>
        </p:nvSpPr>
        <p:spPr>
          <a:xfrm>
            <a:off x="711125" y="3443403"/>
            <a:ext cx="1929300" cy="4107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400">
                <a:solidFill>
                  <a:schemeClr val="lt2"/>
                </a:solidFill>
                <a:latin typeface="Nerko One"/>
                <a:ea typeface="Nerko One"/>
                <a:cs typeface="Nerko One"/>
                <a:sym typeface="Nerko One"/>
              </a:rPr>
              <a:t>NEPTUNE</a:t>
            </a:r>
            <a:endParaRPr b="1" sz="2100">
              <a:solidFill>
                <a:schemeClr val="lt2"/>
              </a:solidFill>
              <a:latin typeface="Viga"/>
              <a:ea typeface="Viga"/>
              <a:cs typeface="Viga"/>
              <a:sym typeface="Viga"/>
            </a:endParaRPr>
          </a:p>
        </p:txBody>
      </p:sp>
      <p:sp>
        <p:nvSpPr>
          <p:cNvPr id="2218" name="Google Shape;2218;p43"/>
          <p:cNvSpPr txBox="1"/>
          <p:nvPr/>
        </p:nvSpPr>
        <p:spPr>
          <a:xfrm>
            <a:off x="711125" y="3951763"/>
            <a:ext cx="1925100" cy="5727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1600">
                <a:solidFill>
                  <a:schemeClr val="dk1"/>
                </a:solidFill>
                <a:latin typeface="Roboto"/>
                <a:ea typeface="Roboto"/>
                <a:cs typeface="Roboto"/>
                <a:sym typeface="Roboto"/>
              </a:rPr>
              <a:t>It’s the farthest planet from the Sun</a:t>
            </a:r>
            <a:endParaRPr sz="1600">
              <a:solidFill>
                <a:schemeClr val="dk1"/>
              </a:solidFill>
              <a:latin typeface="Lato"/>
              <a:ea typeface="Lato"/>
              <a:cs typeface="Lato"/>
              <a:sym typeface="Lato"/>
            </a:endParaRPr>
          </a:p>
        </p:txBody>
      </p:sp>
      <p:sp>
        <p:nvSpPr>
          <p:cNvPr id="2219" name="Google Shape;2219;p43"/>
          <p:cNvSpPr/>
          <p:nvPr/>
        </p:nvSpPr>
        <p:spPr>
          <a:xfrm>
            <a:off x="3841729" y="197400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3"/>
          <p:cNvSpPr/>
          <p:nvPr/>
        </p:nvSpPr>
        <p:spPr>
          <a:xfrm>
            <a:off x="5735854" y="302442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3"/>
          <p:cNvSpPr/>
          <p:nvPr/>
        </p:nvSpPr>
        <p:spPr>
          <a:xfrm>
            <a:off x="6395379" y="208882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2" name="Google Shape;2222;p43"/>
          <p:cNvGrpSpPr/>
          <p:nvPr/>
        </p:nvGrpSpPr>
        <p:grpSpPr>
          <a:xfrm rot="3546874">
            <a:off x="2127684" y="2864302"/>
            <a:ext cx="1938294" cy="1094896"/>
            <a:chOff x="5913720" y="338987"/>
            <a:chExt cx="2574977" cy="1454542"/>
          </a:xfrm>
        </p:grpSpPr>
        <p:sp>
          <p:nvSpPr>
            <p:cNvPr id="2223" name="Google Shape;2223;p43"/>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4" name="Google Shape;2224;p43"/>
            <p:cNvGrpSpPr/>
            <p:nvPr/>
          </p:nvGrpSpPr>
          <p:grpSpPr>
            <a:xfrm>
              <a:off x="7139184" y="679702"/>
              <a:ext cx="115823" cy="111412"/>
              <a:chOff x="7483850" y="1849650"/>
              <a:chExt cx="144400" cy="138900"/>
            </a:xfrm>
          </p:grpSpPr>
          <p:sp>
            <p:nvSpPr>
              <p:cNvPr id="2225" name="Google Shape;2225;p4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7" name="Google Shape;2227;p43"/>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3"/>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3"/>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0" name="Google Shape;2230;p43"/>
            <p:cNvGrpSpPr/>
            <p:nvPr/>
          </p:nvGrpSpPr>
          <p:grpSpPr>
            <a:xfrm>
              <a:off x="5913720" y="815996"/>
              <a:ext cx="115823" cy="111412"/>
              <a:chOff x="7483850" y="1849650"/>
              <a:chExt cx="144400" cy="138900"/>
            </a:xfrm>
          </p:grpSpPr>
          <p:sp>
            <p:nvSpPr>
              <p:cNvPr id="2231" name="Google Shape;2231;p4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3" name="Google Shape;2233;p43"/>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3"/>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5" name="Google Shape;2235;p43"/>
            <p:cNvGrpSpPr/>
            <p:nvPr/>
          </p:nvGrpSpPr>
          <p:grpSpPr>
            <a:xfrm flipH="1" rot="10800000">
              <a:off x="8372874" y="1255009"/>
              <a:ext cx="115823" cy="111412"/>
              <a:chOff x="7483850" y="1849650"/>
              <a:chExt cx="144400" cy="138900"/>
            </a:xfrm>
          </p:grpSpPr>
          <p:sp>
            <p:nvSpPr>
              <p:cNvPr id="2236" name="Google Shape;2236;p4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8" name="Google Shape;2238;p43"/>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9" name="Google Shape;2239;p43"/>
            <p:cNvGrpSpPr/>
            <p:nvPr/>
          </p:nvGrpSpPr>
          <p:grpSpPr>
            <a:xfrm flipH="1" rot="10800000">
              <a:off x="8074625" y="1520906"/>
              <a:ext cx="115823" cy="111412"/>
              <a:chOff x="7483850" y="1849650"/>
              <a:chExt cx="144400" cy="138900"/>
            </a:xfrm>
          </p:grpSpPr>
          <p:sp>
            <p:nvSpPr>
              <p:cNvPr id="2240" name="Google Shape;2240;p4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5" name="Shape 2245"/>
        <p:cNvGrpSpPr/>
        <p:nvPr/>
      </p:nvGrpSpPr>
      <p:grpSpPr>
        <a:xfrm>
          <a:off x="0" y="0"/>
          <a:ext cx="0" cy="0"/>
          <a:chOff x="0" y="0"/>
          <a:chExt cx="0" cy="0"/>
        </a:xfrm>
      </p:grpSpPr>
      <p:sp>
        <p:nvSpPr>
          <p:cNvPr id="2246" name="Google Shape;2246;p44"/>
          <p:cNvSpPr txBox="1"/>
          <p:nvPr>
            <p:ph type="title"/>
          </p:nvPr>
        </p:nvSpPr>
        <p:spPr>
          <a:xfrm>
            <a:off x="1686276" y="1207025"/>
            <a:ext cx="2286000" cy="10041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DEVICES SOFTWARE</a:t>
            </a:r>
            <a:endParaRPr/>
          </a:p>
        </p:txBody>
      </p:sp>
      <p:sp>
        <p:nvSpPr>
          <p:cNvPr id="2247" name="Google Shape;2247;p44"/>
          <p:cNvSpPr txBox="1"/>
          <p:nvPr>
            <p:ph idx="1" type="subTitle"/>
          </p:nvPr>
        </p:nvSpPr>
        <p:spPr>
          <a:xfrm>
            <a:off x="1686276" y="2483525"/>
            <a:ext cx="2286000" cy="1533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replace the image on the screen with your own work. Right-click on it and then choose "Replace image" (in Google Slides) or "Change Picture" (in PPT) so you can add yours</a:t>
            </a:r>
            <a:endParaRPr/>
          </a:p>
        </p:txBody>
      </p:sp>
      <p:sp>
        <p:nvSpPr>
          <p:cNvPr id="2248" name="Google Shape;2248;p44"/>
          <p:cNvSpPr/>
          <p:nvPr/>
        </p:nvSpPr>
        <p:spPr>
          <a:xfrm>
            <a:off x="5379927" y="1257300"/>
            <a:ext cx="1798221" cy="2417902"/>
          </a:xfrm>
          <a:custGeom>
            <a:rect b="b" l="l" r="r" t="t"/>
            <a:pathLst>
              <a:path extrusionOk="0" h="91674" w="68179">
                <a:moveTo>
                  <a:pt x="4712" y="1"/>
                </a:moveTo>
                <a:cubicBezTo>
                  <a:pt x="2128" y="1"/>
                  <a:pt x="1" y="2098"/>
                  <a:pt x="1" y="4712"/>
                </a:cubicBezTo>
                <a:lnTo>
                  <a:pt x="1" y="86963"/>
                </a:lnTo>
                <a:cubicBezTo>
                  <a:pt x="1" y="89546"/>
                  <a:pt x="2098" y="91674"/>
                  <a:pt x="4712" y="91674"/>
                </a:cubicBezTo>
                <a:lnTo>
                  <a:pt x="63436" y="91674"/>
                </a:lnTo>
                <a:cubicBezTo>
                  <a:pt x="66050" y="91674"/>
                  <a:pt x="68178" y="89577"/>
                  <a:pt x="68117" y="86963"/>
                </a:cubicBezTo>
                <a:lnTo>
                  <a:pt x="68117" y="4712"/>
                </a:lnTo>
                <a:cubicBezTo>
                  <a:pt x="68117" y="2129"/>
                  <a:pt x="66050" y="1"/>
                  <a:pt x="634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4"/>
          <p:cNvSpPr/>
          <p:nvPr/>
        </p:nvSpPr>
        <p:spPr>
          <a:xfrm>
            <a:off x="6044461" y="3527469"/>
            <a:ext cx="469027" cy="20071"/>
          </a:xfrm>
          <a:custGeom>
            <a:rect b="b" l="l" r="r" t="t"/>
            <a:pathLst>
              <a:path extrusionOk="0" h="761" w="17783">
                <a:moveTo>
                  <a:pt x="396" y="0"/>
                </a:moveTo>
                <a:cubicBezTo>
                  <a:pt x="183" y="0"/>
                  <a:pt x="1" y="152"/>
                  <a:pt x="1" y="395"/>
                </a:cubicBezTo>
                <a:cubicBezTo>
                  <a:pt x="1" y="578"/>
                  <a:pt x="153" y="760"/>
                  <a:pt x="396" y="760"/>
                </a:cubicBezTo>
                <a:lnTo>
                  <a:pt x="17417" y="760"/>
                </a:lnTo>
                <a:cubicBezTo>
                  <a:pt x="17630" y="760"/>
                  <a:pt x="17782" y="578"/>
                  <a:pt x="17782" y="395"/>
                </a:cubicBezTo>
                <a:cubicBezTo>
                  <a:pt x="17782" y="213"/>
                  <a:pt x="17630" y="0"/>
                  <a:pt x="17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50" name="Google Shape;2250;p44"/>
          <p:cNvPicPr preferRelativeResize="0"/>
          <p:nvPr/>
        </p:nvPicPr>
        <p:blipFill rotWithShape="1">
          <a:blip r:embed="rId3">
            <a:alphaModFix/>
          </a:blip>
          <a:srcRect b="36074" l="36947" r="36944" t="5551"/>
          <a:stretch/>
        </p:blipFill>
        <p:spPr>
          <a:xfrm>
            <a:off x="5452279" y="1340055"/>
            <a:ext cx="1653600" cy="2079600"/>
          </a:xfrm>
          <a:prstGeom prst="roundRect">
            <a:avLst>
              <a:gd fmla="val 3075" name="adj"/>
            </a:avLst>
          </a:prstGeom>
          <a:noFill/>
          <a:ln>
            <a:noFill/>
          </a:ln>
        </p:spPr>
      </p:pic>
      <p:sp>
        <p:nvSpPr>
          <p:cNvPr id="2251" name="Google Shape;2251;p44"/>
          <p:cNvSpPr/>
          <p:nvPr/>
        </p:nvSpPr>
        <p:spPr>
          <a:xfrm>
            <a:off x="4812003" y="2393083"/>
            <a:ext cx="811732" cy="1543263"/>
          </a:xfrm>
          <a:custGeom>
            <a:rect b="b" l="l" r="r" t="t"/>
            <a:pathLst>
              <a:path extrusionOk="0" h="71947" w="37843">
                <a:moveTo>
                  <a:pt x="4377" y="0"/>
                </a:moveTo>
                <a:cubicBezTo>
                  <a:pt x="1976" y="0"/>
                  <a:pt x="0" y="1945"/>
                  <a:pt x="0" y="4377"/>
                </a:cubicBezTo>
                <a:lnTo>
                  <a:pt x="0" y="66779"/>
                </a:lnTo>
                <a:cubicBezTo>
                  <a:pt x="0" y="69636"/>
                  <a:pt x="2310" y="71946"/>
                  <a:pt x="5167" y="71946"/>
                </a:cubicBezTo>
                <a:lnTo>
                  <a:pt x="32675" y="71946"/>
                </a:lnTo>
                <a:cubicBezTo>
                  <a:pt x="35533" y="71946"/>
                  <a:pt x="37843" y="69636"/>
                  <a:pt x="37843" y="66749"/>
                </a:cubicBezTo>
                <a:lnTo>
                  <a:pt x="37843" y="4377"/>
                </a:lnTo>
                <a:cubicBezTo>
                  <a:pt x="37843" y="1976"/>
                  <a:pt x="35897" y="0"/>
                  <a:pt x="33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4"/>
          <p:cNvSpPr/>
          <p:nvPr/>
        </p:nvSpPr>
        <p:spPr>
          <a:xfrm>
            <a:off x="5084544" y="3851012"/>
            <a:ext cx="254955" cy="16967"/>
          </a:xfrm>
          <a:custGeom>
            <a:rect b="b" l="l" r="r" t="t"/>
            <a:pathLst>
              <a:path extrusionOk="0" h="791" w="11886">
                <a:moveTo>
                  <a:pt x="304" y="1"/>
                </a:moveTo>
                <a:cubicBezTo>
                  <a:pt x="152" y="1"/>
                  <a:pt x="0" y="153"/>
                  <a:pt x="0" y="305"/>
                </a:cubicBezTo>
                <a:lnTo>
                  <a:pt x="0" y="487"/>
                </a:lnTo>
                <a:cubicBezTo>
                  <a:pt x="0" y="639"/>
                  <a:pt x="152" y="791"/>
                  <a:pt x="304" y="791"/>
                </a:cubicBezTo>
                <a:lnTo>
                  <a:pt x="11581" y="791"/>
                </a:lnTo>
                <a:cubicBezTo>
                  <a:pt x="11733" y="791"/>
                  <a:pt x="11885" y="639"/>
                  <a:pt x="11885" y="487"/>
                </a:cubicBezTo>
                <a:lnTo>
                  <a:pt x="11885" y="305"/>
                </a:lnTo>
                <a:cubicBezTo>
                  <a:pt x="11885" y="122"/>
                  <a:pt x="11764" y="1"/>
                  <a:pt x="115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53" name="Google Shape;2253;p44"/>
          <p:cNvPicPr preferRelativeResize="0"/>
          <p:nvPr/>
        </p:nvPicPr>
        <p:blipFill rotWithShape="1">
          <a:blip r:embed="rId4">
            <a:alphaModFix/>
          </a:blip>
          <a:srcRect b="0" l="7748" r="7748" t="0"/>
          <a:stretch/>
        </p:blipFill>
        <p:spPr>
          <a:xfrm>
            <a:off x="4882176" y="2471787"/>
            <a:ext cx="681600" cy="1238400"/>
          </a:xfrm>
          <a:prstGeom prst="roundRect">
            <a:avLst>
              <a:gd fmla="val 3945" name="adj"/>
            </a:avLst>
          </a:prstGeom>
          <a:noFill/>
          <a:ln>
            <a:noFill/>
          </a:ln>
        </p:spPr>
      </p:pic>
      <p:grpSp>
        <p:nvGrpSpPr>
          <p:cNvPr id="2254" name="Google Shape;2254;p44"/>
          <p:cNvGrpSpPr/>
          <p:nvPr/>
        </p:nvGrpSpPr>
        <p:grpSpPr>
          <a:xfrm>
            <a:off x="581038" y="398187"/>
            <a:ext cx="785762" cy="596538"/>
            <a:chOff x="581038" y="398187"/>
            <a:chExt cx="785762" cy="596538"/>
          </a:xfrm>
        </p:grpSpPr>
        <p:sp>
          <p:nvSpPr>
            <p:cNvPr id="2255" name="Google Shape;2255;p44"/>
            <p:cNvSpPr/>
            <p:nvPr/>
          </p:nvSpPr>
          <p:spPr>
            <a:xfrm rot="-10679036">
              <a:off x="588509" y="406698"/>
              <a:ext cx="491520" cy="433385"/>
            </a:xfrm>
            <a:custGeom>
              <a:rect b="b" l="l" r="r" t="t"/>
              <a:pathLst>
                <a:path extrusionOk="0" h="13374" w="15168">
                  <a:moveTo>
                    <a:pt x="7584" y="0"/>
                  </a:moveTo>
                  <a:cubicBezTo>
                    <a:pt x="6729" y="0"/>
                    <a:pt x="5859" y="166"/>
                    <a:pt x="5015" y="517"/>
                  </a:cubicBezTo>
                  <a:cubicBezTo>
                    <a:pt x="1611" y="1915"/>
                    <a:pt x="0" y="5836"/>
                    <a:pt x="1398" y="9240"/>
                  </a:cubicBezTo>
                  <a:cubicBezTo>
                    <a:pt x="2476" y="11809"/>
                    <a:pt x="4956" y="13374"/>
                    <a:pt x="7583" y="13374"/>
                  </a:cubicBezTo>
                  <a:cubicBezTo>
                    <a:pt x="8438" y="13374"/>
                    <a:pt x="9309" y="13208"/>
                    <a:pt x="10152" y="12857"/>
                  </a:cubicBezTo>
                  <a:cubicBezTo>
                    <a:pt x="13557" y="11459"/>
                    <a:pt x="15168" y="7538"/>
                    <a:pt x="13769" y="4134"/>
                  </a:cubicBezTo>
                  <a:cubicBezTo>
                    <a:pt x="12691" y="1565"/>
                    <a:pt x="10212" y="0"/>
                    <a:pt x="75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6" name="Google Shape;2256;p44"/>
            <p:cNvGrpSpPr/>
            <p:nvPr/>
          </p:nvGrpSpPr>
          <p:grpSpPr>
            <a:xfrm>
              <a:off x="788725" y="600300"/>
              <a:ext cx="578075" cy="394425"/>
              <a:chOff x="4752400" y="1152025"/>
              <a:chExt cx="578075" cy="394425"/>
            </a:xfrm>
          </p:grpSpPr>
          <p:sp>
            <p:nvSpPr>
              <p:cNvPr id="2257" name="Google Shape;2257;p44"/>
              <p:cNvSpPr/>
              <p:nvPr/>
            </p:nvSpPr>
            <p:spPr>
              <a:xfrm>
                <a:off x="4752400" y="1152025"/>
                <a:ext cx="64925" cy="64925"/>
              </a:xfrm>
              <a:custGeom>
                <a:rect b="b" l="l" r="r" t="t"/>
                <a:pathLst>
                  <a:path extrusionOk="0" h="2597" w="2597">
                    <a:moveTo>
                      <a:pt x="1120" y="1"/>
                    </a:moveTo>
                    <a:lnTo>
                      <a:pt x="1120" y="1120"/>
                    </a:lnTo>
                    <a:lnTo>
                      <a:pt x="1" y="1120"/>
                    </a:lnTo>
                    <a:lnTo>
                      <a:pt x="1" y="1477"/>
                    </a:lnTo>
                    <a:lnTo>
                      <a:pt x="1120" y="1477"/>
                    </a:lnTo>
                    <a:lnTo>
                      <a:pt x="1120" y="2596"/>
                    </a:lnTo>
                    <a:lnTo>
                      <a:pt x="1477" y="2596"/>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4"/>
              <p:cNvSpPr/>
              <p:nvPr/>
            </p:nvSpPr>
            <p:spPr>
              <a:xfrm>
                <a:off x="4923575" y="1152025"/>
                <a:ext cx="64600" cy="64925"/>
              </a:xfrm>
              <a:custGeom>
                <a:rect b="b" l="l" r="r" t="t"/>
                <a:pathLst>
                  <a:path extrusionOk="0" h="2597" w="2584">
                    <a:moveTo>
                      <a:pt x="1119" y="1"/>
                    </a:moveTo>
                    <a:lnTo>
                      <a:pt x="1119" y="1120"/>
                    </a:lnTo>
                    <a:lnTo>
                      <a:pt x="0" y="1120"/>
                    </a:lnTo>
                    <a:lnTo>
                      <a:pt x="0" y="1477"/>
                    </a:lnTo>
                    <a:lnTo>
                      <a:pt x="1119" y="1477"/>
                    </a:lnTo>
                    <a:lnTo>
                      <a:pt x="1119" y="2596"/>
                    </a:lnTo>
                    <a:lnTo>
                      <a:pt x="1465" y="2596"/>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4"/>
              <p:cNvSpPr/>
              <p:nvPr/>
            </p:nvSpPr>
            <p:spPr>
              <a:xfrm>
                <a:off x="5094425" y="1152025"/>
                <a:ext cx="64900" cy="64925"/>
              </a:xfrm>
              <a:custGeom>
                <a:rect b="b" l="l" r="r" t="t"/>
                <a:pathLst>
                  <a:path extrusionOk="0" h="2597" w="2596">
                    <a:moveTo>
                      <a:pt x="1119" y="1"/>
                    </a:moveTo>
                    <a:lnTo>
                      <a:pt x="1119" y="1120"/>
                    </a:lnTo>
                    <a:lnTo>
                      <a:pt x="0" y="1120"/>
                    </a:lnTo>
                    <a:lnTo>
                      <a:pt x="0" y="1477"/>
                    </a:lnTo>
                    <a:lnTo>
                      <a:pt x="1119" y="1477"/>
                    </a:lnTo>
                    <a:lnTo>
                      <a:pt x="1119"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4"/>
              <p:cNvSpPr/>
              <p:nvPr/>
            </p:nvSpPr>
            <p:spPr>
              <a:xfrm>
                <a:off x="5265575" y="1152025"/>
                <a:ext cx="64900" cy="64925"/>
              </a:xfrm>
              <a:custGeom>
                <a:rect b="b" l="l" r="r" t="t"/>
                <a:pathLst>
                  <a:path extrusionOk="0" h="2597" w="2596">
                    <a:moveTo>
                      <a:pt x="1120" y="1"/>
                    </a:moveTo>
                    <a:lnTo>
                      <a:pt x="1120" y="1120"/>
                    </a:lnTo>
                    <a:lnTo>
                      <a:pt x="0" y="1120"/>
                    </a:lnTo>
                    <a:lnTo>
                      <a:pt x="0" y="1477"/>
                    </a:lnTo>
                    <a:lnTo>
                      <a:pt x="1120" y="1477"/>
                    </a:lnTo>
                    <a:lnTo>
                      <a:pt x="1120"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4"/>
              <p:cNvSpPr/>
              <p:nvPr/>
            </p:nvSpPr>
            <p:spPr>
              <a:xfrm>
                <a:off x="4752400" y="1316925"/>
                <a:ext cx="64925" cy="64625"/>
              </a:xfrm>
              <a:custGeom>
                <a:rect b="b" l="l" r="r" t="t"/>
                <a:pathLst>
                  <a:path extrusionOk="0" h="2585" w="2597">
                    <a:moveTo>
                      <a:pt x="1120" y="1"/>
                    </a:moveTo>
                    <a:lnTo>
                      <a:pt x="1120" y="1120"/>
                    </a:lnTo>
                    <a:lnTo>
                      <a:pt x="1" y="1120"/>
                    </a:lnTo>
                    <a:lnTo>
                      <a:pt x="1" y="1477"/>
                    </a:lnTo>
                    <a:lnTo>
                      <a:pt x="1120" y="1477"/>
                    </a:lnTo>
                    <a:lnTo>
                      <a:pt x="1120" y="2584"/>
                    </a:lnTo>
                    <a:lnTo>
                      <a:pt x="1477" y="2584"/>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4"/>
              <p:cNvSpPr/>
              <p:nvPr/>
            </p:nvSpPr>
            <p:spPr>
              <a:xfrm>
                <a:off x="4923575" y="1316925"/>
                <a:ext cx="64600" cy="64625"/>
              </a:xfrm>
              <a:custGeom>
                <a:rect b="b" l="l" r="r" t="t"/>
                <a:pathLst>
                  <a:path extrusionOk="0" h="2585" w="2584">
                    <a:moveTo>
                      <a:pt x="1119" y="1"/>
                    </a:moveTo>
                    <a:lnTo>
                      <a:pt x="1119" y="1120"/>
                    </a:lnTo>
                    <a:lnTo>
                      <a:pt x="0" y="1120"/>
                    </a:lnTo>
                    <a:lnTo>
                      <a:pt x="0" y="1477"/>
                    </a:lnTo>
                    <a:lnTo>
                      <a:pt x="1119" y="1477"/>
                    </a:lnTo>
                    <a:lnTo>
                      <a:pt x="1119" y="2584"/>
                    </a:lnTo>
                    <a:lnTo>
                      <a:pt x="1465" y="2584"/>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4"/>
              <p:cNvSpPr/>
              <p:nvPr/>
            </p:nvSpPr>
            <p:spPr>
              <a:xfrm>
                <a:off x="5094425" y="1316925"/>
                <a:ext cx="64900" cy="64625"/>
              </a:xfrm>
              <a:custGeom>
                <a:rect b="b" l="l" r="r" t="t"/>
                <a:pathLst>
                  <a:path extrusionOk="0" h="2585" w="2596">
                    <a:moveTo>
                      <a:pt x="1119" y="1"/>
                    </a:moveTo>
                    <a:lnTo>
                      <a:pt x="1119" y="1120"/>
                    </a:lnTo>
                    <a:lnTo>
                      <a:pt x="0" y="1120"/>
                    </a:lnTo>
                    <a:lnTo>
                      <a:pt x="0" y="1477"/>
                    </a:lnTo>
                    <a:lnTo>
                      <a:pt x="1119" y="1477"/>
                    </a:lnTo>
                    <a:lnTo>
                      <a:pt x="1119"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4"/>
              <p:cNvSpPr/>
              <p:nvPr/>
            </p:nvSpPr>
            <p:spPr>
              <a:xfrm>
                <a:off x="5265575" y="1316925"/>
                <a:ext cx="64900" cy="64625"/>
              </a:xfrm>
              <a:custGeom>
                <a:rect b="b" l="l" r="r" t="t"/>
                <a:pathLst>
                  <a:path extrusionOk="0" h="2585" w="2596">
                    <a:moveTo>
                      <a:pt x="1120" y="1"/>
                    </a:moveTo>
                    <a:lnTo>
                      <a:pt x="1120" y="1120"/>
                    </a:lnTo>
                    <a:lnTo>
                      <a:pt x="0" y="1120"/>
                    </a:lnTo>
                    <a:lnTo>
                      <a:pt x="0" y="1477"/>
                    </a:lnTo>
                    <a:lnTo>
                      <a:pt x="1120" y="1477"/>
                    </a:lnTo>
                    <a:lnTo>
                      <a:pt x="1120"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4"/>
              <p:cNvSpPr/>
              <p:nvPr/>
            </p:nvSpPr>
            <p:spPr>
              <a:xfrm>
                <a:off x="4752400" y="1481825"/>
                <a:ext cx="64925" cy="64625"/>
              </a:xfrm>
              <a:custGeom>
                <a:rect b="b" l="l" r="r" t="t"/>
                <a:pathLst>
                  <a:path extrusionOk="0" h="2585" w="2597">
                    <a:moveTo>
                      <a:pt x="1120" y="1"/>
                    </a:moveTo>
                    <a:lnTo>
                      <a:pt x="1120" y="1108"/>
                    </a:lnTo>
                    <a:lnTo>
                      <a:pt x="1" y="1108"/>
                    </a:lnTo>
                    <a:lnTo>
                      <a:pt x="1" y="1453"/>
                    </a:lnTo>
                    <a:lnTo>
                      <a:pt x="1120" y="1453"/>
                    </a:lnTo>
                    <a:lnTo>
                      <a:pt x="1120" y="2584"/>
                    </a:lnTo>
                    <a:lnTo>
                      <a:pt x="1477" y="2584"/>
                    </a:lnTo>
                    <a:lnTo>
                      <a:pt x="1477" y="1453"/>
                    </a:lnTo>
                    <a:lnTo>
                      <a:pt x="2597" y="1453"/>
                    </a:lnTo>
                    <a:lnTo>
                      <a:pt x="2597"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4"/>
              <p:cNvSpPr/>
              <p:nvPr/>
            </p:nvSpPr>
            <p:spPr>
              <a:xfrm>
                <a:off x="4923575" y="1481825"/>
                <a:ext cx="64600" cy="64625"/>
              </a:xfrm>
              <a:custGeom>
                <a:rect b="b" l="l" r="r" t="t"/>
                <a:pathLst>
                  <a:path extrusionOk="0" h="2585" w="2584">
                    <a:moveTo>
                      <a:pt x="1119" y="1"/>
                    </a:moveTo>
                    <a:lnTo>
                      <a:pt x="1119" y="1108"/>
                    </a:lnTo>
                    <a:lnTo>
                      <a:pt x="0" y="1108"/>
                    </a:lnTo>
                    <a:lnTo>
                      <a:pt x="0" y="1453"/>
                    </a:lnTo>
                    <a:lnTo>
                      <a:pt x="1119" y="1453"/>
                    </a:lnTo>
                    <a:lnTo>
                      <a:pt x="1119" y="2584"/>
                    </a:lnTo>
                    <a:lnTo>
                      <a:pt x="1465" y="2584"/>
                    </a:lnTo>
                    <a:lnTo>
                      <a:pt x="1465" y="1453"/>
                    </a:lnTo>
                    <a:lnTo>
                      <a:pt x="2584" y="1453"/>
                    </a:lnTo>
                    <a:lnTo>
                      <a:pt x="2584" y="1108"/>
                    </a:lnTo>
                    <a:lnTo>
                      <a:pt x="1465" y="1108"/>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4"/>
              <p:cNvSpPr/>
              <p:nvPr/>
            </p:nvSpPr>
            <p:spPr>
              <a:xfrm>
                <a:off x="5094425" y="1481825"/>
                <a:ext cx="64900" cy="64625"/>
              </a:xfrm>
              <a:custGeom>
                <a:rect b="b" l="l" r="r" t="t"/>
                <a:pathLst>
                  <a:path extrusionOk="0" h="2585" w="2596">
                    <a:moveTo>
                      <a:pt x="1119" y="1"/>
                    </a:moveTo>
                    <a:lnTo>
                      <a:pt x="1119" y="1108"/>
                    </a:lnTo>
                    <a:lnTo>
                      <a:pt x="0" y="1108"/>
                    </a:lnTo>
                    <a:lnTo>
                      <a:pt x="0" y="1453"/>
                    </a:lnTo>
                    <a:lnTo>
                      <a:pt x="1119" y="1453"/>
                    </a:lnTo>
                    <a:lnTo>
                      <a:pt x="1119"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4"/>
              <p:cNvSpPr/>
              <p:nvPr/>
            </p:nvSpPr>
            <p:spPr>
              <a:xfrm>
                <a:off x="5265575" y="1481825"/>
                <a:ext cx="64900" cy="64625"/>
              </a:xfrm>
              <a:custGeom>
                <a:rect b="b" l="l" r="r" t="t"/>
                <a:pathLst>
                  <a:path extrusionOk="0" h="2585" w="2596">
                    <a:moveTo>
                      <a:pt x="1120" y="1"/>
                    </a:moveTo>
                    <a:lnTo>
                      <a:pt x="1120" y="1108"/>
                    </a:lnTo>
                    <a:lnTo>
                      <a:pt x="0" y="1108"/>
                    </a:lnTo>
                    <a:lnTo>
                      <a:pt x="0" y="1453"/>
                    </a:lnTo>
                    <a:lnTo>
                      <a:pt x="1120" y="1453"/>
                    </a:lnTo>
                    <a:lnTo>
                      <a:pt x="1120"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sp>
        <p:nvSpPr>
          <p:cNvPr id="540" name="Google Shape;540;p27"/>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CONTENTS OF THIS TEMPLATE</a:t>
            </a:r>
            <a:endParaRPr/>
          </a:p>
        </p:txBody>
      </p:sp>
      <p:sp>
        <p:nvSpPr>
          <p:cNvPr id="541" name="Google Shape;541;p27"/>
          <p:cNvSpPr txBox="1"/>
          <p:nvPr>
            <p:ph idx="1" type="subTitle"/>
          </p:nvPr>
        </p:nvSpPr>
        <p:spPr>
          <a:xfrm>
            <a:off x="713225" y="1349325"/>
            <a:ext cx="7717500" cy="3147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t> template: </a:t>
            </a:r>
            <a:endParaRPr/>
          </a:p>
          <a:p>
            <a:pPr indent="-304800" lvl="0" marL="457200" rtl="0" algn="l">
              <a:spcBef>
                <a:spcPts val="0"/>
              </a:spcBef>
              <a:spcAft>
                <a:spcPts val="0"/>
              </a:spcAft>
              <a:buSzPts val="1200"/>
              <a:buAutoNum type="arabicPeriod"/>
            </a:pPr>
            <a:r>
              <a:rPr lang="en"/>
              <a:t>A slide structure based on a medical planner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spcBef>
                <a:spcPts val="0"/>
              </a:spcBef>
              <a:spcAft>
                <a:spcPts val="0"/>
              </a:spcAft>
              <a:buSzPts val="1200"/>
              <a:buAutoNum type="arabicPeriod"/>
            </a:pPr>
            <a:r>
              <a:rPr lang="en"/>
              <a:t>An assortment of graphic resources that are suitable for use in the presentation can be found in the </a:t>
            </a:r>
            <a:r>
              <a:rPr b="1" lang="en">
                <a:uFill>
                  <a:noFill/>
                </a:uFill>
                <a:hlinkClick action="ppaction://hlinksldjump" r:id="rId6"/>
              </a:rPr>
              <a:t>alternative resources slide</a:t>
            </a:r>
            <a:r>
              <a:rPr lang="en"/>
              <a:t>.</a:t>
            </a:r>
            <a:endParaRPr/>
          </a:p>
          <a:p>
            <a:pPr indent="-304800" lvl="0" marL="457200" rtl="0" algn="l">
              <a:spcBef>
                <a:spcPts val="0"/>
              </a:spcBef>
              <a:spcAft>
                <a:spcPts val="0"/>
              </a:spcAft>
              <a:buSzPts val="1200"/>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304800" lvl="0" marL="457200" rtl="0" algn="l">
              <a:spcBef>
                <a:spcPts val="0"/>
              </a:spcBef>
              <a:spcAft>
                <a:spcPts val="0"/>
              </a:spcAft>
              <a:buSzPts val="1200"/>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304800" lvl="0" marL="457200" rtl="0" algn="l">
              <a:spcBef>
                <a:spcPts val="0"/>
              </a:spcBef>
              <a:spcAft>
                <a:spcPts val="0"/>
              </a:spcAft>
              <a:buSzPts val="1200"/>
              <a:buAutoNum type="arabicPeriod"/>
            </a:pPr>
            <a:r>
              <a:rPr b="1" lang="en">
                <a:solidFill>
                  <a:schemeClr val="hlink"/>
                </a:solidFill>
                <a:uFill>
                  <a:noFill/>
                </a:uFill>
                <a:hlinkClick action="ppaction://hlinksldjump" r:id="rId9"/>
              </a:rPr>
              <a:t>Instructions for use</a:t>
            </a:r>
            <a:r>
              <a:rPr lang="en"/>
              <a:t>.</a:t>
            </a:r>
            <a:endParaRPr/>
          </a:p>
          <a:p>
            <a:pPr indent="-304800" lvl="0" marL="457200" rtl="0" algn="l">
              <a:spcBef>
                <a:spcPts val="0"/>
              </a:spcBef>
              <a:spcAft>
                <a:spcPts val="0"/>
              </a:spcAft>
              <a:buSzPts val="1200"/>
              <a:buAutoNum type="arabicPeriod"/>
            </a:pPr>
            <a:r>
              <a:rPr lang="en"/>
              <a:t>Final slides with:</a:t>
            </a:r>
            <a:endParaRPr/>
          </a:p>
          <a:p>
            <a:pPr indent="-304800" lvl="0" marL="914400" rtl="0" algn="l">
              <a:spcBef>
                <a:spcPts val="0"/>
              </a:spcBef>
              <a:spcAft>
                <a:spcPts val="0"/>
              </a:spcAft>
              <a:buSzPts val="1200"/>
              <a:buChar char="●"/>
            </a:pPr>
            <a:r>
              <a:rPr lang="en"/>
              <a:t>The</a:t>
            </a:r>
            <a:r>
              <a:rPr lang="en">
                <a:solidFill>
                  <a:schemeClr val="hlink"/>
                </a:solidFill>
                <a:uFill>
                  <a:noFill/>
                </a:uFill>
                <a:hlinkClick action="ppaction://hlinksldjump" r:id="rId10"/>
              </a:rPr>
              <a:t> </a:t>
            </a:r>
            <a:r>
              <a:rPr b="1" lang="en">
                <a:solidFill>
                  <a:schemeClr val="hlink"/>
                </a:solidFill>
                <a:uFill>
                  <a:noFill/>
                </a:uFill>
                <a:hlinkClick action="ppaction://hlinksldjump" r:id="rId11"/>
              </a:rPr>
              <a:t>fonts and colors</a:t>
            </a:r>
            <a:r>
              <a:rPr lang="en"/>
              <a:t> used in the template.</a:t>
            </a:r>
            <a:endParaRPr/>
          </a:p>
          <a:p>
            <a:pPr indent="-304800" lvl="0" marL="914400" rtl="0" algn="l">
              <a:spcBef>
                <a:spcPts val="0"/>
              </a:spcBef>
              <a:spcAft>
                <a:spcPts val="0"/>
              </a:spcAft>
              <a:buSzPts val="1200"/>
              <a:buChar char="●"/>
            </a:pPr>
            <a:r>
              <a:rPr lang="en"/>
              <a:t>A </a:t>
            </a:r>
            <a:r>
              <a:rPr b="1" lang="en">
                <a:solidFill>
                  <a:schemeClr val="hlink"/>
                </a:solidFill>
                <a:uFill>
                  <a:noFill/>
                </a:uFill>
                <a:hlinkClick action="ppaction://hlinksldjump" r:id="rId12"/>
              </a:rPr>
              <a:t>selection of illustrations</a:t>
            </a:r>
            <a:r>
              <a:rPr b="1" lang="en"/>
              <a:t>.</a:t>
            </a:r>
            <a:r>
              <a:rPr lang="en"/>
              <a:t> You can also customize and animate them as you wish with the online editor. Visit</a:t>
            </a:r>
            <a:r>
              <a:rPr b="1" lang="en"/>
              <a:t> </a:t>
            </a:r>
            <a:r>
              <a:rPr b="1" lang="en">
                <a:uFill>
                  <a:noFill/>
                </a:uFill>
                <a:hlinkClick r:id="rId13"/>
              </a:rPr>
              <a:t>Storyset</a:t>
            </a:r>
            <a:r>
              <a:rPr lang="en"/>
              <a:t> to find more. </a:t>
            </a:r>
            <a:endParaRPr/>
          </a:p>
          <a:p>
            <a:pPr indent="-304800" lvl="0" marL="914400" rtl="0" algn="l">
              <a:spcBef>
                <a:spcPts val="0"/>
              </a:spcBef>
              <a:spcAft>
                <a:spcPts val="0"/>
              </a:spcAft>
              <a:buSzPts val="1200"/>
              <a:buChar char="●"/>
            </a:pPr>
            <a:r>
              <a:rPr lang="en"/>
              <a:t>More</a:t>
            </a:r>
            <a:r>
              <a:rPr lang="en">
                <a:solidFill>
                  <a:schemeClr val="hlink"/>
                </a:solidFill>
                <a:uFill>
                  <a:noFill/>
                </a:uFill>
                <a:hlinkClick action="ppaction://hlinksldjump" r:id="rId14"/>
              </a:rPr>
              <a:t> </a:t>
            </a:r>
            <a:r>
              <a:rPr b="1" lang="en">
                <a:solidFill>
                  <a:schemeClr val="hlink"/>
                </a:solidFill>
                <a:uFill>
                  <a:noFill/>
                </a:uFill>
                <a:hlinkClick action="ppaction://hlinksldjump" r:id="rId15"/>
              </a:rPr>
              <a:t>infographic resources</a:t>
            </a:r>
            <a:r>
              <a:rPr lang="en"/>
              <a:t>, whose size and color can be edited. </a:t>
            </a:r>
            <a:endParaRPr/>
          </a:p>
          <a:p>
            <a:pPr indent="-304800" lvl="0" marL="914400" rtl="0" algn="l">
              <a:spcBef>
                <a:spcPts val="0"/>
              </a:spcBef>
              <a:spcAft>
                <a:spcPts val="0"/>
              </a:spcAft>
              <a:buSzPts val="1200"/>
              <a:buChar char="●"/>
            </a:pPr>
            <a:r>
              <a:rPr lang="en"/>
              <a:t>Sets of </a:t>
            </a:r>
            <a:r>
              <a:rPr b="1" lang="en">
                <a:solidFill>
                  <a:schemeClr val="hlink"/>
                </a:solidFill>
                <a:uFill>
                  <a:noFill/>
                </a:uFill>
                <a:hlinkClick action="ppaction://hlinksldjump" r:id="rId16"/>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rPr lang="en"/>
              <a:t>You can delete this slide when you’re done editing the presentation.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2" name="Shape 2272"/>
        <p:cNvGrpSpPr/>
        <p:nvPr/>
      </p:nvGrpSpPr>
      <p:grpSpPr>
        <a:xfrm>
          <a:off x="0" y="0"/>
          <a:ext cx="0" cy="0"/>
          <a:chOff x="0" y="0"/>
          <a:chExt cx="0" cy="0"/>
        </a:xfrm>
      </p:grpSpPr>
      <p:sp>
        <p:nvSpPr>
          <p:cNvPr id="2273" name="Google Shape;2273;p45"/>
          <p:cNvSpPr/>
          <p:nvPr/>
        </p:nvSpPr>
        <p:spPr>
          <a:xfrm>
            <a:off x="713100" y="1406750"/>
            <a:ext cx="7717500" cy="31299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777075" y="1890700"/>
            <a:ext cx="7863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777075" y="3277925"/>
            <a:ext cx="7863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777075" y="2820500"/>
            <a:ext cx="786300" cy="300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777075" y="3735350"/>
            <a:ext cx="786300" cy="300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777075" y="4164375"/>
            <a:ext cx="786300" cy="300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9" name="Google Shape;2279;p45"/>
          <p:cNvGrpSpPr/>
          <p:nvPr/>
        </p:nvGrpSpPr>
        <p:grpSpPr>
          <a:xfrm>
            <a:off x="1685050" y="3277925"/>
            <a:ext cx="6686200" cy="300900"/>
            <a:chOff x="1685050" y="2040900"/>
            <a:chExt cx="6686200" cy="300900"/>
          </a:xfrm>
        </p:grpSpPr>
        <p:sp>
          <p:nvSpPr>
            <p:cNvPr id="2280" name="Google Shape;2280;p45"/>
            <p:cNvSpPr/>
            <p:nvPr/>
          </p:nvSpPr>
          <p:spPr>
            <a:xfrm>
              <a:off x="16850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21384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5"/>
            <p:cNvSpPr/>
            <p:nvPr/>
          </p:nvSpPr>
          <p:spPr>
            <a:xfrm>
              <a:off x="25917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5"/>
            <p:cNvSpPr/>
            <p:nvPr/>
          </p:nvSpPr>
          <p:spPr>
            <a:xfrm>
              <a:off x="30451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5"/>
            <p:cNvSpPr/>
            <p:nvPr/>
          </p:nvSpPr>
          <p:spPr>
            <a:xfrm>
              <a:off x="34984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5"/>
            <p:cNvSpPr/>
            <p:nvPr/>
          </p:nvSpPr>
          <p:spPr>
            <a:xfrm>
              <a:off x="39518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5"/>
            <p:cNvSpPr/>
            <p:nvPr/>
          </p:nvSpPr>
          <p:spPr>
            <a:xfrm>
              <a:off x="44051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a:off x="48585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5"/>
            <p:cNvSpPr/>
            <p:nvPr/>
          </p:nvSpPr>
          <p:spPr>
            <a:xfrm>
              <a:off x="53118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5"/>
            <p:cNvSpPr/>
            <p:nvPr/>
          </p:nvSpPr>
          <p:spPr>
            <a:xfrm>
              <a:off x="57652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a:off x="62185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a:off x="66719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a:off x="71252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a:off x="75786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a:off x="80319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 name="Google Shape;2295;p45"/>
          <p:cNvGrpSpPr/>
          <p:nvPr/>
        </p:nvGrpSpPr>
        <p:grpSpPr>
          <a:xfrm>
            <a:off x="1685050" y="1890700"/>
            <a:ext cx="6686200" cy="300900"/>
            <a:chOff x="1685050" y="2040900"/>
            <a:chExt cx="6686200" cy="300900"/>
          </a:xfrm>
        </p:grpSpPr>
        <p:sp>
          <p:nvSpPr>
            <p:cNvPr id="2296" name="Google Shape;2296;p45"/>
            <p:cNvSpPr/>
            <p:nvPr/>
          </p:nvSpPr>
          <p:spPr>
            <a:xfrm>
              <a:off x="16850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5"/>
            <p:cNvSpPr/>
            <p:nvPr/>
          </p:nvSpPr>
          <p:spPr>
            <a:xfrm>
              <a:off x="21384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5"/>
            <p:cNvSpPr/>
            <p:nvPr/>
          </p:nvSpPr>
          <p:spPr>
            <a:xfrm>
              <a:off x="25917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5"/>
            <p:cNvSpPr/>
            <p:nvPr/>
          </p:nvSpPr>
          <p:spPr>
            <a:xfrm>
              <a:off x="30451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5"/>
            <p:cNvSpPr/>
            <p:nvPr/>
          </p:nvSpPr>
          <p:spPr>
            <a:xfrm>
              <a:off x="34984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5"/>
            <p:cNvSpPr/>
            <p:nvPr/>
          </p:nvSpPr>
          <p:spPr>
            <a:xfrm>
              <a:off x="39518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5"/>
            <p:cNvSpPr/>
            <p:nvPr/>
          </p:nvSpPr>
          <p:spPr>
            <a:xfrm>
              <a:off x="44051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5"/>
            <p:cNvSpPr/>
            <p:nvPr/>
          </p:nvSpPr>
          <p:spPr>
            <a:xfrm>
              <a:off x="48585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5"/>
            <p:cNvSpPr/>
            <p:nvPr/>
          </p:nvSpPr>
          <p:spPr>
            <a:xfrm>
              <a:off x="53118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5"/>
            <p:cNvSpPr/>
            <p:nvPr/>
          </p:nvSpPr>
          <p:spPr>
            <a:xfrm>
              <a:off x="57652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5"/>
            <p:cNvSpPr/>
            <p:nvPr/>
          </p:nvSpPr>
          <p:spPr>
            <a:xfrm>
              <a:off x="62185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5"/>
            <p:cNvSpPr/>
            <p:nvPr/>
          </p:nvSpPr>
          <p:spPr>
            <a:xfrm>
              <a:off x="66719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5"/>
            <p:cNvSpPr/>
            <p:nvPr/>
          </p:nvSpPr>
          <p:spPr>
            <a:xfrm>
              <a:off x="71252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5"/>
            <p:cNvSpPr/>
            <p:nvPr/>
          </p:nvSpPr>
          <p:spPr>
            <a:xfrm>
              <a:off x="757860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5"/>
            <p:cNvSpPr/>
            <p:nvPr/>
          </p:nvSpPr>
          <p:spPr>
            <a:xfrm>
              <a:off x="8031950" y="2040900"/>
              <a:ext cx="3393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1" name="Google Shape;2311;p45"/>
          <p:cNvSpPr/>
          <p:nvPr/>
        </p:nvSpPr>
        <p:spPr>
          <a:xfrm>
            <a:off x="777075" y="2391475"/>
            <a:ext cx="786300" cy="300900"/>
          </a:xfrm>
          <a:prstGeom prst="roundRect">
            <a:avLst>
              <a:gd fmla="val 16667"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2" name="Google Shape;2312;p45"/>
          <p:cNvGrpSpPr/>
          <p:nvPr/>
        </p:nvGrpSpPr>
        <p:grpSpPr>
          <a:xfrm>
            <a:off x="1685050" y="2391475"/>
            <a:ext cx="6686200" cy="300900"/>
            <a:chOff x="1685050" y="2040900"/>
            <a:chExt cx="6686200" cy="300900"/>
          </a:xfrm>
        </p:grpSpPr>
        <p:sp>
          <p:nvSpPr>
            <p:cNvPr id="2313" name="Google Shape;2313;p45"/>
            <p:cNvSpPr/>
            <p:nvPr/>
          </p:nvSpPr>
          <p:spPr>
            <a:xfrm>
              <a:off x="16850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5"/>
            <p:cNvSpPr/>
            <p:nvPr/>
          </p:nvSpPr>
          <p:spPr>
            <a:xfrm>
              <a:off x="21384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5"/>
            <p:cNvSpPr/>
            <p:nvPr/>
          </p:nvSpPr>
          <p:spPr>
            <a:xfrm>
              <a:off x="259175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5"/>
            <p:cNvSpPr/>
            <p:nvPr/>
          </p:nvSpPr>
          <p:spPr>
            <a:xfrm>
              <a:off x="304510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5"/>
            <p:cNvSpPr/>
            <p:nvPr/>
          </p:nvSpPr>
          <p:spPr>
            <a:xfrm>
              <a:off x="349845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5"/>
            <p:cNvSpPr/>
            <p:nvPr/>
          </p:nvSpPr>
          <p:spPr>
            <a:xfrm>
              <a:off x="39518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5"/>
            <p:cNvSpPr/>
            <p:nvPr/>
          </p:nvSpPr>
          <p:spPr>
            <a:xfrm>
              <a:off x="44051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5"/>
            <p:cNvSpPr/>
            <p:nvPr/>
          </p:nvSpPr>
          <p:spPr>
            <a:xfrm>
              <a:off x="48585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5"/>
            <p:cNvSpPr/>
            <p:nvPr/>
          </p:nvSpPr>
          <p:spPr>
            <a:xfrm>
              <a:off x="53118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5"/>
            <p:cNvSpPr/>
            <p:nvPr/>
          </p:nvSpPr>
          <p:spPr>
            <a:xfrm>
              <a:off x="57652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5"/>
            <p:cNvSpPr/>
            <p:nvPr/>
          </p:nvSpPr>
          <p:spPr>
            <a:xfrm>
              <a:off x="62185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5"/>
            <p:cNvSpPr/>
            <p:nvPr/>
          </p:nvSpPr>
          <p:spPr>
            <a:xfrm>
              <a:off x="66719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5"/>
            <p:cNvSpPr/>
            <p:nvPr/>
          </p:nvSpPr>
          <p:spPr>
            <a:xfrm>
              <a:off x="71252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5"/>
            <p:cNvSpPr/>
            <p:nvPr/>
          </p:nvSpPr>
          <p:spPr>
            <a:xfrm>
              <a:off x="75786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5"/>
            <p:cNvSpPr/>
            <p:nvPr/>
          </p:nvSpPr>
          <p:spPr>
            <a:xfrm>
              <a:off x="80319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45"/>
          <p:cNvGrpSpPr/>
          <p:nvPr/>
        </p:nvGrpSpPr>
        <p:grpSpPr>
          <a:xfrm>
            <a:off x="1685050" y="2820500"/>
            <a:ext cx="6686200" cy="300900"/>
            <a:chOff x="1685050" y="2040900"/>
            <a:chExt cx="6686200" cy="300900"/>
          </a:xfrm>
        </p:grpSpPr>
        <p:sp>
          <p:nvSpPr>
            <p:cNvPr id="2329" name="Google Shape;2329;p45"/>
            <p:cNvSpPr/>
            <p:nvPr/>
          </p:nvSpPr>
          <p:spPr>
            <a:xfrm>
              <a:off x="16850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5"/>
            <p:cNvSpPr/>
            <p:nvPr/>
          </p:nvSpPr>
          <p:spPr>
            <a:xfrm>
              <a:off x="21384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5"/>
            <p:cNvSpPr/>
            <p:nvPr/>
          </p:nvSpPr>
          <p:spPr>
            <a:xfrm>
              <a:off x="25917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5"/>
            <p:cNvSpPr/>
            <p:nvPr/>
          </p:nvSpPr>
          <p:spPr>
            <a:xfrm>
              <a:off x="30451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5"/>
            <p:cNvSpPr/>
            <p:nvPr/>
          </p:nvSpPr>
          <p:spPr>
            <a:xfrm>
              <a:off x="34984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5"/>
            <p:cNvSpPr/>
            <p:nvPr/>
          </p:nvSpPr>
          <p:spPr>
            <a:xfrm>
              <a:off x="39518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5"/>
            <p:cNvSpPr/>
            <p:nvPr/>
          </p:nvSpPr>
          <p:spPr>
            <a:xfrm>
              <a:off x="44051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5"/>
            <p:cNvSpPr/>
            <p:nvPr/>
          </p:nvSpPr>
          <p:spPr>
            <a:xfrm>
              <a:off x="485850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5"/>
            <p:cNvSpPr/>
            <p:nvPr/>
          </p:nvSpPr>
          <p:spPr>
            <a:xfrm>
              <a:off x="531185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5"/>
            <p:cNvSpPr/>
            <p:nvPr/>
          </p:nvSpPr>
          <p:spPr>
            <a:xfrm>
              <a:off x="576520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5"/>
            <p:cNvSpPr/>
            <p:nvPr/>
          </p:nvSpPr>
          <p:spPr>
            <a:xfrm>
              <a:off x="621855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5"/>
            <p:cNvSpPr/>
            <p:nvPr/>
          </p:nvSpPr>
          <p:spPr>
            <a:xfrm>
              <a:off x="667190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5"/>
            <p:cNvSpPr/>
            <p:nvPr/>
          </p:nvSpPr>
          <p:spPr>
            <a:xfrm>
              <a:off x="71252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5"/>
            <p:cNvSpPr/>
            <p:nvPr/>
          </p:nvSpPr>
          <p:spPr>
            <a:xfrm>
              <a:off x="75786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5"/>
            <p:cNvSpPr/>
            <p:nvPr/>
          </p:nvSpPr>
          <p:spPr>
            <a:xfrm>
              <a:off x="80319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45"/>
          <p:cNvGrpSpPr/>
          <p:nvPr/>
        </p:nvGrpSpPr>
        <p:grpSpPr>
          <a:xfrm>
            <a:off x="1685050" y="3735350"/>
            <a:ext cx="6686200" cy="300900"/>
            <a:chOff x="1685050" y="2040900"/>
            <a:chExt cx="6686200" cy="300900"/>
          </a:xfrm>
        </p:grpSpPr>
        <p:sp>
          <p:nvSpPr>
            <p:cNvPr id="2345" name="Google Shape;2345;p45"/>
            <p:cNvSpPr/>
            <p:nvPr/>
          </p:nvSpPr>
          <p:spPr>
            <a:xfrm>
              <a:off x="16850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5"/>
            <p:cNvSpPr/>
            <p:nvPr/>
          </p:nvSpPr>
          <p:spPr>
            <a:xfrm>
              <a:off x="21384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5"/>
            <p:cNvSpPr/>
            <p:nvPr/>
          </p:nvSpPr>
          <p:spPr>
            <a:xfrm>
              <a:off x="25917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5"/>
            <p:cNvSpPr/>
            <p:nvPr/>
          </p:nvSpPr>
          <p:spPr>
            <a:xfrm>
              <a:off x="30451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5"/>
            <p:cNvSpPr/>
            <p:nvPr/>
          </p:nvSpPr>
          <p:spPr>
            <a:xfrm>
              <a:off x="349845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5"/>
            <p:cNvSpPr/>
            <p:nvPr/>
          </p:nvSpPr>
          <p:spPr>
            <a:xfrm>
              <a:off x="395180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5"/>
            <p:cNvSpPr/>
            <p:nvPr/>
          </p:nvSpPr>
          <p:spPr>
            <a:xfrm>
              <a:off x="440515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5"/>
            <p:cNvSpPr/>
            <p:nvPr/>
          </p:nvSpPr>
          <p:spPr>
            <a:xfrm>
              <a:off x="48585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5"/>
            <p:cNvSpPr/>
            <p:nvPr/>
          </p:nvSpPr>
          <p:spPr>
            <a:xfrm>
              <a:off x="53118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5"/>
            <p:cNvSpPr/>
            <p:nvPr/>
          </p:nvSpPr>
          <p:spPr>
            <a:xfrm>
              <a:off x="57652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5"/>
            <p:cNvSpPr/>
            <p:nvPr/>
          </p:nvSpPr>
          <p:spPr>
            <a:xfrm>
              <a:off x="62185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5"/>
            <p:cNvSpPr/>
            <p:nvPr/>
          </p:nvSpPr>
          <p:spPr>
            <a:xfrm>
              <a:off x="66719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5"/>
            <p:cNvSpPr/>
            <p:nvPr/>
          </p:nvSpPr>
          <p:spPr>
            <a:xfrm>
              <a:off x="71252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5"/>
            <p:cNvSpPr/>
            <p:nvPr/>
          </p:nvSpPr>
          <p:spPr>
            <a:xfrm>
              <a:off x="75786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5"/>
            <p:cNvSpPr/>
            <p:nvPr/>
          </p:nvSpPr>
          <p:spPr>
            <a:xfrm>
              <a:off x="80319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 name="Google Shape;2360;p45"/>
          <p:cNvGrpSpPr/>
          <p:nvPr/>
        </p:nvGrpSpPr>
        <p:grpSpPr>
          <a:xfrm>
            <a:off x="1685050" y="4164375"/>
            <a:ext cx="6686200" cy="300900"/>
            <a:chOff x="1685050" y="2040900"/>
            <a:chExt cx="6686200" cy="300900"/>
          </a:xfrm>
        </p:grpSpPr>
        <p:sp>
          <p:nvSpPr>
            <p:cNvPr id="2361" name="Google Shape;2361;p45"/>
            <p:cNvSpPr/>
            <p:nvPr/>
          </p:nvSpPr>
          <p:spPr>
            <a:xfrm>
              <a:off x="16850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5"/>
            <p:cNvSpPr/>
            <p:nvPr/>
          </p:nvSpPr>
          <p:spPr>
            <a:xfrm>
              <a:off x="21384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5"/>
            <p:cNvSpPr/>
            <p:nvPr/>
          </p:nvSpPr>
          <p:spPr>
            <a:xfrm>
              <a:off x="25917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5"/>
            <p:cNvSpPr/>
            <p:nvPr/>
          </p:nvSpPr>
          <p:spPr>
            <a:xfrm>
              <a:off x="30451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5"/>
            <p:cNvSpPr/>
            <p:nvPr/>
          </p:nvSpPr>
          <p:spPr>
            <a:xfrm>
              <a:off x="34984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5"/>
            <p:cNvSpPr/>
            <p:nvPr/>
          </p:nvSpPr>
          <p:spPr>
            <a:xfrm>
              <a:off x="39518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5"/>
            <p:cNvSpPr/>
            <p:nvPr/>
          </p:nvSpPr>
          <p:spPr>
            <a:xfrm>
              <a:off x="44051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5"/>
            <p:cNvSpPr/>
            <p:nvPr/>
          </p:nvSpPr>
          <p:spPr>
            <a:xfrm>
              <a:off x="48585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5"/>
            <p:cNvSpPr/>
            <p:nvPr/>
          </p:nvSpPr>
          <p:spPr>
            <a:xfrm>
              <a:off x="53118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5"/>
            <p:cNvSpPr/>
            <p:nvPr/>
          </p:nvSpPr>
          <p:spPr>
            <a:xfrm>
              <a:off x="57652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5"/>
            <p:cNvSpPr/>
            <p:nvPr/>
          </p:nvSpPr>
          <p:spPr>
            <a:xfrm>
              <a:off x="621855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5"/>
            <p:cNvSpPr/>
            <p:nvPr/>
          </p:nvSpPr>
          <p:spPr>
            <a:xfrm>
              <a:off x="6671900" y="20409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5"/>
            <p:cNvSpPr/>
            <p:nvPr/>
          </p:nvSpPr>
          <p:spPr>
            <a:xfrm>
              <a:off x="712525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5"/>
            <p:cNvSpPr/>
            <p:nvPr/>
          </p:nvSpPr>
          <p:spPr>
            <a:xfrm>
              <a:off x="757860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5"/>
            <p:cNvSpPr/>
            <p:nvPr/>
          </p:nvSpPr>
          <p:spPr>
            <a:xfrm>
              <a:off x="8031950" y="20409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6" name="Google Shape;2376;p45"/>
          <p:cNvSpPr/>
          <p:nvPr/>
        </p:nvSpPr>
        <p:spPr>
          <a:xfrm>
            <a:off x="777100" y="1466238"/>
            <a:ext cx="75942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100">
                <a:solidFill>
                  <a:schemeClr val="lt1"/>
                </a:solidFill>
                <a:latin typeface="Nerko One"/>
                <a:ea typeface="Nerko One"/>
                <a:cs typeface="Nerko One"/>
                <a:sym typeface="Nerko One"/>
              </a:rPr>
              <a:t>JUNE</a:t>
            </a:r>
            <a:endParaRPr>
              <a:solidFill>
                <a:schemeClr val="lt1"/>
              </a:solidFill>
            </a:endParaRPr>
          </a:p>
        </p:txBody>
      </p:sp>
      <p:graphicFrame>
        <p:nvGraphicFramePr>
          <p:cNvPr id="2377" name="Google Shape;2377;p45"/>
          <p:cNvGraphicFramePr/>
          <p:nvPr/>
        </p:nvGraphicFramePr>
        <p:xfrm>
          <a:off x="713100" y="1753700"/>
          <a:ext cx="3000000" cy="3000000"/>
        </p:xfrm>
        <a:graphic>
          <a:graphicData uri="http://schemas.openxmlformats.org/drawingml/2006/table">
            <a:tbl>
              <a:tblPr>
                <a:noFill/>
                <a:tableStyleId>{4BB04E42-C2B6-4D33-A1E8-2E960CFA2467}</a:tableStyleId>
              </a:tblPr>
              <a:tblGrid>
                <a:gridCol w="453975"/>
                <a:gridCol w="453975"/>
                <a:gridCol w="453975"/>
                <a:gridCol w="453975"/>
                <a:gridCol w="453975"/>
                <a:gridCol w="453975"/>
                <a:gridCol w="453975"/>
                <a:gridCol w="453975"/>
                <a:gridCol w="453975"/>
                <a:gridCol w="453975"/>
                <a:gridCol w="453975"/>
                <a:gridCol w="453975"/>
                <a:gridCol w="453975"/>
                <a:gridCol w="453975"/>
                <a:gridCol w="453975"/>
                <a:gridCol w="453975"/>
                <a:gridCol w="453975"/>
              </a:tblGrid>
              <a:tr h="573200">
                <a:tc gridSpan="2">
                  <a:txBody>
                    <a:bodyPr/>
                    <a:lstStyle/>
                    <a:p>
                      <a:pPr indent="0" lvl="0" marL="0" rtl="0" algn="ctr">
                        <a:spcBef>
                          <a:spcPts val="0"/>
                        </a:spcBef>
                        <a:spcAft>
                          <a:spcPts val="1200"/>
                        </a:spcAft>
                        <a:buNone/>
                      </a:pPr>
                      <a:r>
                        <a:rPr lang="en" sz="2100">
                          <a:solidFill>
                            <a:schemeClr val="accent2"/>
                          </a:solidFill>
                          <a:latin typeface="Nerko One"/>
                          <a:ea typeface="Nerko One"/>
                          <a:cs typeface="Nerko One"/>
                          <a:sym typeface="Nerko One"/>
                        </a:rPr>
                        <a:t>DAY</a:t>
                      </a:r>
                      <a:endParaRPr>
                        <a:solidFill>
                          <a:schemeClr val="accent2"/>
                        </a:solidFill>
                        <a:latin typeface="Nerko One"/>
                        <a:ea typeface="Nerko One"/>
                        <a:cs typeface="Nerko One"/>
                        <a:sym typeface="Nerko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01</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02</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03</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04</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05</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06</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sz="2100">
                          <a:solidFill>
                            <a:schemeClr val="lt1"/>
                          </a:solidFill>
                          <a:latin typeface="Nerko One"/>
                          <a:ea typeface="Nerko One"/>
                          <a:cs typeface="Nerko One"/>
                          <a:sym typeface="Nerko One"/>
                        </a:rPr>
                        <a:t>07</a:t>
                      </a:r>
                      <a:endParaRPr b="1">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08</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09</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10</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11</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12</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13</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14</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15</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6200">
                <a:tc gridSpan="2">
                  <a:txBody>
                    <a:bodyPr/>
                    <a:lstStyle/>
                    <a:p>
                      <a:pPr indent="0" lvl="0" marL="0" rtl="0" algn="ctr">
                        <a:spcBef>
                          <a:spcPts val="0"/>
                        </a:spcBef>
                        <a:spcAft>
                          <a:spcPts val="0"/>
                        </a:spcAft>
                        <a:buNone/>
                      </a:pPr>
                      <a:r>
                        <a:rPr lang="en" sz="1600">
                          <a:solidFill>
                            <a:schemeClr val="accent2"/>
                          </a:solidFill>
                          <a:latin typeface="Nerko One"/>
                          <a:ea typeface="Nerko One"/>
                          <a:cs typeface="Nerko One"/>
                          <a:sym typeface="Nerko One"/>
                        </a:rPr>
                        <a:t>AM</a:t>
                      </a:r>
                      <a:endParaRPr sz="1600">
                        <a:solidFill>
                          <a:schemeClr val="accent2"/>
                        </a:solidFill>
                        <a:latin typeface="Nerko One"/>
                        <a:ea typeface="Nerko One"/>
                        <a:cs typeface="Nerko One"/>
                        <a:sym typeface="Nerko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6200">
                <a:tc gridSpan="2">
                  <a:txBody>
                    <a:bodyPr/>
                    <a:lstStyle/>
                    <a:p>
                      <a:pPr indent="0" lvl="0" marL="0" rtl="0" algn="ctr">
                        <a:spcBef>
                          <a:spcPts val="0"/>
                        </a:spcBef>
                        <a:spcAft>
                          <a:spcPts val="0"/>
                        </a:spcAft>
                        <a:buNone/>
                      </a:pPr>
                      <a:r>
                        <a:rPr lang="en" sz="1600">
                          <a:solidFill>
                            <a:schemeClr val="accent2"/>
                          </a:solidFill>
                          <a:latin typeface="Nerko One"/>
                          <a:ea typeface="Nerko One"/>
                          <a:cs typeface="Nerko One"/>
                          <a:sym typeface="Nerko One"/>
                        </a:rPr>
                        <a:t>PM</a:t>
                      </a:r>
                      <a:endParaRPr sz="1600">
                        <a:solidFill>
                          <a:schemeClr val="accent2"/>
                        </a:solidFill>
                        <a:latin typeface="Nerko One"/>
                        <a:ea typeface="Nerko One"/>
                        <a:cs typeface="Nerko One"/>
                        <a:sym typeface="Nerko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502900">
                <a:tc gridSpan="2">
                  <a:txBody>
                    <a:bodyPr/>
                    <a:lstStyle/>
                    <a:p>
                      <a:pPr indent="0" lvl="0" marL="0" rtl="0" algn="ctr">
                        <a:spcBef>
                          <a:spcPts val="0"/>
                        </a:spcBef>
                        <a:spcAft>
                          <a:spcPts val="1200"/>
                        </a:spcAft>
                        <a:buNone/>
                      </a:pPr>
                      <a:r>
                        <a:rPr lang="en" sz="2100">
                          <a:solidFill>
                            <a:schemeClr val="accent2"/>
                          </a:solidFill>
                          <a:latin typeface="Nerko One"/>
                          <a:ea typeface="Nerko One"/>
                          <a:cs typeface="Nerko One"/>
                          <a:sym typeface="Nerko One"/>
                        </a:rPr>
                        <a:t>DAY</a:t>
                      </a:r>
                      <a:endParaRPr>
                        <a:solidFill>
                          <a:schemeClr val="accent2"/>
                        </a:solidFill>
                        <a:latin typeface="Nerko One"/>
                        <a:ea typeface="Nerko One"/>
                        <a:cs typeface="Nerko One"/>
                        <a:sym typeface="Nerko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16</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17</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18</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19</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20</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21</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22</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23</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24</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25</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26</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27</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28</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29</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30</a:t>
                      </a:r>
                      <a:endParaRPr>
                        <a:solidFill>
                          <a:schemeClr val="lt1"/>
                        </a:solidFill>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81000">
                <a:tc gridSpan="2">
                  <a:txBody>
                    <a:bodyPr/>
                    <a:lstStyle/>
                    <a:p>
                      <a:pPr indent="0" lvl="0" marL="0" rtl="0" algn="ctr">
                        <a:spcBef>
                          <a:spcPts val="0"/>
                        </a:spcBef>
                        <a:spcAft>
                          <a:spcPts val="0"/>
                        </a:spcAft>
                        <a:buNone/>
                      </a:pPr>
                      <a:r>
                        <a:rPr lang="en" sz="1600">
                          <a:solidFill>
                            <a:schemeClr val="accent2"/>
                          </a:solidFill>
                          <a:latin typeface="Nerko One"/>
                          <a:ea typeface="Nerko One"/>
                          <a:cs typeface="Nerko One"/>
                          <a:sym typeface="Nerko One"/>
                        </a:rPr>
                        <a:t>AM</a:t>
                      </a:r>
                      <a:endParaRPr sz="900">
                        <a:latin typeface="Nerko One"/>
                        <a:ea typeface="Nerko One"/>
                        <a:cs typeface="Nerko One"/>
                        <a:sym typeface="Nerko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81000">
                <a:tc gridSpan="2">
                  <a:txBody>
                    <a:bodyPr/>
                    <a:lstStyle/>
                    <a:p>
                      <a:pPr indent="0" lvl="0" marL="0" rtl="0" algn="ctr">
                        <a:spcBef>
                          <a:spcPts val="0"/>
                        </a:spcBef>
                        <a:spcAft>
                          <a:spcPts val="0"/>
                        </a:spcAft>
                        <a:buNone/>
                      </a:pPr>
                      <a:r>
                        <a:rPr lang="en" sz="1600">
                          <a:solidFill>
                            <a:schemeClr val="accent2"/>
                          </a:solidFill>
                          <a:latin typeface="Nerko One"/>
                          <a:ea typeface="Nerko One"/>
                          <a:cs typeface="Nerko One"/>
                          <a:sym typeface="Nerko One"/>
                        </a:rPr>
                        <a:t>PM</a:t>
                      </a:r>
                      <a:endParaRPr sz="900">
                        <a:latin typeface="Nerko One"/>
                        <a:ea typeface="Nerko One"/>
                        <a:cs typeface="Nerko One"/>
                        <a:sym typeface="Nerko One"/>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2378" name="Google Shape;2378;p45"/>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MEDICINE TRACKER</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2" name="Shape 2382"/>
        <p:cNvGrpSpPr/>
        <p:nvPr/>
      </p:nvGrpSpPr>
      <p:grpSpPr>
        <a:xfrm>
          <a:off x="0" y="0"/>
          <a:ext cx="0" cy="0"/>
          <a:chOff x="0" y="0"/>
          <a:chExt cx="0" cy="0"/>
        </a:xfrm>
      </p:grpSpPr>
      <p:sp>
        <p:nvSpPr>
          <p:cNvPr id="2383" name="Google Shape;2383;p46"/>
          <p:cNvSpPr/>
          <p:nvPr/>
        </p:nvSpPr>
        <p:spPr>
          <a:xfrm>
            <a:off x="752100" y="1406750"/>
            <a:ext cx="7639800" cy="30291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6"/>
          <p:cNvSpPr/>
          <p:nvPr/>
        </p:nvSpPr>
        <p:spPr>
          <a:xfrm>
            <a:off x="3009475" y="1476250"/>
            <a:ext cx="3839100" cy="42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2385" name="Google Shape;2385;p46"/>
          <p:cNvSpPr/>
          <p:nvPr/>
        </p:nvSpPr>
        <p:spPr>
          <a:xfrm>
            <a:off x="826975" y="1475000"/>
            <a:ext cx="2022300" cy="4287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6"/>
          <p:cNvSpPr/>
          <p:nvPr/>
        </p:nvSpPr>
        <p:spPr>
          <a:xfrm>
            <a:off x="826975" y="1943650"/>
            <a:ext cx="2022300" cy="42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6"/>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APPOINTMENT NOTES</a:t>
            </a:r>
            <a:endParaRPr/>
          </a:p>
        </p:txBody>
      </p:sp>
      <p:graphicFrame>
        <p:nvGraphicFramePr>
          <p:cNvPr id="2388" name="Google Shape;2388;p46"/>
          <p:cNvGraphicFramePr/>
          <p:nvPr/>
        </p:nvGraphicFramePr>
        <p:xfrm>
          <a:off x="826975" y="1440750"/>
          <a:ext cx="3000000" cy="3000000"/>
        </p:xfrm>
        <a:graphic>
          <a:graphicData uri="http://schemas.openxmlformats.org/drawingml/2006/table">
            <a:tbl>
              <a:tblPr>
                <a:noFill/>
                <a:tableStyleId>{4BB04E42-C2B6-4D33-A1E8-2E960CFA2467}</a:tableStyleId>
              </a:tblPr>
              <a:tblGrid>
                <a:gridCol w="2022300"/>
              </a:tblGrid>
              <a:tr h="521075">
                <a:tc>
                  <a:txBody>
                    <a:bodyPr/>
                    <a:lstStyle/>
                    <a:p>
                      <a:pPr indent="0" lvl="0" marL="0" rtl="0" algn="ctr">
                        <a:spcBef>
                          <a:spcPts val="0"/>
                        </a:spcBef>
                        <a:spcAft>
                          <a:spcPts val="0"/>
                        </a:spcAft>
                        <a:buNone/>
                      </a:pPr>
                      <a:r>
                        <a:rPr lang="en" sz="2100">
                          <a:solidFill>
                            <a:schemeClr val="lt1"/>
                          </a:solidFill>
                          <a:latin typeface="Nerko One"/>
                          <a:ea typeface="Nerko One"/>
                          <a:cs typeface="Nerko One"/>
                          <a:sym typeface="Nerko One"/>
                        </a:rPr>
                        <a:t>DOCTOR</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10525">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Doctor name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2389" name="Google Shape;2389;p46"/>
          <p:cNvSpPr/>
          <p:nvPr/>
        </p:nvSpPr>
        <p:spPr>
          <a:xfrm>
            <a:off x="826975" y="2514000"/>
            <a:ext cx="2022300" cy="4287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6"/>
          <p:cNvSpPr/>
          <p:nvPr/>
        </p:nvSpPr>
        <p:spPr>
          <a:xfrm>
            <a:off x="826975" y="2982650"/>
            <a:ext cx="2022300" cy="42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391" name="Google Shape;2391;p46"/>
          <p:cNvGraphicFramePr/>
          <p:nvPr/>
        </p:nvGraphicFramePr>
        <p:xfrm>
          <a:off x="794700" y="2479750"/>
          <a:ext cx="3000000" cy="3000000"/>
        </p:xfrm>
        <a:graphic>
          <a:graphicData uri="http://schemas.openxmlformats.org/drawingml/2006/table">
            <a:tbl>
              <a:tblPr>
                <a:noFill/>
                <a:tableStyleId>{4BB04E42-C2B6-4D33-A1E8-2E960CFA2467}</a:tableStyleId>
              </a:tblPr>
              <a:tblGrid>
                <a:gridCol w="2054575"/>
              </a:tblGrid>
              <a:tr h="521075">
                <a:tc>
                  <a:txBody>
                    <a:bodyPr/>
                    <a:lstStyle/>
                    <a:p>
                      <a:pPr indent="0" lvl="0" marL="0" rtl="0" algn="ctr">
                        <a:spcBef>
                          <a:spcPts val="0"/>
                        </a:spcBef>
                        <a:spcAft>
                          <a:spcPts val="0"/>
                        </a:spcAft>
                        <a:buNone/>
                      </a:pPr>
                      <a:r>
                        <a:rPr lang="en" sz="2100">
                          <a:solidFill>
                            <a:schemeClr val="lt1"/>
                          </a:solidFill>
                          <a:latin typeface="Nerko One"/>
                          <a:ea typeface="Nerko One"/>
                          <a:cs typeface="Nerko One"/>
                          <a:sym typeface="Nerko One"/>
                        </a:rPr>
                        <a:t>DATE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10525">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Date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2392" name="Google Shape;2392;p46"/>
          <p:cNvSpPr/>
          <p:nvPr/>
        </p:nvSpPr>
        <p:spPr>
          <a:xfrm>
            <a:off x="826975" y="3472475"/>
            <a:ext cx="2022300" cy="4287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6"/>
          <p:cNvSpPr/>
          <p:nvPr/>
        </p:nvSpPr>
        <p:spPr>
          <a:xfrm>
            <a:off x="826975" y="3941125"/>
            <a:ext cx="2022300" cy="42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394" name="Google Shape;2394;p46"/>
          <p:cNvGraphicFramePr/>
          <p:nvPr/>
        </p:nvGraphicFramePr>
        <p:xfrm>
          <a:off x="826975" y="3438225"/>
          <a:ext cx="3000000" cy="3000000"/>
        </p:xfrm>
        <a:graphic>
          <a:graphicData uri="http://schemas.openxmlformats.org/drawingml/2006/table">
            <a:tbl>
              <a:tblPr>
                <a:noFill/>
                <a:tableStyleId>{4BB04E42-C2B6-4D33-A1E8-2E960CFA2467}</a:tableStyleId>
              </a:tblPr>
              <a:tblGrid>
                <a:gridCol w="2022300"/>
              </a:tblGrid>
              <a:tr h="521075">
                <a:tc>
                  <a:txBody>
                    <a:bodyPr/>
                    <a:lstStyle/>
                    <a:p>
                      <a:pPr indent="0" lvl="0" marL="0" rtl="0" algn="ctr">
                        <a:spcBef>
                          <a:spcPts val="0"/>
                        </a:spcBef>
                        <a:spcAft>
                          <a:spcPts val="0"/>
                        </a:spcAft>
                        <a:buNone/>
                      </a:pPr>
                      <a:r>
                        <a:rPr lang="en" sz="2100">
                          <a:solidFill>
                            <a:schemeClr val="lt1"/>
                          </a:solidFill>
                          <a:latin typeface="Nerko One"/>
                          <a:ea typeface="Nerko One"/>
                          <a:cs typeface="Nerko One"/>
                          <a:sym typeface="Nerko One"/>
                        </a:rPr>
                        <a:t>ADDRESS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10525">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Address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2395" name="Google Shape;2395;p46"/>
          <p:cNvGraphicFramePr/>
          <p:nvPr/>
        </p:nvGraphicFramePr>
        <p:xfrm>
          <a:off x="3009475" y="1434725"/>
          <a:ext cx="3000000" cy="3000000"/>
        </p:xfrm>
        <a:graphic>
          <a:graphicData uri="http://schemas.openxmlformats.org/drawingml/2006/table">
            <a:tbl>
              <a:tblPr>
                <a:noFill/>
                <a:tableStyleId>{4BB04E42-C2B6-4D33-A1E8-2E960CFA2467}</a:tableStyleId>
              </a:tblPr>
              <a:tblGrid>
                <a:gridCol w="3839100"/>
              </a:tblGrid>
              <a:tr h="481250">
                <a:tc>
                  <a:txBody>
                    <a:bodyPr/>
                    <a:lstStyle/>
                    <a:p>
                      <a:pPr indent="0" lvl="0" marL="0" rtl="0" algn="ctr">
                        <a:spcBef>
                          <a:spcPts val="0"/>
                        </a:spcBef>
                        <a:spcAft>
                          <a:spcPts val="0"/>
                        </a:spcAft>
                        <a:buNone/>
                      </a:pPr>
                      <a:r>
                        <a:rPr lang="en" sz="2100">
                          <a:solidFill>
                            <a:schemeClr val="lt1"/>
                          </a:solidFill>
                          <a:latin typeface="Nerko One"/>
                          <a:ea typeface="Nerko One"/>
                          <a:cs typeface="Nerko One"/>
                          <a:sym typeface="Nerko One"/>
                        </a:rPr>
                        <a:t>QUESTIONS TO ASK</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147650">
                <a:tc rowSpan="3">
                  <a:txBody>
                    <a:bodyPr/>
                    <a:lstStyle/>
                    <a:p>
                      <a:pPr indent="-317500" lvl="0" marL="457200" rtl="0" algn="l">
                        <a:spcBef>
                          <a:spcPts val="0"/>
                        </a:spcBef>
                        <a:spcAft>
                          <a:spcPts val="0"/>
                        </a:spcAft>
                        <a:buClr>
                          <a:schemeClr val="dk1"/>
                        </a:buClr>
                        <a:buSzPts val="1400"/>
                        <a:buFont typeface="Roboto"/>
                        <a:buChar char="●"/>
                      </a:pPr>
                      <a:r>
                        <a:rPr lang="en">
                          <a:solidFill>
                            <a:schemeClr val="dk1"/>
                          </a:solidFill>
                          <a:latin typeface="Roboto"/>
                          <a:ea typeface="Roboto"/>
                          <a:cs typeface="Roboto"/>
                          <a:sym typeface="Roboto"/>
                        </a:rPr>
                        <a:t>Ask to the doctor a question</a:t>
                      </a:r>
                      <a:endParaRPr>
                        <a:solidFill>
                          <a:schemeClr val="dk1"/>
                        </a:solidFill>
                        <a:latin typeface="Anaheim"/>
                        <a:ea typeface="Anaheim"/>
                        <a:cs typeface="Anaheim"/>
                        <a:sym typeface="Anaheim"/>
                      </a:endParaRPr>
                    </a:p>
                    <a:p>
                      <a:pPr indent="-317500" lvl="0" marL="457200" rtl="0" algn="l">
                        <a:spcBef>
                          <a:spcPts val="0"/>
                        </a:spcBef>
                        <a:spcAft>
                          <a:spcPts val="0"/>
                        </a:spcAft>
                        <a:buClr>
                          <a:schemeClr val="dk1"/>
                        </a:buClr>
                        <a:buSzPts val="1400"/>
                        <a:buFont typeface="Roboto"/>
                        <a:buChar char="●"/>
                      </a:pPr>
                      <a:r>
                        <a:rPr lang="en">
                          <a:solidFill>
                            <a:schemeClr val="dk1"/>
                          </a:solidFill>
                          <a:latin typeface="Roboto"/>
                          <a:ea typeface="Roboto"/>
                          <a:cs typeface="Roboto"/>
                          <a:sym typeface="Roboto"/>
                        </a:rPr>
                        <a:t>Ask to the doctor a question</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147650">
                <a:tc vMerge="1"/>
              </a:tr>
              <a:tr h="408025">
                <a:tc vMerge="1"/>
              </a:tr>
            </a:tbl>
          </a:graphicData>
        </a:graphic>
      </p:graphicFrame>
      <p:sp>
        <p:nvSpPr>
          <p:cNvPr id="2396" name="Google Shape;2396;p46"/>
          <p:cNvSpPr/>
          <p:nvPr/>
        </p:nvSpPr>
        <p:spPr>
          <a:xfrm>
            <a:off x="2999575" y="3042475"/>
            <a:ext cx="3858900" cy="42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397" name="Google Shape;2397;p46"/>
          <p:cNvGraphicFramePr/>
          <p:nvPr/>
        </p:nvGraphicFramePr>
        <p:xfrm>
          <a:off x="2999575" y="3000950"/>
          <a:ext cx="3000000" cy="3000000"/>
        </p:xfrm>
        <a:graphic>
          <a:graphicData uri="http://schemas.openxmlformats.org/drawingml/2006/table">
            <a:tbl>
              <a:tblPr>
                <a:noFill/>
                <a:tableStyleId>{4BB04E42-C2B6-4D33-A1E8-2E960CFA2467}</a:tableStyleId>
              </a:tblPr>
              <a:tblGrid>
                <a:gridCol w="3858900"/>
              </a:tblGrid>
              <a:tr h="424275">
                <a:tc>
                  <a:txBody>
                    <a:bodyPr/>
                    <a:lstStyle/>
                    <a:p>
                      <a:pPr indent="0" lvl="0" marL="0" rtl="0" algn="ctr">
                        <a:spcBef>
                          <a:spcPts val="0"/>
                        </a:spcBef>
                        <a:spcAft>
                          <a:spcPts val="0"/>
                        </a:spcAft>
                        <a:buNone/>
                      </a:pPr>
                      <a:r>
                        <a:rPr lang="en" sz="2100">
                          <a:solidFill>
                            <a:schemeClr val="lt1"/>
                          </a:solidFill>
                          <a:latin typeface="Nerko One"/>
                          <a:ea typeface="Nerko One"/>
                          <a:cs typeface="Nerko One"/>
                          <a:sym typeface="Nerko One"/>
                        </a:rPr>
                        <a:t>TO DO LIST AFTER APPOINTMENT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149425">
                <a:tc rowSpan="3">
                  <a:txBody>
                    <a:bodyPr/>
                    <a:lstStyle/>
                    <a:p>
                      <a:pPr indent="-317500" lvl="0" marL="457200" rtl="0" algn="l">
                        <a:spcBef>
                          <a:spcPts val="0"/>
                        </a:spcBef>
                        <a:spcAft>
                          <a:spcPts val="0"/>
                        </a:spcAft>
                        <a:buClr>
                          <a:schemeClr val="dk1"/>
                        </a:buClr>
                        <a:buSzPts val="1400"/>
                        <a:buFont typeface="Roboto"/>
                        <a:buChar char="●"/>
                      </a:pPr>
                      <a:r>
                        <a:rPr lang="en">
                          <a:solidFill>
                            <a:schemeClr val="dk1"/>
                          </a:solidFill>
                          <a:latin typeface="Roboto"/>
                          <a:ea typeface="Roboto"/>
                          <a:cs typeface="Roboto"/>
                          <a:sym typeface="Roboto"/>
                        </a:rPr>
                        <a:t>Something that I need to do</a:t>
                      </a:r>
                      <a:endParaRPr>
                        <a:solidFill>
                          <a:schemeClr val="dk1"/>
                        </a:solidFill>
                        <a:latin typeface="Roboto"/>
                        <a:ea typeface="Roboto"/>
                        <a:cs typeface="Roboto"/>
                        <a:sym typeface="Roboto"/>
                      </a:endParaRPr>
                    </a:p>
                    <a:p>
                      <a:pPr indent="-317500" lvl="0" marL="457200" rtl="0" algn="l">
                        <a:spcBef>
                          <a:spcPts val="0"/>
                        </a:spcBef>
                        <a:spcAft>
                          <a:spcPts val="0"/>
                        </a:spcAft>
                        <a:buClr>
                          <a:schemeClr val="dk1"/>
                        </a:buClr>
                        <a:buSzPts val="1400"/>
                        <a:buFont typeface="Roboto"/>
                        <a:buChar char="●"/>
                      </a:pPr>
                      <a:r>
                        <a:rPr lang="en">
                          <a:solidFill>
                            <a:schemeClr val="dk1"/>
                          </a:solidFill>
                          <a:latin typeface="Roboto"/>
                          <a:ea typeface="Roboto"/>
                          <a:cs typeface="Roboto"/>
                          <a:sym typeface="Roboto"/>
                        </a:rPr>
                        <a:t>Something that I need to do</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149425">
                <a:tc vMerge="1"/>
              </a:tr>
              <a:tr h="395400">
                <a:tc vMerge="1"/>
              </a:tr>
            </a:tbl>
          </a:graphicData>
        </a:graphic>
      </p:graphicFrame>
      <p:sp>
        <p:nvSpPr>
          <p:cNvPr id="2398" name="Google Shape;2398;p46"/>
          <p:cNvSpPr/>
          <p:nvPr/>
        </p:nvSpPr>
        <p:spPr>
          <a:xfrm>
            <a:off x="7013850" y="1475000"/>
            <a:ext cx="1294200" cy="4287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6"/>
          <p:cNvSpPr/>
          <p:nvPr/>
        </p:nvSpPr>
        <p:spPr>
          <a:xfrm>
            <a:off x="7013850" y="1943650"/>
            <a:ext cx="1294200" cy="2426100"/>
          </a:xfrm>
          <a:prstGeom prst="roundRect">
            <a:avLst>
              <a:gd fmla="val 7601"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400" name="Google Shape;2400;p46"/>
          <p:cNvGraphicFramePr/>
          <p:nvPr/>
        </p:nvGraphicFramePr>
        <p:xfrm>
          <a:off x="7013850" y="1440750"/>
          <a:ext cx="3000000" cy="3000000"/>
        </p:xfrm>
        <a:graphic>
          <a:graphicData uri="http://schemas.openxmlformats.org/drawingml/2006/table">
            <a:tbl>
              <a:tblPr>
                <a:noFill/>
                <a:tableStyleId>{4BB04E42-C2B6-4D33-A1E8-2E960CFA2467}</a:tableStyleId>
              </a:tblPr>
              <a:tblGrid>
                <a:gridCol w="1339225"/>
              </a:tblGrid>
              <a:tr h="464200">
                <a:tc>
                  <a:txBody>
                    <a:bodyPr/>
                    <a:lstStyle/>
                    <a:p>
                      <a:pPr indent="0" lvl="0" marL="0" rtl="0" algn="ctr">
                        <a:spcBef>
                          <a:spcPts val="0"/>
                        </a:spcBef>
                        <a:spcAft>
                          <a:spcPts val="0"/>
                        </a:spcAft>
                        <a:buNone/>
                      </a:pPr>
                      <a:r>
                        <a:rPr lang="en" sz="2100">
                          <a:solidFill>
                            <a:schemeClr val="lt1"/>
                          </a:solidFill>
                          <a:latin typeface="Nerko One"/>
                          <a:ea typeface="Nerko One"/>
                          <a:cs typeface="Nerko One"/>
                          <a:sym typeface="Nerko One"/>
                        </a:rPr>
                        <a:t>NOTES</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r h="2393850">
                <a:tc>
                  <a:txBody>
                    <a:bodyPr/>
                    <a:lstStyle/>
                    <a:p>
                      <a:pPr indent="0" lvl="0" marL="0" rtl="0" algn="l">
                        <a:spcBef>
                          <a:spcPts val="0"/>
                        </a:spcBef>
                        <a:spcAft>
                          <a:spcPts val="0"/>
                        </a:spcAft>
                        <a:buNone/>
                      </a:pPr>
                      <a:r>
                        <a:rPr lang="en">
                          <a:solidFill>
                            <a:schemeClr val="dk1"/>
                          </a:solidFill>
                          <a:latin typeface="Roboto"/>
                          <a:ea typeface="Roboto"/>
                          <a:cs typeface="Roboto"/>
                          <a:sym typeface="Roboto"/>
                        </a:rPr>
                        <a:t>Write some important notes about your doctor’s appointment</a:t>
                      </a:r>
                      <a:endParaRPr/>
                    </a:p>
                  </a:txBody>
                  <a:tcPr marT="91425" marB="91425" marR="91425" marL="91425">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tcPr>
                </a:tc>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4" name="Shape 2404"/>
        <p:cNvGrpSpPr/>
        <p:nvPr/>
      </p:nvGrpSpPr>
      <p:grpSpPr>
        <a:xfrm>
          <a:off x="0" y="0"/>
          <a:ext cx="0" cy="0"/>
          <a:chOff x="0" y="0"/>
          <a:chExt cx="0" cy="0"/>
        </a:xfrm>
      </p:grpSpPr>
      <p:sp>
        <p:nvSpPr>
          <p:cNvPr id="2405" name="Google Shape;2405;p47"/>
          <p:cNvSpPr/>
          <p:nvPr/>
        </p:nvSpPr>
        <p:spPr>
          <a:xfrm>
            <a:off x="671700" y="1396575"/>
            <a:ext cx="7800600" cy="32385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a</a:t>
            </a:r>
            <a:endParaRPr/>
          </a:p>
        </p:txBody>
      </p:sp>
      <p:sp>
        <p:nvSpPr>
          <p:cNvPr id="2406" name="Google Shape;2406;p47"/>
          <p:cNvSpPr/>
          <p:nvPr/>
        </p:nvSpPr>
        <p:spPr>
          <a:xfrm>
            <a:off x="713225" y="1996075"/>
            <a:ext cx="1149600" cy="1248600"/>
          </a:xfrm>
          <a:prstGeom prst="roundRect">
            <a:avLst>
              <a:gd fmla="val 1045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713225" y="3303675"/>
            <a:ext cx="1149600" cy="1287000"/>
          </a:xfrm>
          <a:prstGeom prst="roundRect">
            <a:avLst>
              <a:gd fmla="val 1045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713225" y="1458200"/>
            <a:ext cx="7717500" cy="418800"/>
          </a:xfrm>
          <a:prstGeom prst="roundRect">
            <a:avLst>
              <a:gd fmla="val 25633"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2409" name="Google Shape;2409;p47"/>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a:t>
            </a:r>
            <a:r>
              <a:rPr lang="en"/>
              <a:t>YMPTOM TRACKER</a:t>
            </a:r>
            <a:endParaRPr/>
          </a:p>
        </p:txBody>
      </p:sp>
      <p:grpSp>
        <p:nvGrpSpPr>
          <p:cNvPr id="2410" name="Google Shape;2410;p47"/>
          <p:cNvGrpSpPr/>
          <p:nvPr/>
        </p:nvGrpSpPr>
        <p:grpSpPr>
          <a:xfrm>
            <a:off x="1973100" y="2022975"/>
            <a:ext cx="6401000" cy="2535650"/>
            <a:chOff x="1973100" y="2022975"/>
            <a:chExt cx="6401000" cy="2535650"/>
          </a:xfrm>
        </p:grpSpPr>
        <p:grpSp>
          <p:nvGrpSpPr>
            <p:cNvPr id="2411" name="Google Shape;2411;p47"/>
            <p:cNvGrpSpPr/>
            <p:nvPr/>
          </p:nvGrpSpPr>
          <p:grpSpPr>
            <a:xfrm>
              <a:off x="1973100" y="2022975"/>
              <a:ext cx="6401000" cy="300900"/>
              <a:chOff x="1973100" y="2301100"/>
              <a:chExt cx="6401000" cy="300900"/>
            </a:xfrm>
          </p:grpSpPr>
          <p:sp>
            <p:nvSpPr>
              <p:cNvPr id="2412" name="Google Shape;2412;p47"/>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240607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283905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327203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370501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7"/>
              <p:cNvSpPr/>
              <p:nvPr/>
            </p:nvSpPr>
            <p:spPr>
              <a:xfrm>
                <a:off x="457097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7"/>
              <p:cNvSpPr/>
              <p:nvPr/>
            </p:nvSpPr>
            <p:spPr>
              <a:xfrm>
                <a:off x="500395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7"/>
              <p:cNvSpPr/>
              <p:nvPr/>
            </p:nvSpPr>
            <p:spPr>
              <a:xfrm>
                <a:off x="543692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7"/>
              <p:cNvSpPr/>
              <p:nvPr/>
            </p:nvSpPr>
            <p:spPr>
              <a:xfrm>
                <a:off x="586990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7"/>
              <p:cNvSpPr/>
              <p:nvPr/>
            </p:nvSpPr>
            <p:spPr>
              <a:xfrm>
                <a:off x="630288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7"/>
              <p:cNvSpPr/>
              <p:nvPr/>
            </p:nvSpPr>
            <p:spPr>
              <a:xfrm>
                <a:off x="673586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7"/>
              <p:cNvSpPr/>
              <p:nvPr/>
            </p:nvSpPr>
            <p:spPr>
              <a:xfrm>
                <a:off x="716884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7"/>
              <p:cNvSpPr/>
              <p:nvPr/>
            </p:nvSpPr>
            <p:spPr>
              <a:xfrm>
                <a:off x="760182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7"/>
              <p:cNvSpPr/>
              <p:nvPr/>
            </p:nvSpPr>
            <p:spPr>
              <a:xfrm>
                <a:off x="803480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47"/>
            <p:cNvGrpSpPr/>
            <p:nvPr/>
          </p:nvGrpSpPr>
          <p:grpSpPr>
            <a:xfrm>
              <a:off x="1973100" y="2469925"/>
              <a:ext cx="6401000" cy="300900"/>
              <a:chOff x="1973100" y="2301100"/>
              <a:chExt cx="6401000" cy="300900"/>
            </a:xfrm>
          </p:grpSpPr>
          <p:sp>
            <p:nvSpPr>
              <p:cNvPr id="2428" name="Google Shape;2428;p47"/>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7"/>
              <p:cNvSpPr/>
              <p:nvPr/>
            </p:nvSpPr>
            <p:spPr>
              <a:xfrm>
                <a:off x="240607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7"/>
              <p:cNvSpPr/>
              <p:nvPr/>
            </p:nvSpPr>
            <p:spPr>
              <a:xfrm>
                <a:off x="283905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7"/>
              <p:cNvSpPr/>
              <p:nvPr/>
            </p:nvSpPr>
            <p:spPr>
              <a:xfrm>
                <a:off x="327203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7"/>
              <p:cNvSpPr/>
              <p:nvPr/>
            </p:nvSpPr>
            <p:spPr>
              <a:xfrm>
                <a:off x="370501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7"/>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7"/>
              <p:cNvSpPr/>
              <p:nvPr/>
            </p:nvSpPr>
            <p:spPr>
              <a:xfrm>
                <a:off x="457097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7"/>
              <p:cNvSpPr/>
              <p:nvPr/>
            </p:nvSpPr>
            <p:spPr>
              <a:xfrm>
                <a:off x="500395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7"/>
              <p:cNvSpPr/>
              <p:nvPr/>
            </p:nvSpPr>
            <p:spPr>
              <a:xfrm>
                <a:off x="543694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7"/>
              <p:cNvSpPr/>
              <p:nvPr/>
            </p:nvSpPr>
            <p:spPr>
              <a:xfrm>
                <a:off x="586992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7"/>
              <p:cNvSpPr/>
              <p:nvPr/>
            </p:nvSpPr>
            <p:spPr>
              <a:xfrm>
                <a:off x="6302898"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7"/>
              <p:cNvSpPr/>
              <p:nvPr/>
            </p:nvSpPr>
            <p:spPr>
              <a:xfrm>
                <a:off x="673586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7"/>
              <p:cNvSpPr/>
              <p:nvPr/>
            </p:nvSpPr>
            <p:spPr>
              <a:xfrm>
                <a:off x="716884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7"/>
              <p:cNvSpPr/>
              <p:nvPr/>
            </p:nvSpPr>
            <p:spPr>
              <a:xfrm>
                <a:off x="760182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7"/>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47"/>
            <p:cNvGrpSpPr/>
            <p:nvPr/>
          </p:nvGrpSpPr>
          <p:grpSpPr>
            <a:xfrm>
              <a:off x="1973100" y="2916875"/>
              <a:ext cx="6401000" cy="300900"/>
              <a:chOff x="1973100" y="2301100"/>
              <a:chExt cx="6401000" cy="300900"/>
            </a:xfrm>
          </p:grpSpPr>
          <p:sp>
            <p:nvSpPr>
              <p:cNvPr id="2444" name="Google Shape;2444;p47"/>
              <p:cNvSpPr/>
              <p:nvPr/>
            </p:nvSpPr>
            <p:spPr>
              <a:xfrm>
                <a:off x="197310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7"/>
              <p:cNvSpPr/>
              <p:nvPr/>
            </p:nvSpPr>
            <p:spPr>
              <a:xfrm>
                <a:off x="240607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7"/>
              <p:cNvSpPr/>
              <p:nvPr/>
            </p:nvSpPr>
            <p:spPr>
              <a:xfrm>
                <a:off x="283905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7"/>
              <p:cNvSpPr/>
              <p:nvPr/>
            </p:nvSpPr>
            <p:spPr>
              <a:xfrm>
                <a:off x="327203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7"/>
              <p:cNvSpPr/>
              <p:nvPr/>
            </p:nvSpPr>
            <p:spPr>
              <a:xfrm>
                <a:off x="370501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7"/>
              <p:cNvSpPr/>
              <p:nvPr/>
            </p:nvSpPr>
            <p:spPr>
              <a:xfrm>
                <a:off x="4137993"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7"/>
              <p:cNvSpPr/>
              <p:nvPr/>
            </p:nvSpPr>
            <p:spPr>
              <a:xfrm>
                <a:off x="457097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7"/>
              <p:cNvSpPr/>
              <p:nvPr/>
            </p:nvSpPr>
            <p:spPr>
              <a:xfrm>
                <a:off x="500395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7"/>
              <p:cNvSpPr/>
              <p:nvPr/>
            </p:nvSpPr>
            <p:spPr>
              <a:xfrm>
                <a:off x="543692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7"/>
              <p:cNvSpPr/>
              <p:nvPr/>
            </p:nvSpPr>
            <p:spPr>
              <a:xfrm>
                <a:off x="586990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7"/>
              <p:cNvSpPr/>
              <p:nvPr/>
            </p:nvSpPr>
            <p:spPr>
              <a:xfrm>
                <a:off x="630288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7"/>
              <p:cNvSpPr/>
              <p:nvPr/>
            </p:nvSpPr>
            <p:spPr>
              <a:xfrm>
                <a:off x="673586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7"/>
              <p:cNvSpPr/>
              <p:nvPr/>
            </p:nvSpPr>
            <p:spPr>
              <a:xfrm>
                <a:off x="716884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7"/>
              <p:cNvSpPr/>
              <p:nvPr/>
            </p:nvSpPr>
            <p:spPr>
              <a:xfrm>
                <a:off x="760182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7"/>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47"/>
            <p:cNvGrpSpPr/>
            <p:nvPr/>
          </p:nvGrpSpPr>
          <p:grpSpPr>
            <a:xfrm>
              <a:off x="1973100" y="3363825"/>
              <a:ext cx="6401000" cy="300900"/>
              <a:chOff x="1973100" y="2301100"/>
              <a:chExt cx="6401000" cy="300900"/>
            </a:xfrm>
          </p:grpSpPr>
          <p:sp>
            <p:nvSpPr>
              <p:cNvPr id="2460" name="Google Shape;2460;p47"/>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7"/>
              <p:cNvSpPr/>
              <p:nvPr/>
            </p:nvSpPr>
            <p:spPr>
              <a:xfrm>
                <a:off x="240607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7"/>
              <p:cNvSpPr/>
              <p:nvPr/>
            </p:nvSpPr>
            <p:spPr>
              <a:xfrm>
                <a:off x="283905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7"/>
              <p:cNvSpPr/>
              <p:nvPr/>
            </p:nvSpPr>
            <p:spPr>
              <a:xfrm>
                <a:off x="327203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7"/>
              <p:cNvSpPr/>
              <p:nvPr/>
            </p:nvSpPr>
            <p:spPr>
              <a:xfrm>
                <a:off x="370501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7"/>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7"/>
              <p:cNvSpPr/>
              <p:nvPr/>
            </p:nvSpPr>
            <p:spPr>
              <a:xfrm>
                <a:off x="457097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7"/>
              <p:cNvSpPr/>
              <p:nvPr/>
            </p:nvSpPr>
            <p:spPr>
              <a:xfrm>
                <a:off x="500395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7"/>
              <p:cNvSpPr/>
              <p:nvPr/>
            </p:nvSpPr>
            <p:spPr>
              <a:xfrm>
                <a:off x="543692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7"/>
              <p:cNvSpPr/>
              <p:nvPr/>
            </p:nvSpPr>
            <p:spPr>
              <a:xfrm>
                <a:off x="586990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7"/>
              <p:cNvSpPr/>
              <p:nvPr/>
            </p:nvSpPr>
            <p:spPr>
              <a:xfrm>
                <a:off x="630288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7"/>
              <p:cNvSpPr/>
              <p:nvPr/>
            </p:nvSpPr>
            <p:spPr>
              <a:xfrm>
                <a:off x="673586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7"/>
              <p:cNvSpPr/>
              <p:nvPr/>
            </p:nvSpPr>
            <p:spPr>
              <a:xfrm>
                <a:off x="7168843"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7"/>
              <p:cNvSpPr/>
              <p:nvPr/>
            </p:nvSpPr>
            <p:spPr>
              <a:xfrm>
                <a:off x="760182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7"/>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47"/>
            <p:cNvGrpSpPr/>
            <p:nvPr/>
          </p:nvGrpSpPr>
          <p:grpSpPr>
            <a:xfrm>
              <a:off x="1973100" y="3810775"/>
              <a:ext cx="6401000" cy="300900"/>
              <a:chOff x="1973100" y="2301100"/>
              <a:chExt cx="6401000" cy="300900"/>
            </a:xfrm>
          </p:grpSpPr>
          <p:sp>
            <p:nvSpPr>
              <p:cNvPr id="2476" name="Google Shape;2476;p47"/>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7"/>
              <p:cNvSpPr/>
              <p:nvPr/>
            </p:nvSpPr>
            <p:spPr>
              <a:xfrm>
                <a:off x="240607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7"/>
              <p:cNvSpPr/>
              <p:nvPr/>
            </p:nvSpPr>
            <p:spPr>
              <a:xfrm>
                <a:off x="283905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7"/>
              <p:cNvSpPr/>
              <p:nvPr/>
            </p:nvSpPr>
            <p:spPr>
              <a:xfrm>
                <a:off x="327203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7"/>
              <p:cNvSpPr/>
              <p:nvPr/>
            </p:nvSpPr>
            <p:spPr>
              <a:xfrm>
                <a:off x="370501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7"/>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7"/>
              <p:cNvSpPr/>
              <p:nvPr/>
            </p:nvSpPr>
            <p:spPr>
              <a:xfrm>
                <a:off x="457097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7"/>
              <p:cNvSpPr/>
              <p:nvPr/>
            </p:nvSpPr>
            <p:spPr>
              <a:xfrm>
                <a:off x="500395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7"/>
              <p:cNvSpPr/>
              <p:nvPr/>
            </p:nvSpPr>
            <p:spPr>
              <a:xfrm>
                <a:off x="543692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7"/>
              <p:cNvSpPr/>
              <p:nvPr/>
            </p:nvSpPr>
            <p:spPr>
              <a:xfrm>
                <a:off x="586990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7"/>
              <p:cNvSpPr/>
              <p:nvPr/>
            </p:nvSpPr>
            <p:spPr>
              <a:xfrm>
                <a:off x="630288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7"/>
              <p:cNvSpPr/>
              <p:nvPr/>
            </p:nvSpPr>
            <p:spPr>
              <a:xfrm>
                <a:off x="673586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7"/>
              <p:cNvSpPr/>
              <p:nvPr/>
            </p:nvSpPr>
            <p:spPr>
              <a:xfrm>
                <a:off x="716884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7"/>
              <p:cNvSpPr/>
              <p:nvPr/>
            </p:nvSpPr>
            <p:spPr>
              <a:xfrm>
                <a:off x="760182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7"/>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47"/>
            <p:cNvGrpSpPr/>
            <p:nvPr/>
          </p:nvGrpSpPr>
          <p:grpSpPr>
            <a:xfrm>
              <a:off x="1973100" y="4257725"/>
              <a:ext cx="6401000" cy="300900"/>
              <a:chOff x="1973100" y="2301100"/>
              <a:chExt cx="6401000" cy="300900"/>
            </a:xfrm>
          </p:grpSpPr>
          <p:sp>
            <p:nvSpPr>
              <p:cNvPr id="2492" name="Google Shape;2492;p47"/>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7"/>
              <p:cNvSpPr/>
              <p:nvPr/>
            </p:nvSpPr>
            <p:spPr>
              <a:xfrm>
                <a:off x="240607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7"/>
              <p:cNvSpPr/>
              <p:nvPr/>
            </p:nvSpPr>
            <p:spPr>
              <a:xfrm>
                <a:off x="283905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7"/>
              <p:cNvSpPr/>
              <p:nvPr/>
            </p:nvSpPr>
            <p:spPr>
              <a:xfrm>
                <a:off x="327203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7"/>
              <p:cNvSpPr/>
              <p:nvPr/>
            </p:nvSpPr>
            <p:spPr>
              <a:xfrm>
                <a:off x="370501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7"/>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7"/>
              <p:cNvSpPr/>
              <p:nvPr/>
            </p:nvSpPr>
            <p:spPr>
              <a:xfrm>
                <a:off x="457097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7"/>
              <p:cNvSpPr/>
              <p:nvPr/>
            </p:nvSpPr>
            <p:spPr>
              <a:xfrm>
                <a:off x="500395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7"/>
              <p:cNvSpPr/>
              <p:nvPr/>
            </p:nvSpPr>
            <p:spPr>
              <a:xfrm>
                <a:off x="543692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7"/>
              <p:cNvSpPr/>
              <p:nvPr/>
            </p:nvSpPr>
            <p:spPr>
              <a:xfrm>
                <a:off x="586990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7"/>
              <p:cNvSpPr/>
              <p:nvPr/>
            </p:nvSpPr>
            <p:spPr>
              <a:xfrm>
                <a:off x="630288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7"/>
              <p:cNvSpPr/>
              <p:nvPr/>
            </p:nvSpPr>
            <p:spPr>
              <a:xfrm>
                <a:off x="673586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7"/>
              <p:cNvSpPr/>
              <p:nvPr/>
            </p:nvSpPr>
            <p:spPr>
              <a:xfrm>
                <a:off x="716884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7"/>
              <p:cNvSpPr/>
              <p:nvPr/>
            </p:nvSpPr>
            <p:spPr>
              <a:xfrm>
                <a:off x="760182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7"/>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2507" name="Google Shape;2507;p47"/>
          <p:cNvGraphicFramePr/>
          <p:nvPr/>
        </p:nvGraphicFramePr>
        <p:xfrm>
          <a:off x="634113" y="1415040"/>
          <a:ext cx="3000000" cy="3000000"/>
        </p:xfrm>
        <a:graphic>
          <a:graphicData uri="http://schemas.openxmlformats.org/drawingml/2006/table">
            <a:tbl>
              <a:tblPr>
                <a:noFill/>
                <a:tableStyleId>{4BB04E42-C2B6-4D33-A1E8-2E960CFA2467}</a:tableStyleId>
              </a:tblPr>
              <a:tblGrid>
                <a:gridCol w="433125"/>
                <a:gridCol w="433125"/>
                <a:gridCol w="433125"/>
                <a:gridCol w="433125"/>
                <a:gridCol w="433125"/>
                <a:gridCol w="433125"/>
                <a:gridCol w="433125"/>
                <a:gridCol w="433125"/>
                <a:gridCol w="433125"/>
                <a:gridCol w="433125"/>
                <a:gridCol w="438550"/>
                <a:gridCol w="427750"/>
                <a:gridCol w="433125"/>
                <a:gridCol w="433125"/>
                <a:gridCol w="433125"/>
                <a:gridCol w="433125"/>
                <a:gridCol w="433125"/>
                <a:gridCol w="478300"/>
              </a:tblGrid>
              <a:tr h="517100">
                <a:tc gridSpan="3">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JULY 2021</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01</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02</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03</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04</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05</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06</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07</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08</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09</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10</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11</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12</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13</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14</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15</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SYMPTOM 1</a:t>
                      </a:r>
                      <a:endParaRPr sz="16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SYMPTOM 2</a:t>
                      </a:r>
                      <a:endParaRPr sz="16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SYMPTOM 3</a:t>
                      </a:r>
                      <a:endParaRPr sz="16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MOOD</a:t>
                      </a:r>
                      <a:r>
                        <a:rPr lang="en" sz="1600">
                          <a:solidFill>
                            <a:schemeClr val="lt1"/>
                          </a:solidFill>
                          <a:latin typeface="Nerko One"/>
                          <a:ea typeface="Nerko One"/>
                          <a:cs typeface="Nerko One"/>
                          <a:sym typeface="Nerko One"/>
                        </a:rPr>
                        <a:t> 1</a:t>
                      </a:r>
                      <a:endParaRPr sz="16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MOOD 2</a:t>
                      </a:r>
                      <a:endParaRPr sz="16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MOOD 3</a:t>
                      </a:r>
                      <a:endParaRPr sz="16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1" name="Shape 2511"/>
        <p:cNvGrpSpPr/>
        <p:nvPr/>
      </p:nvGrpSpPr>
      <p:grpSpPr>
        <a:xfrm>
          <a:off x="0" y="0"/>
          <a:ext cx="0" cy="0"/>
          <a:chOff x="0" y="0"/>
          <a:chExt cx="0" cy="0"/>
        </a:xfrm>
      </p:grpSpPr>
      <p:grpSp>
        <p:nvGrpSpPr>
          <p:cNvPr id="2512" name="Google Shape;2512;p48"/>
          <p:cNvGrpSpPr/>
          <p:nvPr/>
        </p:nvGrpSpPr>
        <p:grpSpPr>
          <a:xfrm>
            <a:off x="667625" y="1415075"/>
            <a:ext cx="7808100" cy="3189300"/>
            <a:chOff x="667625" y="1415075"/>
            <a:chExt cx="7808100" cy="3189300"/>
          </a:xfrm>
        </p:grpSpPr>
        <p:sp>
          <p:nvSpPr>
            <p:cNvPr id="2513" name="Google Shape;2513;p48"/>
            <p:cNvSpPr/>
            <p:nvPr/>
          </p:nvSpPr>
          <p:spPr>
            <a:xfrm>
              <a:off x="667625" y="1415075"/>
              <a:ext cx="7808100" cy="31893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a</a:t>
              </a:r>
              <a:endParaRPr/>
            </a:p>
          </p:txBody>
        </p:sp>
        <p:sp>
          <p:nvSpPr>
            <p:cNvPr id="2514" name="Google Shape;2514;p48"/>
            <p:cNvSpPr/>
            <p:nvPr/>
          </p:nvSpPr>
          <p:spPr>
            <a:xfrm>
              <a:off x="713225" y="1996075"/>
              <a:ext cx="1149600" cy="1248600"/>
            </a:xfrm>
            <a:prstGeom prst="roundRect">
              <a:avLst>
                <a:gd fmla="val 10454"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8"/>
            <p:cNvSpPr/>
            <p:nvPr/>
          </p:nvSpPr>
          <p:spPr>
            <a:xfrm>
              <a:off x="713225" y="3303675"/>
              <a:ext cx="1149600" cy="1248600"/>
            </a:xfrm>
            <a:prstGeom prst="roundRect">
              <a:avLst>
                <a:gd fmla="val 10454"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8"/>
            <p:cNvSpPr/>
            <p:nvPr/>
          </p:nvSpPr>
          <p:spPr>
            <a:xfrm>
              <a:off x="713225" y="1458200"/>
              <a:ext cx="7717500" cy="418800"/>
            </a:xfrm>
            <a:prstGeom prst="roundRect">
              <a:avLst>
                <a:gd fmla="val 25633"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nvGrpSpPr>
            <p:cNvPr id="2517" name="Google Shape;2517;p48"/>
            <p:cNvGrpSpPr/>
            <p:nvPr/>
          </p:nvGrpSpPr>
          <p:grpSpPr>
            <a:xfrm>
              <a:off x="1973100" y="2022975"/>
              <a:ext cx="6401000" cy="300900"/>
              <a:chOff x="1973100" y="2301100"/>
              <a:chExt cx="6401000" cy="300900"/>
            </a:xfrm>
          </p:grpSpPr>
          <p:sp>
            <p:nvSpPr>
              <p:cNvPr id="2518" name="Google Shape;2518;p48"/>
              <p:cNvSpPr/>
              <p:nvPr/>
            </p:nvSpPr>
            <p:spPr>
              <a:xfrm>
                <a:off x="197310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8"/>
              <p:cNvSpPr/>
              <p:nvPr/>
            </p:nvSpPr>
            <p:spPr>
              <a:xfrm>
                <a:off x="240607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8"/>
              <p:cNvSpPr/>
              <p:nvPr/>
            </p:nvSpPr>
            <p:spPr>
              <a:xfrm>
                <a:off x="283905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8"/>
              <p:cNvSpPr/>
              <p:nvPr/>
            </p:nvSpPr>
            <p:spPr>
              <a:xfrm>
                <a:off x="327203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8"/>
              <p:cNvSpPr/>
              <p:nvPr/>
            </p:nvSpPr>
            <p:spPr>
              <a:xfrm>
                <a:off x="370501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8"/>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8"/>
              <p:cNvSpPr/>
              <p:nvPr/>
            </p:nvSpPr>
            <p:spPr>
              <a:xfrm>
                <a:off x="457097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8"/>
              <p:cNvSpPr/>
              <p:nvPr/>
            </p:nvSpPr>
            <p:spPr>
              <a:xfrm>
                <a:off x="500395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8"/>
              <p:cNvSpPr/>
              <p:nvPr/>
            </p:nvSpPr>
            <p:spPr>
              <a:xfrm>
                <a:off x="543692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8"/>
              <p:cNvSpPr/>
              <p:nvPr/>
            </p:nvSpPr>
            <p:spPr>
              <a:xfrm>
                <a:off x="586990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8"/>
              <p:cNvSpPr/>
              <p:nvPr/>
            </p:nvSpPr>
            <p:spPr>
              <a:xfrm>
                <a:off x="630288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8"/>
              <p:cNvSpPr/>
              <p:nvPr/>
            </p:nvSpPr>
            <p:spPr>
              <a:xfrm>
                <a:off x="673586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8"/>
              <p:cNvSpPr/>
              <p:nvPr/>
            </p:nvSpPr>
            <p:spPr>
              <a:xfrm>
                <a:off x="7168843"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8"/>
              <p:cNvSpPr/>
              <p:nvPr/>
            </p:nvSpPr>
            <p:spPr>
              <a:xfrm>
                <a:off x="760182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8"/>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 name="Google Shape;2533;p48"/>
            <p:cNvGrpSpPr/>
            <p:nvPr/>
          </p:nvGrpSpPr>
          <p:grpSpPr>
            <a:xfrm>
              <a:off x="1973100" y="2469925"/>
              <a:ext cx="6401000" cy="300900"/>
              <a:chOff x="1973100" y="2301100"/>
              <a:chExt cx="6401000" cy="300900"/>
            </a:xfrm>
          </p:grpSpPr>
          <p:sp>
            <p:nvSpPr>
              <p:cNvPr id="2534" name="Google Shape;2534;p48"/>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8"/>
              <p:cNvSpPr/>
              <p:nvPr/>
            </p:nvSpPr>
            <p:spPr>
              <a:xfrm>
                <a:off x="240607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8"/>
              <p:cNvSpPr/>
              <p:nvPr/>
            </p:nvSpPr>
            <p:spPr>
              <a:xfrm>
                <a:off x="283905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8"/>
              <p:cNvSpPr/>
              <p:nvPr/>
            </p:nvSpPr>
            <p:spPr>
              <a:xfrm>
                <a:off x="327203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8"/>
              <p:cNvSpPr/>
              <p:nvPr/>
            </p:nvSpPr>
            <p:spPr>
              <a:xfrm>
                <a:off x="370501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8"/>
              <p:cNvSpPr/>
              <p:nvPr/>
            </p:nvSpPr>
            <p:spPr>
              <a:xfrm>
                <a:off x="4137993"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8"/>
              <p:cNvSpPr/>
              <p:nvPr/>
            </p:nvSpPr>
            <p:spPr>
              <a:xfrm>
                <a:off x="457097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8"/>
              <p:cNvSpPr/>
              <p:nvPr/>
            </p:nvSpPr>
            <p:spPr>
              <a:xfrm>
                <a:off x="500395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8"/>
              <p:cNvSpPr/>
              <p:nvPr/>
            </p:nvSpPr>
            <p:spPr>
              <a:xfrm>
                <a:off x="543692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8"/>
              <p:cNvSpPr/>
              <p:nvPr/>
            </p:nvSpPr>
            <p:spPr>
              <a:xfrm>
                <a:off x="586990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8"/>
              <p:cNvSpPr/>
              <p:nvPr/>
            </p:nvSpPr>
            <p:spPr>
              <a:xfrm>
                <a:off x="630288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8"/>
              <p:cNvSpPr/>
              <p:nvPr/>
            </p:nvSpPr>
            <p:spPr>
              <a:xfrm>
                <a:off x="673586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8"/>
              <p:cNvSpPr/>
              <p:nvPr/>
            </p:nvSpPr>
            <p:spPr>
              <a:xfrm>
                <a:off x="7168843"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8"/>
              <p:cNvSpPr/>
              <p:nvPr/>
            </p:nvSpPr>
            <p:spPr>
              <a:xfrm>
                <a:off x="760182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8"/>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48"/>
            <p:cNvGrpSpPr/>
            <p:nvPr/>
          </p:nvGrpSpPr>
          <p:grpSpPr>
            <a:xfrm>
              <a:off x="1973100" y="2916875"/>
              <a:ext cx="6401000" cy="300900"/>
              <a:chOff x="1973100" y="2301100"/>
              <a:chExt cx="6401000" cy="300900"/>
            </a:xfrm>
          </p:grpSpPr>
          <p:sp>
            <p:nvSpPr>
              <p:cNvPr id="2550" name="Google Shape;2550;p48"/>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8"/>
              <p:cNvSpPr/>
              <p:nvPr/>
            </p:nvSpPr>
            <p:spPr>
              <a:xfrm>
                <a:off x="240607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8"/>
              <p:cNvSpPr/>
              <p:nvPr/>
            </p:nvSpPr>
            <p:spPr>
              <a:xfrm>
                <a:off x="283905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8"/>
              <p:cNvSpPr/>
              <p:nvPr/>
            </p:nvSpPr>
            <p:spPr>
              <a:xfrm>
                <a:off x="327203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8"/>
              <p:cNvSpPr/>
              <p:nvPr/>
            </p:nvSpPr>
            <p:spPr>
              <a:xfrm>
                <a:off x="370501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8"/>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8"/>
              <p:cNvSpPr/>
              <p:nvPr/>
            </p:nvSpPr>
            <p:spPr>
              <a:xfrm>
                <a:off x="457097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8"/>
              <p:cNvSpPr/>
              <p:nvPr/>
            </p:nvSpPr>
            <p:spPr>
              <a:xfrm>
                <a:off x="500395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8"/>
              <p:cNvSpPr/>
              <p:nvPr/>
            </p:nvSpPr>
            <p:spPr>
              <a:xfrm>
                <a:off x="543692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8"/>
              <p:cNvSpPr/>
              <p:nvPr/>
            </p:nvSpPr>
            <p:spPr>
              <a:xfrm>
                <a:off x="586990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8"/>
              <p:cNvSpPr/>
              <p:nvPr/>
            </p:nvSpPr>
            <p:spPr>
              <a:xfrm>
                <a:off x="630288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8"/>
              <p:cNvSpPr/>
              <p:nvPr/>
            </p:nvSpPr>
            <p:spPr>
              <a:xfrm>
                <a:off x="673586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8"/>
              <p:cNvSpPr/>
              <p:nvPr/>
            </p:nvSpPr>
            <p:spPr>
              <a:xfrm>
                <a:off x="716884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8"/>
              <p:cNvSpPr/>
              <p:nvPr/>
            </p:nvSpPr>
            <p:spPr>
              <a:xfrm>
                <a:off x="760182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8"/>
              <p:cNvSpPr/>
              <p:nvPr/>
            </p:nvSpPr>
            <p:spPr>
              <a:xfrm>
                <a:off x="803480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48"/>
            <p:cNvGrpSpPr/>
            <p:nvPr/>
          </p:nvGrpSpPr>
          <p:grpSpPr>
            <a:xfrm>
              <a:off x="1973100" y="3363825"/>
              <a:ext cx="6401000" cy="300900"/>
              <a:chOff x="1973100" y="2301100"/>
              <a:chExt cx="6401000" cy="300900"/>
            </a:xfrm>
          </p:grpSpPr>
          <p:sp>
            <p:nvSpPr>
              <p:cNvPr id="2566" name="Google Shape;2566;p48"/>
              <p:cNvSpPr/>
              <p:nvPr/>
            </p:nvSpPr>
            <p:spPr>
              <a:xfrm>
                <a:off x="197310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8"/>
              <p:cNvSpPr/>
              <p:nvPr/>
            </p:nvSpPr>
            <p:spPr>
              <a:xfrm>
                <a:off x="240607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8"/>
              <p:cNvSpPr/>
              <p:nvPr/>
            </p:nvSpPr>
            <p:spPr>
              <a:xfrm>
                <a:off x="283905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8"/>
              <p:cNvSpPr/>
              <p:nvPr/>
            </p:nvSpPr>
            <p:spPr>
              <a:xfrm>
                <a:off x="3272036"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8"/>
              <p:cNvSpPr/>
              <p:nvPr/>
            </p:nvSpPr>
            <p:spPr>
              <a:xfrm>
                <a:off x="370501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8"/>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8"/>
              <p:cNvSpPr/>
              <p:nvPr/>
            </p:nvSpPr>
            <p:spPr>
              <a:xfrm>
                <a:off x="457097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8"/>
              <p:cNvSpPr/>
              <p:nvPr/>
            </p:nvSpPr>
            <p:spPr>
              <a:xfrm>
                <a:off x="500395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8"/>
              <p:cNvSpPr/>
              <p:nvPr/>
            </p:nvSpPr>
            <p:spPr>
              <a:xfrm>
                <a:off x="543692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8"/>
              <p:cNvSpPr/>
              <p:nvPr/>
            </p:nvSpPr>
            <p:spPr>
              <a:xfrm>
                <a:off x="586990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8"/>
              <p:cNvSpPr/>
              <p:nvPr/>
            </p:nvSpPr>
            <p:spPr>
              <a:xfrm>
                <a:off x="630288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8"/>
              <p:cNvSpPr/>
              <p:nvPr/>
            </p:nvSpPr>
            <p:spPr>
              <a:xfrm>
                <a:off x="673586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8"/>
              <p:cNvSpPr/>
              <p:nvPr/>
            </p:nvSpPr>
            <p:spPr>
              <a:xfrm>
                <a:off x="7168843"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8"/>
              <p:cNvSpPr/>
              <p:nvPr/>
            </p:nvSpPr>
            <p:spPr>
              <a:xfrm>
                <a:off x="760182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8"/>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 name="Google Shape;2581;p48"/>
            <p:cNvGrpSpPr/>
            <p:nvPr/>
          </p:nvGrpSpPr>
          <p:grpSpPr>
            <a:xfrm>
              <a:off x="1973100" y="3810775"/>
              <a:ext cx="6401000" cy="300900"/>
              <a:chOff x="1973100" y="2301100"/>
              <a:chExt cx="6401000" cy="300900"/>
            </a:xfrm>
          </p:grpSpPr>
          <p:sp>
            <p:nvSpPr>
              <p:cNvPr id="2582" name="Google Shape;2582;p48"/>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8"/>
              <p:cNvSpPr/>
              <p:nvPr/>
            </p:nvSpPr>
            <p:spPr>
              <a:xfrm>
                <a:off x="240607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8"/>
              <p:cNvSpPr/>
              <p:nvPr/>
            </p:nvSpPr>
            <p:spPr>
              <a:xfrm>
                <a:off x="283905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8"/>
              <p:cNvSpPr/>
              <p:nvPr/>
            </p:nvSpPr>
            <p:spPr>
              <a:xfrm>
                <a:off x="327203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8"/>
              <p:cNvSpPr/>
              <p:nvPr/>
            </p:nvSpPr>
            <p:spPr>
              <a:xfrm>
                <a:off x="370501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8"/>
              <p:cNvSpPr/>
              <p:nvPr/>
            </p:nvSpPr>
            <p:spPr>
              <a:xfrm>
                <a:off x="4137993"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8"/>
              <p:cNvSpPr/>
              <p:nvPr/>
            </p:nvSpPr>
            <p:spPr>
              <a:xfrm>
                <a:off x="457097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8"/>
              <p:cNvSpPr/>
              <p:nvPr/>
            </p:nvSpPr>
            <p:spPr>
              <a:xfrm>
                <a:off x="500395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8"/>
              <p:cNvSpPr/>
              <p:nvPr/>
            </p:nvSpPr>
            <p:spPr>
              <a:xfrm>
                <a:off x="5436929"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8"/>
              <p:cNvSpPr/>
              <p:nvPr/>
            </p:nvSpPr>
            <p:spPr>
              <a:xfrm>
                <a:off x="586990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8"/>
              <p:cNvSpPr/>
              <p:nvPr/>
            </p:nvSpPr>
            <p:spPr>
              <a:xfrm>
                <a:off x="630288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8"/>
              <p:cNvSpPr/>
              <p:nvPr/>
            </p:nvSpPr>
            <p:spPr>
              <a:xfrm>
                <a:off x="673586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8"/>
              <p:cNvSpPr/>
              <p:nvPr/>
            </p:nvSpPr>
            <p:spPr>
              <a:xfrm>
                <a:off x="716884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8"/>
              <p:cNvSpPr/>
              <p:nvPr/>
            </p:nvSpPr>
            <p:spPr>
              <a:xfrm>
                <a:off x="760182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8"/>
              <p:cNvSpPr/>
              <p:nvPr/>
            </p:nvSpPr>
            <p:spPr>
              <a:xfrm>
                <a:off x="8034800"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 name="Google Shape;2597;p48"/>
            <p:cNvGrpSpPr/>
            <p:nvPr/>
          </p:nvGrpSpPr>
          <p:grpSpPr>
            <a:xfrm>
              <a:off x="1973100" y="4257725"/>
              <a:ext cx="6401000" cy="300900"/>
              <a:chOff x="1973100" y="2301100"/>
              <a:chExt cx="6401000" cy="300900"/>
            </a:xfrm>
          </p:grpSpPr>
          <p:sp>
            <p:nvSpPr>
              <p:cNvPr id="2598" name="Google Shape;2598;p48"/>
              <p:cNvSpPr/>
              <p:nvPr/>
            </p:nvSpPr>
            <p:spPr>
              <a:xfrm>
                <a:off x="19731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8"/>
              <p:cNvSpPr/>
              <p:nvPr/>
            </p:nvSpPr>
            <p:spPr>
              <a:xfrm>
                <a:off x="240607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8"/>
              <p:cNvSpPr/>
              <p:nvPr/>
            </p:nvSpPr>
            <p:spPr>
              <a:xfrm>
                <a:off x="2839057"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8"/>
              <p:cNvSpPr/>
              <p:nvPr/>
            </p:nvSpPr>
            <p:spPr>
              <a:xfrm>
                <a:off x="327203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8"/>
              <p:cNvSpPr/>
              <p:nvPr/>
            </p:nvSpPr>
            <p:spPr>
              <a:xfrm>
                <a:off x="3705014"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8"/>
              <p:cNvSpPr/>
              <p:nvPr/>
            </p:nvSpPr>
            <p:spPr>
              <a:xfrm>
                <a:off x="413799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8"/>
              <p:cNvSpPr/>
              <p:nvPr/>
            </p:nvSpPr>
            <p:spPr>
              <a:xfrm>
                <a:off x="4570971"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8"/>
              <p:cNvSpPr/>
              <p:nvPr/>
            </p:nvSpPr>
            <p:spPr>
              <a:xfrm>
                <a:off x="500395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8"/>
              <p:cNvSpPr/>
              <p:nvPr/>
            </p:nvSpPr>
            <p:spPr>
              <a:xfrm>
                <a:off x="5436929"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8"/>
              <p:cNvSpPr/>
              <p:nvPr/>
            </p:nvSpPr>
            <p:spPr>
              <a:xfrm>
                <a:off x="5869907"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8"/>
              <p:cNvSpPr/>
              <p:nvPr/>
            </p:nvSpPr>
            <p:spPr>
              <a:xfrm>
                <a:off x="6302886"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8"/>
              <p:cNvSpPr/>
              <p:nvPr/>
            </p:nvSpPr>
            <p:spPr>
              <a:xfrm>
                <a:off x="6735864" y="230110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8"/>
              <p:cNvSpPr/>
              <p:nvPr/>
            </p:nvSpPr>
            <p:spPr>
              <a:xfrm>
                <a:off x="7168843"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8"/>
              <p:cNvSpPr/>
              <p:nvPr/>
            </p:nvSpPr>
            <p:spPr>
              <a:xfrm>
                <a:off x="7601821"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8"/>
              <p:cNvSpPr/>
              <p:nvPr/>
            </p:nvSpPr>
            <p:spPr>
              <a:xfrm>
                <a:off x="8034800" y="2301100"/>
                <a:ext cx="3393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2613" name="Google Shape;2613;p48"/>
          <p:cNvGraphicFramePr/>
          <p:nvPr/>
        </p:nvGraphicFramePr>
        <p:xfrm>
          <a:off x="634113" y="1415040"/>
          <a:ext cx="3000000" cy="3000000"/>
        </p:xfrm>
        <a:graphic>
          <a:graphicData uri="http://schemas.openxmlformats.org/drawingml/2006/table">
            <a:tbl>
              <a:tblPr>
                <a:noFill/>
                <a:tableStyleId>{4BB04E42-C2B6-4D33-A1E8-2E960CFA2467}</a:tableStyleId>
              </a:tblPr>
              <a:tblGrid>
                <a:gridCol w="433125"/>
                <a:gridCol w="433125"/>
                <a:gridCol w="433125"/>
                <a:gridCol w="433125"/>
                <a:gridCol w="433125"/>
                <a:gridCol w="433125"/>
                <a:gridCol w="433125"/>
                <a:gridCol w="433125"/>
                <a:gridCol w="433125"/>
                <a:gridCol w="433125"/>
                <a:gridCol w="438550"/>
                <a:gridCol w="427750"/>
                <a:gridCol w="433125"/>
                <a:gridCol w="433125"/>
                <a:gridCol w="433125"/>
                <a:gridCol w="433125"/>
                <a:gridCol w="433125"/>
                <a:gridCol w="478300"/>
              </a:tblGrid>
              <a:tr h="517100">
                <a:tc gridSpan="3">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JULY 2021</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16</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17</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18</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19</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20</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21</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22</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23</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24</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25</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26</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27</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28</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29</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000">
                          <a:solidFill>
                            <a:schemeClr val="lt1"/>
                          </a:solidFill>
                          <a:latin typeface="Nerko One"/>
                          <a:ea typeface="Nerko One"/>
                          <a:cs typeface="Nerko One"/>
                          <a:sym typeface="Nerko One"/>
                        </a:rPr>
                        <a:t>30</a:t>
                      </a:r>
                      <a:endParaRPr sz="20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EXERCISE</a:t>
                      </a:r>
                      <a:r>
                        <a:rPr lang="en" sz="1600">
                          <a:solidFill>
                            <a:schemeClr val="lt1"/>
                          </a:solidFill>
                          <a:latin typeface="Nerko One"/>
                          <a:ea typeface="Nerko One"/>
                          <a:cs typeface="Nerko One"/>
                          <a:sym typeface="Nerko One"/>
                        </a:rPr>
                        <a:t> 1</a:t>
                      </a:r>
                      <a:endParaRPr sz="16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EXERCISE</a:t>
                      </a:r>
                      <a:r>
                        <a:rPr lang="en" sz="1600">
                          <a:solidFill>
                            <a:schemeClr val="lt1"/>
                          </a:solidFill>
                          <a:latin typeface="Nerko One"/>
                          <a:ea typeface="Nerko One"/>
                          <a:cs typeface="Nerko One"/>
                          <a:sym typeface="Nerko One"/>
                        </a:rPr>
                        <a:t> 2</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EXERCISE</a:t>
                      </a:r>
                      <a:r>
                        <a:rPr lang="en" sz="1600">
                          <a:solidFill>
                            <a:schemeClr val="lt1"/>
                          </a:solidFill>
                          <a:latin typeface="Nerko One"/>
                          <a:ea typeface="Nerko One"/>
                          <a:cs typeface="Nerko One"/>
                          <a:sym typeface="Nerko One"/>
                        </a:rPr>
                        <a:t> 3</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MEDITATION</a:t>
                      </a:r>
                      <a:r>
                        <a:rPr lang="en" sz="1600">
                          <a:solidFill>
                            <a:schemeClr val="lt1"/>
                          </a:solidFill>
                          <a:latin typeface="Nerko One"/>
                          <a:ea typeface="Nerko One"/>
                          <a:cs typeface="Nerko One"/>
                          <a:sym typeface="Nerko One"/>
                        </a:rPr>
                        <a:t> 1</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MEDITATION</a:t>
                      </a:r>
                      <a:r>
                        <a:rPr lang="en" sz="1600">
                          <a:solidFill>
                            <a:schemeClr val="lt1"/>
                          </a:solidFill>
                          <a:latin typeface="Nerko One"/>
                          <a:ea typeface="Nerko One"/>
                          <a:cs typeface="Nerko One"/>
                          <a:sym typeface="Nerko One"/>
                        </a:rPr>
                        <a:t> 2</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7175">
                <a:tc gridSpan="3">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MEDITATION</a:t>
                      </a:r>
                      <a:r>
                        <a:rPr lang="en" sz="1600">
                          <a:solidFill>
                            <a:schemeClr val="lt1"/>
                          </a:solidFill>
                          <a:latin typeface="Nerko One"/>
                          <a:ea typeface="Nerko One"/>
                          <a:cs typeface="Nerko One"/>
                          <a:sym typeface="Nerko One"/>
                        </a:rPr>
                        <a:t> 3</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2614" name="Google Shape;2614;p48"/>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SYMPTOM TRACKER</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8" name="Shape 2618"/>
        <p:cNvGrpSpPr/>
        <p:nvPr/>
      </p:nvGrpSpPr>
      <p:grpSpPr>
        <a:xfrm>
          <a:off x="0" y="0"/>
          <a:ext cx="0" cy="0"/>
          <a:chOff x="0" y="0"/>
          <a:chExt cx="0" cy="0"/>
        </a:xfrm>
      </p:grpSpPr>
      <p:grpSp>
        <p:nvGrpSpPr>
          <p:cNvPr id="2619" name="Google Shape;2619;p49"/>
          <p:cNvGrpSpPr/>
          <p:nvPr/>
        </p:nvGrpSpPr>
        <p:grpSpPr>
          <a:xfrm>
            <a:off x="657675" y="1406750"/>
            <a:ext cx="7823400" cy="3221100"/>
            <a:chOff x="657675" y="1424025"/>
            <a:chExt cx="7823400" cy="3221100"/>
          </a:xfrm>
        </p:grpSpPr>
        <p:sp>
          <p:nvSpPr>
            <p:cNvPr id="2620" name="Google Shape;2620;p49"/>
            <p:cNvSpPr/>
            <p:nvPr/>
          </p:nvSpPr>
          <p:spPr>
            <a:xfrm>
              <a:off x="657675" y="1424025"/>
              <a:ext cx="7823400" cy="3221100"/>
            </a:xfrm>
            <a:prstGeom prst="roundRect">
              <a:avLst>
                <a:gd fmla="val 283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9"/>
            <p:cNvSpPr/>
            <p:nvPr/>
          </p:nvSpPr>
          <p:spPr>
            <a:xfrm>
              <a:off x="703275" y="1469663"/>
              <a:ext cx="9048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9"/>
            <p:cNvSpPr/>
            <p:nvPr/>
          </p:nvSpPr>
          <p:spPr>
            <a:xfrm>
              <a:off x="1643425" y="1469663"/>
              <a:ext cx="11565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9"/>
            <p:cNvSpPr/>
            <p:nvPr/>
          </p:nvSpPr>
          <p:spPr>
            <a:xfrm>
              <a:off x="2933700" y="1469663"/>
              <a:ext cx="9048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9"/>
            <p:cNvSpPr/>
            <p:nvPr/>
          </p:nvSpPr>
          <p:spPr>
            <a:xfrm>
              <a:off x="3873850" y="1469663"/>
              <a:ext cx="10353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9"/>
            <p:cNvSpPr/>
            <p:nvPr/>
          </p:nvSpPr>
          <p:spPr>
            <a:xfrm>
              <a:off x="4991100" y="1469663"/>
              <a:ext cx="12597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9"/>
            <p:cNvSpPr/>
            <p:nvPr/>
          </p:nvSpPr>
          <p:spPr>
            <a:xfrm>
              <a:off x="6283450" y="1469663"/>
              <a:ext cx="21474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9"/>
            <p:cNvSpPr/>
            <p:nvPr/>
          </p:nvSpPr>
          <p:spPr>
            <a:xfrm>
              <a:off x="713550" y="1923929"/>
              <a:ext cx="1205700" cy="385679"/>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9"/>
            <p:cNvSpPr/>
            <p:nvPr/>
          </p:nvSpPr>
          <p:spPr>
            <a:xfrm>
              <a:off x="1991813" y="1923929"/>
              <a:ext cx="25497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9"/>
            <p:cNvSpPr/>
            <p:nvPr/>
          </p:nvSpPr>
          <p:spPr>
            <a:xfrm>
              <a:off x="4598487" y="1923929"/>
              <a:ext cx="1205700" cy="385679"/>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9"/>
            <p:cNvSpPr/>
            <p:nvPr/>
          </p:nvSpPr>
          <p:spPr>
            <a:xfrm>
              <a:off x="5876750" y="1923929"/>
              <a:ext cx="25497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9"/>
            <p:cNvSpPr/>
            <p:nvPr/>
          </p:nvSpPr>
          <p:spPr>
            <a:xfrm>
              <a:off x="1561575" y="2389191"/>
              <a:ext cx="10353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9"/>
            <p:cNvSpPr/>
            <p:nvPr/>
          </p:nvSpPr>
          <p:spPr>
            <a:xfrm>
              <a:off x="3511400" y="2389191"/>
              <a:ext cx="10353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9"/>
            <p:cNvSpPr/>
            <p:nvPr/>
          </p:nvSpPr>
          <p:spPr>
            <a:xfrm>
              <a:off x="4626275" y="2389191"/>
              <a:ext cx="8229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9"/>
            <p:cNvSpPr/>
            <p:nvPr/>
          </p:nvSpPr>
          <p:spPr>
            <a:xfrm>
              <a:off x="5474300" y="2389191"/>
              <a:ext cx="10353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9"/>
            <p:cNvSpPr/>
            <p:nvPr/>
          </p:nvSpPr>
          <p:spPr>
            <a:xfrm>
              <a:off x="6589175" y="2389191"/>
              <a:ext cx="9048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9"/>
            <p:cNvSpPr/>
            <p:nvPr/>
          </p:nvSpPr>
          <p:spPr>
            <a:xfrm>
              <a:off x="7546050" y="2389191"/>
              <a:ext cx="880500" cy="3856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9"/>
            <p:cNvSpPr/>
            <p:nvPr/>
          </p:nvSpPr>
          <p:spPr>
            <a:xfrm>
              <a:off x="713550" y="2843068"/>
              <a:ext cx="38178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9"/>
            <p:cNvSpPr/>
            <p:nvPr/>
          </p:nvSpPr>
          <p:spPr>
            <a:xfrm>
              <a:off x="4603575" y="2843075"/>
              <a:ext cx="3836400" cy="3858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9"/>
            <p:cNvSpPr/>
            <p:nvPr/>
          </p:nvSpPr>
          <p:spPr>
            <a:xfrm>
              <a:off x="705200" y="3259350"/>
              <a:ext cx="3836400" cy="4185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9"/>
            <p:cNvSpPr/>
            <p:nvPr/>
          </p:nvSpPr>
          <p:spPr>
            <a:xfrm>
              <a:off x="4613925" y="3259354"/>
              <a:ext cx="3817800" cy="4183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9"/>
            <p:cNvSpPr/>
            <p:nvPr/>
          </p:nvSpPr>
          <p:spPr>
            <a:xfrm>
              <a:off x="712913" y="3764883"/>
              <a:ext cx="38178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9"/>
            <p:cNvSpPr/>
            <p:nvPr/>
          </p:nvSpPr>
          <p:spPr>
            <a:xfrm>
              <a:off x="4602938" y="3764883"/>
              <a:ext cx="38178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9"/>
            <p:cNvSpPr/>
            <p:nvPr/>
          </p:nvSpPr>
          <p:spPr>
            <a:xfrm>
              <a:off x="723263" y="4181169"/>
              <a:ext cx="3817800" cy="4183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9"/>
            <p:cNvSpPr/>
            <p:nvPr/>
          </p:nvSpPr>
          <p:spPr>
            <a:xfrm>
              <a:off x="4613288" y="4181169"/>
              <a:ext cx="3817800" cy="418379"/>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9"/>
            <p:cNvSpPr/>
            <p:nvPr/>
          </p:nvSpPr>
          <p:spPr>
            <a:xfrm>
              <a:off x="713550" y="2389191"/>
              <a:ext cx="8229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9"/>
            <p:cNvSpPr/>
            <p:nvPr/>
          </p:nvSpPr>
          <p:spPr>
            <a:xfrm>
              <a:off x="2663375" y="2389191"/>
              <a:ext cx="822900" cy="385679"/>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2647" name="Google Shape;2647;p49"/>
          <p:cNvGraphicFramePr/>
          <p:nvPr/>
        </p:nvGraphicFramePr>
        <p:xfrm>
          <a:off x="723900" y="1452350"/>
          <a:ext cx="3000000" cy="3000000"/>
        </p:xfrm>
        <a:graphic>
          <a:graphicData uri="http://schemas.openxmlformats.org/drawingml/2006/table">
            <a:tbl>
              <a:tblPr>
                <a:noFill/>
                <a:tableStyleId>{4BB04E42-C2B6-4D33-A1E8-2E960CFA2467}</a:tableStyleId>
              </a:tblPr>
              <a:tblGrid>
                <a:gridCol w="919525"/>
                <a:gridCol w="464425"/>
                <a:gridCol w="691975"/>
              </a:tblGrid>
              <a:tr h="39320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DATE</a:t>
                      </a:r>
                      <a:endParaRPr sz="16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24/09/2021</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graphicFrame>
        <p:nvGraphicFramePr>
          <p:cNvPr id="2648" name="Google Shape;2648;p49"/>
          <p:cNvGraphicFramePr/>
          <p:nvPr/>
        </p:nvGraphicFramePr>
        <p:xfrm>
          <a:off x="2933700" y="1452350"/>
          <a:ext cx="3000000" cy="3000000"/>
        </p:xfrm>
        <a:graphic>
          <a:graphicData uri="http://schemas.openxmlformats.org/drawingml/2006/table">
            <a:tbl>
              <a:tblPr>
                <a:noFill/>
                <a:tableStyleId>{4BB04E42-C2B6-4D33-A1E8-2E960CFA2467}</a:tableStyleId>
              </a:tblPr>
              <a:tblGrid>
                <a:gridCol w="866425"/>
                <a:gridCol w="457100"/>
                <a:gridCol w="652025"/>
              </a:tblGrid>
              <a:tr h="39620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TIME</a:t>
                      </a:r>
                      <a:endParaRPr sz="16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11:00 am</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graphicFrame>
        <p:nvGraphicFramePr>
          <p:cNvPr id="2649" name="Google Shape;2649;p49"/>
          <p:cNvGraphicFramePr/>
          <p:nvPr/>
        </p:nvGraphicFramePr>
        <p:xfrm>
          <a:off x="4991100" y="1452350"/>
          <a:ext cx="3000000" cy="3000000"/>
        </p:xfrm>
        <a:graphic>
          <a:graphicData uri="http://schemas.openxmlformats.org/drawingml/2006/table">
            <a:tbl>
              <a:tblPr>
                <a:noFill/>
                <a:tableStyleId>{4BB04E42-C2B6-4D33-A1E8-2E960CFA2467}</a:tableStyleId>
              </a:tblPr>
              <a:tblGrid>
                <a:gridCol w="1259850"/>
                <a:gridCol w="1044575"/>
                <a:gridCol w="1135250"/>
              </a:tblGrid>
              <a:tr h="36985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HOSPITAL</a:t>
                      </a:r>
                      <a:endParaRPr sz="16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Hospital name here</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graphicFrame>
        <p:nvGraphicFramePr>
          <p:cNvPr id="2650" name="Google Shape;2650;p49"/>
          <p:cNvGraphicFramePr/>
          <p:nvPr/>
        </p:nvGraphicFramePr>
        <p:xfrm>
          <a:off x="4594225" y="1908925"/>
          <a:ext cx="3000000" cy="3000000"/>
        </p:xfrm>
        <a:graphic>
          <a:graphicData uri="http://schemas.openxmlformats.org/drawingml/2006/table">
            <a:tbl>
              <a:tblPr>
                <a:noFill/>
                <a:tableStyleId>{4BB04E42-C2B6-4D33-A1E8-2E960CFA2467}</a:tableStyleId>
              </a:tblPr>
              <a:tblGrid>
                <a:gridCol w="1259850"/>
                <a:gridCol w="1044575"/>
                <a:gridCol w="1532075"/>
              </a:tblGrid>
              <a:tr h="39620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DOCTOR</a:t>
                      </a:r>
                      <a:endParaRPr sz="2100"/>
                    </a:p>
                  </a:txBody>
                  <a:tcPr marT="91425" marB="91425" marR="91425" marL="91425">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Doctor </a:t>
                      </a:r>
                      <a:r>
                        <a:rPr lang="en">
                          <a:solidFill>
                            <a:schemeClr val="dk1"/>
                          </a:solidFill>
                          <a:latin typeface="Roboto"/>
                          <a:ea typeface="Roboto"/>
                          <a:cs typeface="Roboto"/>
                          <a:sym typeface="Roboto"/>
                        </a:rPr>
                        <a:t>name here</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graphicFrame>
        <p:nvGraphicFramePr>
          <p:cNvPr id="2651" name="Google Shape;2651;p49"/>
          <p:cNvGraphicFramePr/>
          <p:nvPr/>
        </p:nvGraphicFramePr>
        <p:xfrm>
          <a:off x="708025" y="1908925"/>
          <a:ext cx="3000000" cy="3000000"/>
        </p:xfrm>
        <a:graphic>
          <a:graphicData uri="http://schemas.openxmlformats.org/drawingml/2006/table">
            <a:tbl>
              <a:tblPr>
                <a:noFill/>
                <a:tableStyleId>{4BB04E42-C2B6-4D33-A1E8-2E960CFA2467}</a:tableStyleId>
              </a:tblPr>
              <a:tblGrid>
                <a:gridCol w="1259850"/>
                <a:gridCol w="1044575"/>
                <a:gridCol w="1532075"/>
              </a:tblGrid>
              <a:tr h="39620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PATIENT</a:t>
                      </a:r>
                      <a:endParaRPr sz="16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Patient </a:t>
                      </a:r>
                      <a:r>
                        <a:rPr lang="en">
                          <a:solidFill>
                            <a:schemeClr val="dk1"/>
                          </a:solidFill>
                          <a:latin typeface="Roboto"/>
                          <a:ea typeface="Roboto"/>
                          <a:cs typeface="Roboto"/>
                          <a:sym typeface="Roboto"/>
                        </a:rPr>
                        <a:t>name here</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graphicFrame>
        <p:nvGraphicFramePr>
          <p:cNvPr id="2652" name="Google Shape;2652;p49"/>
          <p:cNvGraphicFramePr/>
          <p:nvPr/>
        </p:nvGraphicFramePr>
        <p:xfrm>
          <a:off x="723900" y="2385975"/>
          <a:ext cx="3000000" cy="3000000"/>
        </p:xfrm>
        <a:graphic>
          <a:graphicData uri="http://schemas.openxmlformats.org/drawingml/2006/table">
            <a:tbl>
              <a:tblPr>
                <a:noFill/>
                <a:tableStyleId>{4BB04E42-C2B6-4D33-A1E8-2E960CFA2467}</a:tableStyleId>
              </a:tblPr>
              <a:tblGrid>
                <a:gridCol w="812500"/>
                <a:gridCol w="382850"/>
                <a:gridCol w="677700"/>
              </a:tblGrid>
              <a:tr h="39320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AGE</a:t>
                      </a:r>
                      <a:endParaRPr sz="1600"/>
                    </a:p>
                  </a:txBody>
                  <a:tcPr marT="91425" marB="91425" marR="91425" marL="91425">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tcPr>
                </a:tc>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Age</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graphicFrame>
        <p:nvGraphicFramePr>
          <p:cNvPr id="2653" name="Google Shape;2653;p49"/>
          <p:cNvGraphicFramePr/>
          <p:nvPr/>
        </p:nvGraphicFramePr>
        <p:xfrm>
          <a:off x="2668508" y="2385975"/>
          <a:ext cx="3000000" cy="3000000"/>
        </p:xfrm>
        <a:graphic>
          <a:graphicData uri="http://schemas.openxmlformats.org/drawingml/2006/table">
            <a:tbl>
              <a:tblPr>
                <a:noFill/>
                <a:tableStyleId>{4BB04E42-C2B6-4D33-A1E8-2E960CFA2467}</a:tableStyleId>
              </a:tblPr>
              <a:tblGrid>
                <a:gridCol w="812500"/>
                <a:gridCol w="382850"/>
                <a:gridCol w="677700"/>
              </a:tblGrid>
              <a:tr h="39320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WEIGHT</a:t>
                      </a:r>
                      <a:endParaRPr sz="16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Weight</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graphicFrame>
        <p:nvGraphicFramePr>
          <p:cNvPr id="2654" name="Google Shape;2654;p49"/>
          <p:cNvGraphicFramePr/>
          <p:nvPr/>
        </p:nvGraphicFramePr>
        <p:xfrm>
          <a:off x="4613117" y="2385975"/>
          <a:ext cx="3000000" cy="3000000"/>
        </p:xfrm>
        <a:graphic>
          <a:graphicData uri="http://schemas.openxmlformats.org/drawingml/2006/table">
            <a:tbl>
              <a:tblPr>
                <a:noFill/>
                <a:tableStyleId>{4BB04E42-C2B6-4D33-A1E8-2E960CFA2467}</a:tableStyleId>
              </a:tblPr>
              <a:tblGrid>
                <a:gridCol w="812500"/>
                <a:gridCol w="382850"/>
                <a:gridCol w="677700"/>
              </a:tblGrid>
              <a:tr h="39320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HEIGHT</a:t>
                      </a:r>
                      <a:endParaRPr sz="16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Height</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graphicFrame>
        <p:nvGraphicFramePr>
          <p:cNvPr id="2655" name="Google Shape;2655;p49"/>
          <p:cNvGraphicFramePr/>
          <p:nvPr/>
        </p:nvGraphicFramePr>
        <p:xfrm>
          <a:off x="720075" y="2847150"/>
          <a:ext cx="3000000" cy="3000000"/>
        </p:xfrm>
        <a:graphic>
          <a:graphicData uri="http://schemas.openxmlformats.org/drawingml/2006/table">
            <a:tbl>
              <a:tblPr>
                <a:noFill/>
                <a:tableStyleId>{4BB04E42-C2B6-4D33-A1E8-2E960CFA2467}</a:tableStyleId>
              </a:tblPr>
              <a:tblGrid>
                <a:gridCol w="3817650"/>
              </a:tblGrid>
              <a:tr h="334075">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REASON OF THE VISIT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60350">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Write the reasons of your visit</a:t>
                      </a:r>
                      <a:r>
                        <a:rPr lang="en">
                          <a:solidFill>
                            <a:schemeClr val="dk1"/>
                          </a:solidFill>
                          <a:latin typeface="Roboto"/>
                          <a:ea typeface="Roboto"/>
                          <a:cs typeface="Roboto"/>
                          <a:sym typeface="Roboto"/>
                        </a:rPr>
                        <a:t> here </a:t>
                      </a:r>
                      <a:endParaRPr>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2656" name="Google Shape;2656;p49"/>
          <p:cNvGraphicFramePr/>
          <p:nvPr/>
        </p:nvGraphicFramePr>
        <p:xfrm>
          <a:off x="4606275" y="2847150"/>
          <a:ext cx="3000000" cy="3000000"/>
        </p:xfrm>
        <a:graphic>
          <a:graphicData uri="http://schemas.openxmlformats.org/drawingml/2006/table">
            <a:tbl>
              <a:tblPr>
                <a:noFill/>
                <a:tableStyleId>{4BB04E42-C2B6-4D33-A1E8-2E960CFA2467}</a:tableStyleId>
              </a:tblPr>
              <a:tblGrid>
                <a:gridCol w="3817650"/>
              </a:tblGrid>
              <a:tr h="37720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SYMPTOMS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60350">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Write the symptoms</a:t>
                      </a:r>
                      <a:r>
                        <a:rPr lang="en">
                          <a:solidFill>
                            <a:schemeClr val="dk1"/>
                          </a:solidFill>
                          <a:latin typeface="Roboto"/>
                          <a:ea typeface="Roboto"/>
                          <a:cs typeface="Roboto"/>
                          <a:sym typeface="Roboto"/>
                        </a:rPr>
                        <a:t> here</a:t>
                      </a:r>
                      <a:endParaRPr>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2657" name="Google Shape;2657;p49"/>
          <p:cNvGraphicFramePr/>
          <p:nvPr/>
        </p:nvGraphicFramePr>
        <p:xfrm>
          <a:off x="715575" y="3750400"/>
          <a:ext cx="3000000" cy="3000000"/>
        </p:xfrm>
        <a:graphic>
          <a:graphicData uri="http://schemas.openxmlformats.org/drawingml/2006/table">
            <a:tbl>
              <a:tblPr>
                <a:noFill/>
                <a:tableStyleId>{4BB04E42-C2B6-4D33-A1E8-2E960CFA2467}</a:tableStyleId>
              </a:tblPr>
              <a:tblGrid>
                <a:gridCol w="3817650"/>
              </a:tblGrid>
              <a:tr h="334075">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PRESCRIPTION</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30625">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Write the prescription</a:t>
                      </a:r>
                      <a:r>
                        <a:rPr lang="en">
                          <a:solidFill>
                            <a:schemeClr val="dk1"/>
                          </a:solidFill>
                          <a:latin typeface="Roboto"/>
                          <a:ea typeface="Roboto"/>
                          <a:cs typeface="Roboto"/>
                          <a:sym typeface="Roboto"/>
                        </a:rPr>
                        <a:t> here </a:t>
                      </a:r>
                      <a:endParaRPr>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2658" name="Google Shape;2658;p49"/>
          <p:cNvGraphicFramePr/>
          <p:nvPr/>
        </p:nvGraphicFramePr>
        <p:xfrm>
          <a:off x="4601775" y="3750400"/>
          <a:ext cx="3000000" cy="3000000"/>
        </p:xfrm>
        <a:graphic>
          <a:graphicData uri="http://schemas.openxmlformats.org/drawingml/2006/table">
            <a:tbl>
              <a:tblPr>
                <a:noFill/>
                <a:tableStyleId>{4BB04E42-C2B6-4D33-A1E8-2E960CFA2467}</a:tableStyleId>
              </a:tblPr>
              <a:tblGrid>
                <a:gridCol w="3817650"/>
              </a:tblGrid>
              <a:tr h="337850">
                <a:tc>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NOTES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274525">
                <a:tc>
                  <a:txBody>
                    <a:bodyPr/>
                    <a:lstStyle/>
                    <a:p>
                      <a:pPr indent="0" lvl="0" marL="0" rtl="0" algn="ctr">
                        <a:spcBef>
                          <a:spcPts val="0"/>
                        </a:spcBef>
                        <a:spcAft>
                          <a:spcPts val="0"/>
                        </a:spcAft>
                        <a:buNone/>
                      </a:pPr>
                      <a:r>
                        <a:rPr lang="en">
                          <a:solidFill>
                            <a:schemeClr val="dk1"/>
                          </a:solidFill>
                          <a:latin typeface="Roboto"/>
                          <a:ea typeface="Roboto"/>
                          <a:cs typeface="Roboto"/>
                          <a:sym typeface="Roboto"/>
                        </a:rPr>
                        <a:t>Write some notes about your visit</a:t>
                      </a:r>
                      <a:r>
                        <a:rPr lang="en">
                          <a:solidFill>
                            <a:schemeClr val="dk1"/>
                          </a:solidFill>
                          <a:latin typeface="Roboto"/>
                          <a:ea typeface="Roboto"/>
                          <a:cs typeface="Roboto"/>
                          <a:sym typeface="Roboto"/>
                        </a:rPr>
                        <a:t> here </a:t>
                      </a:r>
                      <a:endParaRPr>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2659" name="Google Shape;2659;p49"/>
          <p:cNvGraphicFramePr/>
          <p:nvPr/>
        </p:nvGraphicFramePr>
        <p:xfrm>
          <a:off x="6594317" y="2385975"/>
          <a:ext cx="3000000" cy="3000000"/>
        </p:xfrm>
        <a:graphic>
          <a:graphicData uri="http://schemas.openxmlformats.org/drawingml/2006/table">
            <a:tbl>
              <a:tblPr>
                <a:noFill/>
                <a:tableStyleId>{4BB04E42-C2B6-4D33-A1E8-2E960CFA2467}</a:tableStyleId>
              </a:tblPr>
              <a:tblGrid>
                <a:gridCol w="606025"/>
                <a:gridCol w="316725"/>
                <a:gridCol w="382850"/>
                <a:gridCol w="527850"/>
              </a:tblGrid>
              <a:tr h="393200">
                <a:tc gridSpan="2">
                  <a:txBody>
                    <a:bodyPr/>
                    <a:lstStyle/>
                    <a:p>
                      <a:pPr indent="0" lvl="0" marL="0" rtl="0" algn="ctr">
                        <a:lnSpc>
                          <a:spcPct val="80000"/>
                        </a:lnSpc>
                        <a:spcBef>
                          <a:spcPts val="0"/>
                        </a:spcBef>
                        <a:spcAft>
                          <a:spcPts val="0"/>
                        </a:spcAft>
                        <a:buNone/>
                      </a:pPr>
                      <a:r>
                        <a:rPr lang="en" sz="1600">
                          <a:solidFill>
                            <a:schemeClr val="lt1"/>
                          </a:solidFill>
                          <a:latin typeface="Nerko One"/>
                          <a:ea typeface="Nerko One"/>
                          <a:cs typeface="Nerko One"/>
                          <a:sym typeface="Nerko One"/>
                        </a:rPr>
                        <a:t>BLOOD</a:t>
                      </a:r>
                      <a:endParaRPr sz="16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gridSpan="2">
                  <a:txBody>
                    <a:bodyPr/>
                    <a:lstStyle/>
                    <a:p>
                      <a:pPr indent="0" lvl="0" marL="0" rtl="0" algn="l">
                        <a:spcBef>
                          <a:spcPts val="0"/>
                        </a:spcBef>
                        <a:spcAft>
                          <a:spcPts val="0"/>
                        </a:spcAft>
                        <a:buNone/>
                      </a:pPr>
                      <a:r>
                        <a:rPr lang="en">
                          <a:solidFill>
                            <a:schemeClr val="dk1"/>
                          </a:solidFill>
                          <a:latin typeface="Roboto"/>
                          <a:ea typeface="Roboto"/>
                          <a:cs typeface="Roboto"/>
                          <a:sym typeface="Roboto"/>
                        </a:rPr>
                        <a:t>Type</a:t>
                      </a:r>
                      <a:endParaRPr>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bl>
          </a:graphicData>
        </a:graphic>
      </p:graphicFrame>
      <p:sp>
        <p:nvSpPr>
          <p:cNvPr id="2660" name="Google Shape;2660;p49"/>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DOCTOR VISITS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2664" name="Shape 2664"/>
        <p:cNvGrpSpPr/>
        <p:nvPr/>
      </p:nvGrpSpPr>
      <p:grpSpPr>
        <a:xfrm>
          <a:off x="0" y="0"/>
          <a:ext cx="0" cy="0"/>
          <a:chOff x="0" y="0"/>
          <a:chExt cx="0" cy="0"/>
        </a:xfrm>
      </p:grpSpPr>
      <p:sp>
        <p:nvSpPr>
          <p:cNvPr id="2665" name="Google Shape;2665;p50"/>
          <p:cNvSpPr/>
          <p:nvPr/>
        </p:nvSpPr>
        <p:spPr>
          <a:xfrm>
            <a:off x="1354050" y="1361150"/>
            <a:ext cx="6435900" cy="2825400"/>
          </a:xfrm>
          <a:prstGeom prst="roundRect">
            <a:avLst>
              <a:gd fmla="val 5155"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0"/>
          <p:cNvSpPr/>
          <p:nvPr/>
        </p:nvSpPr>
        <p:spPr>
          <a:xfrm>
            <a:off x="-1258226" y="1718655"/>
            <a:ext cx="6465808" cy="5007385"/>
          </a:xfrm>
          <a:custGeom>
            <a:rect b="b" l="l" r="r" t="t"/>
            <a:pathLst>
              <a:path extrusionOk="0" h="158449" w="204598">
                <a:moveTo>
                  <a:pt x="345" y="1"/>
                </a:moveTo>
                <a:lnTo>
                  <a:pt x="0" y="158449"/>
                </a:lnTo>
                <a:lnTo>
                  <a:pt x="204597" y="158449"/>
                </a:lnTo>
                <a:lnTo>
                  <a:pt x="204597" y="153555"/>
                </a:lnTo>
                <a:cubicBezTo>
                  <a:pt x="204597" y="153708"/>
                  <a:pt x="204343" y="153772"/>
                  <a:pt x="203917" y="153772"/>
                </a:cubicBezTo>
                <a:cubicBezTo>
                  <a:pt x="201849" y="153772"/>
                  <a:pt x="195728" y="152252"/>
                  <a:pt x="195036" y="151936"/>
                </a:cubicBezTo>
                <a:cubicBezTo>
                  <a:pt x="192036" y="150543"/>
                  <a:pt x="189702" y="148269"/>
                  <a:pt x="187690" y="145709"/>
                </a:cubicBezTo>
                <a:cubicBezTo>
                  <a:pt x="185166" y="142470"/>
                  <a:pt x="182916" y="138958"/>
                  <a:pt x="180713" y="135398"/>
                </a:cubicBezTo>
                <a:cubicBezTo>
                  <a:pt x="176594" y="128790"/>
                  <a:pt x="172557" y="122075"/>
                  <a:pt x="166854" y="116848"/>
                </a:cubicBezTo>
                <a:cubicBezTo>
                  <a:pt x="159827" y="110421"/>
                  <a:pt x="150333" y="108528"/>
                  <a:pt x="141065" y="108528"/>
                </a:cubicBezTo>
                <a:cubicBezTo>
                  <a:pt x="139483" y="108528"/>
                  <a:pt x="137906" y="108583"/>
                  <a:pt x="136350" y="108681"/>
                </a:cubicBezTo>
                <a:cubicBezTo>
                  <a:pt x="131590" y="108984"/>
                  <a:pt x="126741" y="109442"/>
                  <a:pt x="121954" y="109442"/>
                </a:cubicBezTo>
                <a:cubicBezTo>
                  <a:pt x="116972" y="109442"/>
                  <a:pt x="112058" y="108946"/>
                  <a:pt x="107383" y="107264"/>
                </a:cubicBezTo>
                <a:cubicBezTo>
                  <a:pt x="99310" y="104382"/>
                  <a:pt x="92666" y="98072"/>
                  <a:pt x="88547" y="90524"/>
                </a:cubicBezTo>
                <a:cubicBezTo>
                  <a:pt x="81415" y="77486"/>
                  <a:pt x="83725" y="63425"/>
                  <a:pt x="81784" y="49304"/>
                </a:cubicBezTo>
                <a:cubicBezTo>
                  <a:pt x="79365" y="31619"/>
                  <a:pt x="63902" y="17390"/>
                  <a:pt x="45911" y="17390"/>
                </a:cubicBezTo>
                <a:cubicBezTo>
                  <a:pt x="44777" y="17390"/>
                  <a:pt x="43633" y="17446"/>
                  <a:pt x="42482" y="17562"/>
                </a:cubicBezTo>
                <a:cubicBezTo>
                  <a:pt x="36149" y="18192"/>
                  <a:pt x="29997" y="20480"/>
                  <a:pt x="23674" y="20480"/>
                </a:cubicBezTo>
                <a:cubicBezTo>
                  <a:pt x="23304" y="20480"/>
                  <a:pt x="22934" y="20472"/>
                  <a:pt x="22562" y="20455"/>
                </a:cubicBezTo>
                <a:cubicBezTo>
                  <a:pt x="11644" y="19955"/>
                  <a:pt x="2227" y="10597"/>
                  <a:pt x="345" y="1"/>
                </a:cubicBezTo>
                <a:close/>
              </a:path>
            </a:pathLst>
          </a:custGeom>
          <a:solidFill>
            <a:srgbClr val="8AC6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0"/>
          <p:cNvSpPr/>
          <p:nvPr/>
        </p:nvSpPr>
        <p:spPr>
          <a:xfrm>
            <a:off x="1399662" y="1406750"/>
            <a:ext cx="6343500" cy="1344300"/>
          </a:xfrm>
          <a:prstGeom prst="roundRect">
            <a:avLst>
              <a:gd fmla="val 5601"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0"/>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HEALTH TRACKER</a:t>
            </a:r>
            <a:endParaRPr/>
          </a:p>
        </p:txBody>
      </p:sp>
      <p:sp>
        <p:nvSpPr>
          <p:cNvPr id="2669" name="Google Shape;2669;p50"/>
          <p:cNvSpPr txBox="1"/>
          <p:nvPr/>
        </p:nvSpPr>
        <p:spPr>
          <a:xfrm>
            <a:off x="5677306" y="1463050"/>
            <a:ext cx="2020800" cy="483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2300">
                <a:solidFill>
                  <a:schemeClr val="dk2"/>
                </a:solidFill>
                <a:latin typeface="Nerko One"/>
                <a:ea typeface="Nerko One"/>
                <a:cs typeface="Nerko One"/>
                <a:sym typeface="Nerko One"/>
              </a:rPr>
              <a:t>MARS</a:t>
            </a:r>
            <a:endParaRPr sz="2300">
              <a:latin typeface="Nerko One"/>
              <a:ea typeface="Nerko One"/>
              <a:cs typeface="Nerko One"/>
              <a:sym typeface="Nerko One"/>
            </a:endParaRPr>
          </a:p>
        </p:txBody>
      </p:sp>
      <p:sp>
        <p:nvSpPr>
          <p:cNvPr id="2670" name="Google Shape;2670;p50"/>
          <p:cNvSpPr txBox="1"/>
          <p:nvPr/>
        </p:nvSpPr>
        <p:spPr>
          <a:xfrm>
            <a:off x="5679106" y="1929325"/>
            <a:ext cx="2017200" cy="63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Roboto"/>
                <a:ea typeface="Roboto"/>
                <a:cs typeface="Roboto"/>
                <a:sym typeface="Roboto"/>
              </a:rPr>
              <a:t>Mars is actually a very cold place</a:t>
            </a:r>
            <a:endParaRPr sz="2100">
              <a:solidFill>
                <a:schemeClr val="dk1"/>
              </a:solidFill>
              <a:latin typeface="Nerko One"/>
              <a:ea typeface="Nerko One"/>
              <a:cs typeface="Nerko One"/>
              <a:sym typeface="Nerko One"/>
            </a:endParaRPr>
          </a:p>
        </p:txBody>
      </p:sp>
      <p:sp>
        <p:nvSpPr>
          <p:cNvPr id="2671" name="Google Shape;2671;p50"/>
          <p:cNvSpPr/>
          <p:nvPr/>
        </p:nvSpPr>
        <p:spPr>
          <a:xfrm>
            <a:off x="1399587" y="2796650"/>
            <a:ext cx="6343500" cy="1344300"/>
          </a:xfrm>
          <a:prstGeom prst="roundRect">
            <a:avLst>
              <a:gd fmla="val 86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0"/>
          <p:cNvSpPr txBox="1"/>
          <p:nvPr/>
        </p:nvSpPr>
        <p:spPr>
          <a:xfrm>
            <a:off x="5677306" y="2852950"/>
            <a:ext cx="2020800" cy="483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2300">
                <a:solidFill>
                  <a:schemeClr val="accent4"/>
                </a:solidFill>
                <a:latin typeface="Nerko One"/>
                <a:ea typeface="Nerko One"/>
                <a:cs typeface="Nerko One"/>
                <a:sym typeface="Nerko One"/>
              </a:rPr>
              <a:t>VENUS</a:t>
            </a:r>
            <a:endParaRPr sz="2300">
              <a:solidFill>
                <a:schemeClr val="accent4"/>
              </a:solidFill>
              <a:latin typeface="Nerko One"/>
              <a:ea typeface="Nerko One"/>
              <a:cs typeface="Nerko One"/>
              <a:sym typeface="Nerko One"/>
            </a:endParaRPr>
          </a:p>
        </p:txBody>
      </p:sp>
      <p:sp>
        <p:nvSpPr>
          <p:cNvPr id="2673" name="Google Shape;2673;p50"/>
          <p:cNvSpPr txBox="1"/>
          <p:nvPr/>
        </p:nvSpPr>
        <p:spPr>
          <a:xfrm>
            <a:off x="5774351" y="3317750"/>
            <a:ext cx="1826700" cy="63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Roboto"/>
                <a:ea typeface="Roboto"/>
                <a:cs typeface="Roboto"/>
                <a:sym typeface="Roboto"/>
              </a:rPr>
              <a:t>Venus has high temperatures</a:t>
            </a:r>
            <a:endParaRPr sz="1600">
              <a:solidFill>
                <a:schemeClr val="dk1"/>
              </a:solidFill>
              <a:latin typeface="Roboto"/>
              <a:ea typeface="Roboto"/>
              <a:cs typeface="Roboto"/>
              <a:sym typeface="Roboto"/>
            </a:endParaRPr>
          </a:p>
        </p:txBody>
      </p:sp>
      <p:grpSp>
        <p:nvGrpSpPr>
          <p:cNvPr id="2674" name="Google Shape;2674;p50"/>
          <p:cNvGrpSpPr/>
          <p:nvPr/>
        </p:nvGrpSpPr>
        <p:grpSpPr>
          <a:xfrm>
            <a:off x="3486464" y="1659650"/>
            <a:ext cx="1665923" cy="1658100"/>
            <a:chOff x="4174064" y="1659650"/>
            <a:chExt cx="1665923" cy="1658100"/>
          </a:xfrm>
        </p:grpSpPr>
        <p:sp>
          <p:nvSpPr>
            <p:cNvPr id="2675" name="Google Shape;2675;p50"/>
            <p:cNvSpPr/>
            <p:nvPr/>
          </p:nvSpPr>
          <p:spPr>
            <a:xfrm>
              <a:off x="4174064" y="1659650"/>
              <a:ext cx="1665900" cy="1658100"/>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0"/>
            <p:cNvSpPr/>
            <p:nvPr/>
          </p:nvSpPr>
          <p:spPr>
            <a:xfrm>
              <a:off x="4174087" y="1659650"/>
              <a:ext cx="1665900" cy="1658100"/>
            </a:xfrm>
            <a:prstGeom prst="blockArc">
              <a:avLst>
                <a:gd fmla="val 10800000" name="adj1"/>
                <a:gd fmla="val 18622980" name="adj2"/>
                <a:gd fmla="val 25202"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7" name="Google Shape;2677;p50"/>
          <p:cNvSpPr txBox="1"/>
          <p:nvPr/>
        </p:nvSpPr>
        <p:spPr>
          <a:xfrm>
            <a:off x="1811025" y="1659650"/>
            <a:ext cx="1559700" cy="795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b="1" lang="en" sz="3100">
                <a:solidFill>
                  <a:schemeClr val="accent2"/>
                </a:solidFill>
                <a:latin typeface="Roboto"/>
                <a:ea typeface="Roboto"/>
                <a:cs typeface="Roboto"/>
                <a:sym typeface="Roboto"/>
              </a:rPr>
              <a:t>70%</a:t>
            </a:r>
            <a:endParaRPr b="1" sz="2400">
              <a:solidFill>
                <a:schemeClr val="accent2"/>
              </a:solidFill>
              <a:latin typeface="Roboto"/>
              <a:ea typeface="Roboto"/>
              <a:cs typeface="Roboto"/>
              <a:sym typeface="Roboto"/>
            </a:endParaRPr>
          </a:p>
        </p:txBody>
      </p:sp>
      <p:grpSp>
        <p:nvGrpSpPr>
          <p:cNvPr id="2678" name="Google Shape;2678;p50"/>
          <p:cNvGrpSpPr/>
          <p:nvPr/>
        </p:nvGrpSpPr>
        <p:grpSpPr>
          <a:xfrm>
            <a:off x="3486464" y="3001250"/>
            <a:ext cx="1665923" cy="1658100"/>
            <a:chOff x="4174064" y="3001250"/>
            <a:chExt cx="1665923" cy="1658100"/>
          </a:xfrm>
        </p:grpSpPr>
        <p:sp>
          <p:nvSpPr>
            <p:cNvPr id="2679" name="Google Shape;2679;p50"/>
            <p:cNvSpPr/>
            <p:nvPr/>
          </p:nvSpPr>
          <p:spPr>
            <a:xfrm>
              <a:off x="4174064" y="3001250"/>
              <a:ext cx="1665900" cy="1658100"/>
            </a:xfrm>
            <a:prstGeom prst="blockArc">
              <a:avLst>
                <a:gd fmla="val 10800000"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0"/>
            <p:cNvSpPr/>
            <p:nvPr/>
          </p:nvSpPr>
          <p:spPr>
            <a:xfrm>
              <a:off x="4174087" y="3001250"/>
              <a:ext cx="1665900" cy="1658100"/>
            </a:xfrm>
            <a:prstGeom prst="blockArc">
              <a:avLst>
                <a:gd fmla="val 10800000" name="adj1"/>
                <a:gd fmla="val 20769243" name="adj2"/>
                <a:gd fmla="val 25067"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1" name="Google Shape;2681;p50"/>
          <p:cNvSpPr txBox="1"/>
          <p:nvPr/>
        </p:nvSpPr>
        <p:spPr>
          <a:xfrm>
            <a:off x="1811025" y="3042950"/>
            <a:ext cx="1559700" cy="832200"/>
          </a:xfrm>
          <a:prstGeom prst="rect">
            <a:avLst/>
          </a:prstGeom>
          <a:noFill/>
          <a:ln>
            <a:noFill/>
          </a:ln>
        </p:spPr>
        <p:txBody>
          <a:bodyPr anchorCtr="0" anchor="ctr" bIns="91425" lIns="91425" spcFirstLastPara="1" rIns="99500" wrap="square" tIns="91425">
            <a:noAutofit/>
          </a:bodyPr>
          <a:lstStyle/>
          <a:p>
            <a:pPr indent="0" lvl="0" marL="0" rtl="0" algn="ctr">
              <a:spcBef>
                <a:spcPts val="0"/>
              </a:spcBef>
              <a:spcAft>
                <a:spcPts val="1200"/>
              </a:spcAft>
              <a:buNone/>
            </a:pPr>
            <a:r>
              <a:rPr b="1" lang="en" sz="3100">
                <a:solidFill>
                  <a:schemeClr val="accent4"/>
                </a:solidFill>
                <a:latin typeface="Roboto"/>
                <a:ea typeface="Roboto"/>
                <a:cs typeface="Roboto"/>
                <a:sym typeface="Roboto"/>
              </a:rPr>
              <a:t>9</a:t>
            </a:r>
            <a:r>
              <a:rPr b="1" lang="en" sz="3100">
                <a:solidFill>
                  <a:schemeClr val="accent4"/>
                </a:solidFill>
                <a:latin typeface="Roboto"/>
                <a:ea typeface="Roboto"/>
                <a:cs typeface="Roboto"/>
                <a:sym typeface="Roboto"/>
              </a:rPr>
              <a:t>0%</a:t>
            </a:r>
            <a:endParaRPr b="1" sz="2400">
              <a:solidFill>
                <a:schemeClr val="accent4"/>
              </a:solidFill>
              <a:latin typeface="Roboto"/>
              <a:ea typeface="Roboto"/>
              <a:cs typeface="Roboto"/>
              <a:sym typeface="Roboto"/>
            </a:endParaRPr>
          </a:p>
        </p:txBody>
      </p:sp>
      <p:grpSp>
        <p:nvGrpSpPr>
          <p:cNvPr id="2682" name="Google Shape;2682;p50"/>
          <p:cNvGrpSpPr/>
          <p:nvPr/>
        </p:nvGrpSpPr>
        <p:grpSpPr>
          <a:xfrm>
            <a:off x="713234" y="2419050"/>
            <a:ext cx="1261593" cy="1597102"/>
            <a:chOff x="1123884" y="2258050"/>
            <a:chExt cx="1261593" cy="1597102"/>
          </a:xfrm>
        </p:grpSpPr>
        <p:sp>
          <p:nvSpPr>
            <p:cNvPr id="2683" name="Google Shape;2683;p50"/>
            <p:cNvSpPr/>
            <p:nvPr/>
          </p:nvSpPr>
          <p:spPr>
            <a:xfrm>
              <a:off x="1123884" y="2258050"/>
              <a:ext cx="1261593" cy="1597102"/>
            </a:xfrm>
            <a:custGeom>
              <a:rect b="b" l="l" r="r" t="t"/>
              <a:pathLst>
                <a:path extrusionOk="0" h="36054" w="28480">
                  <a:moveTo>
                    <a:pt x="21520" y="0"/>
                  </a:moveTo>
                  <a:cubicBezTo>
                    <a:pt x="21494" y="0"/>
                    <a:pt x="21469" y="1"/>
                    <a:pt x="21443" y="2"/>
                  </a:cubicBezTo>
                  <a:cubicBezTo>
                    <a:pt x="21181" y="13"/>
                    <a:pt x="20907" y="73"/>
                    <a:pt x="20669" y="180"/>
                  </a:cubicBezTo>
                  <a:cubicBezTo>
                    <a:pt x="20539" y="157"/>
                    <a:pt x="20403" y="144"/>
                    <a:pt x="20262" y="144"/>
                  </a:cubicBezTo>
                  <a:cubicBezTo>
                    <a:pt x="20185" y="144"/>
                    <a:pt x="20107" y="148"/>
                    <a:pt x="20026" y="156"/>
                  </a:cubicBezTo>
                  <a:lnTo>
                    <a:pt x="19955" y="180"/>
                  </a:lnTo>
                  <a:lnTo>
                    <a:pt x="19848" y="180"/>
                  </a:lnTo>
                  <a:cubicBezTo>
                    <a:pt x="19788" y="180"/>
                    <a:pt x="19717" y="192"/>
                    <a:pt x="19657" y="192"/>
                  </a:cubicBezTo>
                  <a:lnTo>
                    <a:pt x="19514" y="204"/>
                  </a:lnTo>
                  <a:cubicBezTo>
                    <a:pt x="19419" y="204"/>
                    <a:pt x="19276" y="216"/>
                    <a:pt x="19098" y="264"/>
                  </a:cubicBezTo>
                  <a:cubicBezTo>
                    <a:pt x="19032" y="258"/>
                    <a:pt x="18966" y="255"/>
                    <a:pt x="18899" y="255"/>
                  </a:cubicBezTo>
                  <a:cubicBezTo>
                    <a:pt x="18676" y="255"/>
                    <a:pt x="18451" y="288"/>
                    <a:pt x="18240" y="371"/>
                  </a:cubicBezTo>
                  <a:cubicBezTo>
                    <a:pt x="18121" y="335"/>
                    <a:pt x="18002" y="323"/>
                    <a:pt x="17871" y="323"/>
                  </a:cubicBezTo>
                  <a:cubicBezTo>
                    <a:pt x="17788" y="323"/>
                    <a:pt x="17705" y="323"/>
                    <a:pt x="17621" y="335"/>
                  </a:cubicBezTo>
                  <a:cubicBezTo>
                    <a:pt x="17586" y="323"/>
                    <a:pt x="17550" y="299"/>
                    <a:pt x="17514" y="275"/>
                  </a:cubicBezTo>
                  <a:cubicBezTo>
                    <a:pt x="17250" y="155"/>
                    <a:pt x="16966" y="95"/>
                    <a:pt x="16682" y="95"/>
                  </a:cubicBezTo>
                  <a:cubicBezTo>
                    <a:pt x="16377" y="95"/>
                    <a:pt x="16071" y="164"/>
                    <a:pt x="15788" y="299"/>
                  </a:cubicBezTo>
                  <a:cubicBezTo>
                    <a:pt x="15621" y="216"/>
                    <a:pt x="15466" y="168"/>
                    <a:pt x="15288" y="121"/>
                  </a:cubicBezTo>
                  <a:cubicBezTo>
                    <a:pt x="15185" y="98"/>
                    <a:pt x="15027" y="72"/>
                    <a:pt x="14835" y="72"/>
                  </a:cubicBezTo>
                  <a:cubicBezTo>
                    <a:pt x="14427" y="72"/>
                    <a:pt x="13865" y="187"/>
                    <a:pt x="13347" y="680"/>
                  </a:cubicBezTo>
                  <a:cubicBezTo>
                    <a:pt x="13097" y="514"/>
                    <a:pt x="12811" y="418"/>
                    <a:pt x="12502" y="359"/>
                  </a:cubicBezTo>
                  <a:cubicBezTo>
                    <a:pt x="12361" y="331"/>
                    <a:pt x="12220" y="317"/>
                    <a:pt x="12079" y="317"/>
                  </a:cubicBezTo>
                  <a:cubicBezTo>
                    <a:pt x="11863" y="317"/>
                    <a:pt x="11646" y="349"/>
                    <a:pt x="11430" y="406"/>
                  </a:cubicBezTo>
                  <a:cubicBezTo>
                    <a:pt x="11335" y="371"/>
                    <a:pt x="11251" y="347"/>
                    <a:pt x="11144" y="323"/>
                  </a:cubicBezTo>
                  <a:cubicBezTo>
                    <a:pt x="11045" y="307"/>
                    <a:pt x="10946" y="298"/>
                    <a:pt x="10848" y="298"/>
                  </a:cubicBezTo>
                  <a:cubicBezTo>
                    <a:pt x="10592" y="298"/>
                    <a:pt x="10344" y="354"/>
                    <a:pt x="10120" y="466"/>
                  </a:cubicBezTo>
                  <a:cubicBezTo>
                    <a:pt x="10045" y="452"/>
                    <a:pt x="9966" y="445"/>
                    <a:pt x="9887" y="445"/>
                  </a:cubicBezTo>
                  <a:cubicBezTo>
                    <a:pt x="9765" y="445"/>
                    <a:pt x="9640" y="461"/>
                    <a:pt x="9525" y="490"/>
                  </a:cubicBezTo>
                  <a:cubicBezTo>
                    <a:pt x="9406" y="418"/>
                    <a:pt x="9275" y="359"/>
                    <a:pt x="9120" y="299"/>
                  </a:cubicBezTo>
                  <a:cubicBezTo>
                    <a:pt x="8889" y="220"/>
                    <a:pt x="8652" y="181"/>
                    <a:pt x="8420" y="181"/>
                  </a:cubicBezTo>
                  <a:cubicBezTo>
                    <a:pt x="8163" y="181"/>
                    <a:pt x="7911" y="229"/>
                    <a:pt x="7680" y="323"/>
                  </a:cubicBezTo>
                  <a:cubicBezTo>
                    <a:pt x="7501" y="275"/>
                    <a:pt x="7322" y="252"/>
                    <a:pt x="7120" y="252"/>
                  </a:cubicBezTo>
                  <a:cubicBezTo>
                    <a:pt x="6930" y="252"/>
                    <a:pt x="6727" y="275"/>
                    <a:pt x="6549" y="347"/>
                  </a:cubicBezTo>
                  <a:cubicBezTo>
                    <a:pt x="6397" y="301"/>
                    <a:pt x="6239" y="279"/>
                    <a:pt x="6081" y="279"/>
                  </a:cubicBezTo>
                  <a:cubicBezTo>
                    <a:pt x="5743" y="279"/>
                    <a:pt x="5404" y="382"/>
                    <a:pt x="5120" y="585"/>
                  </a:cubicBezTo>
                  <a:cubicBezTo>
                    <a:pt x="5001" y="656"/>
                    <a:pt x="4739" y="823"/>
                    <a:pt x="4524" y="1145"/>
                  </a:cubicBezTo>
                  <a:cubicBezTo>
                    <a:pt x="4382" y="1335"/>
                    <a:pt x="4298" y="1514"/>
                    <a:pt x="4227" y="1716"/>
                  </a:cubicBezTo>
                  <a:cubicBezTo>
                    <a:pt x="4120" y="2014"/>
                    <a:pt x="4060" y="2323"/>
                    <a:pt x="4060" y="2680"/>
                  </a:cubicBezTo>
                  <a:cubicBezTo>
                    <a:pt x="4060" y="2990"/>
                    <a:pt x="4060" y="3359"/>
                    <a:pt x="4179" y="3764"/>
                  </a:cubicBezTo>
                  <a:cubicBezTo>
                    <a:pt x="4191" y="3835"/>
                    <a:pt x="4227" y="3919"/>
                    <a:pt x="4251" y="3990"/>
                  </a:cubicBezTo>
                  <a:cubicBezTo>
                    <a:pt x="4263" y="4014"/>
                    <a:pt x="4286" y="4062"/>
                    <a:pt x="4298" y="4097"/>
                  </a:cubicBezTo>
                  <a:cubicBezTo>
                    <a:pt x="4310" y="4133"/>
                    <a:pt x="4346" y="4181"/>
                    <a:pt x="4370" y="4240"/>
                  </a:cubicBezTo>
                  <a:cubicBezTo>
                    <a:pt x="4370" y="4300"/>
                    <a:pt x="4358" y="4359"/>
                    <a:pt x="4358" y="4431"/>
                  </a:cubicBezTo>
                  <a:cubicBezTo>
                    <a:pt x="4358" y="4538"/>
                    <a:pt x="4346" y="4633"/>
                    <a:pt x="4358" y="4716"/>
                  </a:cubicBezTo>
                  <a:cubicBezTo>
                    <a:pt x="4358" y="4835"/>
                    <a:pt x="4370" y="4955"/>
                    <a:pt x="4382" y="5062"/>
                  </a:cubicBezTo>
                  <a:cubicBezTo>
                    <a:pt x="4429" y="5443"/>
                    <a:pt x="4608" y="5800"/>
                    <a:pt x="4858" y="6086"/>
                  </a:cubicBezTo>
                  <a:lnTo>
                    <a:pt x="4905" y="6133"/>
                  </a:lnTo>
                  <a:lnTo>
                    <a:pt x="4953" y="6181"/>
                  </a:lnTo>
                  <a:cubicBezTo>
                    <a:pt x="5251" y="6490"/>
                    <a:pt x="5656" y="6681"/>
                    <a:pt x="6084" y="6729"/>
                  </a:cubicBezTo>
                  <a:cubicBezTo>
                    <a:pt x="6084" y="6919"/>
                    <a:pt x="6108" y="7110"/>
                    <a:pt x="6156" y="7288"/>
                  </a:cubicBezTo>
                  <a:cubicBezTo>
                    <a:pt x="6084" y="7407"/>
                    <a:pt x="6025" y="7526"/>
                    <a:pt x="5977" y="7669"/>
                  </a:cubicBezTo>
                  <a:cubicBezTo>
                    <a:pt x="5728" y="7557"/>
                    <a:pt x="5453" y="7502"/>
                    <a:pt x="5172" y="7502"/>
                  </a:cubicBezTo>
                  <a:cubicBezTo>
                    <a:pt x="5064" y="7502"/>
                    <a:pt x="4955" y="7510"/>
                    <a:pt x="4846" y="7526"/>
                  </a:cubicBezTo>
                  <a:cubicBezTo>
                    <a:pt x="4822" y="7526"/>
                    <a:pt x="4774" y="7550"/>
                    <a:pt x="4739" y="7550"/>
                  </a:cubicBezTo>
                  <a:cubicBezTo>
                    <a:pt x="4605" y="7523"/>
                    <a:pt x="4464" y="7510"/>
                    <a:pt x="4317" y="7510"/>
                  </a:cubicBezTo>
                  <a:cubicBezTo>
                    <a:pt x="4268" y="7510"/>
                    <a:pt x="4218" y="7511"/>
                    <a:pt x="4167" y="7514"/>
                  </a:cubicBezTo>
                  <a:cubicBezTo>
                    <a:pt x="3822" y="7550"/>
                    <a:pt x="3489" y="7669"/>
                    <a:pt x="3191" y="7860"/>
                  </a:cubicBezTo>
                  <a:cubicBezTo>
                    <a:pt x="2774" y="8110"/>
                    <a:pt x="2238" y="8657"/>
                    <a:pt x="2143" y="9777"/>
                  </a:cubicBezTo>
                  <a:cubicBezTo>
                    <a:pt x="2143" y="9848"/>
                    <a:pt x="2119" y="9908"/>
                    <a:pt x="2119" y="9967"/>
                  </a:cubicBezTo>
                  <a:cubicBezTo>
                    <a:pt x="2107" y="10205"/>
                    <a:pt x="2119" y="10467"/>
                    <a:pt x="2143" y="10765"/>
                  </a:cubicBezTo>
                  <a:lnTo>
                    <a:pt x="2155" y="10884"/>
                  </a:lnTo>
                  <a:cubicBezTo>
                    <a:pt x="2179" y="11277"/>
                    <a:pt x="2262" y="12027"/>
                    <a:pt x="2619" y="12753"/>
                  </a:cubicBezTo>
                  <a:cubicBezTo>
                    <a:pt x="1977" y="14730"/>
                    <a:pt x="2155" y="15611"/>
                    <a:pt x="2405" y="16146"/>
                  </a:cubicBezTo>
                  <a:cubicBezTo>
                    <a:pt x="2655" y="16694"/>
                    <a:pt x="3179" y="17349"/>
                    <a:pt x="5120" y="18266"/>
                  </a:cubicBezTo>
                  <a:lnTo>
                    <a:pt x="3048" y="22635"/>
                  </a:lnTo>
                  <a:cubicBezTo>
                    <a:pt x="3048" y="22635"/>
                    <a:pt x="3048" y="22647"/>
                    <a:pt x="3036" y="22647"/>
                  </a:cubicBezTo>
                  <a:cubicBezTo>
                    <a:pt x="3036" y="22671"/>
                    <a:pt x="3024" y="22671"/>
                    <a:pt x="3024" y="22683"/>
                  </a:cubicBezTo>
                  <a:cubicBezTo>
                    <a:pt x="2453" y="23885"/>
                    <a:pt x="3179" y="24993"/>
                    <a:pt x="4024" y="25802"/>
                  </a:cubicBezTo>
                  <a:cubicBezTo>
                    <a:pt x="3715" y="26195"/>
                    <a:pt x="3429" y="26564"/>
                    <a:pt x="3191" y="26910"/>
                  </a:cubicBezTo>
                  <a:cubicBezTo>
                    <a:pt x="3096" y="26850"/>
                    <a:pt x="2977" y="26802"/>
                    <a:pt x="2834" y="26755"/>
                  </a:cubicBezTo>
                  <a:cubicBezTo>
                    <a:pt x="2610" y="26680"/>
                    <a:pt x="2374" y="26642"/>
                    <a:pt x="2140" y="26642"/>
                  </a:cubicBezTo>
                  <a:cubicBezTo>
                    <a:pt x="1776" y="26642"/>
                    <a:pt x="1414" y="26733"/>
                    <a:pt x="1095" y="26922"/>
                  </a:cubicBezTo>
                  <a:cubicBezTo>
                    <a:pt x="595" y="27207"/>
                    <a:pt x="238" y="27695"/>
                    <a:pt x="119" y="28267"/>
                  </a:cubicBezTo>
                  <a:cubicBezTo>
                    <a:pt x="36" y="28624"/>
                    <a:pt x="0" y="29339"/>
                    <a:pt x="607" y="30029"/>
                  </a:cubicBezTo>
                  <a:cubicBezTo>
                    <a:pt x="750" y="30196"/>
                    <a:pt x="905" y="30362"/>
                    <a:pt x="988" y="30446"/>
                  </a:cubicBezTo>
                  <a:cubicBezTo>
                    <a:pt x="1226" y="30684"/>
                    <a:pt x="1488" y="30922"/>
                    <a:pt x="1750" y="31148"/>
                  </a:cubicBezTo>
                  <a:cubicBezTo>
                    <a:pt x="2048" y="31398"/>
                    <a:pt x="2334" y="31613"/>
                    <a:pt x="2619" y="31791"/>
                  </a:cubicBezTo>
                  <a:cubicBezTo>
                    <a:pt x="3015" y="32060"/>
                    <a:pt x="3454" y="32193"/>
                    <a:pt x="3887" y="32193"/>
                  </a:cubicBezTo>
                  <a:cubicBezTo>
                    <a:pt x="4392" y="32193"/>
                    <a:pt x="4888" y="32013"/>
                    <a:pt x="5298" y="31660"/>
                  </a:cubicBezTo>
                  <a:cubicBezTo>
                    <a:pt x="5548" y="31434"/>
                    <a:pt x="5739" y="31208"/>
                    <a:pt x="5917" y="31017"/>
                  </a:cubicBezTo>
                  <a:cubicBezTo>
                    <a:pt x="5977" y="30958"/>
                    <a:pt x="6037" y="30886"/>
                    <a:pt x="6084" y="30827"/>
                  </a:cubicBezTo>
                  <a:lnTo>
                    <a:pt x="6739" y="30124"/>
                  </a:lnTo>
                  <a:cubicBezTo>
                    <a:pt x="7275" y="29660"/>
                    <a:pt x="7834" y="29124"/>
                    <a:pt x="8299" y="28648"/>
                  </a:cubicBezTo>
                  <a:cubicBezTo>
                    <a:pt x="8692" y="28862"/>
                    <a:pt x="9085" y="29053"/>
                    <a:pt x="9501" y="29243"/>
                  </a:cubicBezTo>
                  <a:cubicBezTo>
                    <a:pt x="10013" y="29481"/>
                    <a:pt x="10513" y="29708"/>
                    <a:pt x="11025" y="29898"/>
                  </a:cubicBezTo>
                  <a:cubicBezTo>
                    <a:pt x="11025" y="29993"/>
                    <a:pt x="11037" y="30089"/>
                    <a:pt x="11037" y="30184"/>
                  </a:cubicBezTo>
                  <a:lnTo>
                    <a:pt x="11085" y="30743"/>
                  </a:lnTo>
                  <a:cubicBezTo>
                    <a:pt x="11132" y="31196"/>
                    <a:pt x="11156" y="31601"/>
                    <a:pt x="11216" y="31970"/>
                  </a:cubicBezTo>
                  <a:cubicBezTo>
                    <a:pt x="11097" y="31994"/>
                    <a:pt x="10978" y="32041"/>
                    <a:pt x="10847" y="32101"/>
                  </a:cubicBezTo>
                  <a:cubicBezTo>
                    <a:pt x="10275" y="32351"/>
                    <a:pt x="9858" y="32827"/>
                    <a:pt x="9680" y="33410"/>
                  </a:cubicBezTo>
                  <a:cubicBezTo>
                    <a:pt x="9501" y="33958"/>
                    <a:pt x="9585" y="34553"/>
                    <a:pt x="9894" y="35065"/>
                  </a:cubicBezTo>
                  <a:cubicBezTo>
                    <a:pt x="10085" y="35375"/>
                    <a:pt x="10537" y="35911"/>
                    <a:pt x="11454" y="36018"/>
                  </a:cubicBezTo>
                  <a:cubicBezTo>
                    <a:pt x="11621" y="36030"/>
                    <a:pt x="11799" y="36042"/>
                    <a:pt x="12037" y="36054"/>
                  </a:cubicBezTo>
                  <a:lnTo>
                    <a:pt x="12418" y="36054"/>
                  </a:lnTo>
                  <a:cubicBezTo>
                    <a:pt x="12633" y="36054"/>
                    <a:pt x="12859" y="36054"/>
                    <a:pt x="13061" y="36042"/>
                  </a:cubicBezTo>
                  <a:cubicBezTo>
                    <a:pt x="13454" y="36018"/>
                    <a:pt x="13811" y="35982"/>
                    <a:pt x="14133" y="35923"/>
                  </a:cubicBezTo>
                  <a:cubicBezTo>
                    <a:pt x="15157" y="35744"/>
                    <a:pt x="15895" y="35006"/>
                    <a:pt x="16014" y="34006"/>
                  </a:cubicBezTo>
                  <a:cubicBezTo>
                    <a:pt x="16038" y="33684"/>
                    <a:pt x="16038" y="33387"/>
                    <a:pt x="16026" y="33113"/>
                  </a:cubicBezTo>
                  <a:lnTo>
                    <a:pt x="16026" y="32863"/>
                  </a:lnTo>
                  <a:lnTo>
                    <a:pt x="16026" y="31910"/>
                  </a:lnTo>
                  <a:cubicBezTo>
                    <a:pt x="16038" y="31720"/>
                    <a:pt x="16074" y="31505"/>
                    <a:pt x="16085" y="31279"/>
                  </a:cubicBezTo>
                  <a:cubicBezTo>
                    <a:pt x="16166" y="31283"/>
                    <a:pt x="16247" y="31285"/>
                    <a:pt x="16328" y="31285"/>
                  </a:cubicBezTo>
                  <a:cubicBezTo>
                    <a:pt x="17291" y="31285"/>
                    <a:pt x="18280" y="31006"/>
                    <a:pt x="18752" y="30017"/>
                  </a:cubicBezTo>
                  <a:cubicBezTo>
                    <a:pt x="18752" y="30017"/>
                    <a:pt x="18752" y="30005"/>
                    <a:pt x="18764" y="30005"/>
                  </a:cubicBezTo>
                  <a:cubicBezTo>
                    <a:pt x="18764" y="30005"/>
                    <a:pt x="18764" y="29993"/>
                    <a:pt x="18776" y="29993"/>
                  </a:cubicBezTo>
                  <a:lnTo>
                    <a:pt x="20776" y="25731"/>
                  </a:lnTo>
                  <a:lnTo>
                    <a:pt x="20776" y="25731"/>
                  </a:lnTo>
                  <a:cubicBezTo>
                    <a:pt x="20753" y="25850"/>
                    <a:pt x="20753" y="25957"/>
                    <a:pt x="20776" y="26076"/>
                  </a:cubicBezTo>
                  <a:cubicBezTo>
                    <a:pt x="20836" y="26910"/>
                    <a:pt x="21324" y="27636"/>
                    <a:pt x="22050" y="27981"/>
                  </a:cubicBezTo>
                  <a:cubicBezTo>
                    <a:pt x="22229" y="28184"/>
                    <a:pt x="22479" y="28398"/>
                    <a:pt x="22836" y="28541"/>
                  </a:cubicBezTo>
                  <a:cubicBezTo>
                    <a:pt x="23122" y="28684"/>
                    <a:pt x="23432" y="28755"/>
                    <a:pt x="23753" y="28767"/>
                  </a:cubicBezTo>
                  <a:cubicBezTo>
                    <a:pt x="23836" y="28815"/>
                    <a:pt x="23932" y="28838"/>
                    <a:pt x="24027" y="28874"/>
                  </a:cubicBezTo>
                  <a:cubicBezTo>
                    <a:pt x="24205" y="28934"/>
                    <a:pt x="24384" y="28981"/>
                    <a:pt x="24563" y="28981"/>
                  </a:cubicBezTo>
                  <a:cubicBezTo>
                    <a:pt x="24616" y="28984"/>
                    <a:pt x="24670" y="28985"/>
                    <a:pt x="24724" y="28985"/>
                  </a:cubicBezTo>
                  <a:cubicBezTo>
                    <a:pt x="24911" y="28985"/>
                    <a:pt x="25096" y="28968"/>
                    <a:pt x="25253" y="28922"/>
                  </a:cubicBezTo>
                  <a:cubicBezTo>
                    <a:pt x="25313" y="28934"/>
                    <a:pt x="25372" y="28934"/>
                    <a:pt x="25420" y="28934"/>
                  </a:cubicBezTo>
                  <a:cubicBezTo>
                    <a:pt x="25466" y="28937"/>
                    <a:pt x="25511" y="28938"/>
                    <a:pt x="25557" y="28938"/>
                  </a:cubicBezTo>
                  <a:cubicBezTo>
                    <a:pt x="25865" y="28938"/>
                    <a:pt x="26162" y="28869"/>
                    <a:pt x="26432" y="28755"/>
                  </a:cubicBezTo>
                  <a:cubicBezTo>
                    <a:pt x="26730" y="28624"/>
                    <a:pt x="27111" y="28350"/>
                    <a:pt x="27384" y="27850"/>
                  </a:cubicBezTo>
                  <a:cubicBezTo>
                    <a:pt x="27658" y="27326"/>
                    <a:pt x="27754" y="26672"/>
                    <a:pt x="27694" y="25790"/>
                  </a:cubicBezTo>
                  <a:lnTo>
                    <a:pt x="27682" y="25671"/>
                  </a:lnTo>
                  <a:cubicBezTo>
                    <a:pt x="27658" y="25433"/>
                    <a:pt x="27634" y="25243"/>
                    <a:pt x="27623" y="25064"/>
                  </a:cubicBezTo>
                  <a:lnTo>
                    <a:pt x="27623" y="25028"/>
                  </a:lnTo>
                  <a:cubicBezTo>
                    <a:pt x="27539" y="24552"/>
                    <a:pt x="27432" y="24135"/>
                    <a:pt x="27265" y="23778"/>
                  </a:cubicBezTo>
                  <a:cubicBezTo>
                    <a:pt x="27932" y="21814"/>
                    <a:pt x="27754" y="20945"/>
                    <a:pt x="27515" y="20385"/>
                  </a:cubicBezTo>
                  <a:cubicBezTo>
                    <a:pt x="27337" y="19992"/>
                    <a:pt x="26992" y="19218"/>
                    <a:pt x="24301" y="17980"/>
                  </a:cubicBezTo>
                  <a:cubicBezTo>
                    <a:pt x="24860" y="15884"/>
                    <a:pt x="24289" y="13622"/>
                    <a:pt x="22801" y="12039"/>
                  </a:cubicBezTo>
                  <a:cubicBezTo>
                    <a:pt x="23336" y="11789"/>
                    <a:pt x="23586" y="11372"/>
                    <a:pt x="23705" y="11146"/>
                  </a:cubicBezTo>
                  <a:lnTo>
                    <a:pt x="23896" y="10729"/>
                  </a:lnTo>
                  <a:cubicBezTo>
                    <a:pt x="23908" y="10729"/>
                    <a:pt x="23908" y="10741"/>
                    <a:pt x="23932" y="10741"/>
                  </a:cubicBezTo>
                  <a:cubicBezTo>
                    <a:pt x="24110" y="10896"/>
                    <a:pt x="24289" y="11003"/>
                    <a:pt x="24456" y="11086"/>
                  </a:cubicBezTo>
                  <a:cubicBezTo>
                    <a:pt x="24586" y="11158"/>
                    <a:pt x="24717" y="11205"/>
                    <a:pt x="24848" y="11253"/>
                  </a:cubicBezTo>
                  <a:cubicBezTo>
                    <a:pt x="24944" y="11277"/>
                    <a:pt x="25015" y="11301"/>
                    <a:pt x="25110" y="11312"/>
                  </a:cubicBezTo>
                  <a:cubicBezTo>
                    <a:pt x="25253" y="11336"/>
                    <a:pt x="25384" y="11360"/>
                    <a:pt x="25539" y="11360"/>
                  </a:cubicBezTo>
                  <a:cubicBezTo>
                    <a:pt x="25658" y="11360"/>
                    <a:pt x="25789" y="11336"/>
                    <a:pt x="25908" y="11324"/>
                  </a:cubicBezTo>
                  <a:cubicBezTo>
                    <a:pt x="26087" y="11301"/>
                    <a:pt x="26253" y="11253"/>
                    <a:pt x="26420" y="11182"/>
                  </a:cubicBezTo>
                  <a:cubicBezTo>
                    <a:pt x="26503" y="11146"/>
                    <a:pt x="26575" y="11098"/>
                    <a:pt x="26658" y="11062"/>
                  </a:cubicBezTo>
                  <a:cubicBezTo>
                    <a:pt x="27337" y="10658"/>
                    <a:pt x="27742" y="9931"/>
                    <a:pt x="27706" y="9134"/>
                  </a:cubicBezTo>
                  <a:cubicBezTo>
                    <a:pt x="27694" y="8943"/>
                    <a:pt x="27670" y="8765"/>
                    <a:pt x="27599" y="8574"/>
                  </a:cubicBezTo>
                  <a:lnTo>
                    <a:pt x="27634" y="8538"/>
                  </a:lnTo>
                  <a:cubicBezTo>
                    <a:pt x="27980" y="8169"/>
                    <a:pt x="28182" y="7693"/>
                    <a:pt x="28218" y="7193"/>
                  </a:cubicBezTo>
                  <a:cubicBezTo>
                    <a:pt x="28230" y="6919"/>
                    <a:pt x="28206" y="6633"/>
                    <a:pt x="28111" y="6371"/>
                  </a:cubicBezTo>
                  <a:cubicBezTo>
                    <a:pt x="28075" y="6264"/>
                    <a:pt x="28039" y="6157"/>
                    <a:pt x="27980" y="6038"/>
                  </a:cubicBezTo>
                  <a:cubicBezTo>
                    <a:pt x="27980" y="6038"/>
                    <a:pt x="27980" y="6026"/>
                    <a:pt x="27968" y="6026"/>
                  </a:cubicBezTo>
                  <a:cubicBezTo>
                    <a:pt x="28039" y="5943"/>
                    <a:pt x="28099" y="5848"/>
                    <a:pt x="28146" y="5764"/>
                  </a:cubicBezTo>
                  <a:cubicBezTo>
                    <a:pt x="28289" y="5502"/>
                    <a:pt x="28396" y="5240"/>
                    <a:pt x="28444" y="4966"/>
                  </a:cubicBezTo>
                  <a:cubicBezTo>
                    <a:pt x="28480" y="4705"/>
                    <a:pt x="28480" y="4431"/>
                    <a:pt x="28420" y="4181"/>
                  </a:cubicBezTo>
                  <a:cubicBezTo>
                    <a:pt x="28349" y="3788"/>
                    <a:pt x="28170" y="3442"/>
                    <a:pt x="27920" y="3145"/>
                  </a:cubicBezTo>
                  <a:cubicBezTo>
                    <a:pt x="27849" y="3050"/>
                    <a:pt x="27754" y="2966"/>
                    <a:pt x="27646" y="2871"/>
                  </a:cubicBezTo>
                  <a:cubicBezTo>
                    <a:pt x="27373" y="2633"/>
                    <a:pt x="27039" y="2442"/>
                    <a:pt x="26670" y="2323"/>
                  </a:cubicBezTo>
                  <a:cubicBezTo>
                    <a:pt x="26599" y="2288"/>
                    <a:pt x="26503" y="2276"/>
                    <a:pt x="26432" y="2252"/>
                  </a:cubicBezTo>
                  <a:cubicBezTo>
                    <a:pt x="26277" y="2204"/>
                    <a:pt x="26122" y="2169"/>
                    <a:pt x="25956" y="2157"/>
                  </a:cubicBezTo>
                  <a:cubicBezTo>
                    <a:pt x="25884" y="2145"/>
                    <a:pt x="25801" y="2145"/>
                    <a:pt x="25729" y="2145"/>
                  </a:cubicBezTo>
                  <a:cubicBezTo>
                    <a:pt x="25678" y="2137"/>
                    <a:pt x="25625" y="2135"/>
                    <a:pt x="25572" y="2135"/>
                  </a:cubicBezTo>
                  <a:cubicBezTo>
                    <a:pt x="25454" y="2135"/>
                    <a:pt x="25336" y="2148"/>
                    <a:pt x="25229" y="2157"/>
                  </a:cubicBezTo>
                  <a:cubicBezTo>
                    <a:pt x="24908" y="2180"/>
                    <a:pt x="24598" y="2264"/>
                    <a:pt x="24289" y="2359"/>
                  </a:cubicBezTo>
                  <a:cubicBezTo>
                    <a:pt x="24217" y="2395"/>
                    <a:pt x="24158" y="2407"/>
                    <a:pt x="24075" y="2442"/>
                  </a:cubicBezTo>
                  <a:cubicBezTo>
                    <a:pt x="23991" y="1907"/>
                    <a:pt x="23813" y="1442"/>
                    <a:pt x="23515" y="1049"/>
                  </a:cubicBezTo>
                  <a:cubicBezTo>
                    <a:pt x="23515" y="1037"/>
                    <a:pt x="23503" y="1037"/>
                    <a:pt x="23503" y="1026"/>
                  </a:cubicBezTo>
                  <a:cubicBezTo>
                    <a:pt x="23408" y="906"/>
                    <a:pt x="23324" y="799"/>
                    <a:pt x="23217" y="716"/>
                  </a:cubicBezTo>
                  <a:cubicBezTo>
                    <a:pt x="22749" y="270"/>
                    <a:pt x="22127" y="0"/>
                    <a:pt x="21520" y="0"/>
                  </a:cubicBezTo>
                  <a:close/>
                </a:path>
              </a:pathLst>
            </a:custGeom>
            <a:solidFill>
              <a:schemeClr val="lt1"/>
            </a:solidFill>
            <a:ln>
              <a:noFill/>
            </a:ln>
            <a:effectLst>
              <a:outerShdw rotWithShape="0" algn="bl" dir="3240000" dist="381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0"/>
            <p:cNvSpPr/>
            <p:nvPr/>
          </p:nvSpPr>
          <p:spPr>
            <a:xfrm>
              <a:off x="1374917" y="2341019"/>
              <a:ext cx="77033" cy="144454"/>
            </a:xfrm>
            <a:custGeom>
              <a:rect b="b" l="l" r="r" t="t"/>
              <a:pathLst>
                <a:path extrusionOk="0" h="3261" w="1739">
                  <a:moveTo>
                    <a:pt x="1427" y="1"/>
                  </a:moveTo>
                  <a:cubicBezTo>
                    <a:pt x="1342" y="1"/>
                    <a:pt x="1253" y="37"/>
                    <a:pt x="1203" y="105"/>
                  </a:cubicBezTo>
                  <a:cubicBezTo>
                    <a:pt x="1108" y="260"/>
                    <a:pt x="1120" y="462"/>
                    <a:pt x="1108" y="641"/>
                  </a:cubicBezTo>
                  <a:cubicBezTo>
                    <a:pt x="1084" y="712"/>
                    <a:pt x="1072" y="807"/>
                    <a:pt x="1060" y="879"/>
                  </a:cubicBezTo>
                  <a:lnTo>
                    <a:pt x="1060" y="915"/>
                  </a:lnTo>
                  <a:cubicBezTo>
                    <a:pt x="1060" y="927"/>
                    <a:pt x="1048" y="938"/>
                    <a:pt x="1048" y="950"/>
                  </a:cubicBezTo>
                  <a:cubicBezTo>
                    <a:pt x="1048" y="974"/>
                    <a:pt x="1012" y="1046"/>
                    <a:pt x="1012" y="1069"/>
                  </a:cubicBezTo>
                  <a:cubicBezTo>
                    <a:pt x="1001" y="1153"/>
                    <a:pt x="965" y="1224"/>
                    <a:pt x="941" y="1296"/>
                  </a:cubicBezTo>
                  <a:cubicBezTo>
                    <a:pt x="929" y="1331"/>
                    <a:pt x="905" y="1355"/>
                    <a:pt x="905" y="1391"/>
                  </a:cubicBezTo>
                  <a:lnTo>
                    <a:pt x="882" y="1450"/>
                  </a:lnTo>
                  <a:cubicBezTo>
                    <a:pt x="858" y="1462"/>
                    <a:pt x="846" y="1474"/>
                    <a:pt x="834" y="1510"/>
                  </a:cubicBezTo>
                  <a:cubicBezTo>
                    <a:pt x="834" y="1510"/>
                    <a:pt x="786" y="1534"/>
                    <a:pt x="798" y="1534"/>
                  </a:cubicBezTo>
                  <a:cubicBezTo>
                    <a:pt x="786" y="1534"/>
                    <a:pt x="786" y="1546"/>
                    <a:pt x="774" y="1546"/>
                  </a:cubicBezTo>
                  <a:lnTo>
                    <a:pt x="715" y="1546"/>
                  </a:lnTo>
                  <a:cubicBezTo>
                    <a:pt x="703" y="1546"/>
                    <a:pt x="679" y="1534"/>
                    <a:pt x="679" y="1534"/>
                  </a:cubicBezTo>
                  <a:lnTo>
                    <a:pt x="667" y="1534"/>
                  </a:lnTo>
                  <a:cubicBezTo>
                    <a:pt x="655" y="1534"/>
                    <a:pt x="643" y="1522"/>
                    <a:pt x="643" y="1510"/>
                  </a:cubicBezTo>
                  <a:lnTo>
                    <a:pt x="620" y="1486"/>
                  </a:lnTo>
                  <a:lnTo>
                    <a:pt x="596" y="1462"/>
                  </a:lnTo>
                  <a:cubicBezTo>
                    <a:pt x="560" y="1427"/>
                    <a:pt x="560" y="1427"/>
                    <a:pt x="560" y="1403"/>
                  </a:cubicBezTo>
                  <a:cubicBezTo>
                    <a:pt x="501" y="1284"/>
                    <a:pt x="489" y="1165"/>
                    <a:pt x="477" y="1034"/>
                  </a:cubicBezTo>
                  <a:cubicBezTo>
                    <a:pt x="465" y="879"/>
                    <a:pt x="477" y="748"/>
                    <a:pt x="477" y="593"/>
                  </a:cubicBezTo>
                  <a:cubicBezTo>
                    <a:pt x="477" y="522"/>
                    <a:pt x="489" y="450"/>
                    <a:pt x="489" y="379"/>
                  </a:cubicBezTo>
                  <a:cubicBezTo>
                    <a:pt x="489" y="331"/>
                    <a:pt x="501" y="296"/>
                    <a:pt x="489" y="260"/>
                  </a:cubicBezTo>
                  <a:cubicBezTo>
                    <a:pt x="489" y="224"/>
                    <a:pt x="477" y="176"/>
                    <a:pt x="477" y="153"/>
                  </a:cubicBezTo>
                  <a:cubicBezTo>
                    <a:pt x="477" y="110"/>
                    <a:pt x="440" y="74"/>
                    <a:pt x="398" y="74"/>
                  </a:cubicBezTo>
                  <a:cubicBezTo>
                    <a:pt x="381" y="74"/>
                    <a:pt x="363" y="79"/>
                    <a:pt x="346" y="93"/>
                  </a:cubicBezTo>
                  <a:cubicBezTo>
                    <a:pt x="286" y="141"/>
                    <a:pt x="227" y="165"/>
                    <a:pt x="179" y="224"/>
                  </a:cubicBezTo>
                  <a:cubicBezTo>
                    <a:pt x="131" y="284"/>
                    <a:pt x="84" y="355"/>
                    <a:pt x="72" y="438"/>
                  </a:cubicBezTo>
                  <a:cubicBezTo>
                    <a:pt x="12" y="581"/>
                    <a:pt x="0" y="736"/>
                    <a:pt x="0" y="879"/>
                  </a:cubicBezTo>
                  <a:cubicBezTo>
                    <a:pt x="0" y="1177"/>
                    <a:pt x="0" y="1486"/>
                    <a:pt x="203" y="1748"/>
                  </a:cubicBezTo>
                  <a:cubicBezTo>
                    <a:pt x="262" y="1820"/>
                    <a:pt x="358" y="1879"/>
                    <a:pt x="441" y="1927"/>
                  </a:cubicBezTo>
                  <a:cubicBezTo>
                    <a:pt x="429" y="1962"/>
                    <a:pt x="405" y="2010"/>
                    <a:pt x="405" y="2058"/>
                  </a:cubicBezTo>
                  <a:cubicBezTo>
                    <a:pt x="370" y="2165"/>
                    <a:pt x="358" y="2248"/>
                    <a:pt x="346" y="2355"/>
                  </a:cubicBezTo>
                  <a:cubicBezTo>
                    <a:pt x="310" y="2582"/>
                    <a:pt x="298" y="2784"/>
                    <a:pt x="310" y="3010"/>
                  </a:cubicBezTo>
                  <a:cubicBezTo>
                    <a:pt x="322" y="3070"/>
                    <a:pt x="358" y="3129"/>
                    <a:pt x="405" y="3153"/>
                  </a:cubicBezTo>
                  <a:cubicBezTo>
                    <a:pt x="441" y="3213"/>
                    <a:pt x="489" y="3248"/>
                    <a:pt x="560" y="3260"/>
                  </a:cubicBezTo>
                  <a:cubicBezTo>
                    <a:pt x="643" y="3260"/>
                    <a:pt x="715" y="3248"/>
                    <a:pt x="762" y="3189"/>
                  </a:cubicBezTo>
                  <a:cubicBezTo>
                    <a:pt x="762" y="3189"/>
                    <a:pt x="762" y="3177"/>
                    <a:pt x="774" y="3177"/>
                  </a:cubicBezTo>
                  <a:cubicBezTo>
                    <a:pt x="834" y="3129"/>
                    <a:pt x="858" y="3070"/>
                    <a:pt x="882" y="2998"/>
                  </a:cubicBezTo>
                  <a:cubicBezTo>
                    <a:pt x="917" y="2796"/>
                    <a:pt x="905" y="2593"/>
                    <a:pt x="905" y="2403"/>
                  </a:cubicBezTo>
                  <a:lnTo>
                    <a:pt x="905" y="2224"/>
                  </a:lnTo>
                  <a:lnTo>
                    <a:pt x="905" y="2177"/>
                  </a:lnTo>
                  <a:lnTo>
                    <a:pt x="905" y="2070"/>
                  </a:lnTo>
                  <a:cubicBezTo>
                    <a:pt x="905" y="2046"/>
                    <a:pt x="905" y="2010"/>
                    <a:pt x="893" y="1986"/>
                  </a:cubicBezTo>
                  <a:lnTo>
                    <a:pt x="1024" y="1939"/>
                  </a:lnTo>
                  <a:cubicBezTo>
                    <a:pt x="1298" y="1808"/>
                    <a:pt x="1441" y="1522"/>
                    <a:pt x="1548" y="1272"/>
                  </a:cubicBezTo>
                  <a:cubicBezTo>
                    <a:pt x="1620" y="1105"/>
                    <a:pt x="1655" y="927"/>
                    <a:pt x="1679" y="748"/>
                  </a:cubicBezTo>
                  <a:cubicBezTo>
                    <a:pt x="1703" y="510"/>
                    <a:pt x="1739" y="272"/>
                    <a:pt x="1620" y="93"/>
                  </a:cubicBezTo>
                  <a:cubicBezTo>
                    <a:pt x="1580" y="31"/>
                    <a:pt x="1505" y="1"/>
                    <a:pt x="1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0"/>
            <p:cNvSpPr/>
            <p:nvPr/>
          </p:nvSpPr>
          <p:spPr>
            <a:xfrm>
              <a:off x="1444021" y="2338627"/>
              <a:ext cx="87045" cy="150124"/>
            </a:xfrm>
            <a:custGeom>
              <a:rect b="b" l="l" r="r" t="t"/>
              <a:pathLst>
                <a:path extrusionOk="0" h="3389" w="1965">
                  <a:moveTo>
                    <a:pt x="1072" y="552"/>
                  </a:moveTo>
                  <a:cubicBezTo>
                    <a:pt x="1167" y="731"/>
                    <a:pt x="1227" y="921"/>
                    <a:pt x="1262" y="1112"/>
                  </a:cubicBezTo>
                  <a:cubicBezTo>
                    <a:pt x="1357" y="1516"/>
                    <a:pt x="1357" y="1933"/>
                    <a:pt x="1238" y="2314"/>
                  </a:cubicBezTo>
                  <a:cubicBezTo>
                    <a:pt x="1191" y="2481"/>
                    <a:pt x="1131" y="2671"/>
                    <a:pt x="988" y="2778"/>
                  </a:cubicBezTo>
                  <a:cubicBezTo>
                    <a:pt x="932" y="2816"/>
                    <a:pt x="868" y="2844"/>
                    <a:pt x="807" y="2844"/>
                  </a:cubicBezTo>
                  <a:cubicBezTo>
                    <a:pt x="752" y="2844"/>
                    <a:pt x="700" y="2822"/>
                    <a:pt x="655" y="2766"/>
                  </a:cubicBezTo>
                  <a:cubicBezTo>
                    <a:pt x="584" y="2647"/>
                    <a:pt x="572" y="2469"/>
                    <a:pt x="572" y="2314"/>
                  </a:cubicBezTo>
                  <a:cubicBezTo>
                    <a:pt x="572" y="2100"/>
                    <a:pt x="584" y="1874"/>
                    <a:pt x="631" y="1659"/>
                  </a:cubicBezTo>
                  <a:cubicBezTo>
                    <a:pt x="667" y="1421"/>
                    <a:pt x="726" y="1183"/>
                    <a:pt x="822" y="945"/>
                  </a:cubicBezTo>
                  <a:cubicBezTo>
                    <a:pt x="846" y="850"/>
                    <a:pt x="905" y="731"/>
                    <a:pt x="953" y="611"/>
                  </a:cubicBezTo>
                  <a:cubicBezTo>
                    <a:pt x="965" y="588"/>
                    <a:pt x="988" y="588"/>
                    <a:pt x="1000" y="576"/>
                  </a:cubicBezTo>
                  <a:cubicBezTo>
                    <a:pt x="1012" y="564"/>
                    <a:pt x="1048" y="564"/>
                    <a:pt x="1072" y="552"/>
                  </a:cubicBezTo>
                  <a:close/>
                  <a:moveTo>
                    <a:pt x="1177" y="0"/>
                  </a:moveTo>
                  <a:cubicBezTo>
                    <a:pt x="852" y="0"/>
                    <a:pt x="615" y="362"/>
                    <a:pt x="512" y="600"/>
                  </a:cubicBezTo>
                  <a:lnTo>
                    <a:pt x="512" y="623"/>
                  </a:lnTo>
                  <a:cubicBezTo>
                    <a:pt x="465" y="695"/>
                    <a:pt x="417" y="778"/>
                    <a:pt x="381" y="838"/>
                  </a:cubicBezTo>
                  <a:cubicBezTo>
                    <a:pt x="226" y="1112"/>
                    <a:pt x="143" y="1397"/>
                    <a:pt x="84" y="1695"/>
                  </a:cubicBezTo>
                  <a:cubicBezTo>
                    <a:pt x="24" y="1969"/>
                    <a:pt x="0" y="2266"/>
                    <a:pt x="36" y="2564"/>
                  </a:cubicBezTo>
                  <a:cubicBezTo>
                    <a:pt x="60" y="2826"/>
                    <a:pt x="155" y="3100"/>
                    <a:pt x="381" y="3255"/>
                  </a:cubicBezTo>
                  <a:cubicBezTo>
                    <a:pt x="508" y="3347"/>
                    <a:pt x="657" y="3389"/>
                    <a:pt x="808" y="3389"/>
                  </a:cubicBezTo>
                  <a:cubicBezTo>
                    <a:pt x="969" y="3389"/>
                    <a:pt x="1133" y="3341"/>
                    <a:pt x="1274" y="3255"/>
                  </a:cubicBezTo>
                  <a:cubicBezTo>
                    <a:pt x="1512" y="3100"/>
                    <a:pt x="1655" y="2862"/>
                    <a:pt x="1750" y="2612"/>
                  </a:cubicBezTo>
                  <a:cubicBezTo>
                    <a:pt x="1941" y="2052"/>
                    <a:pt x="1965" y="1421"/>
                    <a:pt x="1822" y="861"/>
                  </a:cubicBezTo>
                  <a:cubicBezTo>
                    <a:pt x="1774" y="707"/>
                    <a:pt x="1727" y="540"/>
                    <a:pt x="1655" y="409"/>
                  </a:cubicBezTo>
                  <a:cubicBezTo>
                    <a:pt x="1584" y="266"/>
                    <a:pt x="1512" y="88"/>
                    <a:pt x="1334" y="28"/>
                  </a:cubicBezTo>
                  <a:cubicBezTo>
                    <a:pt x="1279" y="9"/>
                    <a:pt x="1227" y="0"/>
                    <a:pt x="1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0"/>
            <p:cNvSpPr/>
            <p:nvPr/>
          </p:nvSpPr>
          <p:spPr>
            <a:xfrm>
              <a:off x="1534743" y="2343588"/>
              <a:ext cx="83368" cy="150169"/>
            </a:xfrm>
            <a:custGeom>
              <a:rect b="b" l="l" r="r" t="t"/>
              <a:pathLst>
                <a:path extrusionOk="0" h="3390" w="1882">
                  <a:moveTo>
                    <a:pt x="1551" y="0"/>
                  </a:moveTo>
                  <a:cubicBezTo>
                    <a:pt x="1494" y="0"/>
                    <a:pt x="1435" y="15"/>
                    <a:pt x="1393" y="47"/>
                  </a:cubicBezTo>
                  <a:cubicBezTo>
                    <a:pt x="1191" y="214"/>
                    <a:pt x="1167" y="571"/>
                    <a:pt x="1131" y="809"/>
                  </a:cubicBezTo>
                  <a:cubicBezTo>
                    <a:pt x="1084" y="1059"/>
                    <a:pt x="1024" y="1333"/>
                    <a:pt x="964" y="1583"/>
                  </a:cubicBezTo>
                  <a:cubicBezTo>
                    <a:pt x="905" y="1833"/>
                    <a:pt x="845" y="2107"/>
                    <a:pt x="774" y="2357"/>
                  </a:cubicBezTo>
                  <a:cubicBezTo>
                    <a:pt x="726" y="2547"/>
                    <a:pt x="667" y="2738"/>
                    <a:pt x="536" y="2904"/>
                  </a:cubicBezTo>
                  <a:cubicBezTo>
                    <a:pt x="512" y="2857"/>
                    <a:pt x="500" y="2809"/>
                    <a:pt x="500" y="2774"/>
                  </a:cubicBezTo>
                  <a:cubicBezTo>
                    <a:pt x="500" y="2666"/>
                    <a:pt x="500" y="2547"/>
                    <a:pt x="512" y="2428"/>
                  </a:cubicBezTo>
                  <a:cubicBezTo>
                    <a:pt x="536" y="2154"/>
                    <a:pt x="548" y="1904"/>
                    <a:pt x="572" y="1654"/>
                  </a:cubicBezTo>
                  <a:cubicBezTo>
                    <a:pt x="607" y="1404"/>
                    <a:pt x="643" y="1130"/>
                    <a:pt x="679" y="880"/>
                  </a:cubicBezTo>
                  <a:cubicBezTo>
                    <a:pt x="691" y="761"/>
                    <a:pt x="726" y="642"/>
                    <a:pt x="726" y="523"/>
                  </a:cubicBezTo>
                  <a:cubicBezTo>
                    <a:pt x="726" y="404"/>
                    <a:pt x="726" y="285"/>
                    <a:pt x="667" y="202"/>
                  </a:cubicBezTo>
                  <a:cubicBezTo>
                    <a:pt x="649" y="175"/>
                    <a:pt x="604" y="162"/>
                    <a:pt x="573" y="162"/>
                  </a:cubicBezTo>
                  <a:cubicBezTo>
                    <a:pt x="563" y="162"/>
                    <a:pt x="554" y="163"/>
                    <a:pt x="548" y="166"/>
                  </a:cubicBezTo>
                  <a:cubicBezTo>
                    <a:pt x="357" y="273"/>
                    <a:pt x="298" y="559"/>
                    <a:pt x="250" y="749"/>
                  </a:cubicBezTo>
                  <a:cubicBezTo>
                    <a:pt x="191" y="988"/>
                    <a:pt x="143" y="1226"/>
                    <a:pt x="119" y="1464"/>
                  </a:cubicBezTo>
                  <a:cubicBezTo>
                    <a:pt x="83" y="1702"/>
                    <a:pt x="60" y="1952"/>
                    <a:pt x="36" y="2190"/>
                  </a:cubicBezTo>
                  <a:cubicBezTo>
                    <a:pt x="24" y="2428"/>
                    <a:pt x="0" y="2678"/>
                    <a:pt x="24" y="2904"/>
                  </a:cubicBezTo>
                  <a:cubicBezTo>
                    <a:pt x="48" y="3131"/>
                    <a:pt x="214" y="3357"/>
                    <a:pt x="476" y="3381"/>
                  </a:cubicBezTo>
                  <a:cubicBezTo>
                    <a:pt x="507" y="3387"/>
                    <a:pt x="537" y="3389"/>
                    <a:pt x="567" y="3389"/>
                  </a:cubicBezTo>
                  <a:cubicBezTo>
                    <a:pt x="772" y="3389"/>
                    <a:pt x="932" y="3250"/>
                    <a:pt x="1036" y="3083"/>
                  </a:cubicBezTo>
                  <a:cubicBezTo>
                    <a:pt x="1155" y="2904"/>
                    <a:pt x="1226" y="2702"/>
                    <a:pt x="1298" y="2488"/>
                  </a:cubicBezTo>
                  <a:cubicBezTo>
                    <a:pt x="1393" y="2250"/>
                    <a:pt x="1465" y="2012"/>
                    <a:pt x="1524" y="1762"/>
                  </a:cubicBezTo>
                  <a:cubicBezTo>
                    <a:pt x="1595" y="1488"/>
                    <a:pt x="1655" y="1214"/>
                    <a:pt x="1715" y="940"/>
                  </a:cubicBezTo>
                  <a:cubicBezTo>
                    <a:pt x="1762" y="654"/>
                    <a:pt x="1881" y="321"/>
                    <a:pt x="1726" y="71"/>
                  </a:cubicBezTo>
                  <a:cubicBezTo>
                    <a:pt x="1693" y="24"/>
                    <a:pt x="1623" y="0"/>
                    <a:pt x="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0"/>
            <p:cNvSpPr/>
            <p:nvPr/>
          </p:nvSpPr>
          <p:spPr>
            <a:xfrm>
              <a:off x="1614877" y="2343677"/>
              <a:ext cx="96569" cy="144011"/>
            </a:xfrm>
            <a:custGeom>
              <a:rect b="b" l="l" r="r" t="t"/>
              <a:pathLst>
                <a:path extrusionOk="0" h="3251" w="2180">
                  <a:moveTo>
                    <a:pt x="861" y="410"/>
                  </a:moveTo>
                  <a:cubicBezTo>
                    <a:pt x="938" y="410"/>
                    <a:pt x="1016" y="423"/>
                    <a:pt x="1060" y="450"/>
                  </a:cubicBezTo>
                  <a:cubicBezTo>
                    <a:pt x="1120" y="474"/>
                    <a:pt x="1144" y="509"/>
                    <a:pt x="1191" y="545"/>
                  </a:cubicBezTo>
                  <a:lnTo>
                    <a:pt x="1203" y="569"/>
                  </a:lnTo>
                  <a:cubicBezTo>
                    <a:pt x="1203" y="569"/>
                    <a:pt x="1203" y="581"/>
                    <a:pt x="1227" y="581"/>
                  </a:cubicBezTo>
                  <a:lnTo>
                    <a:pt x="1251" y="640"/>
                  </a:lnTo>
                  <a:cubicBezTo>
                    <a:pt x="1287" y="747"/>
                    <a:pt x="1287" y="819"/>
                    <a:pt x="1251" y="938"/>
                  </a:cubicBezTo>
                  <a:cubicBezTo>
                    <a:pt x="1239" y="998"/>
                    <a:pt x="1191" y="1128"/>
                    <a:pt x="1144" y="1212"/>
                  </a:cubicBezTo>
                  <a:cubicBezTo>
                    <a:pt x="1084" y="1307"/>
                    <a:pt x="1013" y="1390"/>
                    <a:pt x="906" y="1462"/>
                  </a:cubicBezTo>
                  <a:cubicBezTo>
                    <a:pt x="822" y="1521"/>
                    <a:pt x="727" y="1557"/>
                    <a:pt x="608" y="1581"/>
                  </a:cubicBezTo>
                  <a:cubicBezTo>
                    <a:pt x="644" y="1212"/>
                    <a:pt x="668" y="831"/>
                    <a:pt x="644" y="462"/>
                  </a:cubicBezTo>
                  <a:cubicBezTo>
                    <a:pt x="691" y="450"/>
                    <a:pt x="727" y="414"/>
                    <a:pt x="787" y="414"/>
                  </a:cubicBezTo>
                  <a:cubicBezTo>
                    <a:pt x="810" y="411"/>
                    <a:pt x="836" y="410"/>
                    <a:pt x="861" y="410"/>
                  </a:cubicBezTo>
                  <a:close/>
                  <a:moveTo>
                    <a:pt x="952" y="1"/>
                  </a:moveTo>
                  <a:cubicBezTo>
                    <a:pt x="827" y="1"/>
                    <a:pt x="707" y="30"/>
                    <a:pt x="608" y="93"/>
                  </a:cubicBezTo>
                  <a:cubicBezTo>
                    <a:pt x="525" y="128"/>
                    <a:pt x="429" y="224"/>
                    <a:pt x="382" y="307"/>
                  </a:cubicBezTo>
                  <a:cubicBezTo>
                    <a:pt x="358" y="331"/>
                    <a:pt x="346" y="343"/>
                    <a:pt x="346" y="366"/>
                  </a:cubicBezTo>
                  <a:cubicBezTo>
                    <a:pt x="227" y="771"/>
                    <a:pt x="179" y="1200"/>
                    <a:pt x="132" y="1640"/>
                  </a:cubicBezTo>
                  <a:cubicBezTo>
                    <a:pt x="108" y="1843"/>
                    <a:pt x="84" y="2033"/>
                    <a:pt x="60" y="2248"/>
                  </a:cubicBezTo>
                  <a:cubicBezTo>
                    <a:pt x="25" y="2474"/>
                    <a:pt x="1" y="2688"/>
                    <a:pt x="1" y="2914"/>
                  </a:cubicBezTo>
                  <a:cubicBezTo>
                    <a:pt x="1" y="3069"/>
                    <a:pt x="119" y="3154"/>
                    <a:pt x="238" y="3154"/>
                  </a:cubicBezTo>
                  <a:cubicBezTo>
                    <a:pt x="338" y="3154"/>
                    <a:pt x="438" y="3093"/>
                    <a:pt x="465" y="2962"/>
                  </a:cubicBezTo>
                  <a:cubicBezTo>
                    <a:pt x="501" y="2748"/>
                    <a:pt x="525" y="2533"/>
                    <a:pt x="537" y="2319"/>
                  </a:cubicBezTo>
                  <a:cubicBezTo>
                    <a:pt x="548" y="2212"/>
                    <a:pt x="548" y="2117"/>
                    <a:pt x="560" y="2010"/>
                  </a:cubicBezTo>
                  <a:lnTo>
                    <a:pt x="608" y="2010"/>
                  </a:lnTo>
                  <a:cubicBezTo>
                    <a:pt x="620" y="2033"/>
                    <a:pt x="644" y="2081"/>
                    <a:pt x="656" y="2117"/>
                  </a:cubicBezTo>
                  <a:cubicBezTo>
                    <a:pt x="715" y="2248"/>
                    <a:pt x="775" y="2379"/>
                    <a:pt x="834" y="2498"/>
                  </a:cubicBezTo>
                  <a:cubicBezTo>
                    <a:pt x="977" y="2783"/>
                    <a:pt x="1191" y="3069"/>
                    <a:pt x="1513" y="3200"/>
                  </a:cubicBezTo>
                  <a:cubicBezTo>
                    <a:pt x="1590" y="3231"/>
                    <a:pt x="1685" y="3251"/>
                    <a:pt x="1778" y="3251"/>
                  </a:cubicBezTo>
                  <a:cubicBezTo>
                    <a:pt x="1901" y="3251"/>
                    <a:pt x="2022" y="3217"/>
                    <a:pt x="2096" y="3129"/>
                  </a:cubicBezTo>
                  <a:cubicBezTo>
                    <a:pt x="2144" y="3069"/>
                    <a:pt x="2180" y="3010"/>
                    <a:pt x="2132" y="2950"/>
                  </a:cubicBezTo>
                  <a:cubicBezTo>
                    <a:pt x="2120" y="2926"/>
                    <a:pt x="2096" y="2902"/>
                    <a:pt x="2096" y="2902"/>
                  </a:cubicBezTo>
                  <a:cubicBezTo>
                    <a:pt x="2072" y="2879"/>
                    <a:pt x="2025" y="2843"/>
                    <a:pt x="2001" y="2807"/>
                  </a:cubicBezTo>
                  <a:cubicBezTo>
                    <a:pt x="1953" y="2783"/>
                    <a:pt x="1906" y="2772"/>
                    <a:pt x="1858" y="2748"/>
                  </a:cubicBezTo>
                  <a:cubicBezTo>
                    <a:pt x="1846" y="2748"/>
                    <a:pt x="1834" y="2736"/>
                    <a:pt x="1834" y="2736"/>
                  </a:cubicBezTo>
                  <a:lnTo>
                    <a:pt x="1811" y="2724"/>
                  </a:lnTo>
                  <a:cubicBezTo>
                    <a:pt x="1799" y="2712"/>
                    <a:pt x="1775" y="2688"/>
                    <a:pt x="1739" y="2688"/>
                  </a:cubicBezTo>
                  <a:lnTo>
                    <a:pt x="1727" y="2676"/>
                  </a:lnTo>
                  <a:cubicBezTo>
                    <a:pt x="1691" y="2664"/>
                    <a:pt x="1668" y="2629"/>
                    <a:pt x="1620" y="2617"/>
                  </a:cubicBezTo>
                  <a:lnTo>
                    <a:pt x="1608" y="2617"/>
                  </a:lnTo>
                  <a:cubicBezTo>
                    <a:pt x="1596" y="2605"/>
                    <a:pt x="1572" y="2605"/>
                    <a:pt x="1572" y="2593"/>
                  </a:cubicBezTo>
                  <a:lnTo>
                    <a:pt x="1501" y="2510"/>
                  </a:lnTo>
                  <a:cubicBezTo>
                    <a:pt x="1489" y="2486"/>
                    <a:pt x="1453" y="2474"/>
                    <a:pt x="1441" y="2438"/>
                  </a:cubicBezTo>
                  <a:cubicBezTo>
                    <a:pt x="1430" y="2426"/>
                    <a:pt x="1430" y="2414"/>
                    <a:pt x="1418" y="2391"/>
                  </a:cubicBezTo>
                  <a:lnTo>
                    <a:pt x="1418" y="2379"/>
                  </a:lnTo>
                  <a:lnTo>
                    <a:pt x="1418" y="2367"/>
                  </a:lnTo>
                  <a:cubicBezTo>
                    <a:pt x="1322" y="2236"/>
                    <a:pt x="1263" y="2081"/>
                    <a:pt x="1180" y="1950"/>
                  </a:cubicBezTo>
                  <a:cubicBezTo>
                    <a:pt x="1144" y="1914"/>
                    <a:pt x="1132" y="1879"/>
                    <a:pt x="1096" y="1843"/>
                  </a:cubicBezTo>
                  <a:cubicBezTo>
                    <a:pt x="1310" y="1712"/>
                    <a:pt x="1477" y="1521"/>
                    <a:pt x="1596" y="1307"/>
                  </a:cubicBezTo>
                  <a:cubicBezTo>
                    <a:pt x="1715" y="1081"/>
                    <a:pt x="1751" y="819"/>
                    <a:pt x="1691" y="581"/>
                  </a:cubicBezTo>
                  <a:cubicBezTo>
                    <a:pt x="1620" y="283"/>
                    <a:pt x="1382" y="69"/>
                    <a:pt x="1072" y="9"/>
                  </a:cubicBezTo>
                  <a:cubicBezTo>
                    <a:pt x="1032" y="4"/>
                    <a:pt x="991" y="1"/>
                    <a:pt x="9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0"/>
            <p:cNvSpPr/>
            <p:nvPr/>
          </p:nvSpPr>
          <p:spPr>
            <a:xfrm>
              <a:off x="1731097" y="2332502"/>
              <a:ext cx="96037" cy="159914"/>
            </a:xfrm>
            <a:custGeom>
              <a:rect b="b" l="l" r="r" t="t"/>
              <a:pathLst>
                <a:path extrusionOk="0" h="3610" w="2168">
                  <a:moveTo>
                    <a:pt x="1311" y="0"/>
                  </a:moveTo>
                  <a:cubicBezTo>
                    <a:pt x="796" y="0"/>
                    <a:pt x="452" y="448"/>
                    <a:pt x="417" y="907"/>
                  </a:cubicBezTo>
                  <a:cubicBezTo>
                    <a:pt x="406" y="1145"/>
                    <a:pt x="477" y="1383"/>
                    <a:pt x="632" y="1562"/>
                  </a:cubicBezTo>
                  <a:cubicBezTo>
                    <a:pt x="703" y="1633"/>
                    <a:pt x="775" y="1705"/>
                    <a:pt x="882" y="1752"/>
                  </a:cubicBezTo>
                  <a:cubicBezTo>
                    <a:pt x="989" y="1800"/>
                    <a:pt x="1132" y="1812"/>
                    <a:pt x="1239" y="1859"/>
                  </a:cubicBezTo>
                  <a:cubicBezTo>
                    <a:pt x="1537" y="2002"/>
                    <a:pt x="1453" y="2455"/>
                    <a:pt x="1310" y="2693"/>
                  </a:cubicBezTo>
                  <a:cubicBezTo>
                    <a:pt x="1251" y="2800"/>
                    <a:pt x="1191" y="2883"/>
                    <a:pt x="1096" y="2955"/>
                  </a:cubicBezTo>
                  <a:cubicBezTo>
                    <a:pt x="1048" y="2990"/>
                    <a:pt x="1001" y="3002"/>
                    <a:pt x="953" y="3038"/>
                  </a:cubicBezTo>
                  <a:cubicBezTo>
                    <a:pt x="941" y="3050"/>
                    <a:pt x="929" y="3050"/>
                    <a:pt x="917" y="3050"/>
                  </a:cubicBezTo>
                  <a:cubicBezTo>
                    <a:pt x="834" y="2990"/>
                    <a:pt x="810" y="2871"/>
                    <a:pt x="775" y="2800"/>
                  </a:cubicBezTo>
                  <a:cubicBezTo>
                    <a:pt x="739" y="2645"/>
                    <a:pt x="656" y="2526"/>
                    <a:pt x="572" y="2407"/>
                  </a:cubicBezTo>
                  <a:cubicBezTo>
                    <a:pt x="542" y="2372"/>
                    <a:pt x="496" y="2356"/>
                    <a:pt x="447" y="2356"/>
                  </a:cubicBezTo>
                  <a:cubicBezTo>
                    <a:pt x="380" y="2356"/>
                    <a:pt x="309" y="2387"/>
                    <a:pt x="275" y="2443"/>
                  </a:cubicBezTo>
                  <a:cubicBezTo>
                    <a:pt x="1" y="2836"/>
                    <a:pt x="334" y="3610"/>
                    <a:pt x="894" y="3610"/>
                  </a:cubicBezTo>
                  <a:cubicBezTo>
                    <a:pt x="1168" y="3610"/>
                    <a:pt x="1406" y="3467"/>
                    <a:pt x="1596" y="3300"/>
                  </a:cubicBezTo>
                  <a:cubicBezTo>
                    <a:pt x="1787" y="3133"/>
                    <a:pt x="1941" y="2943"/>
                    <a:pt x="2025" y="2705"/>
                  </a:cubicBezTo>
                  <a:cubicBezTo>
                    <a:pt x="2168" y="2324"/>
                    <a:pt x="2108" y="1788"/>
                    <a:pt x="1751" y="1455"/>
                  </a:cubicBezTo>
                  <a:cubicBezTo>
                    <a:pt x="1656" y="1371"/>
                    <a:pt x="1537" y="1312"/>
                    <a:pt x="1418" y="1264"/>
                  </a:cubicBezTo>
                  <a:cubicBezTo>
                    <a:pt x="1346" y="1240"/>
                    <a:pt x="1191" y="1240"/>
                    <a:pt x="1168" y="1205"/>
                  </a:cubicBezTo>
                  <a:cubicBezTo>
                    <a:pt x="1060" y="1133"/>
                    <a:pt x="1072" y="943"/>
                    <a:pt x="1120" y="812"/>
                  </a:cubicBezTo>
                  <a:cubicBezTo>
                    <a:pt x="1156" y="740"/>
                    <a:pt x="1215" y="681"/>
                    <a:pt x="1287" y="657"/>
                  </a:cubicBezTo>
                  <a:lnTo>
                    <a:pt x="1406" y="657"/>
                  </a:lnTo>
                  <a:cubicBezTo>
                    <a:pt x="1465" y="681"/>
                    <a:pt x="1549" y="752"/>
                    <a:pt x="1584" y="835"/>
                  </a:cubicBezTo>
                  <a:cubicBezTo>
                    <a:pt x="1632" y="919"/>
                    <a:pt x="1656" y="1026"/>
                    <a:pt x="1775" y="1038"/>
                  </a:cubicBezTo>
                  <a:cubicBezTo>
                    <a:pt x="1779" y="1039"/>
                    <a:pt x="1783" y="1039"/>
                    <a:pt x="1787" y="1039"/>
                  </a:cubicBezTo>
                  <a:cubicBezTo>
                    <a:pt x="1856" y="1039"/>
                    <a:pt x="1931" y="952"/>
                    <a:pt x="1953" y="907"/>
                  </a:cubicBezTo>
                  <a:cubicBezTo>
                    <a:pt x="1989" y="859"/>
                    <a:pt x="2001" y="812"/>
                    <a:pt x="2013" y="752"/>
                  </a:cubicBezTo>
                  <a:cubicBezTo>
                    <a:pt x="2049" y="633"/>
                    <a:pt x="2072" y="502"/>
                    <a:pt x="2013" y="371"/>
                  </a:cubicBezTo>
                  <a:cubicBezTo>
                    <a:pt x="1906" y="145"/>
                    <a:pt x="1632" y="14"/>
                    <a:pt x="1370" y="2"/>
                  </a:cubicBezTo>
                  <a:cubicBezTo>
                    <a:pt x="1350" y="1"/>
                    <a:pt x="1330" y="0"/>
                    <a:pt x="1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0"/>
            <p:cNvSpPr/>
            <p:nvPr/>
          </p:nvSpPr>
          <p:spPr>
            <a:xfrm>
              <a:off x="1827090" y="2335071"/>
              <a:ext cx="94974" cy="148441"/>
            </a:xfrm>
            <a:custGeom>
              <a:rect b="b" l="l" r="r" t="t"/>
              <a:pathLst>
                <a:path extrusionOk="0" h="3351" w="2144">
                  <a:moveTo>
                    <a:pt x="1900" y="1"/>
                  </a:moveTo>
                  <a:cubicBezTo>
                    <a:pt x="1873" y="1"/>
                    <a:pt x="1846" y="10"/>
                    <a:pt x="1822" y="27"/>
                  </a:cubicBezTo>
                  <a:cubicBezTo>
                    <a:pt x="1620" y="194"/>
                    <a:pt x="1560" y="527"/>
                    <a:pt x="1513" y="777"/>
                  </a:cubicBezTo>
                  <a:cubicBezTo>
                    <a:pt x="1477" y="944"/>
                    <a:pt x="1465" y="1099"/>
                    <a:pt x="1441" y="1254"/>
                  </a:cubicBezTo>
                  <a:lnTo>
                    <a:pt x="1358" y="1254"/>
                  </a:lnTo>
                  <a:cubicBezTo>
                    <a:pt x="1275" y="1254"/>
                    <a:pt x="1167" y="1230"/>
                    <a:pt x="1084" y="1230"/>
                  </a:cubicBezTo>
                  <a:cubicBezTo>
                    <a:pt x="1013" y="1230"/>
                    <a:pt x="929" y="1254"/>
                    <a:pt x="858" y="1278"/>
                  </a:cubicBezTo>
                  <a:cubicBezTo>
                    <a:pt x="870" y="1147"/>
                    <a:pt x="894" y="1027"/>
                    <a:pt x="894" y="897"/>
                  </a:cubicBezTo>
                  <a:cubicBezTo>
                    <a:pt x="906" y="635"/>
                    <a:pt x="965" y="337"/>
                    <a:pt x="786" y="135"/>
                  </a:cubicBezTo>
                  <a:cubicBezTo>
                    <a:pt x="739" y="81"/>
                    <a:pt x="673" y="57"/>
                    <a:pt x="608" y="57"/>
                  </a:cubicBezTo>
                  <a:cubicBezTo>
                    <a:pt x="542" y="57"/>
                    <a:pt x="477" y="81"/>
                    <a:pt x="429" y="123"/>
                  </a:cubicBezTo>
                  <a:cubicBezTo>
                    <a:pt x="239" y="277"/>
                    <a:pt x="239" y="611"/>
                    <a:pt x="203" y="849"/>
                  </a:cubicBezTo>
                  <a:cubicBezTo>
                    <a:pt x="167" y="1087"/>
                    <a:pt x="155" y="1337"/>
                    <a:pt x="132" y="1575"/>
                  </a:cubicBezTo>
                  <a:cubicBezTo>
                    <a:pt x="120" y="1813"/>
                    <a:pt x="84" y="2063"/>
                    <a:pt x="72" y="2301"/>
                  </a:cubicBezTo>
                  <a:cubicBezTo>
                    <a:pt x="60" y="2540"/>
                    <a:pt x="1" y="2802"/>
                    <a:pt x="24" y="3040"/>
                  </a:cubicBezTo>
                  <a:cubicBezTo>
                    <a:pt x="36" y="3183"/>
                    <a:pt x="132" y="3337"/>
                    <a:pt x="310" y="3349"/>
                  </a:cubicBezTo>
                  <a:cubicBezTo>
                    <a:pt x="320" y="3350"/>
                    <a:pt x="331" y="3350"/>
                    <a:pt x="342" y="3350"/>
                  </a:cubicBezTo>
                  <a:cubicBezTo>
                    <a:pt x="481" y="3350"/>
                    <a:pt x="657" y="3279"/>
                    <a:pt x="679" y="3135"/>
                  </a:cubicBezTo>
                  <a:cubicBezTo>
                    <a:pt x="739" y="2885"/>
                    <a:pt x="739" y="2635"/>
                    <a:pt x="751" y="2385"/>
                  </a:cubicBezTo>
                  <a:cubicBezTo>
                    <a:pt x="775" y="2218"/>
                    <a:pt x="786" y="2051"/>
                    <a:pt x="798" y="1873"/>
                  </a:cubicBezTo>
                  <a:lnTo>
                    <a:pt x="834" y="1873"/>
                  </a:lnTo>
                  <a:cubicBezTo>
                    <a:pt x="870" y="1873"/>
                    <a:pt x="906" y="1861"/>
                    <a:pt x="929" y="1861"/>
                  </a:cubicBezTo>
                  <a:cubicBezTo>
                    <a:pt x="953" y="1861"/>
                    <a:pt x="965" y="1861"/>
                    <a:pt x="977" y="1849"/>
                  </a:cubicBezTo>
                  <a:lnTo>
                    <a:pt x="1025" y="1849"/>
                  </a:lnTo>
                  <a:cubicBezTo>
                    <a:pt x="1132" y="1849"/>
                    <a:pt x="1227" y="1861"/>
                    <a:pt x="1334" y="1873"/>
                  </a:cubicBezTo>
                  <a:lnTo>
                    <a:pt x="1287" y="2325"/>
                  </a:lnTo>
                  <a:cubicBezTo>
                    <a:pt x="1275" y="2444"/>
                    <a:pt x="1275" y="2575"/>
                    <a:pt x="1287" y="2694"/>
                  </a:cubicBezTo>
                  <a:cubicBezTo>
                    <a:pt x="1310" y="2885"/>
                    <a:pt x="1334" y="3016"/>
                    <a:pt x="1501" y="3135"/>
                  </a:cubicBezTo>
                  <a:cubicBezTo>
                    <a:pt x="1542" y="3168"/>
                    <a:pt x="1591" y="3182"/>
                    <a:pt x="1642" y="3182"/>
                  </a:cubicBezTo>
                  <a:cubicBezTo>
                    <a:pt x="1740" y="3182"/>
                    <a:pt x="1843" y="3130"/>
                    <a:pt x="1906" y="3052"/>
                  </a:cubicBezTo>
                  <a:cubicBezTo>
                    <a:pt x="1989" y="2932"/>
                    <a:pt x="1977" y="2802"/>
                    <a:pt x="1977" y="2647"/>
                  </a:cubicBezTo>
                  <a:cubicBezTo>
                    <a:pt x="1977" y="2528"/>
                    <a:pt x="1977" y="2397"/>
                    <a:pt x="1989" y="2278"/>
                  </a:cubicBezTo>
                  <a:cubicBezTo>
                    <a:pt x="2037" y="2040"/>
                    <a:pt x="2060" y="1778"/>
                    <a:pt x="2096" y="1516"/>
                  </a:cubicBezTo>
                  <a:cubicBezTo>
                    <a:pt x="2120" y="1254"/>
                    <a:pt x="2144" y="1004"/>
                    <a:pt x="2144" y="730"/>
                  </a:cubicBezTo>
                  <a:cubicBezTo>
                    <a:pt x="2144" y="492"/>
                    <a:pt x="2144" y="230"/>
                    <a:pt x="1977" y="27"/>
                  </a:cubicBezTo>
                  <a:cubicBezTo>
                    <a:pt x="1953" y="10"/>
                    <a:pt x="1926" y="1"/>
                    <a:pt x="1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0"/>
            <p:cNvSpPr/>
            <p:nvPr/>
          </p:nvSpPr>
          <p:spPr>
            <a:xfrm>
              <a:off x="1934157" y="2343754"/>
              <a:ext cx="77565" cy="129216"/>
            </a:xfrm>
            <a:custGeom>
              <a:rect b="b" l="l" r="r" t="t"/>
              <a:pathLst>
                <a:path extrusionOk="0" h="2917" w="1751">
                  <a:moveTo>
                    <a:pt x="953" y="546"/>
                  </a:moveTo>
                  <a:cubicBezTo>
                    <a:pt x="1096" y="546"/>
                    <a:pt x="1132" y="808"/>
                    <a:pt x="1156" y="891"/>
                  </a:cubicBezTo>
                  <a:cubicBezTo>
                    <a:pt x="1239" y="1201"/>
                    <a:pt x="1191" y="1582"/>
                    <a:pt x="1096" y="1891"/>
                  </a:cubicBezTo>
                  <a:cubicBezTo>
                    <a:pt x="1048" y="2034"/>
                    <a:pt x="989" y="2177"/>
                    <a:pt x="870" y="2296"/>
                  </a:cubicBezTo>
                  <a:cubicBezTo>
                    <a:pt x="834" y="2320"/>
                    <a:pt x="798" y="2367"/>
                    <a:pt x="739" y="2391"/>
                  </a:cubicBezTo>
                  <a:cubicBezTo>
                    <a:pt x="739" y="2391"/>
                    <a:pt x="715" y="2379"/>
                    <a:pt x="703" y="2332"/>
                  </a:cubicBezTo>
                  <a:cubicBezTo>
                    <a:pt x="632" y="2177"/>
                    <a:pt x="596" y="1974"/>
                    <a:pt x="584" y="1796"/>
                  </a:cubicBezTo>
                  <a:cubicBezTo>
                    <a:pt x="572" y="1605"/>
                    <a:pt x="572" y="1403"/>
                    <a:pt x="596" y="1201"/>
                  </a:cubicBezTo>
                  <a:cubicBezTo>
                    <a:pt x="632" y="1010"/>
                    <a:pt x="691" y="808"/>
                    <a:pt x="763" y="629"/>
                  </a:cubicBezTo>
                  <a:cubicBezTo>
                    <a:pt x="822" y="593"/>
                    <a:pt x="894" y="546"/>
                    <a:pt x="953" y="546"/>
                  </a:cubicBezTo>
                  <a:close/>
                  <a:moveTo>
                    <a:pt x="812" y="1"/>
                  </a:moveTo>
                  <a:cubicBezTo>
                    <a:pt x="587" y="1"/>
                    <a:pt x="405" y="210"/>
                    <a:pt x="298" y="391"/>
                  </a:cubicBezTo>
                  <a:cubicBezTo>
                    <a:pt x="155" y="629"/>
                    <a:pt x="96" y="879"/>
                    <a:pt x="48" y="1141"/>
                  </a:cubicBezTo>
                  <a:cubicBezTo>
                    <a:pt x="1" y="1427"/>
                    <a:pt x="1" y="1713"/>
                    <a:pt x="48" y="1998"/>
                  </a:cubicBezTo>
                  <a:cubicBezTo>
                    <a:pt x="84" y="2248"/>
                    <a:pt x="132" y="2534"/>
                    <a:pt x="310" y="2736"/>
                  </a:cubicBezTo>
                  <a:cubicBezTo>
                    <a:pt x="422" y="2861"/>
                    <a:pt x="569" y="2917"/>
                    <a:pt x="719" y="2917"/>
                  </a:cubicBezTo>
                  <a:cubicBezTo>
                    <a:pt x="855" y="2917"/>
                    <a:pt x="994" y="2870"/>
                    <a:pt x="1108" y="2784"/>
                  </a:cubicBezTo>
                  <a:cubicBezTo>
                    <a:pt x="1310" y="2629"/>
                    <a:pt x="1465" y="2391"/>
                    <a:pt x="1548" y="2177"/>
                  </a:cubicBezTo>
                  <a:cubicBezTo>
                    <a:pt x="1644" y="1951"/>
                    <a:pt x="1679" y="1701"/>
                    <a:pt x="1715" y="1451"/>
                  </a:cubicBezTo>
                  <a:cubicBezTo>
                    <a:pt x="1751" y="1189"/>
                    <a:pt x="1751" y="903"/>
                    <a:pt x="1656" y="665"/>
                  </a:cubicBezTo>
                  <a:cubicBezTo>
                    <a:pt x="1572" y="367"/>
                    <a:pt x="1358" y="58"/>
                    <a:pt x="989" y="58"/>
                  </a:cubicBezTo>
                  <a:lnTo>
                    <a:pt x="953" y="58"/>
                  </a:lnTo>
                  <a:cubicBezTo>
                    <a:pt x="941" y="46"/>
                    <a:pt x="917" y="34"/>
                    <a:pt x="894" y="10"/>
                  </a:cubicBezTo>
                  <a:cubicBezTo>
                    <a:pt x="866" y="4"/>
                    <a:pt x="838" y="1"/>
                    <a:pt x="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0"/>
            <p:cNvSpPr/>
            <p:nvPr/>
          </p:nvSpPr>
          <p:spPr>
            <a:xfrm>
              <a:off x="2000603" y="2335559"/>
              <a:ext cx="90766" cy="143745"/>
            </a:xfrm>
            <a:custGeom>
              <a:rect b="b" l="l" r="r" t="t"/>
              <a:pathLst>
                <a:path extrusionOk="0" h="3245" w="2049">
                  <a:moveTo>
                    <a:pt x="1667" y="0"/>
                  </a:moveTo>
                  <a:cubicBezTo>
                    <a:pt x="1645" y="0"/>
                    <a:pt x="1622" y="2"/>
                    <a:pt x="1596" y="4"/>
                  </a:cubicBezTo>
                  <a:lnTo>
                    <a:pt x="1382" y="16"/>
                  </a:lnTo>
                  <a:cubicBezTo>
                    <a:pt x="1227" y="40"/>
                    <a:pt x="1084" y="40"/>
                    <a:pt x="929" y="52"/>
                  </a:cubicBezTo>
                  <a:lnTo>
                    <a:pt x="525" y="100"/>
                  </a:lnTo>
                  <a:cubicBezTo>
                    <a:pt x="465" y="100"/>
                    <a:pt x="418" y="112"/>
                    <a:pt x="346" y="112"/>
                  </a:cubicBezTo>
                  <a:cubicBezTo>
                    <a:pt x="263" y="112"/>
                    <a:pt x="167" y="112"/>
                    <a:pt x="108" y="171"/>
                  </a:cubicBezTo>
                  <a:cubicBezTo>
                    <a:pt x="25" y="219"/>
                    <a:pt x="1" y="338"/>
                    <a:pt x="48" y="421"/>
                  </a:cubicBezTo>
                  <a:cubicBezTo>
                    <a:pt x="111" y="567"/>
                    <a:pt x="310" y="576"/>
                    <a:pt x="463" y="576"/>
                  </a:cubicBezTo>
                  <a:cubicBezTo>
                    <a:pt x="484" y="576"/>
                    <a:pt x="505" y="576"/>
                    <a:pt x="525" y="576"/>
                  </a:cubicBezTo>
                  <a:lnTo>
                    <a:pt x="703" y="576"/>
                  </a:lnTo>
                  <a:cubicBezTo>
                    <a:pt x="679" y="695"/>
                    <a:pt x="668" y="826"/>
                    <a:pt x="668" y="957"/>
                  </a:cubicBezTo>
                  <a:cubicBezTo>
                    <a:pt x="632" y="1231"/>
                    <a:pt x="608" y="1481"/>
                    <a:pt x="584" y="1743"/>
                  </a:cubicBezTo>
                  <a:cubicBezTo>
                    <a:pt x="572" y="2017"/>
                    <a:pt x="560" y="2279"/>
                    <a:pt x="560" y="2540"/>
                  </a:cubicBezTo>
                  <a:cubicBezTo>
                    <a:pt x="560" y="2755"/>
                    <a:pt x="572" y="3088"/>
                    <a:pt x="822" y="3219"/>
                  </a:cubicBezTo>
                  <a:cubicBezTo>
                    <a:pt x="857" y="3237"/>
                    <a:pt x="892" y="3245"/>
                    <a:pt x="925" y="3245"/>
                  </a:cubicBezTo>
                  <a:cubicBezTo>
                    <a:pt x="1006" y="3245"/>
                    <a:pt x="1078" y="3196"/>
                    <a:pt x="1120" y="3112"/>
                  </a:cubicBezTo>
                  <a:cubicBezTo>
                    <a:pt x="1168" y="3017"/>
                    <a:pt x="1168" y="2910"/>
                    <a:pt x="1180" y="2791"/>
                  </a:cubicBezTo>
                  <a:cubicBezTo>
                    <a:pt x="1203" y="2671"/>
                    <a:pt x="1203" y="2552"/>
                    <a:pt x="1215" y="2433"/>
                  </a:cubicBezTo>
                  <a:cubicBezTo>
                    <a:pt x="1227" y="2183"/>
                    <a:pt x="1227" y="1921"/>
                    <a:pt x="1227" y="1671"/>
                  </a:cubicBezTo>
                  <a:cubicBezTo>
                    <a:pt x="1227" y="1421"/>
                    <a:pt x="1215" y="1171"/>
                    <a:pt x="1215" y="909"/>
                  </a:cubicBezTo>
                  <a:cubicBezTo>
                    <a:pt x="1215" y="790"/>
                    <a:pt x="1203" y="671"/>
                    <a:pt x="1180" y="552"/>
                  </a:cubicBezTo>
                  <a:cubicBezTo>
                    <a:pt x="1263" y="552"/>
                    <a:pt x="1334" y="552"/>
                    <a:pt x="1394" y="540"/>
                  </a:cubicBezTo>
                  <a:lnTo>
                    <a:pt x="1608" y="528"/>
                  </a:lnTo>
                  <a:cubicBezTo>
                    <a:pt x="1715" y="528"/>
                    <a:pt x="1822" y="528"/>
                    <a:pt x="1906" y="469"/>
                  </a:cubicBezTo>
                  <a:cubicBezTo>
                    <a:pt x="1989" y="421"/>
                    <a:pt x="2049" y="350"/>
                    <a:pt x="2049" y="254"/>
                  </a:cubicBezTo>
                  <a:cubicBezTo>
                    <a:pt x="2013" y="183"/>
                    <a:pt x="1977" y="100"/>
                    <a:pt x="1882" y="52"/>
                  </a:cubicBezTo>
                  <a:cubicBezTo>
                    <a:pt x="1800" y="16"/>
                    <a:pt x="1739" y="0"/>
                    <a:pt x="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0"/>
            <p:cNvSpPr/>
            <p:nvPr/>
          </p:nvSpPr>
          <p:spPr>
            <a:xfrm>
              <a:off x="2109945" y="2424697"/>
              <a:ext cx="205939" cy="125893"/>
            </a:xfrm>
            <a:custGeom>
              <a:rect b="b" l="l" r="r" t="t"/>
              <a:pathLst>
                <a:path extrusionOk="0" h="2842" w="4649">
                  <a:moveTo>
                    <a:pt x="3320" y="1"/>
                  </a:moveTo>
                  <a:cubicBezTo>
                    <a:pt x="2584" y="1"/>
                    <a:pt x="1906" y="386"/>
                    <a:pt x="1386" y="883"/>
                  </a:cubicBezTo>
                  <a:cubicBezTo>
                    <a:pt x="802" y="1395"/>
                    <a:pt x="302" y="2038"/>
                    <a:pt x="17" y="2752"/>
                  </a:cubicBezTo>
                  <a:cubicBezTo>
                    <a:pt x="1" y="2807"/>
                    <a:pt x="47" y="2841"/>
                    <a:pt x="91" y="2841"/>
                  </a:cubicBezTo>
                  <a:cubicBezTo>
                    <a:pt x="113" y="2841"/>
                    <a:pt x="135" y="2832"/>
                    <a:pt x="148" y="2812"/>
                  </a:cubicBezTo>
                  <a:cubicBezTo>
                    <a:pt x="160" y="2788"/>
                    <a:pt x="183" y="2764"/>
                    <a:pt x="195" y="2740"/>
                  </a:cubicBezTo>
                  <a:cubicBezTo>
                    <a:pt x="374" y="2693"/>
                    <a:pt x="517" y="2586"/>
                    <a:pt x="683" y="2490"/>
                  </a:cubicBezTo>
                  <a:cubicBezTo>
                    <a:pt x="874" y="2371"/>
                    <a:pt x="1076" y="2264"/>
                    <a:pt x="1279" y="2157"/>
                  </a:cubicBezTo>
                  <a:cubicBezTo>
                    <a:pt x="1695" y="1966"/>
                    <a:pt x="2112" y="1859"/>
                    <a:pt x="2577" y="1835"/>
                  </a:cubicBezTo>
                  <a:cubicBezTo>
                    <a:pt x="3208" y="1788"/>
                    <a:pt x="4112" y="1800"/>
                    <a:pt x="4470" y="1181"/>
                  </a:cubicBezTo>
                  <a:cubicBezTo>
                    <a:pt x="4648" y="883"/>
                    <a:pt x="4577" y="550"/>
                    <a:pt x="4315" y="347"/>
                  </a:cubicBezTo>
                  <a:cubicBezTo>
                    <a:pt x="4065" y="121"/>
                    <a:pt x="3708" y="14"/>
                    <a:pt x="3386" y="2"/>
                  </a:cubicBezTo>
                  <a:cubicBezTo>
                    <a:pt x="3364" y="1"/>
                    <a:pt x="3342" y="1"/>
                    <a:pt x="3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0"/>
            <p:cNvSpPr/>
            <p:nvPr/>
          </p:nvSpPr>
          <p:spPr>
            <a:xfrm>
              <a:off x="2129303" y="2532650"/>
              <a:ext cx="174444" cy="63434"/>
            </a:xfrm>
            <a:custGeom>
              <a:rect b="b" l="l" r="r" t="t"/>
              <a:pathLst>
                <a:path extrusionOk="0" h="1432" w="3938">
                  <a:moveTo>
                    <a:pt x="2425" y="1"/>
                  </a:moveTo>
                  <a:cubicBezTo>
                    <a:pt x="2142" y="1"/>
                    <a:pt x="1859" y="45"/>
                    <a:pt x="1592" y="125"/>
                  </a:cubicBezTo>
                  <a:cubicBezTo>
                    <a:pt x="1270" y="220"/>
                    <a:pt x="973" y="363"/>
                    <a:pt x="723" y="553"/>
                  </a:cubicBezTo>
                  <a:cubicBezTo>
                    <a:pt x="473" y="732"/>
                    <a:pt x="187" y="958"/>
                    <a:pt x="20" y="1232"/>
                  </a:cubicBezTo>
                  <a:cubicBezTo>
                    <a:pt x="0" y="1262"/>
                    <a:pt x="14" y="1335"/>
                    <a:pt x="69" y="1335"/>
                  </a:cubicBezTo>
                  <a:cubicBezTo>
                    <a:pt x="79" y="1335"/>
                    <a:pt x="91" y="1333"/>
                    <a:pt x="104" y="1327"/>
                  </a:cubicBezTo>
                  <a:lnTo>
                    <a:pt x="187" y="1292"/>
                  </a:lnTo>
                  <a:cubicBezTo>
                    <a:pt x="233" y="1301"/>
                    <a:pt x="281" y="1305"/>
                    <a:pt x="331" y="1305"/>
                  </a:cubicBezTo>
                  <a:cubicBezTo>
                    <a:pt x="538" y="1305"/>
                    <a:pt x="769" y="1237"/>
                    <a:pt x="961" y="1208"/>
                  </a:cubicBezTo>
                  <a:cubicBezTo>
                    <a:pt x="1149" y="1193"/>
                    <a:pt x="1337" y="1178"/>
                    <a:pt x="1532" y="1178"/>
                  </a:cubicBezTo>
                  <a:cubicBezTo>
                    <a:pt x="1644" y="1178"/>
                    <a:pt x="1759" y="1183"/>
                    <a:pt x="1878" y="1196"/>
                  </a:cubicBezTo>
                  <a:cubicBezTo>
                    <a:pt x="2175" y="1220"/>
                    <a:pt x="2473" y="1292"/>
                    <a:pt x="2771" y="1363"/>
                  </a:cubicBezTo>
                  <a:cubicBezTo>
                    <a:pt x="2915" y="1401"/>
                    <a:pt x="3066" y="1432"/>
                    <a:pt x="3217" y="1432"/>
                  </a:cubicBezTo>
                  <a:cubicBezTo>
                    <a:pt x="3352" y="1432"/>
                    <a:pt x="3486" y="1407"/>
                    <a:pt x="3616" y="1339"/>
                  </a:cubicBezTo>
                  <a:cubicBezTo>
                    <a:pt x="3806" y="1196"/>
                    <a:pt x="3937" y="946"/>
                    <a:pt x="3866" y="672"/>
                  </a:cubicBezTo>
                  <a:cubicBezTo>
                    <a:pt x="3794" y="434"/>
                    <a:pt x="3556" y="280"/>
                    <a:pt x="3330" y="172"/>
                  </a:cubicBezTo>
                  <a:cubicBezTo>
                    <a:pt x="3044" y="54"/>
                    <a:pt x="2735" y="1"/>
                    <a:pt x="2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0"/>
            <p:cNvSpPr/>
            <p:nvPr/>
          </p:nvSpPr>
          <p:spPr>
            <a:xfrm>
              <a:off x="2151806" y="2608443"/>
              <a:ext cx="131209" cy="79071"/>
            </a:xfrm>
            <a:custGeom>
              <a:rect b="b" l="l" r="r" t="t"/>
              <a:pathLst>
                <a:path extrusionOk="0" h="1785" w="2962">
                  <a:moveTo>
                    <a:pt x="545" y="0"/>
                  </a:moveTo>
                  <a:cubicBezTo>
                    <a:pt x="462" y="0"/>
                    <a:pt x="379" y="10"/>
                    <a:pt x="298" y="33"/>
                  </a:cubicBezTo>
                  <a:cubicBezTo>
                    <a:pt x="262" y="57"/>
                    <a:pt x="262" y="69"/>
                    <a:pt x="262" y="93"/>
                  </a:cubicBezTo>
                  <a:cubicBezTo>
                    <a:pt x="233" y="87"/>
                    <a:pt x="200" y="84"/>
                    <a:pt x="167" y="84"/>
                  </a:cubicBezTo>
                  <a:cubicBezTo>
                    <a:pt x="134" y="84"/>
                    <a:pt x="102" y="87"/>
                    <a:pt x="72" y="93"/>
                  </a:cubicBezTo>
                  <a:cubicBezTo>
                    <a:pt x="24" y="104"/>
                    <a:pt x="0" y="164"/>
                    <a:pt x="24" y="212"/>
                  </a:cubicBezTo>
                  <a:cubicBezTo>
                    <a:pt x="96" y="283"/>
                    <a:pt x="179" y="319"/>
                    <a:pt x="262" y="366"/>
                  </a:cubicBezTo>
                  <a:cubicBezTo>
                    <a:pt x="381" y="402"/>
                    <a:pt x="489" y="462"/>
                    <a:pt x="596" y="545"/>
                  </a:cubicBezTo>
                  <a:cubicBezTo>
                    <a:pt x="786" y="676"/>
                    <a:pt x="953" y="819"/>
                    <a:pt x="1108" y="986"/>
                  </a:cubicBezTo>
                  <a:cubicBezTo>
                    <a:pt x="1286" y="1152"/>
                    <a:pt x="1453" y="1319"/>
                    <a:pt x="1643" y="1462"/>
                  </a:cubicBezTo>
                  <a:cubicBezTo>
                    <a:pt x="1810" y="1593"/>
                    <a:pt x="1989" y="1736"/>
                    <a:pt x="2215" y="1771"/>
                  </a:cubicBezTo>
                  <a:cubicBezTo>
                    <a:pt x="2255" y="1780"/>
                    <a:pt x="2295" y="1784"/>
                    <a:pt x="2334" y="1784"/>
                  </a:cubicBezTo>
                  <a:cubicBezTo>
                    <a:pt x="2670" y="1784"/>
                    <a:pt x="2962" y="1481"/>
                    <a:pt x="2834" y="1140"/>
                  </a:cubicBezTo>
                  <a:cubicBezTo>
                    <a:pt x="2763" y="950"/>
                    <a:pt x="2596" y="795"/>
                    <a:pt x="2441" y="688"/>
                  </a:cubicBezTo>
                  <a:cubicBezTo>
                    <a:pt x="2239" y="557"/>
                    <a:pt x="2036" y="450"/>
                    <a:pt x="1810" y="354"/>
                  </a:cubicBezTo>
                  <a:cubicBezTo>
                    <a:pt x="1572" y="247"/>
                    <a:pt x="1322" y="152"/>
                    <a:pt x="1048" y="81"/>
                  </a:cubicBezTo>
                  <a:cubicBezTo>
                    <a:pt x="888" y="41"/>
                    <a:pt x="716" y="0"/>
                    <a:pt x="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0"/>
            <p:cNvSpPr/>
            <p:nvPr/>
          </p:nvSpPr>
          <p:spPr>
            <a:xfrm>
              <a:off x="1377044" y="2403124"/>
              <a:ext cx="61751" cy="80223"/>
            </a:xfrm>
            <a:custGeom>
              <a:rect b="b" l="l" r="r" t="t"/>
              <a:pathLst>
                <a:path extrusionOk="0" h="1811" w="1394">
                  <a:moveTo>
                    <a:pt x="1393" y="1"/>
                  </a:moveTo>
                  <a:lnTo>
                    <a:pt x="1393" y="1"/>
                  </a:lnTo>
                  <a:cubicBezTo>
                    <a:pt x="1203" y="13"/>
                    <a:pt x="1012" y="13"/>
                    <a:pt x="822" y="13"/>
                  </a:cubicBezTo>
                  <a:cubicBezTo>
                    <a:pt x="798" y="48"/>
                    <a:pt x="786" y="60"/>
                    <a:pt x="774" y="72"/>
                  </a:cubicBezTo>
                  <a:cubicBezTo>
                    <a:pt x="774" y="72"/>
                    <a:pt x="726" y="96"/>
                    <a:pt x="738" y="96"/>
                  </a:cubicBezTo>
                  <a:cubicBezTo>
                    <a:pt x="726" y="96"/>
                    <a:pt x="726" y="120"/>
                    <a:pt x="714" y="120"/>
                  </a:cubicBezTo>
                  <a:lnTo>
                    <a:pt x="655" y="120"/>
                  </a:lnTo>
                  <a:cubicBezTo>
                    <a:pt x="631" y="120"/>
                    <a:pt x="619" y="96"/>
                    <a:pt x="619" y="96"/>
                  </a:cubicBezTo>
                  <a:lnTo>
                    <a:pt x="607" y="96"/>
                  </a:lnTo>
                  <a:cubicBezTo>
                    <a:pt x="595" y="96"/>
                    <a:pt x="572" y="84"/>
                    <a:pt x="572" y="72"/>
                  </a:cubicBezTo>
                  <a:lnTo>
                    <a:pt x="560" y="60"/>
                  </a:lnTo>
                  <a:lnTo>
                    <a:pt x="536" y="25"/>
                  </a:lnTo>
                  <a:lnTo>
                    <a:pt x="512" y="13"/>
                  </a:lnTo>
                  <a:lnTo>
                    <a:pt x="0" y="13"/>
                  </a:lnTo>
                  <a:cubicBezTo>
                    <a:pt x="24" y="120"/>
                    <a:pt x="72" y="203"/>
                    <a:pt x="143" y="298"/>
                  </a:cubicBezTo>
                  <a:cubicBezTo>
                    <a:pt x="202" y="370"/>
                    <a:pt x="298" y="429"/>
                    <a:pt x="381" y="477"/>
                  </a:cubicBezTo>
                  <a:cubicBezTo>
                    <a:pt x="369" y="513"/>
                    <a:pt x="333" y="560"/>
                    <a:pt x="333" y="608"/>
                  </a:cubicBezTo>
                  <a:cubicBezTo>
                    <a:pt x="310" y="715"/>
                    <a:pt x="298" y="799"/>
                    <a:pt x="274" y="906"/>
                  </a:cubicBezTo>
                  <a:cubicBezTo>
                    <a:pt x="250" y="1132"/>
                    <a:pt x="238" y="1334"/>
                    <a:pt x="250" y="1560"/>
                  </a:cubicBezTo>
                  <a:cubicBezTo>
                    <a:pt x="262" y="1620"/>
                    <a:pt x="298" y="1680"/>
                    <a:pt x="333" y="1703"/>
                  </a:cubicBezTo>
                  <a:cubicBezTo>
                    <a:pt x="381" y="1763"/>
                    <a:pt x="429" y="1799"/>
                    <a:pt x="500" y="1811"/>
                  </a:cubicBezTo>
                  <a:cubicBezTo>
                    <a:pt x="572" y="1811"/>
                    <a:pt x="655" y="1799"/>
                    <a:pt x="691" y="1739"/>
                  </a:cubicBezTo>
                  <a:cubicBezTo>
                    <a:pt x="691" y="1739"/>
                    <a:pt x="691" y="1727"/>
                    <a:pt x="714" y="1727"/>
                  </a:cubicBezTo>
                  <a:cubicBezTo>
                    <a:pt x="774" y="1680"/>
                    <a:pt x="798" y="1620"/>
                    <a:pt x="810" y="1549"/>
                  </a:cubicBezTo>
                  <a:cubicBezTo>
                    <a:pt x="857" y="1346"/>
                    <a:pt x="845" y="1144"/>
                    <a:pt x="845" y="953"/>
                  </a:cubicBezTo>
                  <a:lnTo>
                    <a:pt x="845" y="775"/>
                  </a:lnTo>
                  <a:lnTo>
                    <a:pt x="845" y="727"/>
                  </a:lnTo>
                  <a:lnTo>
                    <a:pt x="845" y="620"/>
                  </a:lnTo>
                  <a:cubicBezTo>
                    <a:pt x="845" y="596"/>
                    <a:pt x="845" y="560"/>
                    <a:pt x="834" y="537"/>
                  </a:cubicBezTo>
                  <a:lnTo>
                    <a:pt x="964" y="489"/>
                  </a:lnTo>
                  <a:cubicBezTo>
                    <a:pt x="1167" y="382"/>
                    <a:pt x="1310" y="191"/>
                    <a:pt x="13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0"/>
            <p:cNvSpPr/>
            <p:nvPr/>
          </p:nvSpPr>
          <p:spPr>
            <a:xfrm>
              <a:off x="1443490" y="2403124"/>
              <a:ext cx="84963" cy="85095"/>
            </a:xfrm>
            <a:custGeom>
              <a:rect b="b" l="l" r="r" t="t"/>
              <a:pathLst>
                <a:path extrusionOk="0" h="1921" w="1918">
                  <a:moveTo>
                    <a:pt x="131" y="1"/>
                  </a:moveTo>
                  <a:cubicBezTo>
                    <a:pt x="119" y="72"/>
                    <a:pt x="84" y="144"/>
                    <a:pt x="72" y="227"/>
                  </a:cubicBezTo>
                  <a:cubicBezTo>
                    <a:pt x="12" y="501"/>
                    <a:pt x="0" y="799"/>
                    <a:pt x="24" y="1096"/>
                  </a:cubicBezTo>
                  <a:cubicBezTo>
                    <a:pt x="60" y="1358"/>
                    <a:pt x="143" y="1632"/>
                    <a:pt x="369" y="1787"/>
                  </a:cubicBezTo>
                  <a:cubicBezTo>
                    <a:pt x="502" y="1879"/>
                    <a:pt x="654" y="1921"/>
                    <a:pt x="805" y="1921"/>
                  </a:cubicBezTo>
                  <a:cubicBezTo>
                    <a:pt x="966" y="1921"/>
                    <a:pt x="1127" y="1873"/>
                    <a:pt x="1262" y="1787"/>
                  </a:cubicBezTo>
                  <a:cubicBezTo>
                    <a:pt x="1500" y="1632"/>
                    <a:pt x="1655" y="1394"/>
                    <a:pt x="1739" y="1144"/>
                  </a:cubicBezTo>
                  <a:cubicBezTo>
                    <a:pt x="1870" y="787"/>
                    <a:pt x="1917" y="406"/>
                    <a:pt x="1905" y="13"/>
                  </a:cubicBezTo>
                  <a:lnTo>
                    <a:pt x="1322" y="13"/>
                  </a:lnTo>
                  <a:cubicBezTo>
                    <a:pt x="1358" y="298"/>
                    <a:pt x="1322" y="596"/>
                    <a:pt x="1239" y="858"/>
                  </a:cubicBezTo>
                  <a:cubicBezTo>
                    <a:pt x="1191" y="1025"/>
                    <a:pt x="1131" y="1215"/>
                    <a:pt x="977" y="1322"/>
                  </a:cubicBezTo>
                  <a:cubicBezTo>
                    <a:pt x="926" y="1360"/>
                    <a:pt x="862" y="1388"/>
                    <a:pt x="801" y="1388"/>
                  </a:cubicBezTo>
                  <a:cubicBezTo>
                    <a:pt x="746" y="1388"/>
                    <a:pt x="694" y="1366"/>
                    <a:pt x="655" y="1310"/>
                  </a:cubicBezTo>
                  <a:cubicBezTo>
                    <a:pt x="584" y="1191"/>
                    <a:pt x="560" y="1013"/>
                    <a:pt x="560" y="858"/>
                  </a:cubicBezTo>
                  <a:cubicBezTo>
                    <a:pt x="560" y="644"/>
                    <a:pt x="584" y="418"/>
                    <a:pt x="619" y="203"/>
                  </a:cubicBezTo>
                  <a:cubicBezTo>
                    <a:pt x="643" y="132"/>
                    <a:pt x="655" y="72"/>
                    <a:pt x="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0"/>
            <p:cNvSpPr/>
            <p:nvPr/>
          </p:nvSpPr>
          <p:spPr>
            <a:xfrm>
              <a:off x="1534743" y="2403656"/>
              <a:ext cx="72294" cy="90101"/>
            </a:xfrm>
            <a:custGeom>
              <a:rect b="b" l="l" r="r" t="t"/>
              <a:pathLst>
                <a:path extrusionOk="0" h="2034" w="1632">
                  <a:moveTo>
                    <a:pt x="1024" y="1"/>
                  </a:moveTo>
                  <a:cubicBezTo>
                    <a:pt x="1012" y="72"/>
                    <a:pt x="988" y="155"/>
                    <a:pt x="964" y="239"/>
                  </a:cubicBezTo>
                  <a:cubicBezTo>
                    <a:pt x="905" y="489"/>
                    <a:pt x="845" y="763"/>
                    <a:pt x="774" y="1013"/>
                  </a:cubicBezTo>
                  <a:cubicBezTo>
                    <a:pt x="726" y="1203"/>
                    <a:pt x="667" y="1406"/>
                    <a:pt x="536" y="1560"/>
                  </a:cubicBezTo>
                  <a:cubicBezTo>
                    <a:pt x="512" y="1525"/>
                    <a:pt x="500" y="1477"/>
                    <a:pt x="500" y="1429"/>
                  </a:cubicBezTo>
                  <a:cubicBezTo>
                    <a:pt x="500" y="1322"/>
                    <a:pt x="500" y="1203"/>
                    <a:pt x="512" y="1084"/>
                  </a:cubicBezTo>
                  <a:cubicBezTo>
                    <a:pt x="536" y="822"/>
                    <a:pt x="548" y="572"/>
                    <a:pt x="572" y="310"/>
                  </a:cubicBezTo>
                  <a:cubicBezTo>
                    <a:pt x="595" y="215"/>
                    <a:pt x="607" y="120"/>
                    <a:pt x="619" y="13"/>
                  </a:cubicBezTo>
                  <a:lnTo>
                    <a:pt x="131" y="13"/>
                  </a:lnTo>
                  <a:cubicBezTo>
                    <a:pt x="131" y="48"/>
                    <a:pt x="119" y="72"/>
                    <a:pt x="119" y="108"/>
                  </a:cubicBezTo>
                  <a:cubicBezTo>
                    <a:pt x="83" y="346"/>
                    <a:pt x="60" y="596"/>
                    <a:pt x="36" y="834"/>
                  </a:cubicBezTo>
                  <a:cubicBezTo>
                    <a:pt x="24" y="1072"/>
                    <a:pt x="0" y="1322"/>
                    <a:pt x="24" y="1548"/>
                  </a:cubicBezTo>
                  <a:cubicBezTo>
                    <a:pt x="48" y="1775"/>
                    <a:pt x="214" y="2001"/>
                    <a:pt x="476" y="2025"/>
                  </a:cubicBezTo>
                  <a:cubicBezTo>
                    <a:pt x="507" y="2031"/>
                    <a:pt x="537" y="2033"/>
                    <a:pt x="567" y="2033"/>
                  </a:cubicBezTo>
                  <a:cubicBezTo>
                    <a:pt x="772" y="2033"/>
                    <a:pt x="932" y="1894"/>
                    <a:pt x="1036" y="1727"/>
                  </a:cubicBezTo>
                  <a:cubicBezTo>
                    <a:pt x="1155" y="1548"/>
                    <a:pt x="1226" y="1346"/>
                    <a:pt x="1298" y="1132"/>
                  </a:cubicBezTo>
                  <a:cubicBezTo>
                    <a:pt x="1393" y="894"/>
                    <a:pt x="1465" y="656"/>
                    <a:pt x="1524" y="406"/>
                  </a:cubicBezTo>
                  <a:cubicBezTo>
                    <a:pt x="1560" y="275"/>
                    <a:pt x="1595" y="132"/>
                    <a:pt x="1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0"/>
            <p:cNvSpPr/>
            <p:nvPr/>
          </p:nvSpPr>
          <p:spPr>
            <a:xfrm>
              <a:off x="1613326" y="2403124"/>
              <a:ext cx="98119" cy="83988"/>
            </a:xfrm>
            <a:custGeom>
              <a:rect b="b" l="l" r="r" t="t"/>
              <a:pathLst>
                <a:path extrusionOk="0" h="1896" w="2215">
                  <a:moveTo>
                    <a:pt x="167" y="1"/>
                  </a:moveTo>
                  <a:cubicBezTo>
                    <a:pt x="155" y="84"/>
                    <a:pt x="143" y="191"/>
                    <a:pt x="143" y="275"/>
                  </a:cubicBezTo>
                  <a:cubicBezTo>
                    <a:pt x="107" y="489"/>
                    <a:pt x="95" y="679"/>
                    <a:pt x="60" y="894"/>
                  </a:cubicBezTo>
                  <a:cubicBezTo>
                    <a:pt x="36" y="1108"/>
                    <a:pt x="0" y="1334"/>
                    <a:pt x="0" y="1560"/>
                  </a:cubicBezTo>
                  <a:cubicBezTo>
                    <a:pt x="0" y="1714"/>
                    <a:pt x="117" y="1795"/>
                    <a:pt x="234" y="1795"/>
                  </a:cubicBezTo>
                  <a:cubicBezTo>
                    <a:pt x="335" y="1795"/>
                    <a:pt x="437" y="1735"/>
                    <a:pt x="464" y="1608"/>
                  </a:cubicBezTo>
                  <a:cubicBezTo>
                    <a:pt x="512" y="1394"/>
                    <a:pt x="524" y="1168"/>
                    <a:pt x="536" y="965"/>
                  </a:cubicBezTo>
                  <a:cubicBezTo>
                    <a:pt x="560" y="858"/>
                    <a:pt x="560" y="751"/>
                    <a:pt x="572" y="656"/>
                  </a:cubicBezTo>
                  <a:lnTo>
                    <a:pt x="619" y="656"/>
                  </a:lnTo>
                  <a:cubicBezTo>
                    <a:pt x="631" y="679"/>
                    <a:pt x="643" y="727"/>
                    <a:pt x="655" y="751"/>
                  </a:cubicBezTo>
                  <a:cubicBezTo>
                    <a:pt x="714" y="894"/>
                    <a:pt x="774" y="1025"/>
                    <a:pt x="834" y="1144"/>
                  </a:cubicBezTo>
                  <a:cubicBezTo>
                    <a:pt x="988" y="1430"/>
                    <a:pt x="1191" y="1703"/>
                    <a:pt x="1524" y="1846"/>
                  </a:cubicBezTo>
                  <a:cubicBezTo>
                    <a:pt x="1599" y="1876"/>
                    <a:pt x="1690" y="1896"/>
                    <a:pt x="1779" y="1896"/>
                  </a:cubicBezTo>
                  <a:cubicBezTo>
                    <a:pt x="1903" y="1896"/>
                    <a:pt x="2025" y="1859"/>
                    <a:pt x="2107" y="1763"/>
                  </a:cubicBezTo>
                  <a:cubicBezTo>
                    <a:pt x="2179" y="1727"/>
                    <a:pt x="2215" y="1668"/>
                    <a:pt x="2167" y="1596"/>
                  </a:cubicBezTo>
                  <a:cubicBezTo>
                    <a:pt x="2167" y="1572"/>
                    <a:pt x="2155" y="1560"/>
                    <a:pt x="2131" y="1549"/>
                  </a:cubicBezTo>
                  <a:cubicBezTo>
                    <a:pt x="2107" y="1513"/>
                    <a:pt x="2060" y="1489"/>
                    <a:pt x="2036" y="1453"/>
                  </a:cubicBezTo>
                  <a:cubicBezTo>
                    <a:pt x="1988" y="1430"/>
                    <a:pt x="1941" y="1406"/>
                    <a:pt x="1893" y="1394"/>
                  </a:cubicBezTo>
                  <a:cubicBezTo>
                    <a:pt x="1881" y="1394"/>
                    <a:pt x="1869" y="1382"/>
                    <a:pt x="1869" y="1382"/>
                  </a:cubicBezTo>
                  <a:lnTo>
                    <a:pt x="1846" y="1370"/>
                  </a:lnTo>
                  <a:cubicBezTo>
                    <a:pt x="1834" y="1346"/>
                    <a:pt x="1810" y="1334"/>
                    <a:pt x="1774" y="1334"/>
                  </a:cubicBezTo>
                  <a:lnTo>
                    <a:pt x="1762" y="1322"/>
                  </a:lnTo>
                  <a:cubicBezTo>
                    <a:pt x="1726" y="1310"/>
                    <a:pt x="1703" y="1275"/>
                    <a:pt x="1655" y="1263"/>
                  </a:cubicBezTo>
                  <a:lnTo>
                    <a:pt x="1643" y="1263"/>
                  </a:lnTo>
                  <a:cubicBezTo>
                    <a:pt x="1631" y="1251"/>
                    <a:pt x="1607" y="1251"/>
                    <a:pt x="1607" y="1239"/>
                  </a:cubicBezTo>
                  <a:lnTo>
                    <a:pt x="1536" y="1156"/>
                  </a:lnTo>
                  <a:cubicBezTo>
                    <a:pt x="1524" y="1132"/>
                    <a:pt x="1488" y="1108"/>
                    <a:pt x="1476" y="1084"/>
                  </a:cubicBezTo>
                  <a:cubicBezTo>
                    <a:pt x="1465" y="1072"/>
                    <a:pt x="1465" y="1060"/>
                    <a:pt x="1453" y="1037"/>
                  </a:cubicBezTo>
                  <a:lnTo>
                    <a:pt x="1453" y="1025"/>
                  </a:lnTo>
                  <a:lnTo>
                    <a:pt x="1453" y="1013"/>
                  </a:lnTo>
                  <a:cubicBezTo>
                    <a:pt x="1357" y="870"/>
                    <a:pt x="1298" y="727"/>
                    <a:pt x="1215" y="596"/>
                  </a:cubicBezTo>
                  <a:cubicBezTo>
                    <a:pt x="1179" y="560"/>
                    <a:pt x="1167" y="513"/>
                    <a:pt x="1131" y="489"/>
                  </a:cubicBezTo>
                  <a:cubicBezTo>
                    <a:pt x="1334" y="370"/>
                    <a:pt x="1476" y="191"/>
                    <a:pt x="1596" y="1"/>
                  </a:cubicBezTo>
                  <a:lnTo>
                    <a:pt x="1048" y="1"/>
                  </a:lnTo>
                  <a:cubicBezTo>
                    <a:pt x="1012" y="25"/>
                    <a:pt x="976" y="72"/>
                    <a:pt x="929" y="96"/>
                  </a:cubicBezTo>
                  <a:cubicBezTo>
                    <a:pt x="834" y="156"/>
                    <a:pt x="750" y="203"/>
                    <a:pt x="631" y="215"/>
                  </a:cubicBezTo>
                  <a:cubicBezTo>
                    <a:pt x="631" y="144"/>
                    <a:pt x="643" y="72"/>
                    <a:pt x="6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0"/>
            <p:cNvSpPr/>
            <p:nvPr/>
          </p:nvSpPr>
          <p:spPr>
            <a:xfrm>
              <a:off x="1730034" y="2416446"/>
              <a:ext cx="94487" cy="77565"/>
            </a:xfrm>
            <a:custGeom>
              <a:rect b="b" l="l" r="r" t="t"/>
              <a:pathLst>
                <a:path extrusionOk="0" h="1751" w="2133">
                  <a:moveTo>
                    <a:pt x="1251" y="0"/>
                  </a:moveTo>
                  <a:cubicBezTo>
                    <a:pt x="1537" y="143"/>
                    <a:pt x="1442" y="595"/>
                    <a:pt x="1311" y="834"/>
                  </a:cubicBezTo>
                  <a:cubicBezTo>
                    <a:pt x="1251" y="929"/>
                    <a:pt x="1192" y="1024"/>
                    <a:pt x="1084" y="1095"/>
                  </a:cubicBezTo>
                  <a:cubicBezTo>
                    <a:pt x="1037" y="1131"/>
                    <a:pt x="1001" y="1143"/>
                    <a:pt x="953" y="1167"/>
                  </a:cubicBezTo>
                  <a:cubicBezTo>
                    <a:pt x="941" y="1191"/>
                    <a:pt x="918" y="1191"/>
                    <a:pt x="906" y="1191"/>
                  </a:cubicBezTo>
                  <a:cubicBezTo>
                    <a:pt x="834" y="1131"/>
                    <a:pt x="799" y="1012"/>
                    <a:pt x="775" y="929"/>
                  </a:cubicBezTo>
                  <a:cubicBezTo>
                    <a:pt x="727" y="786"/>
                    <a:pt x="656" y="667"/>
                    <a:pt x="560" y="548"/>
                  </a:cubicBezTo>
                  <a:cubicBezTo>
                    <a:pt x="530" y="508"/>
                    <a:pt x="484" y="491"/>
                    <a:pt x="435" y="491"/>
                  </a:cubicBezTo>
                  <a:cubicBezTo>
                    <a:pt x="368" y="491"/>
                    <a:pt x="297" y="523"/>
                    <a:pt x="263" y="572"/>
                  </a:cubicBezTo>
                  <a:cubicBezTo>
                    <a:pt x="1" y="976"/>
                    <a:pt x="322" y="1750"/>
                    <a:pt x="894" y="1750"/>
                  </a:cubicBezTo>
                  <a:cubicBezTo>
                    <a:pt x="1156" y="1750"/>
                    <a:pt x="1394" y="1607"/>
                    <a:pt x="1596" y="1441"/>
                  </a:cubicBezTo>
                  <a:cubicBezTo>
                    <a:pt x="1787" y="1274"/>
                    <a:pt x="1930" y="1084"/>
                    <a:pt x="2025" y="845"/>
                  </a:cubicBezTo>
                  <a:cubicBezTo>
                    <a:pt x="2132" y="572"/>
                    <a:pt x="2132" y="262"/>
                    <a:pt x="20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0"/>
            <p:cNvSpPr/>
            <p:nvPr/>
          </p:nvSpPr>
          <p:spPr>
            <a:xfrm>
              <a:off x="1827090" y="2415914"/>
              <a:ext cx="90766" cy="67598"/>
            </a:xfrm>
            <a:custGeom>
              <a:rect b="b" l="l" r="r" t="t"/>
              <a:pathLst>
                <a:path extrusionOk="0" h="1526" w="2049">
                  <a:moveTo>
                    <a:pt x="120" y="0"/>
                  </a:moveTo>
                  <a:cubicBezTo>
                    <a:pt x="96" y="167"/>
                    <a:pt x="84" y="322"/>
                    <a:pt x="72" y="476"/>
                  </a:cubicBezTo>
                  <a:cubicBezTo>
                    <a:pt x="60" y="726"/>
                    <a:pt x="1" y="977"/>
                    <a:pt x="24" y="1215"/>
                  </a:cubicBezTo>
                  <a:cubicBezTo>
                    <a:pt x="36" y="1358"/>
                    <a:pt x="132" y="1512"/>
                    <a:pt x="310" y="1524"/>
                  </a:cubicBezTo>
                  <a:cubicBezTo>
                    <a:pt x="320" y="1525"/>
                    <a:pt x="331" y="1525"/>
                    <a:pt x="342" y="1525"/>
                  </a:cubicBezTo>
                  <a:cubicBezTo>
                    <a:pt x="481" y="1525"/>
                    <a:pt x="657" y="1454"/>
                    <a:pt x="679" y="1322"/>
                  </a:cubicBezTo>
                  <a:cubicBezTo>
                    <a:pt x="739" y="1060"/>
                    <a:pt x="739" y="810"/>
                    <a:pt x="751" y="560"/>
                  </a:cubicBezTo>
                  <a:cubicBezTo>
                    <a:pt x="775" y="393"/>
                    <a:pt x="786" y="226"/>
                    <a:pt x="798" y="48"/>
                  </a:cubicBezTo>
                  <a:lnTo>
                    <a:pt x="834" y="48"/>
                  </a:lnTo>
                  <a:cubicBezTo>
                    <a:pt x="870" y="48"/>
                    <a:pt x="906" y="36"/>
                    <a:pt x="929" y="36"/>
                  </a:cubicBezTo>
                  <a:cubicBezTo>
                    <a:pt x="953" y="36"/>
                    <a:pt x="965" y="36"/>
                    <a:pt x="977" y="24"/>
                  </a:cubicBezTo>
                  <a:lnTo>
                    <a:pt x="1025" y="24"/>
                  </a:lnTo>
                  <a:cubicBezTo>
                    <a:pt x="1132" y="24"/>
                    <a:pt x="1227" y="36"/>
                    <a:pt x="1334" y="48"/>
                  </a:cubicBezTo>
                  <a:lnTo>
                    <a:pt x="1287" y="500"/>
                  </a:lnTo>
                  <a:cubicBezTo>
                    <a:pt x="1275" y="619"/>
                    <a:pt x="1275" y="750"/>
                    <a:pt x="1287" y="869"/>
                  </a:cubicBezTo>
                  <a:cubicBezTo>
                    <a:pt x="1310" y="1060"/>
                    <a:pt x="1334" y="1191"/>
                    <a:pt x="1501" y="1310"/>
                  </a:cubicBezTo>
                  <a:cubicBezTo>
                    <a:pt x="1542" y="1343"/>
                    <a:pt x="1591" y="1357"/>
                    <a:pt x="1642" y="1357"/>
                  </a:cubicBezTo>
                  <a:cubicBezTo>
                    <a:pt x="1740" y="1357"/>
                    <a:pt x="1843" y="1305"/>
                    <a:pt x="1906" y="1227"/>
                  </a:cubicBezTo>
                  <a:cubicBezTo>
                    <a:pt x="1989" y="1107"/>
                    <a:pt x="1977" y="977"/>
                    <a:pt x="1977" y="822"/>
                  </a:cubicBezTo>
                  <a:cubicBezTo>
                    <a:pt x="1977" y="703"/>
                    <a:pt x="1977" y="572"/>
                    <a:pt x="1989" y="453"/>
                  </a:cubicBezTo>
                  <a:cubicBezTo>
                    <a:pt x="2037" y="322"/>
                    <a:pt x="2037" y="167"/>
                    <a:pt x="2049" y="24"/>
                  </a:cubicBezTo>
                  <a:cubicBezTo>
                    <a:pt x="1406" y="24"/>
                    <a:pt x="751" y="24"/>
                    <a:pt x="1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0"/>
            <p:cNvSpPr/>
            <p:nvPr/>
          </p:nvSpPr>
          <p:spPr>
            <a:xfrm>
              <a:off x="1934157" y="2416977"/>
              <a:ext cx="73888" cy="55992"/>
            </a:xfrm>
            <a:custGeom>
              <a:rect b="b" l="l" r="r" t="t"/>
              <a:pathLst>
                <a:path extrusionOk="0" h="1264" w="1668">
                  <a:moveTo>
                    <a:pt x="1" y="0"/>
                  </a:moveTo>
                  <a:cubicBezTo>
                    <a:pt x="1" y="119"/>
                    <a:pt x="24" y="226"/>
                    <a:pt x="36" y="345"/>
                  </a:cubicBezTo>
                  <a:cubicBezTo>
                    <a:pt x="60" y="595"/>
                    <a:pt x="120" y="881"/>
                    <a:pt x="298" y="1083"/>
                  </a:cubicBezTo>
                  <a:cubicBezTo>
                    <a:pt x="410" y="1208"/>
                    <a:pt x="557" y="1264"/>
                    <a:pt x="707" y="1264"/>
                  </a:cubicBezTo>
                  <a:cubicBezTo>
                    <a:pt x="844" y="1264"/>
                    <a:pt x="982" y="1217"/>
                    <a:pt x="1096" y="1131"/>
                  </a:cubicBezTo>
                  <a:cubicBezTo>
                    <a:pt x="1298" y="976"/>
                    <a:pt x="1453" y="738"/>
                    <a:pt x="1537" y="524"/>
                  </a:cubicBezTo>
                  <a:cubicBezTo>
                    <a:pt x="1596" y="357"/>
                    <a:pt x="1644" y="191"/>
                    <a:pt x="1667" y="12"/>
                  </a:cubicBezTo>
                  <a:cubicBezTo>
                    <a:pt x="1513" y="0"/>
                    <a:pt x="1334" y="0"/>
                    <a:pt x="1156" y="0"/>
                  </a:cubicBezTo>
                  <a:cubicBezTo>
                    <a:pt x="1132" y="71"/>
                    <a:pt x="1120" y="167"/>
                    <a:pt x="1096" y="238"/>
                  </a:cubicBezTo>
                  <a:cubicBezTo>
                    <a:pt x="1048" y="381"/>
                    <a:pt x="989" y="524"/>
                    <a:pt x="870" y="643"/>
                  </a:cubicBezTo>
                  <a:cubicBezTo>
                    <a:pt x="834" y="667"/>
                    <a:pt x="798" y="714"/>
                    <a:pt x="739" y="738"/>
                  </a:cubicBezTo>
                  <a:cubicBezTo>
                    <a:pt x="739" y="738"/>
                    <a:pt x="715" y="726"/>
                    <a:pt x="703" y="679"/>
                  </a:cubicBezTo>
                  <a:cubicBezTo>
                    <a:pt x="632" y="524"/>
                    <a:pt x="596" y="321"/>
                    <a:pt x="584" y="143"/>
                  </a:cubicBezTo>
                  <a:cubicBezTo>
                    <a:pt x="584" y="95"/>
                    <a:pt x="572" y="48"/>
                    <a:pt x="5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0"/>
            <p:cNvSpPr/>
            <p:nvPr/>
          </p:nvSpPr>
          <p:spPr>
            <a:xfrm>
              <a:off x="2024878" y="2416446"/>
              <a:ext cx="29591" cy="62858"/>
            </a:xfrm>
            <a:custGeom>
              <a:rect b="b" l="l" r="r" t="t"/>
              <a:pathLst>
                <a:path extrusionOk="0" h="1419" w="668">
                  <a:moveTo>
                    <a:pt x="667" y="0"/>
                  </a:moveTo>
                  <a:cubicBezTo>
                    <a:pt x="441" y="12"/>
                    <a:pt x="239" y="12"/>
                    <a:pt x="24" y="12"/>
                  </a:cubicBezTo>
                  <a:cubicBezTo>
                    <a:pt x="12" y="250"/>
                    <a:pt x="0" y="476"/>
                    <a:pt x="0" y="714"/>
                  </a:cubicBezTo>
                  <a:cubicBezTo>
                    <a:pt x="0" y="929"/>
                    <a:pt x="12" y="1262"/>
                    <a:pt x="262" y="1393"/>
                  </a:cubicBezTo>
                  <a:cubicBezTo>
                    <a:pt x="297" y="1411"/>
                    <a:pt x="332" y="1419"/>
                    <a:pt x="365" y="1419"/>
                  </a:cubicBezTo>
                  <a:cubicBezTo>
                    <a:pt x="446" y="1419"/>
                    <a:pt x="518" y="1370"/>
                    <a:pt x="560" y="1286"/>
                  </a:cubicBezTo>
                  <a:cubicBezTo>
                    <a:pt x="608" y="1191"/>
                    <a:pt x="608" y="1084"/>
                    <a:pt x="620" y="965"/>
                  </a:cubicBezTo>
                  <a:cubicBezTo>
                    <a:pt x="632" y="845"/>
                    <a:pt x="632" y="726"/>
                    <a:pt x="655" y="607"/>
                  </a:cubicBezTo>
                  <a:cubicBezTo>
                    <a:pt x="667" y="417"/>
                    <a:pt x="667" y="203"/>
                    <a:pt x="6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0"/>
            <p:cNvSpPr/>
            <p:nvPr/>
          </p:nvSpPr>
          <p:spPr>
            <a:xfrm>
              <a:off x="2166025" y="2424608"/>
              <a:ext cx="149858" cy="86690"/>
            </a:xfrm>
            <a:custGeom>
              <a:rect b="b" l="l" r="r" t="t"/>
              <a:pathLst>
                <a:path extrusionOk="0" h="1957" w="3383">
                  <a:moveTo>
                    <a:pt x="1998" y="0"/>
                  </a:moveTo>
                  <a:cubicBezTo>
                    <a:pt x="1283" y="0"/>
                    <a:pt x="627" y="389"/>
                    <a:pt x="120" y="873"/>
                  </a:cubicBezTo>
                  <a:cubicBezTo>
                    <a:pt x="72" y="897"/>
                    <a:pt x="48" y="945"/>
                    <a:pt x="1" y="992"/>
                  </a:cubicBezTo>
                  <a:cubicBezTo>
                    <a:pt x="171" y="931"/>
                    <a:pt x="347" y="894"/>
                    <a:pt x="519" y="894"/>
                  </a:cubicBezTo>
                  <a:cubicBezTo>
                    <a:pt x="781" y="894"/>
                    <a:pt x="1036" y="979"/>
                    <a:pt x="1251" y="1195"/>
                  </a:cubicBezTo>
                  <a:cubicBezTo>
                    <a:pt x="1430" y="1373"/>
                    <a:pt x="1346" y="1659"/>
                    <a:pt x="1120" y="1730"/>
                  </a:cubicBezTo>
                  <a:cubicBezTo>
                    <a:pt x="965" y="1778"/>
                    <a:pt x="810" y="1861"/>
                    <a:pt x="644" y="1957"/>
                  </a:cubicBezTo>
                  <a:cubicBezTo>
                    <a:pt x="870" y="1897"/>
                    <a:pt x="1084" y="1861"/>
                    <a:pt x="1322" y="1849"/>
                  </a:cubicBezTo>
                  <a:cubicBezTo>
                    <a:pt x="1953" y="1802"/>
                    <a:pt x="2846" y="1826"/>
                    <a:pt x="3216" y="1195"/>
                  </a:cubicBezTo>
                  <a:cubicBezTo>
                    <a:pt x="3382" y="885"/>
                    <a:pt x="3311" y="552"/>
                    <a:pt x="3049" y="349"/>
                  </a:cubicBezTo>
                  <a:cubicBezTo>
                    <a:pt x="2799" y="123"/>
                    <a:pt x="2442" y="16"/>
                    <a:pt x="2120" y="4"/>
                  </a:cubicBezTo>
                  <a:cubicBezTo>
                    <a:pt x="2079" y="1"/>
                    <a:pt x="2038" y="0"/>
                    <a:pt x="19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0"/>
            <p:cNvSpPr/>
            <p:nvPr/>
          </p:nvSpPr>
          <p:spPr>
            <a:xfrm>
              <a:off x="2197698" y="2532694"/>
              <a:ext cx="106048" cy="62858"/>
            </a:xfrm>
            <a:custGeom>
              <a:rect b="b" l="l" r="r" t="t"/>
              <a:pathLst>
                <a:path extrusionOk="0" h="1419" w="2394">
                  <a:moveTo>
                    <a:pt x="878" y="1"/>
                  </a:moveTo>
                  <a:cubicBezTo>
                    <a:pt x="683" y="1"/>
                    <a:pt x="488" y="23"/>
                    <a:pt x="298" y="64"/>
                  </a:cubicBezTo>
                  <a:cubicBezTo>
                    <a:pt x="405" y="100"/>
                    <a:pt x="488" y="136"/>
                    <a:pt x="584" y="231"/>
                  </a:cubicBezTo>
                  <a:cubicBezTo>
                    <a:pt x="917" y="600"/>
                    <a:pt x="345" y="993"/>
                    <a:pt x="0" y="1172"/>
                  </a:cubicBezTo>
                  <a:cubicBezTo>
                    <a:pt x="107" y="1172"/>
                    <a:pt x="215" y="1172"/>
                    <a:pt x="298" y="1183"/>
                  </a:cubicBezTo>
                  <a:cubicBezTo>
                    <a:pt x="596" y="1207"/>
                    <a:pt x="893" y="1267"/>
                    <a:pt x="1191" y="1350"/>
                  </a:cubicBezTo>
                  <a:cubicBezTo>
                    <a:pt x="1341" y="1388"/>
                    <a:pt x="1495" y="1419"/>
                    <a:pt x="1646" y="1419"/>
                  </a:cubicBezTo>
                  <a:cubicBezTo>
                    <a:pt x="1780" y="1419"/>
                    <a:pt x="1912" y="1394"/>
                    <a:pt x="2036" y="1326"/>
                  </a:cubicBezTo>
                  <a:cubicBezTo>
                    <a:pt x="2262" y="1195"/>
                    <a:pt x="2393" y="945"/>
                    <a:pt x="2322" y="671"/>
                  </a:cubicBezTo>
                  <a:cubicBezTo>
                    <a:pt x="2250" y="433"/>
                    <a:pt x="2012" y="279"/>
                    <a:pt x="1786" y="171"/>
                  </a:cubicBezTo>
                  <a:cubicBezTo>
                    <a:pt x="1495" y="55"/>
                    <a:pt x="1186" y="1"/>
                    <a:pt x="8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0"/>
            <p:cNvSpPr/>
            <p:nvPr/>
          </p:nvSpPr>
          <p:spPr>
            <a:xfrm>
              <a:off x="2192958" y="2621466"/>
              <a:ext cx="89038" cy="66048"/>
            </a:xfrm>
            <a:custGeom>
              <a:rect b="b" l="l" r="r" t="t"/>
              <a:pathLst>
                <a:path extrusionOk="0" h="1491" w="2010">
                  <a:moveTo>
                    <a:pt x="714" y="1"/>
                  </a:moveTo>
                  <a:lnTo>
                    <a:pt x="714" y="1"/>
                  </a:lnTo>
                  <a:cubicBezTo>
                    <a:pt x="726" y="13"/>
                    <a:pt x="726" y="37"/>
                    <a:pt x="750" y="60"/>
                  </a:cubicBezTo>
                  <a:cubicBezTo>
                    <a:pt x="786" y="191"/>
                    <a:pt x="714" y="311"/>
                    <a:pt x="619" y="382"/>
                  </a:cubicBezTo>
                  <a:cubicBezTo>
                    <a:pt x="476" y="477"/>
                    <a:pt x="262" y="513"/>
                    <a:pt x="0" y="513"/>
                  </a:cubicBezTo>
                  <a:cubicBezTo>
                    <a:pt x="60" y="572"/>
                    <a:pt x="119" y="632"/>
                    <a:pt x="191" y="692"/>
                  </a:cubicBezTo>
                  <a:cubicBezTo>
                    <a:pt x="369" y="858"/>
                    <a:pt x="536" y="1025"/>
                    <a:pt x="726" y="1168"/>
                  </a:cubicBezTo>
                  <a:cubicBezTo>
                    <a:pt x="893" y="1299"/>
                    <a:pt x="1072" y="1442"/>
                    <a:pt x="1298" y="1477"/>
                  </a:cubicBezTo>
                  <a:cubicBezTo>
                    <a:pt x="1337" y="1487"/>
                    <a:pt x="1377" y="1491"/>
                    <a:pt x="1416" y="1491"/>
                  </a:cubicBezTo>
                  <a:cubicBezTo>
                    <a:pt x="1731" y="1491"/>
                    <a:pt x="2010" y="1206"/>
                    <a:pt x="1893" y="846"/>
                  </a:cubicBezTo>
                  <a:cubicBezTo>
                    <a:pt x="1834" y="656"/>
                    <a:pt x="1667" y="501"/>
                    <a:pt x="1488" y="394"/>
                  </a:cubicBezTo>
                  <a:cubicBezTo>
                    <a:pt x="1298" y="263"/>
                    <a:pt x="1084" y="156"/>
                    <a:pt x="869" y="60"/>
                  </a:cubicBezTo>
                  <a:cubicBezTo>
                    <a:pt x="822" y="37"/>
                    <a:pt x="762" y="13"/>
                    <a:pt x="7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0"/>
            <p:cNvSpPr/>
            <p:nvPr/>
          </p:nvSpPr>
          <p:spPr>
            <a:xfrm>
              <a:off x="1619129" y="3460770"/>
              <a:ext cx="151409" cy="322353"/>
            </a:xfrm>
            <a:custGeom>
              <a:rect b="b" l="l" r="r" t="t"/>
              <a:pathLst>
                <a:path extrusionOk="0" h="7277" w="3418">
                  <a:moveTo>
                    <a:pt x="2040" y="1"/>
                  </a:moveTo>
                  <a:cubicBezTo>
                    <a:pt x="1753" y="1"/>
                    <a:pt x="1516" y="211"/>
                    <a:pt x="1453" y="842"/>
                  </a:cubicBezTo>
                  <a:cubicBezTo>
                    <a:pt x="1429" y="1116"/>
                    <a:pt x="1488" y="4390"/>
                    <a:pt x="1941" y="5938"/>
                  </a:cubicBezTo>
                  <a:cubicBezTo>
                    <a:pt x="1738" y="6128"/>
                    <a:pt x="1453" y="6236"/>
                    <a:pt x="1155" y="6295"/>
                  </a:cubicBezTo>
                  <a:cubicBezTo>
                    <a:pt x="893" y="6331"/>
                    <a:pt x="607" y="6343"/>
                    <a:pt x="369" y="6450"/>
                  </a:cubicBezTo>
                  <a:cubicBezTo>
                    <a:pt x="143" y="6557"/>
                    <a:pt x="0" y="6831"/>
                    <a:pt x="131" y="7069"/>
                  </a:cubicBezTo>
                  <a:cubicBezTo>
                    <a:pt x="202" y="7188"/>
                    <a:pt x="333" y="7224"/>
                    <a:pt x="476" y="7248"/>
                  </a:cubicBezTo>
                  <a:cubicBezTo>
                    <a:pt x="619" y="7260"/>
                    <a:pt x="786" y="7271"/>
                    <a:pt x="929" y="7271"/>
                  </a:cubicBezTo>
                  <a:cubicBezTo>
                    <a:pt x="1012" y="7275"/>
                    <a:pt x="1097" y="7276"/>
                    <a:pt x="1183" y="7276"/>
                  </a:cubicBezTo>
                  <a:cubicBezTo>
                    <a:pt x="1389" y="7276"/>
                    <a:pt x="1599" y="7268"/>
                    <a:pt x="1810" y="7260"/>
                  </a:cubicBezTo>
                  <a:cubicBezTo>
                    <a:pt x="2107" y="7236"/>
                    <a:pt x="2405" y="7212"/>
                    <a:pt x="2703" y="7152"/>
                  </a:cubicBezTo>
                  <a:cubicBezTo>
                    <a:pt x="2977" y="7105"/>
                    <a:pt x="3179" y="6962"/>
                    <a:pt x="3227" y="6664"/>
                  </a:cubicBezTo>
                  <a:cubicBezTo>
                    <a:pt x="3250" y="6343"/>
                    <a:pt x="3227" y="6009"/>
                    <a:pt x="3227" y="5700"/>
                  </a:cubicBezTo>
                  <a:lnTo>
                    <a:pt x="3227" y="4664"/>
                  </a:lnTo>
                  <a:cubicBezTo>
                    <a:pt x="3417" y="2973"/>
                    <a:pt x="3393" y="842"/>
                    <a:pt x="3393" y="842"/>
                  </a:cubicBezTo>
                  <a:cubicBezTo>
                    <a:pt x="3393" y="842"/>
                    <a:pt x="2615" y="1"/>
                    <a:pt x="20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0"/>
            <p:cNvSpPr/>
            <p:nvPr/>
          </p:nvSpPr>
          <p:spPr>
            <a:xfrm>
              <a:off x="1683449" y="3460770"/>
              <a:ext cx="87089" cy="169172"/>
            </a:xfrm>
            <a:custGeom>
              <a:rect b="b" l="l" r="r" t="t"/>
              <a:pathLst>
                <a:path extrusionOk="0" h="3819" w="1966">
                  <a:moveTo>
                    <a:pt x="606" y="1"/>
                  </a:moveTo>
                  <a:cubicBezTo>
                    <a:pt x="318" y="1"/>
                    <a:pt x="80" y="211"/>
                    <a:pt x="13" y="842"/>
                  </a:cubicBezTo>
                  <a:cubicBezTo>
                    <a:pt x="1" y="1009"/>
                    <a:pt x="13" y="2342"/>
                    <a:pt x="155" y="3712"/>
                  </a:cubicBezTo>
                  <a:cubicBezTo>
                    <a:pt x="349" y="3688"/>
                    <a:pt x="553" y="3670"/>
                    <a:pt x="757" y="3670"/>
                  </a:cubicBezTo>
                  <a:cubicBezTo>
                    <a:pt x="867" y="3670"/>
                    <a:pt x="976" y="3675"/>
                    <a:pt x="1084" y="3688"/>
                  </a:cubicBezTo>
                  <a:cubicBezTo>
                    <a:pt x="1346" y="3712"/>
                    <a:pt x="1608" y="3759"/>
                    <a:pt x="1858" y="3819"/>
                  </a:cubicBezTo>
                  <a:cubicBezTo>
                    <a:pt x="1965" y="2330"/>
                    <a:pt x="1953" y="842"/>
                    <a:pt x="1953" y="842"/>
                  </a:cubicBezTo>
                  <a:cubicBezTo>
                    <a:pt x="1953" y="842"/>
                    <a:pt x="1181" y="1"/>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0"/>
            <p:cNvSpPr/>
            <p:nvPr/>
          </p:nvSpPr>
          <p:spPr>
            <a:xfrm>
              <a:off x="1200341" y="3347856"/>
              <a:ext cx="294490" cy="262330"/>
            </a:xfrm>
            <a:custGeom>
              <a:rect b="b" l="l" r="r" t="t"/>
              <a:pathLst>
                <a:path extrusionOk="0" h="5922" w="6648">
                  <a:moveTo>
                    <a:pt x="5904" y="0"/>
                  </a:moveTo>
                  <a:cubicBezTo>
                    <a:pt x="5723" y="0"/>
                    <a:pt x="5497" y="99"/>
                    <a:pt x="5215" y="343"/>
                  </a:cubicBezTo>
                  <a:cubicBezTo>
                    <a:pt x="5013" y="522"/>
                    <a:pt x="2834" y="2951"/>
                    <a:pt x="2108" y="4391"/>
                  </a:cubicBezTo>
                  <a:cubicBezTo>
                    <a:pt x="1834" y="4391"/>
                    <a:pt x="1548" y="4284"/>
                    <a:pt x="1298" y="4117"/>
                  </a:cubicBezTo>
                  <a:cubicBezTo>
                    <a:pt x="1072" y="3986"/>
                    <a:pt x="858" y="3796"/>
                    <a:pt x="608" y="3701"/>
                  </a:cubicBezTo>
                  <a:cubicBezTo>
                    <a:pt x="557" y="3685"/>
                    <a:pt x="503" y="3678"/>
                    <a:pt x="449" y="3678"/>
                  </a:cubicBezTo>
                  <a:cubicBezTo>
                    <a:pt x="253" y="3678"/>
                    <a:pt x="62" y="3781"/>
                    <a:pt x="24" y="3986"/>
                  </a:cubicBezTo>
                  <a:cubicBezTo>
                    <a:pt x="0" y="4129"/>
                    <a:pt x="72" y="4236"/>
                    <a:pt x="155" y="4344"/>
                  </a:cubicBezTo>
                  <a:cubicBezTo>
                    <a:pt x="262" y="4463"/>
                    <a:pt x="370" y="4570"/>
                    <a:pt x="477" y="4689"/>
                  </a:cubicBezTo>
                  <a:cubicBezTo>
                    <a:pt x="679" y="4891"/>
                    <a:pt x="893" y="5082"/>
                    <a:pt x="1108" y="5260"/>
                  </a:cubicBezTo>
                  <a:cubicBezTo>
                    <a:pt x="1334" y="5463"/>
                    <a:pt x="1596" y="5641"/>
                    <a:pt x="1822" y="5796"/>
                  </a:cubicBezTo>
                  <a:cubicBezTo>
                    <a:pt x="1939" y="5876"/>
                    <a:pt x="2069" y="5921"/>
                    <a:pt x="2195" y="5921"/>
                  </a:cubicBezTo>
                  <a:cubicBezTo>
                    <a:pt x="2313" y="5921"/>
                    <a:pt x="2427" y="5882"/>
                    <a:pt x="2525" y="5796"/>
                  </a:cubicBezTo>
                  <a:cubicBezTo>
                    <a:pt x="2763" y="5594"/>
                    <a:pt x="2977" y="5320"/>
                    <a:pt x="3191" y="5082"/>
                  </a:cubicBezTo>
                  <a:cubicBezTo>
                    <a:pt x="3441" y="4856"/>
                    <a:pt x="3680" y="4594"/>
                    <a:pt x="3918" y="4344"/>
                  </a:cubicBezTo>
                  <a:cubicBezTo>
                    <a:pt x="5204" y="3224"/>
                    <a:pt x="6632" y="1665"/>
                    <a:pt x="6632" y="1665"/>
                  </a:cubicBezTo>
                  <a:cubicBezTo>
                    <a:pt x="6632" y="1665"/>
                    <a:pt x="6648" y="0"/>
                    <a:pt x="59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0"/>
            <p:cNvSpPr/>
            <p:nvPr/>
          </p:nvSpPr>
          <p:spPr>
            <a:xfrm>
              <a:off x="1367520" y="3348387"/>
              <a:ext cx="127311" cy="160800"/>
            </a:xfrm>
            <a:custGeom>
              <a:rect b="b" l="l" r="r" t="t"/>
              <a:pathLst>
                <a:path extrusionOk="0" h="3630" w="2874">
                  <a:moveTo>
                    <a:pt x="2136" y="0"/>
                  </a:moveTo>
                  <a:cubicBezTo>
                    <a:pt x="1957" y="0"/>
                    <a:pt x="1733" y="99"/>
                    <a:pt x="1453" y="343"/>
                  </a:cubicBezTo>
                  <a:cubicBezTo>
                    <a:pt x="1346" y="438"/>
                    <a:pt x="703" y="1129"/>
                    <a:pt x="1" y="1998"/>
                  </a:cubicBezTo>
                  <a:cubicBezTo>
                    <a:pt x="406" y="2474"/>
                    <a:pt x="715" y="3034"/>
                    <a:pt x="929" y="3629"/>
                  </a:cubicBezTo>
                  <a:cubicBezTo>
                    <a:pt x="1953" y="2665"/>
                    <a:pt x="2858" y="1665"/>
                    <a:pt x="2858" y="1665"/>
                  </a:cubicBezTo>
                  <a:cubicBezTo>
                    <a:pt x="2858" y="1665"/>
                    <a:pt x="2874" y="0"/>
                    <a:pt x="21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0"/>
            <p:cNvSpPr/>
            <p:nvPr/>
          </p:nvSpPr>
          <p:spPr>
            <a:xfrm>
              <a:off x="2042613" y="3088760"/>
              <a:ext cx="250591" cy="262728"/>
            </a:xfrm>
            <a:custGeom>
              <a:rect b="b" l="l" r="r" t="t"/>
              <a:pathLst>
                <a:path extrusionOk="0" h="5931" w="5657">
                  <a:moveTo>
                    <a:pt x="1227" y="1"/>
                  </a:moveTo>
                  <a:cubicBezTo>
                    <a:pt x="1227" y="1"/>
                    <a:pt x="1" y="1656"/>
                    <a:pt x="239" y="2263"/>
                  </a:cubicBezTo>
                  <a:cubicBezTo>
                    <a:pt x="465" y="2882"/>
                    <a:pt x="4204" y="3156"/>
                    <a:pt x="4204" y="3227"/>
                  </a:cubicBezTo>
                  <a:cubicBezTo>
                    <a:pt x="4204" y="3299"/>
                    <a:pt x="3608" y="5490"/>
                    <a:pt x="3608" y="5490"/>
                  </a:cubicBezTo>
                  <a:lnTo>
                    <a:pt x="4370" y="5930"/>
                  </a:lnTo>
                  <a:cubicBezTo>
                    <a:pt x="4370" y="5930"/>
                    <a:pt x="5656" y="3168"/>
                    <a:pt x="5263" y="2263"/>
                  </a:cubicBezTo>
                  <a:cubicBezTo>
                    <a:pt x="4859" y="1370"/>
                    <a:pt x="1227" y="1"/>
                    <a:pt x="12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0"/>
            <p:cNvSpPr/>
            <p:nvPr/>
          </p:nvSpPr>
          <p:spPr>
            <a:xfrm>
              <a:off x="2042613" y="3088760"/>
              <a:ext cx="123989" cy="135063"/>
            </a:xfrm>
            <a:custGeom>
              <a:rect b="b" l="l" r="r" t="t"/>
              <a:pathLst>
                <a:path extrusionOk="0" h="3049" w="2799">
                  <a:moveTo>
                    <a:pt x="1227" y="1"/>
                  </a:moveTo>
                  <a:cubicBezTo>
                    <a:pt x="1227" y="1"/>
                    <a:pt x="1" y="1656"/>
                    <a:pt x="227" y="2275"/>
                  </a:cubicBezTo>
                  <a:cubicBezTo>
                    <a:pt x="358" y="2644"/>
                    <a:pt x="1715" y="2882"/>
                    <a:pt x="2799" y="3049"/>
                  </a:cubicBezTo>
                  <a:cubicBezTo>
                    <a:pt x="2656" y="2263"/>
                    <a:pt x="2561" y="1453"/>
                    <a:pt x="2644" y="656"/>
                  </a:cubicBezTo>
                  <a:lnTo>
                    <a:pt x="2644" y="584"/>
                  </a:lnTo>
                  <a:cubicBezTo>
                    <a:pt x="1870" y="239"/>
                    <a:pt x="1227" y="1"/>
                    <a:pt x="1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0"/>
            <p:cNvSpPr/>
            <p:nvPr/>
          </p:nvSpPr>
          <p:spPr>
            <a:xfrm>
              <a:off x="2115393" y="3304799"/>
              <a:ext cx="165407" cy="164299"/>
            </a:xfrm>
            <a:custGeom>
              <a:rect b="b" l="l" r="r" t="t"/>
              <a:pathLst>
                <a:path extrusionOk="0" h="3709" w="3734">
                  <a:moveTo>
                    <a:pt x="1963" y="1"/>
                  </a:moveTo>
                  <a:cubicBezTo>
                    <a:pt x="1484" y="1"/>
                    <a:pt x="977" y="132"/>
                    <a:pt x="608" y="303"/>
                  </a:cubicBezTo>
                  <a:cubicBezTo>
                    <a:pt x="227" y="482"/>
                    <a:pt x="60" y="767"/>
                    <a:pt x="25" y="1184"/>
                  </a:cubicBezTo>
                  <a:cubicBezTo>
                    <a:pt x="13" y="1303"/>
                    <a:pt x="48" y="1434"/>
                    <a:pt x="72" y="1553"/>
                  </a:cubicBezTo>
                  <a:cubicBezTo>
                    <a:pt x="84" y="1625"/>
                    <a:pt x="120" y="1684"/>
                    <a:pt x="144" y="1744"/>
                  </a:cubicBezTo>
                  <a:cubicBezTo>
                    <a:pt x="144" y="1756"/>
                    <a:pt x="168" y="1779"/>
                    <a:pt x="179" y="1779"/>
                  </a:cubicBezTo>
                  <a:cubicBezTo>
                    <a:pt x="84" y="1934"/>
                    <a:pt x="1" y="2113"/>
                    <a:pt x="13" y="2327"/>
                  </a:cubicBezTo>
                  <a:cubicBezTo>
                    <a:pt x="25" y="2589"/>
                    <a:pt x="191" y="2827"/>
                    <a:pt x="441" y="2887"/>
                  </a:cubicBezTo>
                  <a:cubicBezTo>
                    <a:pt x="498" y="2904"/>
                    <a:pt x="553" y="2912"/>
                    <a:pt x="608" y="2912"/>
                  </a:cubicBezTo>
                  <a:cubicBezTo>
                    <a:pt x="701" y="2912"/>
                    <a:pt x="791" y="2889"/>
                    <a:pt x="882" y="2851"/>
                  </a:cubicBezTo>
                  <a:lnTo>
                    <a:pt x="882" y="2851"/>
                  </a:lnTo>
                  <a:cubicBezTo>
                    <a:pt x="858" y="3065"/>
                    <a:pt x="918" y="3292"/>
                    <a:pt x="1132" y="3411"/>
                  </a:cubicBezTo>
                  <a:cubicBezTo>
                    <a:pt x="1217" y="3457"/>
                    <a:pt x="1308" y="3478"/>
                    <a:pt x="1399" y="3478"/>
                  </a:cubicBezTo>
                  <a:cubicBezTo>
                    <a:pt x="1562" y="3478"/>
                    <a:pt x="1724" y="3411"/>
                    <a:pt x="1846" y="3303"/>
                  </a:cubicBezTo>
                  <a:cubicBezTo>
                    <a:pt x="1858" y="3303"/>
                    <a:pt x="1858" y="3292"/>
                    <a:pt x="1858" y="3292"/>
                  </a:cubicBezTo>
                  <a:cubicBezTo>
                    <a:pt x="1906" y="3518"/>
                    <a:pt x="2037" y="3708"/>
                    <a:pt x="2275" y="3708"/>
                  </a:cubicBezTo>
                  <a:cubicBezTo>
                    <a:pt x="2501" y="3708"/>
                    <a:pt x="2632" y="3577"/>
                    <a:pt x="2715" y="3399"/>
                  </a:cubicBezTo>
                  <a:cubicBezTo>
                    <a:pt x="2775" y="3518"/>
                    <a:pt x="2858" y="3601"/>
                    <a:pt x="3001" y="3637"/>
                  </a:cubicBezTo>
                  <a:cubicBezTo>
                    <a:pt x="3060" y="3652"/>
                    <a:pt x="3114" y="3659"/>
                    <a:pt x="3163" y="3659"/>
                  </a:cubicBezTo>
                  <a:cubicBezTo>
                    <a:pt x="3734" y="3659"/>
                    <a:pt x="3702" y="2705"/>
                    <a:pt x="3680" y="2256"/>
                  </a:cubicBezTo>
                  <a:cubicBezTo>
                    <a:pt x="3680" y="2208"/>
                    <a:pt x="3680" y="2172"/>
                    <a:pt x="3656" y="2149"/>
                  </a:cubicBezTo>
                  <a:cubicBezTo>
                    <a:pt x="3620" y="1494"/>
                    <a:pt x="3501" y="672"/>
                    <a:pt x="2918" y="255"/>
                  </a:cubicBezTo>
                  <a:cubicBezTo>
                    <a:pt x="2659" y="73"/>
                    <a:pt x="2319" y="1"/>
                    <a:pt x="1963" y="1"/>
                  </a:cubicBezTo>
                  <a:close/>
                </a:path>
              </a:pathLst>
            </a:custGeom>
            <a:solidFill>
              <a:srgbClr val="D7F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0"/>
            <p:cNvSpPr/>
            <p:nvPr/>
          </p:nvSpPr>
          <p:spPr>
            <a:xfrm>
              <a:off x="2115925" y="3331909"/>
              <a:ext cx="169349" cy="139803"/>
            </a:xfrm>
            <a:custGeom>
              <a:rect b="b" l="l" r="r" t="t"/>
              <a:pathLst>
                <a:path extrusionOk="0" fill="none" h="3156" w="3823">
                  <a:moveTo>
                    <a:pt x="894" y="1"/>
                  </a:moveTo>
                  <a:cubicBezTo>
                    <a:pt x="894" y="1"/>
                    <a:pt x="36" y="1287"/>
                    <a:pt x="13" y="1489"/>
                  </a:cubicBezTo>
                  <a:cubicBezTo>
                    <a:pt x="1" y="1703"/>
                    <a:pt x="48" y="2441"/>
                    <a:pt x="870" y="2215"/>
                  </a:cubicBezTo>
                  <a:cubicBezTo>
                    <a:pt x="870" y="2215"/>
                    <a:pt x="596" y="2596"/>
                    <a:pt x="1120" y="2787"/>
                  </a:cubicBezTo>
                  <a:cubicBezTo>
                    <a:pt x="1656" y="2989"/>
                    <a:pt x="1858" y="2656"/>
                    <a:pt x="1858" y="2656"/>
                  </a:cubicBezTo>
                  <a:cubicBezTo>
                    <a:pt x="1858" y="2656"/>
                    <a:pt x="1775" y="3013"/>
                    <a:pt x="2275" y="3072"/>
                  </a:cubicBezTo>
                  <a:cubicBezTo>
                    <a:pt x="2596" y="3108"/>
                    <a:pt x="2727" y="2751"/>
                    <a:pt x="2727" y="2751"/>
                  </a:cubicBezTo>
                  <a:cubicBezTo>
                    <a:pt x="2727" y="2751"/>
                    <a:pt x="2894" y="3156"/>
                    <a:pt x="3370" y="2977"/>
                  </a:cubicBezTo>
                  <a:cubicBezTo>
                    <a:pt x="3823" y="2799"/>
                    <a:pt x="3608" y="1001"/>
                    <a:pt x="3608" y="100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0"/>
            <p:cNvSpPr/>
            <p:nvPr/>
          </p:nvSpPr>
          <p:spPr>
            <a:xfrm>
              <a:off x="1277330" y="2780228"/>
              <a:ext cx="250059" cy="261134"/>
            </a:xfrm>
            <a:custGeom>
              <a:rect b="b" l="l" r="r" t="t"/>
              <a:pathLst>
                <a:path extrusionOk="0" h="5895" w="5645">
                  <a:moveTo>
                    <a:pt x="1239" y="1"/>
                  </a:moveTo>
                  <a:cubicBezTo>
                    <a:pt x="1239" y="1"/>
                    <a:pt x="1" y="2799"/>
                    <a:pt x="406" y="3692"/>
                  </a:cubicBezTo>
                  <a:cubicBezTo>
                    <a:pt x="810" y="4585"/>
                    <a:pt x="4466" y="5894"/>
                    <a:pt x="4466" y="5894"/>
                  </a:cubicBezTo>
                  <a:cubicBezTo>
                    <a:pt x="4466" y="5894"/>
                    <a:pt x="5644" y="4227"/>
                    <a:pt x="5406" y="3596"/>
                  </a:cubicBezTo>
                  <a:cubicBezTo>
                    <a:pt x="5168" y="2977"/>
                    <a:pt x="1430" y="2763"/>
                    <a:pt x="1430" y="2692"/>
                  </a:cubicBezTo>
                  <a:cubicBezTo>
                    <a:pt x="1430" y="2632"/>
                    <a:pt x="2001" y="429"/>
                    <a:pt x="2001" y="429"/>
                  </a:cubicBezTo>
                  <a:lnTo>
                    <a:pt x="123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0"/>
            <p:cNvSpPr/>
            <p:nvPr/>
          </p:nvSpPr>
          <p:spPr>
            <a:xfrm>
              <a:off x="1402869" y="2907893"/>
              <a:ext cx="125583" cy="134000"/>
            </a:xfrm>
            <a:custGeom>
              <a:rect b="b" l="l" r="r" t="t"/>
              <a:pathLst>
                <a:path extrusionOk="0" h="3025" w="2835">
                  <a:moveTo>
                    <a:pt x="0" y="0"/>
                  </a:moveTo>
                  <a:lnTo>
                    <a:pt x="0" y="0"/>
                  </a:lnTo>
                  <a:cubicBezTo>
                    <a:pt x="191" y="774"/>
                    <a:pt x="274" y="1584"/>
                    <a:pt x="215" y="2381"/>
                  </a:cubicBezTo>
                  <a:lnTo>
                    <a:pt x="215" y="2465"/>
                  </a:lnTo>
                  <a:cubicBezTo>
                    <a:pt x="989" y="2786"/>
                    <a:pt x="1632" y="3024"/>
                    <a:pt x="1632" y="3024"/>
                  </a:cubicBezTo>
                  <a:cubicBezTo>
                    <a:pt x="1632" y="3024"/>
                    <a:pt x="2834" y="1357"/>
                    <a:pt x="2584" y="738"/>
                  </a:cubicBezTo>
                  <a:cubicBezTo>
                    <a:pt x="2441" y="357"/>
                    <a:pt x="1084" y="14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0"/>
            <p:cNvSpPr/>
            <p:nvPr/>
          </p:nvSpPr>
          <p:spPr>
            <a:xfrm>
              <a:off x="1286987" y="2662087"/>
              <a:ext cx="164964" cy="165363"/>
            </a:xfrm>
            <a:custGeom>
              <a:rect b="b" l="l" r="r" t="t"/>
              <a:pathLst>
                <a:path extrusionOk="0" h="3733" w="3724">
                  <a:moveTo>
                    <a:pt x="1426" y="1"/>
                  </a:moveTo>
                  <a:cubicBezTo>
                    <a:pt x="1200" y="1"/>
                    <a:pt x="1069" y="132"/>
                    <a:pt x="973" y="310"/>
                  </a:cubicBezTo>
                  <a:cubicBezTo>
                    <a:pt x="914" y="215"/>
                    <a:pt x="831" y="120"/>
                    <a:pt x="688" y="72"/>
                  </a:cubicBezTo>
                  <a:cubicBezTo>
                    <a:pt x="642" y="62"/>
                    <a:pt x="600" y="57"/>
                    <a:pt x="561" y="57"/>
                  </a:cubicBezTo>
                  <a:cubicBezTo>
                    <a:pt x="0" y="57"/>
                    <a:pt x="24" y="1034"/>
                    <a:pt x="69" y="1501"/>
                  </a:cubicBezTo>
                  <a:cubicBezTo>
                    <a:pt x="69" y="1549"/>
                    <a:pt x="69" y="1584"/>
                    <a:pt x="80" y="1608"/>
                  </a:cubicBezTo>
                  <a:cubicBezTo>
                    <a:pt x="140" y="2263"/>
                    <a:pt x="259" y="3084"/>
                    <a:pt x="854" y="3489"/>
                  </a:cubicBezTo>
                  <a:cubicBezTo>
                    <a:pt x="1117" y="3662"/>
                    <a:pt x="1449" y="3733"/>
                    <a:pt x="1794" y="3733"/>
                  </a:cubicBezTo>
                  <a:cubicBezTo>
                    <a:pt x="2279" y="3733"/>
                    <a:pt x="2788" y="3594"/>
                    <a:pt x="3164" y="3406"/>
                  </a:cubicBezTo>
                  <a:cubicBezTo>
                    <a:pt x="3545" y="3227"/>
                    <a:pt x="3712" y="2930"/>
                    <a:pt x="3724" y="2513"/>
                  </a:cubicBezTo>
                  <a:cubicBezTo>
                    <a:pt x="3724" y="2394"/>
                    <a:pt x="3712" y="2263"/>
                    <a:pt x="3688" y="2144"/>
                  </a:cubicBezTo>
                  <a:cubicBezTo>
                    <a:pt x="3664" y="2072"/>
                    <a:pt x="3640" y="2013"/>
                    <a:pt x="3593" y="1953"/>
                  </a:cubicBezTo>
                  <a:cubicBezTo>
                    <a:pt x="3581" y="1941"/>
                    <a:pt x="3581" y="1918"/>
                    <a:pt x="3569" y="1918"/>
                  </a:cubicBezTo>
                  <a:cubicBezTo>
                    <a:pt x="3652" y="1763"/>
                    <a:pt x="3724" y="1560"/>
                    <a:pt x="3712" y="1370"/>
                  </a:cubicBezTo>
                  <a:cubicBezTo>
                    <a:pt x="3700" y="1108"/>
                    <a:pt x="3533" y="870"/>
                    <a:pt x="3271" y="810"/>
                  </a:cubicBezTo>
                  <a:cubicBezTo>
                    <a:pt x="3215" y="793"/>
                    <a:pt x="3159" y="785"/>
                    <a:pt x="3105" y="785"/>
                  </a:cubicBezTo>
                  <a:cubicBezTo>
                    <a:pt x="3012" y="785"/>
                    <a:pt x="2921" y="808"/>
                    <a:pt x="2831" y="846"/>
                  </a:cubicBezTo>
                  <a:cubicBezTo>
                    <a:pt x="2855" y="632"/>
                    <a:pt x="2771" y="406"/>
                    <a:pt x="2569" y="286"/>
                  </a:cubicBezTo>
                  <a:cubicBezTo>
                    <a:pt x="2485" y="240"/>
                    <a:pt x="2395" y="219"/>
                    <a:pt x="2305" y="219"/>
                  </a:cubicBezTo>
                  <a:cubicBezTo>
                    <a:pt x="2141" y="219"/>
                    <a:pt x="1978" y="290"/>
                    <a:pt x="1854" y="406"/>
                  </a:cubicBezTo>
                  <a:cubicBezTo>
                    <a:pt x="1843" y="406"/>
                    <a:pt x="1843" y="417"/>
                    <a:pt x="1843" y="417"/>
                  </a:cubicBezTo>
                  <a:cubicBezTo>
                    <a:pt x="1795" y="191"/>
                    <a:pt x="1664" y="1"/>
                    <a:pt x="1426" y="1"/>
                  </a:cubicBezTo>
                  <a:close/>
                </a:path>
              </a:pathLst>
            </a:custGeom>
            <a:solidFill>
              <a:srgbClr val="D7F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0"/>
            <p:cNvSpPr/>
            <p:nvPr/>
          </p:nvSpPr>
          <p:spPr>
            <a:xfrm>
              <a:off x="1363843" y="2729596"/>
              <a:ext cx="82305" cy="69148"/>
            </a:xfrm>
            <a:custGeom>
              <a:rect b="b" l="l" r="r" t="t"/>
              <a:pathLst>
                <a:path extrusionOk="0" fill="none" h="1561" w="1858">
                  <a:moveTo>
                    <a:pt x="1858" y="441"/>
                  </a:moveTo>
                  <a:cubicBezTo>
                    <a:pt x="1858" y="441"/>
                    <a:pt x="727" y="1"/>
                    <a:pt x="358" y="298"/>
                  </a:cubicBezTo>
                  <a:cubicBezTo>
                    <a:pt x="0" y="596"/>
                    <a:pt x="929" y="1048"/>
                    <a:pt x="1143" y="1072"/>
                  </a:cubicBezTo>
                  <a:cubicBezTo>
                    <a:pt x="1143" y="1072"/>
                    <a:pt x="143" y="751"/>
                    <a:pt x="143" y="156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0"/>
            <p:cNvSpPr/>
            <p:nvPr/>
          </p:nvSpPr>
          <p:spPr>
            <a:xfrm>
              <a:off x="1397598" y="2687957"/>
              <a:ext cx="53821" cy="60156"/>
            </a:xfrm>
            <a:custGeom>
              <a:rect b="b" l="l" r="r" t="t"/>
              <a:pathLst>
                <a:path extrusionOk="0" fill="none" h="1358" w="1215">
                  <a:moveTo>
                    <a:pt x="1072" y="1357"/>
                  </a:moveTo>
                  <a:cubicBezTo>
                    <a:pt x="1072" y="1357"/>
                    <a:pt x="1215" y="976"/>
                    <a:pt x="1203" y="679"/>
                  </a:cubicBezTo>
                  <a:cubicBezTo>
                    <a:pt x="1191" y="345"/>
                    <a:pt x="905" y="0"/>
                    <a:pt x="358" y="298"/>
                  </a:cubicBezTo>
                  <a:cubicBezTo>
                    <a:pt x="358" y="298"/>
                    <a:pt x="0" y="643"/>
                    <a:pt x="24" y="114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0"/>
            <p:cNvSpPr/>
            <p:nvPr/>
          </p:nvSpPr>
          <p:spPr>
            <a:xfrm>
              <a:off x="1356445" y="2672630"/>
              <a:ext cx="57011" cy="79160"/>
            </a:xfrm>
            <a:custGeom>
              <a:rect b="b" l="l" r="r" t="t"/>
              <a:pathLst>
                <a:path extrusionOk="0" fill="none" h="1787" w="1287">
                  <a:moveTo>
                    <a:pt x="1287" y="632"/>
                  </a:moveTo>
                  <a:cubicBezTo>
                    <a:pt x="1287" y="632"/>
                    <a:pt x="1251" y="1"/>
                    <a:pt x="834" y="1"/>
                  </a:cubicBezTo>
                  <a:cubicBezTo>
                    <a:pt x="417" y="1"/>
                    <a:pt x="310" y="179"/>
                    <a:pt x="275" y="334"/>
                  </a:cubicBezTo>
                  <a:cubicBezTo>
                    <a:pt x="227" y="489"/>
                    <a:pt x="1" y="1263"/>
                    <a:pt x="167" y="1525"/>
                  </a:cubicBezTo>
                  <a:cubicBezTo>
                    <a:pt x="334" y="1787"/>
                    <a:pt x="501" y="1596"/>
                    <a:pt x="501" y="159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0"/>
            <p:cNvSpPr/>
            <p:nvPr/>
          </p:nvSpPr>
          <p:spPr>
            <a:xfrm>
              <a:off x="1322691" y="2658942"/>
              <a:ext cx="47000" cy="89171"/>
            </a:xfrm>
            <a:custGeom>
              <a:rect b="b" l="l" r="r" t="t"/>
              <a:pathLst>
                <a:path extrusionOk="0" fill="none" h="2013" w="1061">
                  <a:moveTo>
                    <a:pt x="1060" y="488"/>
                  </a:moveTo>
                  <a:cubicBezTo>
                    <a:pt x="1060" y="488"/>
                    <a:pt x="1037" y="0"/>
                    <a:pt x="513" y="107"/>
                  </a:cubicBezTo>
                  <a:cubicBezTo>
                    <a:pt x="1" y="227"/>
                    <a:pt x="48" y="1215"/>
                    <a:pt x="48" y="1215"/>
                  </a:cubicBezTo>
                  <a:cubicBezTo>
                    <a:pt x="48" y="1215"/>
                    <a:pt x="1" y="2012"/>
                    <a:pt x="453" y="1989"/>
                  </a:cubicBezTo>
                  <a:cubicBezTo>
                    <a:pt x="918" y="1977"/>
                    <a:pt x="858" y="1643"/>
                    <a:pt x="858" y="164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0"/>
            <p:cNvSpPr/>
            <p:nvPr/>
          </p:nvSpPr>
          <p:spPr>
            <a:xfrm>
              <a:off x="1288936" y="2662087"/>
              <a:ext cx="41728" cy="89171"/>
            </a:xfrm>
            <a:custGeom>
              <a:rect b="b" l="l" r="r" t="t"/>
              <a:pathLst>
                <a:path extrusionOk="0" fill="none" h="2013" w="942">
                  <a:moveTo>
                    <a:pt x="941" y="346"/>
                  </a:moveTo>
                  <a:cubicBezTo>
                    <a:pt x="941" y="346"/>
                    <a:pt x="870" y="1"/>
                    <a:pt x="537" y="36"/>
                  </a:cubicBezTo>
                  <a:cubicBezTo>
                    <a:pt x="215" y="60"/>
                    <a:pt x="25" y="644"/>
                    <a:pt x="1" y="906"/>
                  </a:cubicBezTo>
                  <a:cubicBezTo>
                    <a:pt x="1" y="1191"/>
                    <a:pt x="60" y="1858"/>
                    <a:pt x="406" y="1930"/>
                  </a:cubicBezTo>
                  <a:cubicBezTo>
                    <a:pt x="751" y="2013"/>
                    <a:pt x="834" y="1477"/>
                    <a:pt x="834" y="147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0"/>
            <p:cNvSpPr/>
            <p:nvPr/>
          </p:nvSpPr>
          <p:spPr>
            <a:xfrm>
              <a:off x="1306877" y="2563481"/>
              <a:ext cx="854454" cy="1007724"/>
            </a:xfrm>
            <a:custGeom>
              <a:rect b="b" l="l" r="r" t="t"/>
              <a:pathLst>
                <a:path extrusionOk="0" h="22749" w="19289">
                  <a:moveTo>
                    <a:pt x="12490" y="0"/>
                  </a:moveTo>
                  <a:lnTo>
                    <a:pt x="11109" y="2953"/>
                  </a:lnTo>
                  <a:cubicBezTo>
                    <a:pt x="10655" y="2812"/>
                    <a:pt x="10192" y="2744"/>
                    <a:pt x="9734" y="2744"/>
                  </a:cubicBezTo>
                  <a:cubicBezTo>
                    <a:pt x="7995" y="2744"/>
                    <a:pt x="6334" y="3725"/>
                    <a:pt x="5561" y="5394"/>
                  </a:cubicBezTo>
                  <a:lnTo>
                    <a:pt x="405" y="16431"/>
                  </a:lnTo>
                  <a:cubicBezTo>
                    <a:pt x="393" y="16443"/>
                    <a:pt x="393" y="16455"/>
                    <a:pt x="382" y="16467"/>
                  </a:cubicBezTo>
                  <a:cubicBezTo>
                    <a:pt x="1" y="17264"/>
                    <a:pt x="2584" y="19229"/>
                    <a:pt x="6097" y="20860"/>
                  </a:cubicBezTo>
                  <a:cubicBezTo>
                    <a:pt x="8633" y="22051"/>
                    <a:pt x="10979" y="22749"/>
                    <a:pt x="12227" y="22749"/>
                  </a:cubicBezTo>
                  <a:cubicBezTo>
                    <a:pt x="12713" y="22749"/>
                    <a:pt x="13033" y="22643"/>
                    <a:pt x="13133" y="22420"/>
                  </a:cubicBezTo>
                  <a:cubicBezTo>
                    <a:pt x="13133" y="22408"/>
                    <a:pt x="13145" y="22396"/>
                    <a:pt x="13145" y="22384"/>
                  </a:cubicBezTo>
                  <a:lnTo>
                    <a:pt x="18312" y="11371"/>
                  </a:lnTo>
                  <a:cubicBezTo>
                    <a:pt x="19289" y="9251"/>
                    <a:pt x="18539" y="6763"/>
                    <a:pt x="16610" y="5537"/>
                  </a:cubicBezTo>
                  <a:lnTo>
                    <a:pt x="18003" y="2572"/>
                  </a:lnTo>
                  <a:lnTo>
                    <a:pt x="1249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0"/>
            <p:cNvSpPr/>
            <p:nvPr/>
          </p:nvSpPr>
          <p:spPr>
            <a:xfrm>
              <a:off x="1332702" y="2962734"/>
              <a:ext cx="782737" cy="590131"/>
            </a:xfrm>
            <a:custGeom>
              <a:rect b="b" l="l" r="r" t="t"/>
              <a:pathLst>
                <a:path extrusionOk="0" h="13322" w="17670">
                  <a:moveTo>
                    <a:pt x="3823" y="0"/>
                  </a:moveTo>
                  <a:lnTo>
                    <a:pt x="370" y="7382"/>
                  </a:lnTo>
                  <a:cubicBezTo>
                    <a:pt x="358" y="7394"/>
                    <a:pt x="358" y="7418"/>
                    <a:pt x="346" y="7430"/>
                  </a:cubicBezTo>
                  <a:cubicBezTo>
                    <a:pt x="1" y="8156"/>
                    <a:pt x="2394" y="10002"/>
                    <a:pt x="5716" y="11549"/>
                  </a:cubicBezTo>
                  <a:cubicBezTo>
                    <a:pt x="8111" y="12669"/>
                    <a:pt x="10319" y="13322"/>
                    <a:pt x="11487" y="13322"/>
                  </a:cubicBezTo>
                  <a:cubicBezTo>
                    <a:pt x="11934" y="13322"/>
                    <a:pt x="12228" y="13226"/>
                    <a:pt x="12324" y="13026"/>
                  </a:cubicBezTo>
                  <a:cubicBezTo>
                    <a:pt x="12324" y="13014"/>
                    <a:pt x="12336" y="12990"/>
                    <a:pt x="12336" y="12978"/>
                  </a:cubicBezTo>
                  <a:lnTo>
                    <a:pt x="17170" y="2632"/>
                  </a:lnTo>
                  <a:cubicBezTo>
                    <a:pt x="17575" y="1786"/>
                    <a:pt x="17670" y="869"/>
                    <a:pt x="17503" y="12"/>
                  </a:cubicBezTo>
                  <a:lnTo>
                    <a:pt x="3823" y="12"/>
                  </a:lnTo>
                  <a:lnTo>
                    <a:pt x="3823" y="0"/>
                  </a:lnTo>
                  <a:close/>
                </a:path>
              </a:pathLst>
            </a:custGeom>
            <a:solidFill>
              <a:srgbClr val="D7F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0"/>
            <p:cNvSpPr/>
            <p:nvPr/>
          </p:nvSpPr>
          <p:spPr>
            <a:xfrm>
              <a:off x="1333765" y="3022845"/>
              <a:ext cx="779060" cy="529488"/>
            </a:xfrm>
            <a:custGeom>
              <a:rect b="b" l="l" r="r" t="t"/>
              <a:pathLst>
                <a:path extrusionOk="0" h="11953" w="17587">
                  <a:moveTo>
                    <a:pt x="17586" y="1"/>
                  </a:moveTo>
                  <a:cubicBezTo>
                    <a:pt x="17181" y="417"/>
                    <a:pt x="16741" y="798"/>
                    <a:pt x="16300" y="1156"/>
                  </a:cubicBezTo>
                  <a:cubicBezTo>
                    <a:pt x="15705" y="1656"/>
                    <a:pt x="15074" y="2108"/>
                    <a:pt x="14431" y="2549"/>
                  </a:cubicBezTo>
                  <a:cubicBezTo>
                    <a:pt x="13729" y="3025"/>
                    <a:pt x="13014" y="3477"/>
                    <a:pt x="12240" y="3858"/>
                  </a:cubicBezTo>
                  <a:cubicBezTo>
                    <a:pt x="10526" y="4656"/>
                    <a:pt x="8669" y="5108"/>
                    <a:pt x="6775" y="5144"/>
                  </a:cubicBezTo>
                  <a:cubicBezTo>
                    <a:pt x="6663" y="5147"/>
                    <a:pt x="6550" y="5148"/>
                    <a:pt x="6437" y="5148"/>
                  </a:cubicBezTo>
                  <a:cubicBezTo>
                    <a:pt x="4693" y="5148"/>
                    <a:pt x="2957" y="4802"/>
                    <a:pt x="1358" y="4120"/>
                  </a:cubicBezTo>
                  <a:lnTo>
                    <a:pt x="1275" y="4073"/>
                  </a:lnTo>
                  <a:lnTo>
                    <a:pt x="382" y="6001"/>
                  </a:lnTo>
                  <a:cubicBezTo>
                    <a:pt x="358" y="6013"/>
                    <a:pt x="358" y="6025"/>
                    <a:pt x="346" y="6037"/>
                  </a:cubicBezTo>
                  <a:cubicBezTo>
                    <a:pt x="1" y="6775"/>
                    <a:pt x="2418" y="8633"/>
                    <a:pt x="5740" y="10180"/>
                  </a:cubicBezTo>
                  <a:cubicBezTo>
                    <a:pt x="8135" y="11300"/>
                    <a:pt x="10349" y="11953"/>
                    <a:pt x="11521" y="11953"/>
                  </a:cubicBezTo>
                  <a:cubicBezTo>
                    <a:pt x="11968" y="11953"/>
                    <a:pt x="12264" y="11858"/>
                    <a:pt x="12359" y="11657"/>
                  </a:cubicBezTo>
                  <a:cubicBezTo>
                    <a:pt x="12359" y="11633"/>
                    <a:pt x="12371" y="11621"/>
                    <a:pt x="12371" y="11609"/>
                  </a:cubicBezTo>
                  <a:lnTo>
                    <a:pt x="17229" y="1239"/>
                  </a:lnTo>
                  <a:cubicBezTo>
                    <a:pt x="17420" y="834"/>
                    <a:pt x="17539" y="417"/>
                    <a:pt x="17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0"/>
            <p:cNvSpPr/>
            <p:nvPr/>
          </p:nvSpPr>
          <p:spPr>
            <a:xfrm>
              <a:off x="1501475" y="2919987"/>
              <a:ext cx="608160" cy="88152"/>
            </a:xfrm>
            <a:custGeom>
              <a:rect b="b" l="l" r="r" t="t"/>
              <a:pathLst>
                <a:path extrusionOk="0" h="1990" w="13729">
                  <a:moveTo>
                    <a:pt x="6859" y="1"/>
                  </a:moveTo>
                  <a:cubicBezTo>
                    <a:pt x="3073" y="1"/>
                    <a:pt x="1" y="441"/>
                    <a:pt x="1" y="1001"/>
                  </a:cubicBezTo>
                  <a:cubicBezTo>
                    <a:pt x="1" y="1549"/>
                    <a:pt x="3085" y="1989"/>
                    <a:pt x="6859" y="1989"/>
                  </a:cubicBezTo>
                  <a:cubicBezTo>
                    <a:pt x="10657" y="1989"/>
                    <a:pt x="13729" y="1549"/>
                    <a:pt x="13729" y="1001"/>
                  </a:cubicBezTo>
                  <a:cubicBezTo>
                    <a:pt x="13729" y="441"/>
                    <a:pt x="10657" y="1"/>
                    <a:pt x="6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0"/>
            <p:cNvSpPr/>
            <p:nvPr/>
          </p:nvSpPr>
          <p:spPr>
            <a:xfrm>
              <a:off x="1669761" y="2864083"/>
              <a:ext cx="90190" cy="75483"/>
            </a:xfrm>
            <a:custGeom>
              <a:rect b="b" l="l" r="r" t="t"/>
              <a:pathLst>
                <a:path extrusionOk="0" fill="none" h="1704" w="2036">
                  <a:moveTo>
                    <a:pt x="262" y="1"/>
                  </a:moveTo>
                  <a:cubicBezTo>
                    <a:pt x="107" y="322"/>
                    <a:pt x="12" y="679"/>
                    <a:pt x="0" y="1049"/>
                  </a:cubicBezTo>
                  <a:cubicBezTo>
                    <a:pt x="0" y="1203"/>
                    <a:pt x="12" y="1346"/>
                    <a:pt x="83" y="1465"/>
                  </a:cubicBezTo>
                  <a:cubicBezTo>
                    <a:pt x="191" y="1632"/>
                    <a:pt x="417" y="1703"/>
                    <a:pt x="607" y="1680"/>
                  </a:cubicBezTo>
                  <a:cubicBezTo>
                    <a:pt x="798" y="1644"/>
                    <a:pt x="976" y="1549"/>
                    <a:pt x="1143" y="1430"/>
                  </a:cubicBezTo>
                  <a:cubicBezTo>
                    <a:pt x="1512" y="1156"/>
                    <a:pt x="1834" y="799"/>
                    <a:pt x="2036" y="394"/>
                  </a:cubicBezTo>
                </a:path>
              </a:pathLst>
            </a:custGeom>
            <a:solidFill>
              <a:schemeClr val="dk1"/>
            </a:solid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0"/>
            <p:cNvSpPr/>
            <p:nvPr/>
          </p:nvSpPr>
          <p:spPr>
            <a:xfrm>
              <a:off x="1883363" y="2923176"/>
              <a:ext cx="90234" cy="75970"/>
            </a:xfrm>
            <a:custGeom>
              <a:rect b="b" l="l" r="r" t="t"/>
              <a:pathLst>
                <a:path extrusionOk="0" fill="none" h="1715" w="2037">
                  <a:moveTo>
                    <a:pt x="262" y="0"/>
                  </a:moveTo>
                  <a:cubicBezTo>
                    <a:pt x="107" y="334"/>
                    <a:pt x="12" y="691"/>
                    <a:pt x="0" y="1060"/>
                  </a:cubicBezTo>
                  <a:cubicBezTo>
                    <a:pt x="0" y="1203"/>
                    <a:pt x="12" y="1358"/>
                    <a:pt x="83" y="1477"/>
                  </a:cubicBezTo>
                  <a:cubicBezTo>
                    <a:pt x="191" y="1643"/>
                    <a:pt x="417" y="1715"/>
                    <a:pt x="607" y="1679"/>
                  </a:cubicBezTo>
                  <a:cubicBezTo>
                    <a:pt x="798" y="1655"/>
                    <a:pt x="976" y="1548"/>
                    <a:pt x="1143" y="1429"/>
                  </a:cubicBezTo>
                  <a:cubicBezTo>
                    <a:pt x="1512" y="1167"/>
                    <a:pt x="1834" y="810"/>
                    <a:pt x="2036" y="405"/>
                  </a:cubicBezTo>
                </a:path>
              </a:pathLst>
            </a:custGeom>
            <a:solidFill>
              <a:schemeClr val="dk1"/>
            </a:solid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8" name="Google Shape;2728;p50"/>
            <p:cNvGrpSpPr/>
            <p:nvPr/>
          </p:nvGrpSpPr>
          <p:grpSpPr>
            <a:xfrm>
              <a:off x="1665509" y="3038128"/>
              <a:ext cx="202572" cy="69680"/>
              <a:chOff x="1665509" y="3038128"/>
              <a:chExt cx="202572" cy="69680"/>
            </a:xfrm>
          </p:grpSpPr>
          <p:sp>
            <p:nvSpPr>
              <p:cNvPr id="2729" name="Google Shape;2729;p50"/>
              <p:cNvSpPr/>
              <p:nvPr/>
            </p:nvSpPr>
            <p:spPr>
              <a:xfrm>
                <a:off x="1665509" y="3041317"/>
                <a:ext cx="196769" cy="48550"/>
              </a:xfrm>
              <a:custGeom>
                <a:rect b="b" l="l" r="r" t="t"/>
                <a:pathLst>
                  <a:path extrusionOk="0" fill="none" h="1096" w="4442">
                    <a:moveTo>
                      <a:pt x="1" y="0"/>
                    </a:moveTo>
                    <a:cubicBezTo>
                      <a:pt x="513" y="608"/>
                      <a:pt x="1299" y="917"/>
                      <a:pt x="2084" y="1012"/>
                    </a:cubicBezTo>
                    <a:cubicBezTo>
                      <a:pt x="2882" y="1096"/>
                      <a:pt x="3668" y="977"/>
                      <a:pt x="4442" y="84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0"/>
              <p:cNvSpPr/>
              <p:nvPr/>
            </p:nvSpPr>
            <p:spPr>
              <a:xfrm>
                <a:off x="1846419" y="3038128"/>
                <a:ext cx="21661" cy="69680"/>
              </a:xfrm>
              <a:custGeom>
                <a:rect b="b" l="l" r="r" t="t"/>
                <a:pathLst>
                  <a:path extrusionOk="0" fill="none" h="1573" w="489">
                    <a:moveTo>
                      <a:pt x="1" y="1"/>
                    </a:moveTo>
                    <a:cubicBezTo>
                      <a:pt x="382" y="418"/>
                      <a:pt x="489" y="1072"/>
                      <a:pt x="251" y="157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1" name="Google Shape;2731;p50"/>
            <p:cNvSpPr/>
            <p:nvPr/>
          </p:nvSpPr>
          <p:spPr>
            <a:xfrm>
              <a:off x="1688189" y="2770660"/>
              <a:ext cx="105029" cy="35704"/>
            </a:xfrm>
            <a:custGeom>
              <a:rect b="b" l="l" r="r" t="t"/>
              <a:pathLst>
                <a:path extrusionOk="0" h="806" w="2371">
                  <a:moveTo>
                    <a:pt x="1143" y="0"/>
                  </a:moveTo>
                  <a:cubicBezTo>
                    <a:pt x="1115" y="0"/>
                    <a:pt x="1088" y="1"/>
                    <a:pt x="1060" y="2"/>
                  </a:cubicBezTo>
                  <a:cubicBezTo>
                    <a:pt x="834" y="26"/>
                    <a:pt x="608" y="62"/>
                    <a:pt x="406" y="169"/>
                  </a:cubicBezTo>
                  <a:cubicBezTo>
                    <a:pt x="310" y="217"/>
                    <a:pt x="203" y="276"/>
                    <a:pt x="144" y="360"/>
                  </a:cubicBezTo>
                  <a:cubicBezTo>
                    <a:pt x="120" y="395"/>
                    <a:pt x="84" y="443"/>
                    <a:pt x="60" y="467"/>
                  </a:cubicBezTo>
                  <a:cubicBezTo>
                    <a:pt x="48" y="479"/>
                    <a:pt x="25" y="562"/>
                    <a:pt x="25" y="562"/>
                  </a:cubicBezTo>
                  <a:cubicBezTo>
                    <a:pt x="25" y="574"/>
                    <a:pt x="13" y="598"/>
                    <a:pt x="13" y="598"/>
                  </a:cubicBezTo>
                  <a:cubicBezTo>
                    <a:pt x="1" y="657"/>
                    <a:pt x="25" y="705"/>
                    <a:pt x="84" y="717"/>
                  </a:cubicBezTo>
                  <a:cubicBezTo>
                    <a:pt x="108" y="741"/>
                    <a:pt x="120" y="741"/>
                    <a:pt x="144" y="741"/>
                  </a:cubicBezTo>
                  <a:cubicBezTo>
                    <a:pt x="120" y="741"/>
                    <a:pt x="120" y="753"/>
                    <a:pt x="179" y="753"/>
                  </a:cubicBezTo>
                  <a:cubicBezTo>
                    <a:pt x="190" y="756"/>
                    <a:pt x="201" y="757"/>
                    <a:pt x="214" y="757"/>
                  </a:cubicBezTo>
                  <a:cubicBezTo>
                    <a:pt x="243" y="757"/>
                    <a:pt x="277" y="749"/>
                    <a:pt x="310" y="741"/>
                  </a:cubicBezTo>
                  <a:cubicBezTo>
                    <a:pt x="330" y="742"/>
                    <a:pt x="350" y="743"/>
                    <a:pt x="370" y="743"/>
                  </a:cubicBezTo>
                  <a:cubicBezTo>
                    <a:pt x="493" y="743"/>
                    <a:pt x="616" y="715"/>
                    <a:pt x="739" y="705"/>
                  </a:cubicBezTo>
                  <a:cubicBezTo>
                    <a:pt x="775" y="705"/>
                    <a:pt x="810" y="693"/>
                    <a:pt x="846" y="693"/>
                  </a:cubicBezTo>
                  <a:lnTo>
                    <a:pt x="906" y="693"/>
                  </a:lnTo>
                  <a:cubicBezTo>
                    <a:pt x="953" y="693"/>
                    <a:pt x="1011" y="688"/>
                    <a:pt x="1066" y="688"/>
                  </a:cubicBezTo>
                  <a:cubicBezTo>
                    <a:pt x="1093" y="688"/>
                    <a:pt x="1120" y="689"/>
                    <a:pt x="1144" y="693"/>
                  </a:cubicBezTo>
                  <a:cubicBezTo>
                    <a:pt x="1215" y="693"/>
                    <a:pt x="1299" y="705"/>
                    <a:pt x="1370" y="705"/>
                  </a:cubicBezTo>
                  <a:lnTo>
                    <a:pt x="1430" y="705"/>
                  </a:lnTo>
                  <a:cubicBezTo>
                    <a:pt x="1465" y="705"/>
                    <a:pt x="1501" y="717"/>
                    <a:pt x="1537" y="741"/>
                  </a:cubicBezTo>
                  <a:cubicBezTo>
                    <a:pt x="1620" y="753"/>
                    <a:pt x="1691" y="776"/>
                    <a:pt x="1787" y="800"/>
                  </a:cubicBezTo>
                  <a:cubicBezTo>
                    <a:pt x="1803" y="800"/>
                    <a:pt x="1818" y="805"/>
                    <a:pt x="1834" y="805"/>
                  </a:cubicBezTo>
                  <a:cubicBezTo>
                    <a:pt x="1842" y="805"/>
                    <a:pt x="1850" y="804"/>
                    <a:pt x="1858" y="800"/>
                  </a:cubicBezTo>
                  <a:cubicBezTo>
                    <a:pt x="1906" y="788"/>
                    <a:pt x="1933" y="782"/>
                    <a:pt x="1941" y="782"/>
                  </a:cubicBezTo>
                  <a:cubicBezTo>
                    <a:pt x="1950" y="782"/>
                    <a:pt x="1941" y="788"/>
                    <a:pt x="1918" y="800"/>
                  </a:cubicBezTo>
                  <a:cubicBezTo>
                    <a:pt x="1965" y="800"/>
                    <a:pt x="2013" y="800"/>
                    <a:pt x="2049" y="776"/>
                  </a:cubicBezTo>
                  <a:cubicBezTo>
                    <a:pt x="2080" y="784"/>
                    <a:pt x="2112" y="790"/>
                    <a:pt x="2142" y="790"/>
                  </a:cubicBezTo>
                  <a:cubicBezTo>
                    <a:pt x="2202" y="790"/>
                    <a:pt x="2255" y="768"/>
                    <a:pt x="2287" y="705"/>
                  </a:cubicBezTo>
                  <a:cubicBezTo>
                    <a:pt x="2370" y="586"/>
                    <a:pt x="2311" y="502"/>
                    <a:pt x="2227" y="419"/>
                  </a:cubicBezTo>
                  <a:cubicBezTo>
                    <a:pt x="2132" y="217"/>
                    <a:pt x="1906" y="110"/>
                    <a:pt x="1691" y="62"/>
                  </a:cubicBezTo>
                  <a:cubicBezTo>
                    <a:pt x="1516" y="31"/>
                    <a:pt x="1323" y="0"/>
                    <a:pt x="1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0"/>
            <p:cNvSpPr/>
            <p:nvPr/>
          </p:nvSpPr>
          <p:spPr>
            <a:xfrm>
              <a:off x="1927129" y="2837416"/>
              <a:ext cx="90766" cy="80754"/>
            </a:xfrm>
            <a:custGeom>
              <a:rect b="b" l="l" r="r" t="t"/>
              <a:pathLst>
                <a:path extrusionOk="0" h="1823" w="2049">
                  <a:moveTo>
                    <a:pt x="396" y="0"/>
                  </a:moveTo>
                  <a:cubicBezTo>
                    <a:pt x="274" y="0"/>
                    <a:pt x="155" y="50"/>
                    <a:pt x="107" y="186"/>
                  </a:cubicBezTo>
                  <a:cubicBezTo>
                    <a:pt x="0" y="484"/>
                    <a:pt x="334" y="639"/>
                    <a:pt x="536" y="781"/>
                  </a:cubicBezTo>
                  <a:cubicBezTo>
                    <a:pt x="631" y="817"/>
                    <a:pt x="703" y="877"/>
                    <a:pt x="774" y="924"/>
                  </a:cubicBezTo>
                  <a:cubicBezTo>
                    <a:pt x="810" y="960"/>
                    <a:pt x="858" y="972"/>
                    <a:pt x="881" y="996"/>
                  </a:cubicBezTo>
                  <a:cubicBezTo>
                    <a:pt x="881" y="996"/>
                    <a:pt x="905" y="996"/>
                    <a:pt x="905" y="1020"/>
                  </a:cubicBezTo>
                  <a:lnTo>
                    <a:pt x="941" y="1055"/>
                  </a:lnTo>
                  <a:cubicBezTo>
                    <a:pt x="1060" y="1162"/>
                    <a:pt x="1167" y="1281"/>
                    <a:pt x="1286" y="1401"/>
                  </a:cubicBezTo>
                  <a:cubicBezTo>
                    <a:pt x="1298" y="1412"/>
                    <a:pt x="1298" y="1436"/>
                    <a:pt x="1310" y="1448"/>
                  </a:cubicBezTo>
                  <a:cubicBezTo>
                    <a:pt x="1346" y="1472"/>
                    <a:pt x="1358" y="1520"/>
                    <a:pt x="1393" y="1555"/>
                  </a:cubicBezTo>
                  <a:cubicBezTo>
                    <a:pt x="1405" y="1579"/>
                    <a:pt x="1417" y="1591"/>
                    <a:pt x="1453" y="1627"/>
                  </a:cubicBezTo>
                  <a:cubicBezTo>
                    <a:pt x="1459" y="1639"/>
                    <a:pt x="1462" y="1645"/>
                    <a:pt x="1463" y="1645"/>
                  </a:cubicBezTo>
                  <a:cubicBezTo>
                    <a:pt x="1465" y="1645"/>
                    <a:pt x="1465" y="1639"/>
                    <a:pt x="1465" y="1627"/>
                  </a:cubicBezTo>
                  <a:cubicBezTo>
                    <a:pt x="1465" y="1639"/>
                    <a:pt x="1477" y="1639"/>
                    <a:pt x="1477" y="1651"/>
                  </a:cubicBezTo>
                  <a:cubicBezTo>
                    <a:pt x="1536" y="1734"/>
                    <a:pt x="1608" y="1770"/>
                    <a:pt x="1691" y="1805"/>
                  </a:cubicBezTo>
                  <a:cubicBezTo>
                    <a:pt x="1716" y="1814"/>
                    <a:pt x="1759" y="1822"/>
                    <a:pt x="1795" y="1822"/>
                  </a:cubicBezTo>
                  <a:cubicBezTo>
                    <a:pt x="1810" y="1822"/>
                    <a:pt x="1823" y="1821"/>
                    <a:pt x="1834" y="1817"/>
                  </a:cubicBezTo>
                  <a:lnTo>
                    <a:pt x="1810" y="1817"/>
                  </a:lnTo>
                  <a:cubicBezTo>
                    <a:pt x="1881" y="1805"/>
                    <a:pt x="1929" y="1758"/>
                    <a:pt x="1953" y="1698"/>
                  </a:cubicBezTo>
                  <a:cubicBezTo>
                    <a:pt x="2036" y="1615"/>
                    <a:pt x="2048" y="1520"/>
                    <a:pt x="2036" y="1401"/>
                  </a:cubicBezTo>
                  <a:lnTo>
                    <a:pt x="2036" y="1389"/>
                  </a:lnTo>
                  <a:cubicBezTo>
                    <a:pt x="2036" y="1353"/>
                    <a:pt x="2012" y="1317"/>
                    <a:pt x="2001" y="1281"/>
                  </a:cubicBezTo>
                  <a:cubicBezTo>
                    <a:pt x="1965" y="1174"/>
                    <a:pt x="1905" y="1079"/>
                    <a:pt x="1858" y="984"/>
                  </a:cubicBezTo>
                  <a:cubicBezTo>
                    <a:pt x="1739" y="817"/>
                    <a:pt x="1596" y="674"/>
                    <a:pt x="1441" y="543"/>
                  </a:cubicBezTo>
                  <a:cubicBezTo>
                    <a:pt x="1274" y="400"/>
                    <a:pt x="1096" y="281"/>
                    <a:pt x="905" y="186"/>
                  </a:cubicBezTo>
                  <a:cubicBezTo>
                    <a:pt x="798" y="127"/>
                    <a:pt x="679" y="79"/>
                    <a:pt x="572" y="31"/>
                  </a:cubicBezTo>
                  <a:cubicBezTo>
                    <a:pt x="517" y="12"/>
                    <a:pt x="456" y="0"/>
                    <a:pt x="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0"/>
            <p:cNvSpPr/>
            <p:nvPr/>
          </p:nvSpPr>
          <p:spPr>
            <a:xfrm>
              <a:off x="1817405" y="2524986"/>
              <a:ext cx="320182" cy="202794"/>
            </a:xfrm>
            <a:custGeom>
              <a:rect b="b" l="l" r="r" t="t"/>
              <a:pathLst>
                <a:path extrusionOk="0" h="4578" w="7228">
                  <a:moveTo>
                    <a:pt x="846" y="0"/>
                  </a:moveTo>
                  <a:lnTo>
                    <a:pt x="179" y="1429"/>
                  </a:lnTo>
                  <a:cubicBezTo>
                    <a:pt x="1" y="1822"/>
                    <a:pt x="1275" y="2798"/>
                    <a:pt x="3037" y="3632"/>
                  </a:cubicBezTo>
                  <a:cubicBezTo>
                    <a:pt x="4303" y="4226"/>
                    <a:pt x="5482" y="4577"/>
                    <a:pt x="6110" y="4577"/>
                  </a:cubicBezTo>
                  <a:cubicBezTo>
                    <a:pt x="6349" y="4577"/>
                    <a:pt x="6508" y="4526"/>
                    <a:pt x="6561" y="4417"/>
                  </a:cubicBezTo>
                  <a:lnTo>
                    <a:pt x="7228" y="2989"/>
                  </a:lnTo>
                  <a:lnTo>
                    <a:pt x="846" y="0"/>
                  </a:lnTo>
                  <a:close/>
                </a:path>
              </a:pathLst>
            </a:custGeom>
            <a:solidFill>
              <a:srgbClr val="65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0"/>
            <p:cNvSpPr/>
            <p:nvPr/>
          </p:nvSpPr>
          <p:spPr>
            <a:xfrm>
              <a:off x="1846419" y="2517367"/>
              <a:ext cx="299097" cy="146049"/>
            </a:xfrm>
            <a:custGeom>
              <a:rect b="b" l="l" r="r" t="t"/>
              <a:pathLst>
                <a:path extrusionOk="0" h="3297" w="6752">
                  <a:moveTo>
                    <a:pt x="624" y="0"/>
                  </a:moveTo>
                  <a:cubicBezTo>
                    <a:pt x="385" y="0"/>
                    <a:pt x="229" y="52"/>
                    <a:pt x="179" y="160"/>
                  </a:cubicBezTo>
                  <a:cubicBezTo>
                    <a:pt x="1" y="541"/>
                    <a:pt x="1287" y="1529"/>
                    <a:pt x="3049" y="2351"/>
                  </a:cubicBezTo>
                  <a:cubicBezTo>
                    <a:pt x="4324" y="2945"/>
                    <a:pt x="5505" y="3297"/>
                    <a:pt x="6129" y="3297"/>
                  </a:cubicBezTo>
                  <a:cubicBezTo>
                    <a:pt x="6367" y="3297"/>
                    <a:pt x="6524" y="3245"/>
                    <a:pt x="6573" y="3137"/>
                  </a:cubicBezTo>
                  <a:cubicBezTo>
                    <a:pt x="6751" y="2756"/>
                    <a:pt x="5466" y="1768"/>
                    <a:pt x="3703" y="946"/>
                  </a:cubicBezTo>
                  <a:cubicBezTo>
                    <a:pt x="2429" y="352"/>
                    <a:pt x="1247" y="0"/>
                    <a:pt x="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0"/>
            <p:cNvSpPr/>
            <p:nvPr/>
          </p:nvSpPr>
          <p:spPr>
            <a:xfrm>
              <a:off x="1901260" y="2544389"/>
              <a:ext cx="185695" cy="91164"/>
            </a:xfrm>
            <a:custGeom>
              <a:rect b="b" l="l" r="r" t="t"/>
              <a:pathLst>
                <a:path extrusionOk="0" h="2058" w="4192">
                  <a:moveTo>
                    <a:pt x="394" y="1"/>
                  </a:moveTo>
                  <a:cubicBezTo>
                    <a:pt x="246" y="1"/>
                    <a:pt x="150" y="32"/>
                    <a:pt x="120" y="98"/>
                  </a:cubicBezTo>
                  <a:cubicBezTo>
                    <a:pt x="1" y="348"/>
                    <a:pt x="799" y="967"/>
                    <a:pt x="1894" y="1479"/>
                  </a:cubicBezTo>
                  <a:cubicBezTo>
                    <a:pt x="2684" y="1840"/>
                    <a:pt x="3412" y="2058"/>
                    <a:pt x="3801" y="2058"/>
                  </a:cubicBezTo>
                  <a:cubicBezTo>
                    <a:pt x="3952" y="2058"/>
                    <a:pt x="4052" y="2025"/>
                    <a:pt x="4085" y="1955"/>
                  </a:cubicBezTo>
                  <a:cubicBezTo>
                    <a:pt x="4192" y="1705"/>
                    <a:pt x="3394" y="1098"/>
                    <a:pt x="2311" y="586"/>
                  </a:cubicBezTo>
                  <a:cubicBezTo>
                    <a:pt x="1518" y="215"/>
                    <a:pt x="781" y="1"/>
                    <a:pt x="3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6" name="Google Shape;2736;p50"/>
          <p:cNvGrpSpPr/>
          <p:nvPr/>
        </p:nvGrpSpPr>
        <p:grpSpPr>
          <a:xfrm rot="-857904">
            <a:off x="1087874" y="4089406"/>
            <a:ext cx="1938230" cy="1094859"/>
            <a:chOff x="5913720" y="338987"/>
            <a:chExt cx="2574977" cy="1454542"/>
          </a:xfrm>
        </p:grpSpPr>
        <p:sp>
          <p:nvSpPr>
            <p:cNvPr id="2737" name="Google Shape;2737;p50"/>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8" name="Google Shape;2738;p50"/>
            <p:cNvGrpSpPr/>
            <p:nvPr/>
          </p:nvGrpSpPr>
          <p:grpSpPr>
            <a:xfrm>
              <a:off x="7139184" y="679702"/>
              <a:ext cx="115823" cy="111412"/>
              <a:chOff x="7483850" y="1849650"/>
              <a:chExt cx="144400" cy="138900"/>
            </a:xfrm>
          </p:grpSpPr>
          <p:sp>
            <p:nvSpPr>
              <p:cNvPr id="2739" name="Google Shape;2739;p5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1" name="Google Shape;2741;p50"/>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0"/>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0"/>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4" name="Google Shape;2744;p50"/>
            <p:cNvGrpSpPr/>
            <p:nvPr/>
          </p:nvGrpSpPr>
          <p:grpSpPr>
            <a:xfrm>
              <a:off x="5913720" y="815996"/>
              <a:ext cx="115823" cy="111412"/>
              <a:chOff x="7483850" y="1849650"/>
              <a:chExt cx="144400" cy="138900"/>
            </a:xfrm>
          </p:grpSpPr>
          <p:sp>
            <p:nvSpPr>
              <p:cNvPr id="2745" name="Google Shape;2745;p5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7" name="Google Shape;2747;p50"/>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0"/>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9" name="Google Shape;2749;p50"/>
            <p:cNvGrpSpPr/>
            <p:nvPr/>
          </p:nvGrpSpPr>
          <p:grpSpPr>
            <a:xfrm flipH="1" rot="10800000">
              <a:off x="8372874" y="1255009"/>
              <a:ext cx="115823" cy="111412"/>
              <a:chOff x="7483850" y="1849650"/>
              <a:chExt cx="144400" cy="138900"/>
            </a:xfrm>
          </p:grpSpPr>
          <p:sp>
            <p:nvSpPr>
              <p:cNvPr id="2750" name="Google Shape;2750;p5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2" name="Google Shape;2752;p50"/>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3" name="Google Shape;2753;p50"/>
            <p:cNvGrpSpPr/>
            <p:nvPr/>
          </p:nvGrpSpPr>
          <p:grpSpPr>
            <a:xfrm flipH="1" rot="10800000">
              <a:off x="8074625" y="1520906"/>
              <a:ext cx="115823" cy="111412"/>
              <a:chOff x="7483850" y="1849650"/>
              <a:chExt cx="144400" cy="138900"/>
            </a:xfrm>
          </p:grpSpPr>
          <p:sp>
            <p:nvSpPr>
              <p:cNvPr id="2754" name="Google Shape;2754;p5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56" name="Google Shape;2756;p50"/>
          <p:cNvGrpSpPr/>
          <p:nvPr/>
        </p:nvGrpSpPr>
        <p:grpSpPr>
          <a:xfrm>
            <a:off x="7556700" y="4372263"/>
            <a:ext cx="1493588" cy="217350"/>
            <a:chOff x="7683975" y="539488"/>
            <a:chExt cx="1493588" cy="217350"/>
          </a:xfrm>
        </p:grpSpPr>
        <p:sp>
          <p:nvSpPr>
            <p:cNvPr id="2757" name="Google Shape;2757;p50"/>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0"/>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0"/>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0"/>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0"/>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0"/>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0"/>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0"/>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0"/>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0"/>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0"/>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0"/>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0"/>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0"/>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0"/>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0"/>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0"/>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0"/>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2778" name="Shape 2778"/>
        <p:cNvGrpSpPr/>
        <p:nvPr/>
      </p:nvGrpSpPr>
      <p:grpSpPr>
        <a:xfrm>
          <a:off x="0" y="0"/>
          <a:ext cx="0" cy="0"/>
          <a:chOff x="0" y="0"/>
          <a:chExt cx="0" cy="0"/>
        </a:xfrm>
      </p:grpSpPr>
      <p:sp>
        <p:nvSpPr>
          <p:cNvPr id="2779" name="Google Shape;2779;p51"/>
          <p:cNvSpPr/>
          <p:nvPr/>
        </p:nvSpPr>
        <p:spPr>
          <a:xfrm>
            <a:off x="713225" y="1390175"/>
            <a:ext cx="7717500" cy="26772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1"/>
          <p:cNvSpPr/>
          <p:nvPr/>
        </p:nvSpPr>
        <p:spPr>
          <a:xfrm flipH="1" rot="-9548284">
            <a:off x="-212826" y="92468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1"/>
          <p:cNvSpPr/>
          <p:nvPr/>
        </p:nvSpPr>
        <p:spPr>
          <a:xfrm rot="5250895">
            <a:off x="-1559862" y="193598"/>
            <a:ext cx="4376973" cy="4057676"/>
          </a:xfrm>
          <a:custGeom>
            <a:rect b="b" l="l" r="r" t="t"/>
            <a:pathLst>
              <a:path extrusionOk="0" fill="none" h="126802" w="136780">
                <a:moveTo>
                  <a:pt x="136780" y="126802"/>
                </a:moveTo>
                <a:cubicBezTo>
                  <a:pt x="136780" y="126802"/>
                  <a:pt x="130088" y="101644"/>
                  <a:pt x="113265" y="95691"/>
                </a:cubicBezTo>
                <a:cubicBezTo>
                  <a:pt x="96453" y="89738"/>
                  <a:pt x="67354" y="94119"/>
                  <a:pt x="52841" y="82892"/>
                </a:cubicBezTo>
                <a:cubicBezTo>
                  <a:pt x="33195" y="67711"/>
                  <a:pt x="58353" y="9966"/>
                  <a:pt x="1" y="0"/>
                </a:cubicBezTo>
              </a:path>
            </a:pathLst>
          </a:custGeom>
          <a:noFill/>
          <a:ln cap="flat" cmpd="sng" w="19050">
            <a:solidFill>
              <a:schemeClr val="accent6"/>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1"/>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WEEK CALENDAR</a:t>
            </a:r>
            <a:endParaRPr/>
          </a:p>
        </p:txBody>
      </p:sp>
      <p:sp>
        <p:nvSpPr>
          <p:cNvPr id="2783" name="Google Shape;2783;p51"/>
          <p:cNvSpPr/>
          <p:nvPr/>
        </p:nvSpPr>
        <p:spPr>
          <a:xfrm flipH="1" rot="-9548284">
            <a:off x="475974" y="622113"/>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1"/>
          <p:cNvSpPr/>
          <p:nvPr/>
        </p:nvSpPr>
        <p:spPr>
          <a:xfrm>
            <a:off x="761396" y="2054550"/>
            <a:ext cx="7621200" cy="5733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1"/>
          <p:cNvSpPr/>
          <p:nvPr/>
        </p:nvSpPr>
        <p:spPr>
          <a:xfrm>
            <a:off x="761396" y="1435775"/>
            <a:ext cx="7621200" cy="5733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1"/>
          <p:cNvSpPr/>
          <p:nvPr/>
        </p:nvSpPr>
        <p:spPr>
          <a:xfrm>
            <a:off x="761396" y="2673325"/>
            <a:ext cx="7621200" cy="5733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1"/>
          <p:cNvSpPr/>
          <p:nvPr/>
        </p:nvSpPr>
        <p:spPr>
          <a:xfrm>
            <a:off x="761400" y="3292100"/>
            <a:ext cx="7621200" cy="7296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788" name="Google Shape;2788;p51"/>
          <p:cNvGraphicFramePr/>
          <p:nvPr/>
        </p:nvGraphicFramePr>
        <p:xfrm>
          <a:off x="761438" y="1428750"/>
          <a:ext cx="3000000" cy="3000000"/>
        </p:xfrm>
        <a:graphic>
          <a:graphicData uri="http://schemas.openxmlformats.org/drawingml/2006/table">
            <a:tbl>
              <a:tblPr>
                <a:noFill/>
                <a:tableStyleId>{4BB04E42-C2B6-4D33-A1E8-2E960CFA2467}</a:tableStyleId>
              </a:tblPr>
              <a:tblGrid>
                <a:gridCol w="1531000"/>
                <a:gridCol w="1531000"/>
                <a:gridCol w="1531000"/>
                <a:gridCol w="1531000"/>
                <a:gridCol w="1531000"/>
              </a:tblGrid>
              <a:tr h="563475">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MON</a:t>
                      </a:r>
                      <a:endParaRPr sz="2100">
                        <a:solidFill>
                          <a:schemeClr val="lt1"/>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TUE</a:t>
                      </a:r>
                      <a:endParaRPr sz="2100">
                        <a:solidFill>
                          <a:schemeClr val="lt1"/>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WED</a:t>
                      </a:r>
                      <a:endParaRPr sz="2100">
                        <a:solidFill>
                          <a:schemeClr val="lt1"/>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THU</a:t>
                      </a:r>
                      <a:endParaRPr sz="2100">
                        <a:solidFill>
                          <a:schemeClr val="lt1"/>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2100">
                          <a:solidFill>
                            <a:schemeClr val="lt1"/>
                          </a:solidFill>
                          <a:latin typeface="Nerko One"/>
                          <a:ea typeface="Nerko One"/>
                          <a:cs typeface="Nerko One"/>
                          <a:sym typeface="Nerko One"/>
                        </a:rPr>
                        <a:t>FRI</a:t>
                      </a:r>
                      <a:endParaRPr sz="2100">
                        <a:solidFill>
                          <a:schemeClr val="lt1"/>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99850">
                <a:tc>
                  <a:txBody>
                    <a:bodyPr/>
                    <a:lstStyle/>
                    <a:p>
                      <a:pPr indent="0" lvl="0" marL="0" rtl="0" algn="ctr">
                        <a:spcBef>
                          <a:spcPts val="0"/>
                        </a:spcBef>
                        <a:spcAft>
                          <a:spcPts val="1200"/>
                        </a:spcAft>
                        <a:buNone/>
                      </a:pPr>
                      <a:r>
                        <a:rPr b="1" lang="en" sz="2100">
                          <a:solidFill>
                            <a:schemeClr val="lt1"/>
                          </a:solidFill>
                          <a:latin typeface="Roboto"/>
                          <a:ea typeface="Roboto"/>
                          <a:cs typeface="Roboto"/>
                          <a:sym typeface="Roboto"/>
                        </a:rPr>
                        <a:t>05</a:t>
                      </a:r>
                      <a:endParaRPr b="1" sz="21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b="1" lang="en" sz="2100">
                          <a:solidFill>
                            <a:schemeClr val="lt1"/>
                          </a:solidFill>
                          <a:latin typeface="Roboto"/>
                          <a:ea typeface="Roboto"/>
                          <a:cs typeface="Roboto"/>
                          <a:sym typeface="Roboto"/>
                        </a:rPr>
                        <a:t>06</a:t>
                      </a:r>
                      <a:endParaRPr b="1" sz="21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b="1" lang="en" sz="2100">
                          <a:solidFill>
                            <a:schemeClr val="lt1"/>
                          </a:solidFill>
                          <a:latin typeface="Roboto"/>
                          <a:ea typeface="Roboto"/>
                          <a:cs typeface="Roboto"/>
                          <a:sym typeface="Roboto"/>
                        </a:rPr>
                        <a:t>07</a:t>
                      </a:r>
                      <a:endParaRPr b="1" sz="21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b="1" lang="en" sz="2100">
                          <a:solidFill>
                            <a:schemeClr val="lt1"/>
                          </a:solidFill>
                          <a:latin typeface="Roboto"/>
                          <a:ea typeface="Roboto"/>
                          <a:cs typeface="Roboto"/>
                          <a:sym typeface="Roboto"/>
                        </a:rPr>
                        <a:t>08</a:t>
                      </a:r>
                      <a:endParaRPr b="1" sz="21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b="1" lang="en" sz="2100">
                          <a:solidFill>
                            <a:schemeClr val="lt1"/>
                          </a:solidFill>
                          <a:latin typeface="Roboto"/>
                          <a:ea typeface="Roboto"/>
                          <a:cs typeface="Roboto"/>
                          <a:sym typeface="Roboto"/>
                        </a:rPr>
                        <a:t>09</a:t>
                      </a:r>
                      <a:endParaRPr b="1" sz="2100">
                        <a:solidFill>
                          <a:schemeClr val="lt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63475">
                <a:tc>
                  <a:txBody>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MARS</a:t>
                      </a:r>
                      <a:endParaRPr sz="1900">
                        <a:solidFill>
                          <a:schemeClr val="dk2"/>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VENUS</a:t>
                      </a:r>
                      <a:endParaRPr sz="1900">
                        <a:solidFill>
                          <a:schemeClr val="dk2"/>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JUPITER</a:t>
                      </a:r>
                      <a:endParaRPr sz="1900">
                        <a:solidFill>
                          <a:schemeClr val="dk2"/>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NEPTUNE</a:t>
                      </a:r>
                      <a:endParaRPr sz="1900">
                        <a:solidFill>
                          <a:schemeClr val="dk2"/>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MERCURY</a:t>
                      </a:r>
                      <a:endParaRPr sz="1900">
                        <a:solidFill>
                          <a:schemeClr val="dk2"/>
                        </a:solidFill>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866175">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Mars is actually a very cold place</a:t>
                      </a:r>
                      <a:endParaRPr sz="12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Venus has a beautiful name</a:t>
                      </a:r>
                      <a:endParaRPr sz="12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Jupiter is the biggest planet</a:t>
                      </a:r>
                      <a:endParaRPr sz="12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Neptune is far from the Sun</a:t>
                      </a:r>
                      <a:endParaRPr sz="12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It’s the closest planet to the Sun</a:t>
                      </a:r>
                      <a:endParaRPr sz="12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2789" name="Google Shape;2789;p51"/>
          <p:cNvGrpSpPr/>
          <p:nvPr/>
        </p:nvGrpSpPr>
        <p:grpSpPr>
          <a:xfrm rot="-1727683">
            <a:off x="7713545" y="526739"/>
            <a:ext cx="1062461" cy="1512852"/>
            <a:chOff x="953702" y="1490714"/>
            <a:chExt cx="2000621" cy="2848709"/>
          </a:xfrm>
        </p:grpSpPr>
        <p:sp>
          <p:nvSpPr>
            <p:cNvPr id="2790" name="Google Shape;2790;p51"/>
            <p:cNvSpPr/>
            <p:nvPr/>
          </p:nvSpPr>
          <p:spPr>
            <a:xfrm rot="534990">
              <a:off x="1147823" y="1599774"/>
              <a:ext cx="1612378" cy="2630589"/>
            </a:xfrm>
            <a:custGeom>
              <a:rect b="b" l="l" r="r" t="t"/>
              <a:pathLst>
                <a:path extrusionOk="0" h="39337" w="24111">
                  <a:moveTo>
                    <a:pt x="15252" y="1"/>
                  </a:moveTo>
                  <a:cubicBezTo>
                    <a:pt x="14668" y="1"/>
                    <a:pt x="14209" y="215"/>
                    <a:pt x="14014" y="308"/>
                  </a:cubicBezTo>
                  <a:cubicBezTo>
                    <a:pt x="13931" y="355"/>
                    <a:pt x="13835" y="403"/>
                    <a:pt x="13740" y="462"/>
                  </a:cubicBezTo>
                  <a:cubicBezTo>
                    <a:pt x="13704" y="474"/>
                    <a:pt x="13681" y="486"/>
                    <a:pt x="13645" y="522"/>
                  </a:cubicBezTo>
                  <a:cubicBezTo>
                    <a:pt x="13585" y="546"/>
                    <a:pt x="13538" y="582"/>
                    <a:pt x="13478" y="629"/>
                  </a:cubicBezTo>
                  <a:cubicBezTo>
                    <a:pt x="13442" y="653"/>
                    <a:pt x="13407" y="665"/>
                    <a:pt x="13359" y="701"/>
                  </a:cubicBezTo>
                  <a:lnTo>
                    <a:pt x="13228" y="784"/>
                  </a:lnTo>
                  <a:cubicBezTo>
                    <a:pt x="13181" y="820"/>
                    <a:pt x="13157" y="843"/>
                    <a:pt x="13109" y="879"/>
                  </a:cubicBezTo>
                  <a:cubicBezTo>
                    <a:pt x="13085" y="891"/>
                    <a:pt x="13061" y="927"/>
                    <a:pt x="13038" y="939"/>
                  </a:cubicBezTo>
                  <a:cubicBezTo>
                    <a:pt x="12823" y="1105"/>
                    <a:pt x="12633" y="1296"/>
                    <a:pt x="12454" y="1498"/>
                  </a:cubicBezTo>
                  <a:cubicBezTo>
                    <a:pt x="12288" y="1320"/>
                    <a:pt x="12133" y="1141"/>
                    <a:pt x="11954" y="986"/>
                  </a:cubicBezTo>
                  <a:cubicBezTo>
                    <a:pt x="11871" y="927"/>
                    <a:pt x="11811" y="867"/>
                    <a:pt x="11740" y="808"/>
                  </a:cubicBezTo>
                  <a:cubicBezTo>
                    <a:pt x="11740" y="808"/>
                    <a:pt x="11728" y="808"/>
                    <a:pt x="11728" y="784"/>
                  </a:cubicBezTo>
                  <a:lnTo>
                    <a:pt x="11716" y="784"/>
                  </a:lnTo>
                  <a:cubicBezTo>
                    <a:pt x="11633" y="724"/>
                    <a:pt x="11573" y="689"/>
                    <a:pt x="11514" y="641"/>
                  </a:cubicBezTo>
                  <a:cubicBezTo>
                    <a:pt x="11490" y="629"/>
                    <a:pt x="11454" y="593"/>
                    <a:pt x="11430" y="582"/>
                  </a:cubicBezTo>
                  <a:lnTo>
                    <a:pt x="11418" y="570"/>
                  </a:lnTo>
                  <a:cubicBezTo>
                    <a:pt x="11371" y="534"/>
                    <a:pt x="11311" y="510"/>
                    <a:pt x="11264" y="474"/>
                  </a:cubicBezTo>
                  <a:cubicBezTo>
                    <a:pt x="11156" y="415"/>
                    <a:pt x="11073" y="367"/>
                    <a:pt x="10966" y="331"/>
                  </a:cubicBezTo>
                  <a:cubicBezTo>
                    <a:pt x="10835" y="272"/>
                    <a:pt x="10680" y="212"/>
                    <a:pt x="10537" y="165"/>
                  </a:cubicBezTo>
                  <a:cubicBezTo>
                    <a:pt x="10277" y="90"/>
                    <a:pt x="10016" y="52"/>
                    <a:pt x="9760" y="52"/>
                  </a:cubicBezTo>
                  <a:cubicBezTo>
                    <a:pt x="9442" y="52"/>
                    <a:pt x="9131" y="111"/>
                    <a:pt x="8835" y="236"/>
                  </a:cubicBezTo>
                  <a:cubicBezTo>
                    <a:pt x="7989" y="582"/>
                    <a:pt x="7442" y="1355"/>
                    <a:pt x="7394" y="2248"/>
                  </a:cubicBezTo>
                  <a:cubicBezTo>
                    <a:pt x="7382" y="2487"/>
                    <a:pt x="7406" y="2713"/>
                    <a:pt x="7454" y="2939"/>
                  </a:cubicBezTo>
                  <a:cubicBezTo>
                    <a:pt x="7335" y="3022"/>
                    <a:pt x="7227" y="3129"/>
                    <a:pt x="7144" y="3249"/>
                  </a:cubicBezTo>
                  <a:cubicBezTo>
                    <a:pt x="6930" y="3499"/>
                    <a:pt x="6799" y="3796"/>
                    <a:pt x="6739" y="4106"/>
                  </a:cubicBezTo>
                  <a:cubicBezTo>
                    <a:pt x="6715" y="4284"/>
                    <a:pt x="6692" y="4463"/>
                    <a:pt x="6715" y="4630"/>
                  </a:cubicBezTo>
                  <a:cubicBezTo>
                    <a:pt x="6727" y="4796"/>
                    <a:pt x="6775" y="4963"/>
                    <a:pt x="6811" y="5106"/>
                  </a:cubicBezTo>
                  <a:lnTo>
                    <a:pt x="6811" y="5118"/>
                  </a:lnTo>
                  <a:cubicBezTo>
                    <a:pt x="6632" y="5165"/>
                    <a:pt x="6477" y="5225"/>
                    <a:pt x="6311" y="5320"/>
                  </a:cubicBezTo>
                  <a:lnTo>
                    <a:pt x="6084" y="5320"/>
                  </a:lnTo>
                  <a:cubicBezTo>
                    <a:pt x="5834" y="5332"/>
                    <a:pt x="5656" y="5392"/>
                    <a:pt x="5537" y="5439"/>
                  </a:cubicBezTo>
                  <a:cubicBezTo>
                    <a:pt x="5465" y="5463"/>
                    <a:pt x="5370" y="5475"/>
                    <a:pt x="5299" y="5511"/>
                  </a:cubicBezTo>
                  <a:cubicBezTo>
                    <a:pt x="5227" y="5523"/>
                    <a:pt x="5132" y="5558"/>
                    <a:pt x="5060" y="5570"/>
                  </a:cubicBezTo>
                  <a:lnTo>
                    <a:pt x="5013" y="5582"/>
                  </a:lnTo>
                  <a:cubicBezTo>
                    <a:pt x="4846" y="5618"/>
                    <a:pt x="4572" y="5677"/>
                    <a:pt x="4239" y="5856"/>
                  </a:cubicBezTo>
                  <a:cubicBezTo>
                    <a:pt x="4132" y="5916"/>
                    <a:pt x="4037" y="5987"/>
                    <a:pt x="3941" y="6058"/>
                  </a:cubicBezTo>
                  <a:cubicBezTo>
                    <a:pt x="3882" y="6070"/>
                    <a:pt x="3834" y="6094"/>
                    <a:pt x="3798" y="6106"/>
                  </a:cubicBezTo>
                  <a:lnTo>
                    <a:pt x="3644" y="6154"/>
                  </a:lnTo>
                  <a:cubicBezTo>
                    <a:pt x="3501" y="6189"/>
                    <a:pt x="3334" y="6237"/>
                    <a:pt x="3179" y="6285"/>
                  </a:cubicBezTo>
                  <a:lnTo>
                    <a:pt x="3048" y="6332"/>
                  </a:lnTo>
                  <a:cubicBezTo>
                    <a:pt x="2917" y="6368"/>
                    <a:pt x="2763" y="6416"/>
                    <a:pt x="2632" y="6463"/>
                  </a:cubicBezTo>
                  <a:lnTo>
                    <a:pt x="2620" y="6463"/>
                  </a:lnTo>
                  <a:cubicBezTo>
                    <a:pt x="1727" y="6761"/>
                    <a:pt x="1334" y="7297"/>
                    <a:pt x="1179" y="7773"/>
                  </a:cubicBezTo>
                  <a:cubicBezTo>
                    <a:pt x="1036" y="8130"/>
                    <a:pt x="1012" y="8535"/>
                    <a:pt x="1131" y="8904"/>
                  </a:cubicBezTo>
                  <a:cubicBezTo>
                    <a:pt x="1250" y="9273"/>
                    <a:pt x="1489" y="9606"/>
                    <a:pt x="1798" y="9821"/>
                  </a:cubicBezTo>
                  <a:cubicBezTo>
                    <a:pt x="1893" y="9904"/>
                    <a:pt x="1977" y="9964"/>
                    <a:pt x="2096" y="10023"/>
                  </a:cubicBezTo>
                  <a:lnTo>
                    <a:pt x="2203" y="10583"/>
                  </a:lnTo>
                  <a:cubicBezTo>
                    <a:pt x="2203" y="10618"/>
                    <a:pt x="2215" y="10654"/>
                    <a:pt x="2215" y="10690"/>
                  </a:cubicBezTo>
                  <a:lnTo>
                    <a:pt x="2227" y="10809"/>
                  </a:lnTo>
                  <a:cubicBezTo>
                    <a:pt x="2262" y="11035"/>
                    <a:pt x="2322" y="11309"/>
                    <a:pt x="2453" y="11595"/>
                  </a:cubicBezTo>
                  <a:cubicBezTo>
                    <a:pt x="2346" y="11607"/>
                    <a:pt x="2262" y="11630"/>
                    <a:pt x="2155" y="11654"/>
                  </a:cubicBezTo>
                  <a:cubicBezTo>
                    <a:pt x="1417" y="11881"/>
                    <a:pt x="917" y="12559"/>
                    <a:pt x="941" y="13333"/>
                  </a:cubicBezTo>
                  <a:cubicBezTo>
                    <a:pt x="953" y="14071"/>
                    <a:pt x="1131" y="14750"/>
                    <a:pt x="1429" y="15381"/>
                  </a:cubicBezTo>
                  <a:cubicBezTo>
                    <a:pt x="1489" y="15512"/>
                    <a:pt x="1560" y="15643"/>
                    <a:pt x="1631" y="15798"/>
                  </a:cubicBezTo>
                  <a:cubicBezTo>
                    <a:pt x="1441" y="15976"/>
                    <a:pt x="1274" y="16191"/>
                    <a:pt x="1155" y="16488"/>
                  </a:cubicBezTo>
                  <a:cubicBezTo>
                    <a:pt x="750" y="16822"/>
                    <a:pt x="524" y="17286"/>
                    <a:pt x="453" y="17786"/>
                  </a:cubicBezTo>
                  <a:cubicBezTo>
                    <a:pt x="179" y="18179"/>
                    <a:pt x="0" y="18727"/>
                    <a:pt x="107" y="19393"/>
                  </a:cubicBezTo>
                  <a:cubicBezTo>
                    <a:pt x="131" y="19572"/>
                    <a:pt x="179" y="19751"/>
                    <a:pt x="250" y="19929"/>
                  </a:cubicBezTo>
                  <a:lnTo>
                    <a:pt x="250" y="19941"/>
                  </a:lnTo>
                  <a:cubicBezTo>
                    <a:pt x="417" y="20382"/>
                    <a:pt x="619" y="20822"/>
                    <a:pt x="703" y="20977"/>
                  </a:cubicBezTo>
                  <a:lnTo>
                    <a:pt x="1048" y="21763"/>
                  </a:lnTo>
                  <a:cubicBezTo>
                    <a:pt x="1155" y="21989"/>
                    <a:pt x="1298" y="22298"/>
                    <a:pt x="1512" y="22596"/>
                  </a:cubicBezTo>
                  <a:cubicBezTo>
                    <a:pt x="1846" y="23037"/>
                    <a:pt x="2274" y="23382"/>
                    <a:pt x="2763" y="23620"/>
                  </a:cubicBezTo>
                  <a:lnTo>
                    <a:pt x="2798" y="23692"/>
                  </a:lnTo>
                  <a:lnTo>
                    <a:pt x="2810" y="23727"/>
                  </a:lnTo>
                  <a:lnTo>
                    <a:pt x="2810" y="23739"/>
                  </a:lnTo>
                  <a:cubicBezTo>
                    <a:pt x="3525" y="25977"/>
                    <a:pt x="4013" y="26454"/>
                    <a:pt x="4429" y="26716"/>
                  </a:cubicBezTo>
                  <a:cubicBezTo>
                    <a:pt x="4787" y="26954"/>
                    <a:pt x="5251" y="27085"/>
                    <a:pt x="6120" y="27228"/>
                  </a:cubicBezTo>
                  <a:lnTo>
                    <a:pt x="6132" y="27228"/>
                  </a:lnTo>
                  <a:cubicBezTo>
                    <a:pt x="6251" y="27240"/>
                    <a:pt x="6382" y="27251"/>
                    <a:pt x="6513" y="27287"/>
                  </a:cubicBezTo>
                  <a:lnTo>
                    <a:pt x="6513" y="31692"/>
                  </a:lnTo>
                  <a:cubicBezTo>
                    <a:pt x="6513" y="32716"/>
                    <a:pt x="7096" y="33621"/>
                    <a:pt x="7942" y="34074"/>
                  </a:cubicBezTo>
                  <a:cubicBezTo>
                    <a:pt x="7215" y="34443"/>
                    <a:pt x="6858" y="35002"/>
                    <a:pt x="6858" y="35753"/>
                  </a:cubicBezTo>
                  <a:lnTo>
                    <a:pt x="6858" y="37003"/>
                  </a:lnTo>
                  <a:cubicBezTo>
                    <a:pt x="6858" y="38098"/>
                    <a:pt x="7680" y="38801"/>
                    <a:pt x="9299" y="39098"/>
                  </a:cubicBezTo>
                  <a:cubicBezTo>
                    <a:pt x="10109" y="39253"/>
                    <a:pt x="11156" y="39336"/>
                    <a:pt x="12276" y="39336"/>
                  </a:cubicBezTo>
                  <a:cubicBezTo>
                    <a:pt x="13383" y="39336"/>
                    <a:pt x="14431" y="39253"/>
                    <a:pt x="15252" y="39098"/>
                  </a:cubicBezTo>
                  <a:cubicBezTo>
                    <a:pt x="16871" y="38801"/>
                    <a:pt x="17693" y="38086"/>
                    <a:pt x="17693" y="37003"/>
                  </a:cubicBezTo>
                  <a:lnTo>
                    <a:pt x="17693" y="35753"/>
                  </a:lnTo>
                  <a:cubicBezTo>
                    <a:pt x="17693" y="35026"/>
                    <a:pt x="17324" y="34455"/>
                    <a:pt x="16610" y="34074"/>
                  </a:cubicBezTo>
                  <a:cubicBezTo>
                    <a:pt x="17455" y="33609"/>
                    <a:pt x="18038" y="32716"/>
                    <a:pt x="18038" y="31692"/>
                  </a:cubicBezTo>
                  <a:lnTo>
                    <a:pt x="18038" y="27204"/>
                  </a:lnTo>
                  <a:cubicBezTo>
                    <a:pt x="19050" y="27049"/>
                    <a:pt x="19372" y="26882"/>
                    <a:pt x="19634" y="26716"/>
                  </a:cubicBezTo>
                  <a:cubicBezTo>
                    <a:pt x="19884" y="26549"/>
                    <a:pt x="20527" y="26120"/>
                    <a:pt x="21277" y="23608"/>
                  </a:cubicBezTo>
                  <a:cubicBezTo>
                    <a:pt x="21777" y="23382"/>
                    <a:pt x="22205" y="23025"/>
                    <a:pt x="22527" y="22584"/>
                  </a:cubicBezTo>
                  <a:cubicBezTo>
                    <a:pt x="22753" y="22263"/>
                    <a:pt x="22884" y="21965"/>
                    <a:pt x="22991" y="21727"/>
                  </a:cubicBezTo>
                  <a:lnTo>
                    <a:pt x="23348" y="20941"/>
                  </a:lnTo>
                  <a:cubicBezTo>
                    <a:pt x="23420" y="20798"/>
                    <a:pt x="23646" y="20346"/>
                    <a:pt x="23801" y="19917"/>
                  </a:cubicBezTo>
                  <a:lnTo>
                    <a:pt x="23801" y="19905"/>
                  </a:lnTo>
                  <a:cubicBezTo>
                    <a:pt x="23872" y="19727"/>
                    <a:pt x="23920" y="19524"/>
                    <a:pt x="23944" y="19346"/>
                  </a:cubicBezTo>
                  <a:cubicBezTo>
                    <a:pt x="24110" y="18786"/>
                    <a:pt x="23932" y="18238"/>
                    <a:pt x="23646" y="17846"/>
                  </a:cubicBezTo>
                  <a:cubicBezTo>
                    <a:pt x="23587" y="17345"/>
                    <a:pt x="23348" y="16881"/>
                    <a:pt x="22944" y="16548"/>
                  </a:cubicBezTo>
                  <a:cubicBezTo>
                    <a:pt x="22789" y="16131"/>
                    <a:pt x="22503" y="15833"/>
                    <a:pt x="22217" y="15655"/>
                  </a:cubicBezTo>
                  <a:lnTo>
                    <a:pt x="22217" y="15595"/>
                  </a:lnTo>
                  <a:cubicBezTo>
                    <a:pt x="22503" y="15286"/>
                    <a:pt x="22670" y="14881"/>
                    <a:pt x="22694" y="14464"/>
                  </a:cubicBezTo>
                  <a:cubicBezTo>
                    <a:pt x="23027" y="14250"/>
                    <a:pt x="23265" y="13916"/>
                    <a:pt x="23360" y="13535"/>
                  </a:cubicBezTo>
                  <a:cubicBezTo>
                    <a:pt x="23587" y="12738"/>
                    <a:pt x="23265" y="11964"/>
                    <a:pt x="22884" y="11500"/>
                  </a:cubicBezTo>
                  <a:cubicBezTo>
                    <a:pt x="22634" y="11202"/>
                    <a:pt x="22313" y="10988"/>
                    <a:pt x="21955" y="10833"/>
                  </a:cubicBezTo>
                  <a:cubicBezTo>
                    <a:pt x="21813" y="10642"/>
                    <a:pt x="21658" y="10476"/>
                    <a:pt x="21479" y="10333"/>
                  </a:cubicBezTo>
                  <a:cubicBezTo>
                    <a:pt x="21205" y="10130"/>
                    <a:pt x="20955" y="10047"/>
                    <a:pt x="20801" y="9987"/>
                  </a:cubicBezTo>
                  <a:cubicBezTo>
                    <a:pt x="20717" y="9952"/>
                    <a:pt x="20622" y="9916"/>
                    <a:pt x="20539" y="9880"/>
                  </a:cubicBezTo>
                  <a:lnTo>
                    <a:pt x="20384" y="9821"/>
                  </a:lnTo>
                  <a:cubicBezTo>
                    <a:pt x="20265" y="9785"/>
                    <a:pt x="20169" y="9737"/>
                    <a:pt x="20050" y="9690"/>
                  </a:cubicBezTo>
                  <a:lnTo>
                    <a:pt x="19848" y="9618"/>
                  </a:lnTo>
                  <a:cubicBezTo>
                    <a:pt x="19705" y="9559"/>
                    <a:pt x="19455" y="9452"/>
                    <a:pt x="19157" y="9428"/>
                  </a:cubicBezTo>
                  <a:cubicBezTo>
                    <a:pt x="19169" y="9380"/>
                    <a:pt x="19181" y="9345"/>
                    <a:pt x="19193" y="9309"/>
                  </a:cubicBezTo>
                  <a:lnTo>
                    <a:pt x="19241" y="9202"/>
                  </a:lnTo>
                  <a:cubicBezTo>
                    <a:pt x="19253" y="9142"/>
                    <a:pt x="19288" y="9094"/>
                    <a:pt x="19300" y="9035"/>
                  </a:cubicBezTo>
                  <a:lnTo>
                    <a:pt x="19336" y="8928"/>
                  </a:lnTo>
                  <a:cubicBezTo>
                    <a:pt x="19360" y="8844"/>
                    <a:pt x="19396" y="8761"/>
                    <a:pt x="19407" y="8678"/>
                  </a:cubicBezTo>
                  <a:cubicBezTo>
                    <a:pt x="19574" y="8178"/>
                    <a:pt x="19705" y="7618"/>
                    <a:pt x="19658" y="6999"/>
                  </a:cubicBezTo>
                  <a:cubicBezTo>
                    <a:pt x="19574" y="5868"/>
                    <a:pt x="18919" y="4939"/>
                    <a:pt x="17967" y="4594"/>
                  </a:cubicBezTo>
                  <a:cubicBezTo>
                    <a:pt x="18038" y="3927"/>
                    <a:pt x="17788" y="3272"/>
                    <a:pt x="17312" y="2844"/>
                  </a:cubicBezTo>
                  <a:cubicBezTo>
                    <a:pt x="17467" y="2367"/>
                    <a:pt x="17467" y="1855"/>
                    <a:pt x="17288" y="1379"/>
                  </a:cubicBezTo>
                  <a:cubicBezTo>
                    <a:pt x="17086" y="808"/>
                    <a:pt x="16610" y="343"/>
                    <a:pt x="16014" y="129"/>
                  </a:cubicBezTo>
                  <a:cubicBezTo>
                    <a:pt x="15746" y="36"/>
                    <a:pt x="15489" y="1"/>
                    <a:pt x="15252" y="1"/>
                  </a:cubicBezTo>
                  <a:close/>
                </a:path>
              </a:pathLst>
            </a:custGeom>
            <a:solidFill>
              <a:schemeClr val="lt1"/>
            </a:solidFill>
            <a:ln>
              <a:noFill/>
            </a:ln>
            <a:effectLst>
              <a:outerShdw rotWithShape="0" algn="bl" dir="5160000" dist="66675">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1"/>
            <p:cNvSpPr/>
            <p:nvPr/>
          </p:nvSpPr>
          <p:spPr>
            <a:xfrm rot="534990">
              <a:off x="2377277" y="3114362"/>
              <a:ext cx="80181" cy="103185"/>
            </a:xfrm>
            <a:custGeom>
              <a:rect b="b" l="l" r="r" t="t"/>
              <a:pathLst>
                <a:path extrusionOk="0" h="1543" w="1199">
                  <a:moveTo>
                    <a:pt x="832" y="1"/>
                  </a:moveTo>
                  <a:cubicBezTo>
                    <a:pt x="688" y="1"/>
                    <a:pt x="531" y="104"/>
                    <a:pt x="429" y="364"/>
                  </a:cubicBezTo>
                  <a:lnTo>
                    <a:pt x="1" y="1364"/>
                  </a:lnTo>
                  <a:cubicBezTo>
                    <a:pt x="298" y="1483"/>
                    <a:pt x="632" y="1530"/>
                    <a:pt x="929" y="1542"/>
                  </a:cubicBezTo>
                  <a:cubicBezTo>
                    <a:pt x="1084" y="1019"/>
                    <a:pt x="1191" y="578"/>
                    <a:pt x="1191" y="423"/>
                  </a:cubicBezTo>
                  <a:cubicBezTo>
                    <a:pt x="1198" y="185"/>
                    <a:pt x="1026" y="1"/>
                    <a:pt x="832" y="1"/>
                  </a:cubicBezTo>
                  <a:close/>
                </a:path>
              </a:pathLst>
            </a:custGeom>
            <a:solidFill>
              <a:srgbClr val="2C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1"/>
            <p:cNvSpPr/>
            <p:nvPr/>
          </p:nvSpPr>
          <p:spPr>
            <a:xfrm rot="534990">
              <a:off x="2328488" y="2818805"/>
              <a:ext cx="314571" cy="358574"/>
            </a:xfrm>
            <a:custGeom>
              <a:rect b="b" l="l" r="r" t="t"/>
              <a:pathLst>
                <a:path extrusionOk="0" h="5362" w="4704">
                  <a:moveTo>
                    <a:pt x="3460" y="1"/>
                  </a:moveTo>
                  <a:cubicBezTo>
                    <a:pt x="3359" y="1"/>
                    <a:pt x="3238" y="51"/>
                    <a:pt x="3168" y="102"/>
                  </a:cubicBezTo>
                  <a:cubicBezTo>
                    <a:pt x="2858" y="363"/>
                    <a:pt x="2858" y="578"/>
                    <a:pt x="2751" y="899"/>
                  </a:cubicBezTo>
                  <a:cubicBezTo>
                    <a:pt x="2751" y="685"/>
                    <a:pt x="2834" y="340"/>
                    <a:pt x="2572" y="316"/>
                  </a:cubicBezTo>
                  <a:cubicBezTo>
                    <a:pt x="2499" y="309"/>
                    <a:pt x="2434" y="292"/>
                    <a:pt x="2374" y="292"/>
                  </a:cubicBezTo>
                  <a:cubicBezTo>
                    <a:pt x="2326" y="292"/>
                    <a:pt x="2281" y="303"/>
                    <a:pt x="2239" y="340"/>
                  </a:cubicBezTo>
                  <a:cubicBezTo>
                    <a:pt x="2036" y="506"/>
                    <a:pt x="1917" y="756"/>
                    <a:pt x="1858" y="995"/>
                  </a:cubicBezTo>
                  <a:cubicBezTo>
                    <a:pt x="1786" y="1280"/>
                    <a:pt x="1727" y="1566"/>
                    <a:pt x="1655" y="1852"/>
                  </a:cubicBezTo>
                  <a:cubicBezTo>
                    <a:pt x="1584" y="2149"/>
                    <a:pt x="1525" y="2459"/>
                    <a:pt x="1465" y="2757"/>
                  </a:cubicBezTo>
                  <a:cubicBezTo>
                    <a:pt x="1441" y="2840"/>
                    <a:pt x="1429" y="2935"/>
                    <a:pt x="1417" y="3042"/>
                  </a:cubicBezTo>
                  <a:cubicBezTo>
                    <a:pt x="1322" y="2876"/>
                    <a:pt x="1203" y="2745"/>
                    <a:pt x="1108" y="2590"/>
                  </a:cubicBezTo>
                  <a:cubicBezTo>
                    <a:pt x="989" y="2447"/>
                    <a:pt x="870" y="2233"/>
                    <a:pt x="691" y="2126"/>
                  </a:cubicBezTo>
                  <a:cubicBezTo>
                    <a:pt x="617" y="2080"/>
                    <a:pt x="532" y="2058"/>
                    <a:pt x="450" y="2058"/>
                  </a:cubicBezTo>
                  <a:cubicBezTo>
                    <a:pt x="296" y="2058"/>
                    <a:pt x="150" y="2137"/>
                    <a:pt x="96" y="2292"/>
                  </a:cubicBezTo>
                  <a:cubicBezTo>
                    <a:pt x="1" y="2519"/>
                    <a:pt x="131" y="2685"/>
                    <a:pt x="251" y="2876"/>
                  </a:cubicBezTo>
                  <a:cubicBezTo>
                    <a:pt x="370" y="3054"/>
                    <a:pt x="453" y="3257"/>
                    <a:pt x="536" y="3471"/>
                  </a:cubicBezTo>
                  <a:cubicBezTo>
                    <a:pt x="643" y="3697"/>
                    <a:pt x="727" y="3912"/>
                    <a:pt x="834" y="4126"/>
                  </a:cubicBezTo>
                  <a:cubicBezTo>
                    <a:pt x="834" y="4257"/>
                    <a:pt x="893" y="4388"/>
                    <a:pt x="953" y="4519"/>
                  </a:cubicBezTo>
                  <a:cubicBezTo>
                    <a:pt x="1048" y="4697"/>
                    <a:pt x="1179" y="4864"/>
                    <a:pt x="1322" y="4995"/>
                  </a:cubicBezTo>
                  <a:cubicBezTo>
                    <a:pt x="1610" y="5232"/>
                    <a:pt x="1952" y="5362"/>
                    <a:pt x="2309" y="5362"/>
                  </a:cubicBezTo>
                  <a:cubicBezTo>
                    <a:pt x="2365" y="5362"/>
                    <a:pt x="2421" y="5359"/>
                    <a:pt x="2477" y="5352"/>
                  </a:cubicBezTo>
                  <a:cubicBezTo>
                    <a:pt x="2906" y="5293"/>
                    <a:pt x="3287" y="5078"/>
                    <a:pt x="3549" y="4733"/>
                  </a:cubicBezTo>
                  <a:cubicBezTo>
                    <a:pt x="3680" y="4543"/>
                    <a:pt x="3763" y="4316"/>
                    <a:pt x="3870" y="4102"/>
                  </a:cubicBezTo>
                  <a:lnTo>
                    <a:pt x="4215" y="3352"/>
                  </a:lnTo>
                  <a:cubicBezTo>
                    <a:pt x="4334" y="3066"/>
                    <a:pt x="4465" y="2792"/>
                    <a:pt x="4584" y="2519"/>
                  </a:cubicBezTo>
                  <a:cubicBezTo>
                    <a:pt x="4632" y="2292"/>
                    <a:pt x="4703" y="2030"/>
                    <a:pt x="4537" y="1804"/>
                  </a:cubicBezTo>
                  <a:cubicBezTo>
                    <a:pt x="4492" y="1751"/>
                    <a:pt x="4434" y="1724"/>
                    <a:pt x="4363" y="1724"/>
                  </a:cubicBezTo>
                  <a:cubicBezTo>
                    <a:pt x="4339" y="1724"/>
                    <a:pt x="4314" y="1727"/>
                    <a:pt x="4287" y="1733"/>
                  </a:cubicBezTo>
                  <a:cubicBezTo>
                    <a:pt x="4180" y="1757"/>
                    <a:pt x="4084" y="1864"/>
                    <a:pt x="4037" y="2030"/>
                  </a:cubicBezTo>
                  <a:cubicBezTo>
                    <a:pt x="4061" y="1911"/>
                    <a:pt x="4144" y="1673"/>
                    <a:pt x="4168" y="1554"/>
                  </a:cubicBezTo>
                  <a:cubicBezTo>
                    <a:pt x="4227" y="1352"/>
                    <a:pt x="4334" y="1114"/>
                    <a:pt x="4227" y="911"/>
                  </a:cubicBezTo>
                  <a:cubicBezTo>
                    <a:pt x="4160" y="799"/>
                    <a:pt x="4055" y="739"/>
                    <a:pt x="3945" y="739"/>
                  </a:cubicBezTo>
                  <a:cubicBezTo>
                    <a:pt x="3880" y="739"/>
                    <a:pt x="3813" y="760"/>
                    <a:pt x="3751" y="804"/>
                  </a:cubicBezTo>
                  <a:lnTo>
                    <a:pt x="3703" y="852"/>
                  </a:lnTo>
                  <a:cubicBezTo>
                    <a:pt x="3751" y="554"/>
                    <a:pt x="3775" y="42"/>
                    <a:pt x="3513" y="6"/>
                  </a:cubicBezTo>
                  <a:cubicBezTo>
                    <a:pt x="3496" y="3"/>
                    <a:pt x="3479" y="1"/>
                    <a:pt x="34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3" name="Google Shape;2793;p51"/>
            <p:cNvGrpSpPr/>
            <p:nvPr/>
          </p:nvGrpSpPr>
          <p:grpSpPr>
            <a:xfrm rot="534972">
              <a:off x="2328052" y="2804793"/>
              <a:ext cx="320114" cy="320985"/>
              <a:chOff x="8440998" y="3394548"/>
              <a:chExt cx="261403" cy="262115"/>
            </a:xfrm>
          </p:grpSpPr>
          <p:sp>
            <p:nvSpPr>
              <p:cNvPr id="2794" name="Google Shape;2794;p51"/>
              <p:cNvSpPr/>
              <p:nvPr/>
            </p:nvSpPr>
            <p:spPr>
              <a:xfrm>
                <a:off x="8540437" y="3542806"/>
                <a:ext cx="119700" cy="33857"/>
              </a:xfrm>
              <a:custGeom>
                <a:rect b="b" l="l" r="r" t="t"/>
                <a:pathLst>
                  <a:path extrusionOk="0" fill="none" h="620" w="2192">
                    <a:moveTo>
                      <a:pt x="1" y="1"/>
                    </a:moveTo>
                    <a:cubicBezTo>
                      <a:pt x="1" y="1"/>
                      <a:pt x="1477" y="13"/>
                      <a:pt x="2192" y="620"/>
                    </a:cubicBez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1"/>
              <p:cNvSpPr/>
              <p:nvPr/>
            </p:nvSpPr>
            <p:spPr>
              <a:xfrm>
                <a:off x="8520942" y="3419940"/>
                <a:ext cx="80055" cy="152191"/>
              </a:xfrm>
              <a:custGeom>
                <a:rect b="b" l="l" r="r" t="t"/>
                <a:pathLst>
                  <a:path extrusionOk="0" fill="none" h="2787" w="1466">
                    <a:moveTo>
                      <a:pt x="1" y="2786"/>
                    </a:moveTo>
                    <a:lnTo>
                      <a:pt x="453" y="739"/>
                    </a:lnTo>
                    <a:cubicBezTo>
                      <a:pt x="453" y="739"/>
                      <a:pt x="644" y="60"/>
                      <a:pt x="953" y="24"/>
                    </a:cubicBezTo>
                    <a:cubicBezTo>
                      <a:pt x="1167" y="0"/>
                      <a:pt x="1465" y="24"/>
                      <a:pt x="1358" y="655"/>
                    </a:cubicBezTo>
                    <a:cubicBezTo>
                      <a:pt x="1275" y="1191"/>
                      <a:pt x="1060" y="2310"/>
                      <a:pt x="1060" y="2310"/>
                    </a:cubicBez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1"/>
              <p:cNvSpPr/>
              <p:nvPr/>
            </p:nvSpPr>
            <p:spPr>
              <a:xfrm>
                <a:off x="8592477" y="3394548"/>
                <a:ext cx="58539" cy="161966"/>
              </a:xfrm>
              <a:custGeom>
                <a:rect b="b" l="l" r="r" t="t"/>
                <a:pathLst>
                  <a:path extrusionOk="0" fill="none" h="2966" w="1072">
                    <a:moveTo>
                      <a:pt x="536" y="2966"/>
                    </a:moveTo>
                    <a:cubicBezTo>
                      <a:pt x="536" y="2966"/>
                      <a:pt x="1036" y="989"/>
                      <a:pt x="1012" y="846"/>
                    </a:cubicBezTo>
                    <a:cubicBezTo>
                      <a:pt x="1000" y="715"/>
                      <a:pt x="1072" y="1"/>
                      <a:pt x="512" y="299"/>
                    </a:cubicBezTo>
                    <a:cubicBezTo>
                      <a:pt x="96" y="525"/>
                      <a:pt x="0" y="1323"/>
                      <a:pt x="0" y="1323"/>
                    </a:cubicBez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1"/>
              <p:cNvSpPr/>
              <p:nvPr/>
            </p:nvSpPr>
            <p:spPr>
              <a:xfrm>
                <a:off x="8645773" y="3442711"/>
                <a:ext cx="35823" cy="127454"/>
              </a:xfrm>
              <a:custGeom>
                <a:rect b="b" l="l" r="r" t="t"/>
                <a:pathLst>
                  <a:path extrusionOk="0" fill="none" h="2334" w="656">
                    <a:moveTo>
                      <a:pt x="1" y="238"/>
                    </a:moveTo>
                    <a:cubicBezTo>
                      <a:pt x="1" y="238"/>
                      <a:pt x="179" y="0"/>
                      <a:pt x="417" y="119"/>
                    </a:cubicBezTo>
                    <a:cubicBezTo>
                      <a:pt x="655" y="238"/>
                      <a:pt x="608" y="524"/>
                      <a:pt x="572" y="643"/>
                    </a:cubicBezTo>
                    <a:cubicBezTo>
                      <a:pt x="548" y="762"/>
                      <a:pt x="179" y="2024"/>
                      <a:pt x="179" y="2024"/>
                    </a:cubicBezTo>
                    <a:lnTo>
                      <a:pt x="84" y="2334"/>
                    </a:ln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1"/>
              <p:cNvSpPr/>
              <p:nvPr/>
            </p:nvSpPr>
            <p:spPr>
              <a:xfrm>
                <a:off x="8667234" y="3496663"/>
                <a:ext cx="35167" cy="92341"/>
              </a:xfrm>
              <a:custGeom>
                <a:rect b="b" l="l" r="r" t="t"/>
                <a:pathLst>
                  <a:path extrusionOk="0" fill="none" h="1691" w="644">
                    <a:moveTo>
                      <a:pt x="1" y="250"/>
                    </a:moveTo>
                    <a:cubicBezTo>
                      <a:pt x="1" y="250"/>
                      <a:pt x="155" y="0"/>
                      <a:pt x="382" y="84"/>
                    </a:cubicBezTo>
                    <a:cubicBezTo>
                      <a:pt x="596" y="155"/>
                      <a:pt x="643" y="405"/>
                      <a:pt x="489" y="810"/>
                    </a:cubicBezTo>
                    <a:cubicBezTo>
                      <a:pt x="346" y="1215"/>
                      <a:pt x="108" y="1691"/>
                      <a:pt x="108" y="1691"/>
                    </a:cubicBez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1"/>
              <p:cNvSpPr/>
              <p:nvPr/>
            </p:nvSpPr>
            <p:spPr>
              <a:xfrm>
                <a:off x="8440998" y="3514192"/>
                <a:ext cx="118990" cy="142471"/>
              </a:xfrm>
              <a:custGeom>
                <a:rect b="b" l="l" r="r" t="t"/>
                <a:pathLst>
                  <a:path extrusionOk="0" fill="none" h="2609" w="2179">
                    <a:moveTo>
                      <a:pt x="2024" y="2275"/>
                    </a:moveTo>
                    <a:cubicBezTo>
                      <a:pt x="2024" y="2275"/>
                      <a:pt x="2179" y="1953"/>
                      <a:pt x="2036" y="1632"/>
                    </a:cubicBezTo>
                    <a:cubicBezTo>
                      <a:pt x="1917" y="1382"/>
                      <a:pt x="1619" y="1263"/>
                      <a:pt x="1465" y="1060"/>
                    </a:cubicBezTo>
                    <a:cubicBezTo>
                      <a:pt x="1191" y="656"/>
                      <a:pt x="857" y="203"/>
                      <a:pt x="738" y="144"/>
                    </a:cubicBezTo>
                    <a:cubicBezTo>
                      <a:pt x="619" y="84"/>
                      <a:pt x="381" y="1"/>
                      <a:pt x="191" y="239"/>
                    </a:cubicBezTo>
                    <a:cubicBezTo>
                      <a:pt x="0" y="477"/>
                      <a:pt x="274" y="858"/>
                      <a:pt x="274" y="858"/>
                    </a:cubicBezTo>
                    <a:lnTo>
                      <a:pt x="726" y="1810"/>
                    </a:lnTo>
                    <a:lnTo>
                      <a:pt x="1024" y="2608"/>
                    </a:ln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51"/>
            <p:cNvGrpSpPr/>
            <p:nvPr/>
          </p:nvGrpSpPr>
          <p:grpSpPr>
            <a:xfrm rot="534972">
              <a:off x="1377558" y="3036418"/>
              <a:ext cx="1071083" cy="294238"/>
              <a:chOff x="7698127" y="3654313"/>
              <a:chExt cx="874641" cy="240273"/>
            </a:xfrm>
          </p:grpSpPr>
          <p:sp>
            <p:nvSpPr>
              <p:cNvPr id="2801" name="Google Shape;2801;p51"/>
              <p:cNvSpPr/>
              <p:nvPr/>
            </p:nvSpPr>
            <p:spPr>
              <a:xfrm>
                <a:off x="8318078" y="3654313"/>
                <a:ext cx="254689" cy="240273"/>
              </a:xfrm>
              <a:custGeom>
                <a:rect b="b" l="l" r="r" t="t"/>
                <a:pathLst>
                  <a:path extrusionOk="0" h="4400" w="4664">
                    <a:moveTo>
                      <a:pt x="4307" y="1"/>
                    </a:moveTo>
                    <a:cubicBezTo>
                      <a:pt x="4164" y="1"/>
                      <a:pt x="4006" y="104"/>
                      <a:pt x="3894" y="364"/>
                    </a:cubicBezTo>
                    <a:lnTo>
                      <a:pt x="3049" y="2316"/>
                    </a:lnTo>
                    <a:lnTo>
                      <a:pt x="72" y="2662"/>
                    </a:lnTo>
                    <a:lnTo>
                      <a:pt x="1" y="4400"/>
                    </a:lnTo>
                    <a:cubicBezTo>
                      <a:pt x="1" y="4400"/>
                      <a:pt x="2906" y="4209"/>
                      <a:pt x="3347" y="3912"/>
                    </a:cubicBezTo>
                    <a:cubicBezTo>
                      <a:pt x="3811" y="3614"/>
                      <a:pt x="4656" y="840"/>
                      <a:pt x="4656" y="423"/>
                    </a:cubicBezTo>
                    <a:cubicBezTo>
                      <a:pt x="4663" y="185"/>
                      <a:pt x="4498" y="1"/>
                      <a:pt x="4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1"/>
              <p:cNvSpPr/>
              <p:nvPr/>
            </p:nvSpPr>
            <p:spPr>
              <a:xfrm>
                <a:off x="8318733" y="3794435"/>
                <a:ext cx="103427" cy="100150"/>
              </a:xfrm>
              <a:custGeom>
                <a:rect b="b" l="l" r="r" t="t"/>
                <a:pathLst>
                  <a:path extrusionOk="0" h="1834" w="1894">
                    <a:moveTo>
                      <a:pt x="894" y="0"/>
                    </a:moveTo>
                    <a:lnTo>
                      <a:pt x="72" y="96"/>
                    </a:lnTo>
                    <a:lnTo>
                      <a:pt x="1" y="1834"/>
                    </a:lnTo>
                    <a:cubicBezTo>
                      <a:pt x="1" y="1834"/>
                      <a:pt x="989" y="1774"/>
                      <a:pt x="1894" y="1655"/>
                    </a:cubicBezTo>
                    <a:cubicBezTo>
                      <a:pt x="1715" y="1465"/>
                      <a:pt x="1584" y="1262"/>
                      <a:pt x="1441" y="1072"/>
                    </a:cubicBezTo>
                    <a:cubicBezTo>
                      <a:pt x="1239" y="750"/>
                      <a:pt x="1049" y="369"/>
                      <a:pt x="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1"/>
              <p:cNvSpPr/>
              <p:nvPr/>
            </p:nvSpPr>
            <p:spPr>
              <a:xfrm>
                <a:off x="7698127" y="3654313"/>
                <a:ext cx="255290" cy="240273"/>
              </a:xfrm>
              <a:custGeom>
                <a:rect b="b" l="l" r="r" t="t"/>
                <a:pathLst>
                  <a:path extrusionOk="0" h="4400" w="4675">
                    <a:moveTo>
                      <a:pt x="366" y="1"/>
                    </a:moveTo>
                    <a:cubicBezTo>
                      <a:pt x="173" y="1"/>
                      <a:pt x="0" y="185"/>
                      <a:pt x="7" y="423"/>
                    </a:cubicBezTo>
                    <a:cubicBezTo>
                      <a:pt x="7" y="840"/>
                      <a:pt x="864" y="3614"/>
                      <a:pt x="1317" y="3912"/>
                    </a:cubicBezTo>
                    <a:cubicBezTo>
                      <a:pt x="1769" y="4209"/>
                      <a:pt x="4674" y="4400"/>
                      <a:pt x="4674" y="4400"/>
                    </a:cubicBezTo>
                    <a:lnTo>
                      <a:pt x="4591" y="2662"/>
                    </a:lnTo>
                    <a:lnTo>
                      <a:pt x="1615" y="2316"/>
                    </a:lnTo>
                    <a:lnTo>
                      <a:pt x="769" y="364"/>
                    </a:lnTo>
                    <a:cubicBezTo>
                      <a:pt x="667" y="104"/>
                      <a:pt x="511" y="1"/>
                      <a:pt x="3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1"/>
              <p:cNvSpPr/>
              <p:nvPr/>
            </p:nvSpPr>
            <p:spPr>
              <a:xfrm>
                <a:off x="7826562" y="3793124"/>
                <a:ext cx="126853" cy="101461"/>
              </a:xfrm>
              <a:custGeom>
                <a:rect b="b" l="l" r="r" t="t"/>
                <a:pathLst>
                  <a:path extrusionOk="0" h="1858" w="2323">
                    <a:moveTo>
                      <a:pt x="1227" y="1"/>
                    </a:moveTo>
                    <a:cubicBezTo>
                      <a:pt x="1096" y="358"/>
                      <a:pt x="894" y="691"/>
                      <a:pt x="632" y="989"/>
                    </a:cubicBezTo>
                    <a:cubicBezTo>
                      <a:pt x="441" y="1227"/>
                      <a:pt x="239" y="1441"/>
                      <a:pt x="1" y="1620"/>
                    </a:cubicBezTo>
                    <a:cubicBezTo>
                      <a:pt x="989" y="1763"/>
                      <a:pt x="2322" y="1858"/>
                      <a:pt x="2322" y="1858"/>
                    </a:cubicBezTo>
                    <a:lnTo>
                      <a:pt x="2239" y="120"/>
                    </a:lnTo>
                    <a:lnTo>
                      <a:pt x="12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5" name="Google Shape;2805;p51"/>
            <p:cNvSpPr/>
            <p:nvPr/>
          </p:nvSpPr>
          <p:spPr>
            <a:xfrm rot="534990">
              <a:off x="1268974" y="2652457"/>
              <a:ext cx="312966" cy="358574"/>
            </a:xfrm>
            <a:custGeom>
              <a:rect b="b" l="l" r="r" t="t"/>
              <a:pathLst>
                <a:path extrusionOk="0" h="5362" w="4680">
                  <a:moveTo>
                    <a:pt x="1221" y="1"/>
                  </a:moveTo>
                  <a:cubicBezTo>
                    <a:pt x="1202" y="1"/>
                    <a:pt x="1184" y="3"/>
                    <a:pt x="1168" y="6"/>
                  </a:cubicBezTo>
                  <a:cubicBezTo>
                    <a:pt x="906" y="42"/>
                    <a:pt x="929" y="554"/>
                    <a:pt x="977" y="852"/>
                  </a:cubicBezTo>
                  <a:lnTo>
                    <a:pt x="929" y="804"/>
                  </a:lnTo>
                  <a:cubicBezTo>
                    <a:pt x="872" y="760"/>
                    <a:pt x="806" y="739"/>
                    <a:pt x="741" y="739"/>
                  </a:cubicBezTo>
                  <a:cubicBezTo>
                    <a:pt x="630" y="739"/>
                    <a:pt x="521" y="799"/>
                    <a:pt x="453" y="911"/>
                  </a:cubicBezTo>
                  <a:cubicBezTo>
                    <a:pt x="358" y="1114"/>
                    <a:pt x="453" y="1352"/>
                    <a:pt x="513" y="1554"/>
                  </a:cubicBezTo>
                  <a:cubicBezTo>
                    <a:pt x="547" y="1668"/>
                    <a:pt x="614" y="1892"/>
                    <a:pt x="651" y="2015"/>
                  </a:cubicBezTo>
                  <a:lnTo>
                    <a:pt x="651" y="2015"/>
                  </a:lnTo>
                  <a:cubicBezTo>
                    <a:pt x="601" y="1857"/>
                    <a:pt x="498" y="1756"/>
                    <a:pt x="394" y="1733"/>
                  </a:cubicBezTo>
                  <a:cubicBezTo>
                    <a:pt x="370" y="1727"/>
                    <a:pt x="346" y="1724"/>
                    <a:pt x="323" y="1724"/>
                  </a:cubicBezTo>
                  <a:cubicBezTo>
                    <a:pt x="253" y="1724"/>
                    <a:pt x="188" y="1751"/>
                    <a:pt x="144" y="1804"/>
                  </a:cubicBezTo>
                  <a:cubicBezTo>
                    <a:pt x="1" y="2030"/>
                    <a:pt x="60" y="2292"/>
                    <a:pt x="96" y="2519"/>
                  </a:cubicBezTo>
                  <a:cubicBezTo>
                    <a:pt x="215" y="2792"/>
                    <a:pt x="346" y="3066"/>
                    <a:pt x="465" y="3352"/>
                  </a:cubicBezTo>
                  <a:lnTo>
                    <a:pt x="810" y="4102"/>
                  </a:lnTo>
                  <a:cubicBezTo>
                    <a:pt x="918" y="4316"/>
                    <a:pt x="1001" y="4543"/>
                    <a:pt x="1144" y="4733"/>
                  </a:cubicBezTo>
                  <a:cubicBezTo>
                    <a:pt x="1394" y="5078"/>
                    <a:pt x="1775" y="5293"/>
                    <a:pt x="2215" y="5352"/>
                  </a:cubicBezTo>
                  <a:cubicBezTo>
                    <a:pt x="2272" y="5359"/>
                    <a:pt x="2328" y="5362"/>
                    <a:pt x="2383" y="5362"/>
                  </a:cubicBezTo>
                  <a:cubicBezTo>
                    <a:pt x="2737" y="5362"/>
                    <a:pt x="3070" y="5232"/>
                    <a:pt x="3358" y="4995"/>
                  </a:cubicBezTo>
                  <a:cubicBezTo>
                    <a:pt x="3501" y="4864"/>
                    <a:pt x="3644" y="4697"/>
                    <a:pt x="3727" y="4519"/>
                  </a:cubicBezTo>
                  <a:cubicBezTo>
                    <a:pt x="3787" y="4388"/>
                    <a:pt x="3847" y="4257"/>
                    <a:pt x="3847" y="4126"/>
                  </a:cubicBezTo>
                  <a:cubicBezTo>
                    <a:pt x="3954" y="3912"/>
                    <a:pt x="4037" y="3697"/>
                    <a:pt x="4144" y="3471"/>
                  </a:cubicBezTo>
                  <a:cubicBezTo>
                    <a:pt x="4239" y="3257"/>
                    <a:pt x="4311" y="3054"/>
                    <a:pt x="4430" y="2876"/>
                  </a:cubicBezTo>
                  <a:cubicBezTo>
                    <a:pt x="4549" y="2685"/>
                    <a:pt x="4680" y="2519"/>
                    <a:pt x="4597" y="2292"/>
                  </a:cubicBezTo>
                  <a:cubicBezTo>
                    <a:pt x="4534" y="2137"/>
                    <a:pt x="4386" y="2058"/>
                    <a:pt x="4234" y="2058"/>
                  </a:cubicBezTo>
                  <a:cubicBezTo>
                    <a:pt x="4153" y="2058"/>
                    <a:pt x="4072" y="2080"/>
                    <a:pt x="4001" y="2126"/>
                  </a:cubicBezTo>
                  <a:cubicBezTo>
                    <a:pt x="3823" y="2233"/>
                    <a:pt x="3704" y="2447"/>
                    <a:pt x="3585" y="2590"/>
                  </a:cubicBezTo>
                  <a:cubicBezTo>
                    <a:pt x="3477" y="2745"/>
                    <a:pt x="3358" y="2876"/>
                    <a:pt x="3263" y="3042"/>
                  </a:cubicBezTo>
                  <a:cubicBezTo>
                    <a:pt x="3251" y="2935"/>
                    <a:pt x="3239" y="2840"/>
                    <a:pt x="3227" y="2757"/>
                  </a:cubicBezTo>
                  <a:cubicBezTo>
                    <a:pt x="3168" y="2459"/>
                    <a:pt x="3108" y="2149"/>
                    <a:pt x="3037" y="1852"/>
                  </a:cubicBezTo>
                  <a:cubicBezTo>
                    <a:pt x="2954" y="1566"/>
                    <a:pt x="2894" y="1280"/>
                    <a:pt x="2823" y="995"/>
                  </a:cubicBezTo>
                  <a:cubicBezTo>
                    <a:pt x="2763" y="756"/>
                    <a:pt x="2644" y="506"/>
                    <a:pt x="2453" y="340"/>
                  </a:cubicBezTo>
                  <a:cubicBezTo>
                    <a:pt x="2406" y="303"/>
                    <a:pt x="2358" y="292"/>
                    <a:pt x="2309" y="292"/>
                  </a:cubicBezTo>
                  <a:cubicBezTo>
                    <a:pt x="2247" y="292"/>
                    <a:pt x="2181" y="309"/>
                    <a:pt x="2108" y="316"/>
                  </a:cubicBezTo>
                  <a:cubicBezTo>
                    <a:pt x="1858" y="340"/>
                    <a:pt x="1930" y="685"/>
                    <a:pt x="1930" y="899"/>
                  </a:cubicBezTo>
                  <a:cubicBezTo>
                    <a:pt x="1822" y="578"/>
                    <a:pt x="1822" y="363"/>
                    <a:pt x="1513" y="102"/>
                  </a:cubicBezTo>
                  <a:cubicBezTo>
                    <a:pt x="1453" y="51"/>
                    <a:pt x="1324" y="1"/>
                    <a:pt x="1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1"/>
            <p:cNvSpPr/>
            <p:nvPr/>
          </p:nvSpPr>
          <p:spPr>
            <a:xfrm rot="534990">
              <a:off x="1319720" y="2814994"/>
              <a:ext cx="145783" cy="41461"/>
            </a:xfrm>
            <a:custGeom>
              <a:rect b="b" l="l" r="r" t="t"/>
              <a:pathLst>
                <a:path extrusionOk="0" fill="none" h="620" w="2180">
                  <a:moveTo>
                    <a:pt x="2180" y="1"/>
                  </a:moveTo>
                  <a:cubicBezTo>
                    <a:pt x="2180" y="1"/>
                    <a:pt x="715" y="13"/>
                    <a:pt x="1" y="620"/>
                  </a:cubicBez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1"/>
            <p:cNvSpPr/>
            <p:nvPr/>
          </p:nvSpPr>
          <p:spPr>
            <a:xfrm rot="534990">
              <a:off x="1403716" y="2672943"/>
              <a:ext cx="97167" cy="186375"/>
            </a:xfrm>
            <a:custGeom>
              <a:rect b="b" l="l" r="r" t="t"/>
              <a:pathLst>
                <a:path extrusionOk="0" fill="none" h="2787" w="1453">
                  <a:moveTo>
                    <a:pt x="1453" y="2786"/>
                  </a:moveTo>
                  <a:lnTo>
                    <a:pt x="1012" y="739"/>
                  </a:lnTo>
                  <a:cubicBezTo>
                    <a:pt x="1012" y="739"/>
                    <a:pt x="822" y="60"/>
                    <a:pt x="500" y="24"/>
                  </a:cubicBezTo>
                  <a:cubicBezTo>
                    <a:pt x="298" y="0"/>
                    <a:pt x="0" y="24"/>
                    <a:pt x="107" y="655"/>
                  </a:cubicBezTo>
                  <a:cubicBezTo>
                    <a:pt x="191" y="1191"/>
                    <a:pt x="405" y="2310"/>
                    <a:pt x="405" y="2310"/>
                  </a:cubicBez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1"/>
            <p:cNvSpPr/>
            <p:nvPr/>
          </p:nvSpPr>
          <p:spPr>
            <a:xfrm rot="534990">
              <a:off x="1346388" y="2630553"/>
              <a:ext cx="71755" cy="198346"/>
            </a:xfrm>
            <a:custGeom>
              <a:rect b="b" l="l" r="r" t="t"/>
              <a:pathLst>
                <a:path extrusionOk="0" fill="none" h="2966" w="1073">
                  <a:moveTo>
                    <a:pt x="536" y="2966"/>
                  </a:moveTo>
                  <a:cubicBezTo>
                    <a:pt x="536" y="2966"/>
                    <a:pt x="48" y="989"/>
                    <a:pt x="60" y="846"/>
                  </a:cubicBezTo>
                  <a:cubicBezTo>
                    <a:pt x="84" y="715"/>
                    <a:pt x="0" y="1"/>
                    <a:pt x="572" y="299"/>
                  </a:cubicBezTo>
                  <a:cubicBezTo>
                    <a:pt x="989" y="525"/>
                    <a:pt x="1072" y="1323"/>
                    <a:pt x="1072" y="1323"/>
                  </a:cubicBez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1"/>
            <p:cNvSpPr/>
            <p:nvPr/>
          </p:nvSpPr>
          <p:spPr>
            <a:xfrm rot="534990">
              <a:off x="1304488" y="2681235"/>
              <a:ext cx="43869" cy="156082"/>
            </a:xfrm>
            <a:custGeom>
              <a:rect b="b" l="l" r="r" t="t"/>
              <a:pathLst>
                <a:path extrusionOk="0" fill="none" h="2334" w="656">
                  <a:moveTo>
                    <a:pt x="656" y="238"/>
                  </a:moveTo>
                  <a:cubicBezTo>
                    <a:pt x="656" y="238"/>
                    <a:pt x="477" y="0"/>
                    <a:pt x="239" y="119"/>
                  </a:cubicBezTo>
                  <a:cubicBezTo>
                    <a:pt x="1" y="238"/>
                    <a:pt x="48" y="524"/>
                    <a:pt x="72" y="643"/>
                  </a:cubicBezTo>
                  <a:cubicBezTo>
                    <a:pt x="108" y="762"/>
                    <a:pt x="477" y="2024"/>
                    <a:pt x="477" y="2024"/>
                  </a:cubicBezTo>
                  <a:lnTo>
                    <a:pt x="572" y="2334"/>
                  </a:ln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1"/>
            <p:cNvSpPr/>
            <p:nvPr/>
          </p:nvSpPr>
          <p:spPr>
            <a:xfrm rot="534990">
              <a:off x="1270829" y="2742506"/>
              <a:ext cx="43066" cy="113082"/>
            </a:xfrm>
            <a:custGeom>
              <a:rect b="b" l="l" r="r" t="t"/>
              <a:pathLst>
                <a:path extrusionOk="0" fill="none" h="1691" w="644">
                  <a:moveTo>
                    <a:pt x="644" y="250"/>
                  </a:moveTo>
                  <a:cubicBezTo>
                    <a:pt x="644" y="250"/>
                    <a:pt x="501" y="0"/>
                    <a:pt x="275" y="84"/>
                  </a:cubicBezTo>
                  <a:cubicBezTo>
                    <a:pt x="49" y="155"/>
                    <a:pt x="1" y="405"/>
                    <a:pt x="156" y="810"/>
                  </a:cubicBezTo>
                  <a:cubicBezTo>
                    <a:pt x="299" y="1215"/>
                    <a:pt x="537" y="1691"/>
                    <a:pt x="537" y="1691"/>
                  </a:cubicBez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1"/>
            <p:cNvSpPr/>
            <p:nvPr/>
          </p:nvSpPr>
          <p:spPr>
            <a:xfrm rot="534990">
              <a:off x="1435205" y="2798519"/>
              <a:ext cx="146586" cy="174472"/>
            </a:xfrm>
            <a:custGeom>
              <a:rect b="b" l="l" r="r" t="t"/>
              <a:pathLst>
                <a:path extrusionOk="0" fill="none" h="2609" w="2192">
                  <a:moveTo>
                    <a:pt x="167" y="2275"/>
                  </a:moveTo>
                  <a:cubicBezTo>
                    <a:pt x="167" y="2275"/>
                    <a:pt x="0" y="1953"/>
                    <a:pt x="155" y="1632"/>
                  </a:cubicBezTo>
                  <a:cubicBezTo>
                    <a:pt x="274" y="1382"/>
                    <a:pt x="572" y="1263"/>
                    <a:pt x="715" y="1060"/>
                  </a:cubicBezTo>
                  <a:cubicBezTo>
                    <a:pt x="1000" y="656"/>
                    <a:pt x="1322" y="203"/>
                    <a:pt x="1441" y="144"/>
                  </a:cubicBezTo>
                  <a:cubicBezTo>
                    <a:pt x="1560" y="84"/>
                    <a:pt x="1798" y="1"/>
                    <a:pt x="2001" y="239"/>
                  </a:cubicBezTo>
                  <a:cubicBezTo>
                    <a:pt x="2191" y="477"/>
                    <a:pt x="1905" y="858"/>
                    <a:pt x="1905" y="858"/>
                  </a:cubicBezTo>
                  <a:lnTo>
                    <a:pt x="1465" y="1810"/>
                  </a:lnTo>
                  <a:lnTo>
                    <a:pt x="1167" y="2608"/>
                  </a:ln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1"/>
            <p:cNvSpPr/>
            <p:nvPr/>
          </p:nvSpPr>
          <p:spPr>
            <a:xfrm rot="534990">
              <a:off x="2051707" y="1942833"/>
              <a:ext cx="35108" cy="716679"/>
            </a:xfrm>
            <a:custGeom>
              <a:rect b="b" l="l" r="r" t="t"/>
              <a:pathLst>
                <a:path extrusionOk="0" h="10717" w="525">
                  <a:moveTo>
                    <a:pt x="262" y="1"/>
                  </a:moveTo>
                  <a:cubicBezTo>
                    <a:pt x="107" y="1"/>
                    <a:pt x="0" y="120"/>
                    <a:pt x="0" y="263"/>
                  </a:cubicBezTo>
                  <a:lnTo>
                    <a:pt x="0" y="10717"/>
                  </a:lnTo>
                  <a:lnTo>
                    <a:pt x="524" y="10717"/>
                  </a:lnTo>
                  <a:lnTo>
                    <a:pt x="524" y="263"/>
                  </a:lnTo>
                  <a:cubicBezTo>
                    <a:pt x="524" y="120"/>
                    <a:pt x="405" y="1"/>
                    <a:pt x="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1"/>
            <p:cNvSpPr/>
            <p:nvPr/>
          </p:nvSpPr>
          <p:spPr>
            <a:xfrm rot="534990">
              <a:off x="1901722" y="2630876"/>
              <a:ext cx="214262" cy="115490"/>
            </a:xfrm>
            <a:custGeom>
              <a:rect b="b" l="l" r="r" t="t"/>
              <a:pathLst>
                <a:path extrusionOk="0" h="1727" w="3204">
                  <a:moveTo>
                    <a:pt x="953" y="0"/>
                  </a:moveTo>
                  <a:cubicBezTo>
                    <a:pt x="417" y="0"/>
                    <a:pt x="1" y="429"/>
                    <a:pt x="1" y="953"/>
                  </a:cubicBezTo>
                  <a:lnTo>
                    <a:pt x="1" y="1727"/>
                  </a:lnTo>
                  <a:lnTo>
                    <a:pt x="3204" y="1727"/>
                  </a:lnTo>
                  <a:lnTo>
                    <a:pt x="3204" y="953"/>
                  </a:lnTo>
                  <a:cubicBezTo>
                    <a:pt x="3204" y="417"/>
                    <a:pt x="2775" y="0"/>
                    <a:pt x="2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1"/>
            <p:cNvSpPr/>
            <p:nvPr/>
          </p:nvSpPr>
          <p:spPr>
            <a:xfrm rot="534990">
              <a:off x="1820590" y="2716689"/>
              <a:ext cx="350415" cy="115490"/>
            </a:xfrm>
            <a:custGeom>
              <a:rect b="b" l="l" r="r" t="t"/>
              <a:pathLst>
                <a:path extrusionOk="0" h="1727" w="5240">
                  <a:moveTo>
                    <a:pt x="953" y="0"/>
                  </a:moveTo>
                  <a:cubicBezTo>
                    <a:pt x="417" y="0"/>
                    <a:pt x="1" y="429"/>
                    <a:pt x="1" y="953"/>
                  </a:cubicBezTo>
                  <a:lnTo>
                    <a:pt x="1" y="1727"/>
                  </a:lnTo>
                  <a:lnTo>
                    <a:pt x="5239" y="1727"/>
                  </a:lnTo>
                  <a:lnTo>
                    <a:pt x="5239" y="953"/>
                  </a:lnTo>
                  <a:cubicBezTo>
                    <a:pt x="5239" y="417"/>
                    <a:pt x="4811" y="0"/>
                    <a:pt x="42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1"/>
            <p:cNvSpPr/>
            <p:nvPr/>
          </p:nvSpPr>
          <p:spPr>
            <a:xfrm rot="534990">
              <a:off x="1634851" y="2803056"/>
              <a:ext cx="552640" cy="990525"/>
            </a:xfrm>
            <a:custGeom>
              <a:rect b="b" l="l" r="r" t="t"/>
              <a:pathLst>
                <a:path extrusionOk="0" h="14812" w="8264">
                  <a:moveTo>
                    <a:pt x="1072" y="0"/>
                  </a:moveTo>
                  <a:cubicBezTo>
                    <a:pt x="477" y="0"/>
                    <a:pt x="1" y="476"/>
                    <a:pt x="1" y="1072"/>
                  </a:cubicBezTo>
                  <a:lnTo>
                    <a:pt x="1" y="13740"/>
                  </a:lnTo>
                  <a:cubicBezTo>
                    <a:pt x="1" y="14335"/>
                    <a:pt x="477" y="14811"/>
                    <a:pt x="1072" y="14811"/>
                  </a:cubicBezTo>
                  <a:lnTo>
                    <a:pt x="7192" y="14811"/>
                  </a:lnTo>
                  <a:cubicBezTo>
                    <a:pt x="7788" y="14811"/>
                    <a:pt x="8264" y="14335"/>
                    <a:pt x="8264" y="13740"/>
                  </a:cubicBezTo>
                  <a:lnTo>
                    <a:pt x="8264" y="1072"/>
                  </a:lnTo>
                  <a:cubicBezTo>
                    <a:pt x="8264" y="476"/>
                    <a:pt x="7788" y="0"/>
                    <a:pt x="71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1"/>
            <p:cNvSpPr/>
            <p:nvPr/>
          </p:nvSpPr>
          <p:spPr>
            <a:xfrm rot="534990">
              <a:off x="1540947" y="3984184"/>
              <a:ext cx="505628" cy="130670"/>
            </a:xfrm>
            <a:custGeom>
              <a:rect b="b" l="l" r="r" t="t"/>
              <a:pathLst>
                <a:path extrusionOk="0" h="1954" w="7561">
                  <a:moveTo>
                    <a:pt x="0" y="1"/>
                  </a:moveTo>
                  <a:lnTo>
                    <a:pt x="0" y="1251"/>
                  </a:lnTo>
                  <a:cubicBezTo>
                    <a:pt x="0" y="1644"/>
                    <a:pt x="1703" y="1954"/>
                    <a:pt x="3786" y="1954"/>
                  </a:cubicBezTo>
                  <a:cubicBezTo>
                    <a:pt x="5870" y="1954"/>
                    <a:pt x="7561" y="1632"/>
                    <a:pt x="7561" y="1251"/>
                  </a:cubicBezTo>
                  <a:lnTo>
                    <a:pt x="7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1"/>
            <p:cNvSpPr/>
            <p:nvPr/>
          </p:nvSpPr>
          <p:spPr>
            <a:xfrm rot="534990">
              <a:off x="1551062" y="3938029"/>
              <a:ext cx="505628" cy="94024"/>
            </a:xfrm>
            <a:custGeom>
              <a:rect b="b" l="l" r="r" t="t"/>
              <a:pathLst>
                <a:path extrusionOk="0" h="1406" w="7561">
                  <a:moveTo>
                    <a:pt x="3786" y="0"/>
                  </a:moveTo>
                  <a:cubicBezTo>
                    <a:pt x="1691" y="0"/>
                    <a:pt x="0" y="322"/>
                    <a:pt x="0" y="703"/>
                  </a:cubicBezTo>
                  <a:cubicBezTo>
                    <a:pt x="0" y="1084"/>
                    <a:pt x="1691" y="1405"/>
                    <a:pt x="3786" y="1405"/>
                  </a:cubicBezTo>
                  <a:cubicBezTo>
                    <a:pt x="5870" y="1405"/>
                    <a:pt x="7561" y="1084"/>
                    <a:pt x="7561" y="703"/>
                  </a:cubicBezTo>
                  <a:cubicBezTo>
                    <a:pt x="7561" y="322"/>
                    <a:pt x="5870" y="0"/>
                    <a:pt x="37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1"/>
            <p:cNvSpPr/>
            <p:nvPr/>
          </p:nvSpPr>
          <p:spPr>
            <a:xfrm rot="534990">
              <a:off x="1810469" y="3462586"/>
              <a:ext cx="65335" cy="549497"/>
            </a:xfrm>
            <a:custGeom>
              <a:rect b="b" l="l" r="r" t="t"/>
              <a:pathLst>
                <a:path extrusionOk="0" h="8217" w="977">
                  <a:moveTo>
                    <a:pt x="0" y="1"/>
                  </a:moveTo>
                  <a:lnTo>
                    <a:pt x="0" y="8216"/>
                  </a:lnTo>
                  <a:lnTo>
                    <a:pt x="976" y="8216"/>
                  </a:lnTo>
                  <a:lnTo>
                    <a:pt x="9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1"/>
            <p:cNvSpPr/>
            <p:nvPr/>
          </p:nvSpPr>
          <p:spPr>
            <a:xfrm rot="534990">
              <a:off x="1834905" y="3463689"/>
              <a:ext cx="65335" cy="235795"/>
            </a:xfrm>
            <a:custGeom>
              <a:rect b="b" l="l" r="r" t="t"/>
              <a:pathLst>
                <a:path extrusionOk="0" h="3526" w="977">
                  <a:moveTo>
                    <a:pt x="0" y="1"/>
                  </a:moveTo>
                  <a:lnTo>
                    <a:pt x="0" y="3525"/>
                  </a:lnTo>
                  <a:cubicBezTo>
                    <a:pt x="262" y="3323"/>
                    <a:pt x="536" y="3097"/>
                    <a:pt x="798" y="2882"/>
                  </a:cubicBezTo>
                  <a:lnTo>
                    <a:pt x="976" y="2751"/>
                  </a:lnTo>
                  <a:lnTo>
                    <a:pt x="9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1"/>
            <p:cNvSpPr/>
            <p:nvPr/>
          </p:nvSpPr>
          <p:spPr>
            <a:xfrm rot="534990">
              <a:off x="1632568" y="3400583"/>
              <a:ext cx="505628" cy="129868"/>
            </a:xfrm>
            <a:custGeom>
              <a:rect b="b" l="l" r="r" t="t"/>
              <a:pathLst>
                <a:path extrusionOk="0" h="1942" w="7561">
                  <a:moveTo>
                    <a:pt x="0" y="1"/>
                  </a:moveTo>
                  <a:lnTo>
                    <a:pt x="0" y="1251"/>
                  </a:lnTo>
                  <a:cubicBezTo>
                    <a:pt x="0" y="1632"/>
                    <a:pt x="1703" y="1941"/>
                    <a:pt x="3786" y="1941"/>
                  </a:cubicBezTo>
                  <a:cubicBezTo>
                    <a:pt x="5870" y="1941"/>
                    <a:pt x="7561" y="1632"/>
                    <a:pt x="7561" y="1251"/>
                  </a:cubicBezTo>
                  <a:lnTo>
                    <a:pt x="7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1"/>
            <p:cNvSpPr/>
            <p:nvPr/>
          </p:nvSpPr>
          <p:spPr>
            <a:xfrm rot="534990">
              <a:off x="1642684" y="3354428"/>
              <a:ext cx="505628" cy="93221"/>
            </a:xfrm>
            <a:custGeom>
              <a:rect b="b" l="l" r="r" t="t"/>
              <a:pathLst>
                <a:path extrusionOk="0" h="1394" w="7561">
                  <a:moveTo>
                    <a:pt x="3786" y="0"/>
                  </a:moveTo>
                  <a:cubicBezTo>
                    <a:pt x="1691" y="0"/>
                    <a:pt x="0" y="310"/>
                    <a:pt x="0" y="691"/>
                  </a:cubicBezTo>
                  <a:cubicBezTo>
                    <a:pt x="0" y="1084"/>
                    <a:pt x="1691" y="1393"/>
                    <a:pt x="3786" y="1393"/>
                  </a:cubicBezTo>
                  <a:cubicBezTo>
                    <a:pt x="5870" y="1393"/>
                    <a:pt x="7561" y="1084"/>
                    <a:pt x="7561" y="691"/>
                  </a:cubicBezTo>
                  <a:cubicBezTo>
                    <a:pt x="7561" y="310"/>
                    <a:pt x="5870" y="0"/>
                    <a:pt x="3786" y="0"/>
                  </a:cubicBezTo>
                  <a:close/>
                </a:path>
              </a:pathLst>
            </a:custGeom>
            <a:solidFill>
              <a:srgbClr val="9E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1"/>
            <p:cNvSpPr/>
            <p:nvPr/>
          </p:nvSpPr>
          <p:spPr>
            <a:xfrm rot="534990">
              <a:off x="1684704" y="2832160"/>
              <a:ext cx="505628" cy="602059"/>
            </a:xfrm>
            <a:custGeom>
              <a:rect b="b" l="l" r="r" t="t"/>
              <a:pathLst>
                <a:path extrusionOk="0" h="9003" w="7561">
                  <a:moveTo>
                    <a:pt x="714" y="1"/>
                  </a:moveTo>
                  <a:cubicBezTo>
                    <a:pt x="322" y="1"/>
                    <a:pt x="0" y="322"/>
                    <a:pt x="0" y="715"/>
                  </a:cubicBezTo>
                  <a:lnTo>
                    <a:pt x="0" y="8300"/>
                  </a:lnTo>
                  <a:cubicBezTo>
                    <a:pt x="0" y="8692"/>
                    <a:pt x="1703" y="9002"/>
                    <a:pt x="3786" y="9002"/>
                  </a:cubicBezTo>
                  <a:cubicBezTo>
                    <a:pt x="5870" y="9002"/>
                    <a:pt x="7561" y="8692"/>
                    <a:pt x="7561" y="8300"/>
                  </a:cubicBezTo>
                  <a:lnTo>
                    <a:pt x="7561" y="715"/>
                  </a:lnTo>
                  <a:cubicBezTo>
                    <a:pt x="7561" y="322"/>
                    <a:pt x="7251" y="1"/>
                    <a:pt x="6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3" name="Google Shape;2823;p51"/>
            <p:cNvGrpSpPr/>
            <p:nvPr/>
          </p:nvGrpSpPr>
          <p:grpSpPr>
            <a:xfrm rot="534972">
              <a:off x="1736606" y="2951764"/>
              <a:ext cx="408987" cy="299452"/>
              <a:chOff x="7980662" y="3582451"/>
              <a:chExt cx="333977" cy="244530"/>
            </a:xfrm>
          </p:grpSpPr>
          <p:sp>
            <p:nvSpPr>
              <p:cNvPr id="2824" name="Google Shape;2824;p51"/>
              <p:cNvSpPr/>
              <p:nvPr/>
            </p:nvSpPr>
            <p:spPr>
              <a:xfrm>
                <a:off x="7980662" y="3587584"/>
                <a:ext cx="127509" cy="44997"/>
              </a:xfrm>
              <a:custGeom>
                <a:rect b="b" l="l" r="r" t="t"/>
                <a:pathLst>
                  <a:path extrusionOk="0" h="824" w="2335">
                    <a:moveTo>
                      <a:pt x="1482" y="0"/>
                    </a:moveTo>
                    <a:cubicBezTo>
                      <a:pt x="1285" y="0"/>
                      <a:pt x="1085" y="34"/>
                      <a:pt x="905" y="85"/>
                    </a:cubicBezTo>
                    <a:cubicBezTo>
                      <a:pt x="715" y="133"/>
                      <a:pt x="548" y="216"/>
                      <a:pt x="393" y="312"/>
                    </a:cubicBezTo>
                    <a:cubicBezTo>
                      <a:pt x="215" y="395"/>
                      <a:pt x="96" y="526"/>
                      <a:pt x="12" y="728"/>
                    </a:cubicBezTo>
                    <a:cubicBezTo>
                      <a:pt x="1" y="788"/>
                      <a:pt x="48" y="824"/>
                      <a:pt x="96" y="824"/>
                    </a:cubicBezTo>
                    <a:cubicBezTo>
                      <a:pt x="274" y="824"/>
                      <a:pt x="417" y="788"/>
                      <a:pt x="584" y="728"/>
                    </a:cubicBezTo>
                    <a:cubicBezTo>
                      <a:pt x="715" y="669"/>
                      <a:pt x="882" y="633"/>
                      <a:pt x="1024" y="609"/>
                    </a:cubicBezTo>
                    <a:cubicBezTo>
                      <a:pt x="1179" y="574"/>
                      <a:pt x="1322" y="562"/>
                      <a:pt x="1477" y="562"/>
                    </a:cubicBezTo>
                    <a:cubicBezTo>
                      <a:pt x="1548" y="562"/>
                      <a:pt x="1620" y="562"/>
                      <a:pt x="1679" y="574"/>
                    </a:cubicBezTo>
                    <a:cubicBezTo>
                      <a:pt x="1751" y="586"/>
                      <a:pt x="1798" y="621"/>
                      <a:pt x="1858" y="669"/>
                    </a:cubicBezTo>
                    <a:cubicBezTo>
                      <a:pt x="1915" y="700"/>
                      <a:pt x="1994" y="719"/>
                      <a:pt x="2071" y="719"/>
                    </a:cubicBezTo>
                    <a:cubicBezTo>
                      <a:pt x="2200" y="719"/>
                      <a:pt x="2322" y="664"/>
                      <a:pt x="2322" y="514"/>
                    </a:cubicBezTo>
                    <a:cubicBezTo>
                      <a:pt x="2334" y="276"/>
                      <a:pt x="2132" y="145"/>
                      <a:pt x="1965" y="85"/>
                    </a:cubicBezTo>
                    <a:cubicBezTo>
                      <a:pt x="1817" y="25"/>
                      <a:pt x="1651" y="0"/>
                      <a:pt x="14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1"/>
              <p:cNvSpPr/>
              <p:nvPr/>
            </p:nvSpPr>
            <p:spPr>
              <a:xfrm>
                <a:off x="8019051" y="3656607"/>
                <a:ext cx="69570" cy="56628"/>
              </a:xfrm>
              <a:custGeom>
                <a:rect b="b" l="l" r="r" t="t"/>
                <a:pathLst>
                  <a:path extrusionOk="0" h="1037" w="1274">
                    <a:moveTo>
                      <a:pt x="1250" y="0"/>
                    </a:moveTo>
                    <a:cubicBezTo>
                      <a:pt x="1238" y="0"/>
                      <a:pt x="1214" y="12"/>
                      <a:pt x="1214" y="24"/>
                    </a:cubicBezTo>
                    <a:cubicBezTo>
                      <a:pt x="1203" y="250"/>
                      <a:pt x="1191" y="512"/>
                      <a:pt x="1036" y="726"/>
                    </a:cubicBezTo>
                    <a:cubicBezTo>
                      <a:pt x="941" y="869"/>
                      <a:pt x="754" y="989"/>
                      <a:pt x="568" y="989"/>
                    </a:cubicBezTo>
                    <a:cubicBezTo>
                      <a:pt x="521" y="989"/>
                      <a:pt x="474" y="981"/>
                      <a:pt x="429" y="965"/>
                    </a:cubicBezTo>
                    <a:cubicBezTo>
                      <a:pt x="286" y="905"/>
                      <a:pt x="179" y="774"/>
                      <a:pt x="119" y="596"/>
                    </a:cubicBezTo>
                    <a:cubicBezTo>
                      <a:pt x="60" y="429"/>
                      <a:pt x="60" y="250"/>
                      <a:pt x="60" y="84"/>
                    </a:cubicBezTo>
                    <a:cubicBezTo>
                      <a:pt x="60" y="72"/>
                      <a:pt x="48" y="60"/>
                      <a:pt x="24" y="60"/>
                    </a:cubicBezTo>
                    <a:cubicBezTo>
                      <a:pt x="12" y="60"/>
                      <a:pt x="0" y="72"/>
                      <a:pt x="0" y="84"/>
                    </a:cubicBezTo>
                    <a:cubicBezTo>
                      <a:pt x="0" y="262"/>
                      <a:pt x="0" y="441"/>
                      <a:pt x="60" y="607"/>
                    </a:cubicBezTo>
                    <a:cubicBezTo>
                      <a:pt x="119" y="798"/>
                      <a:pt x="250" y="953"/>
                      <a:pt x="405" y="1012"/>
                    </a:cubicBezTo>
                    <a:cubicBezTo>
                      <a:pt x="452" y="1024"/>
                      <a:pt x="500" y="1036"/>
                      <a:pt x="560" y="1036"/>
                    </a:cubicBezTo>
                    <a:cubicBezTo>
                      <a:pt x="774" y="1036"/>
                      <a:pt x="964" y="905"/>
                      <a:pt x="1083" y="750"/>
                    </a:cubicBezTo>
                    <a:cubicBezTo>
                      <a:pt x="1250" y="524"/>
                      <a:pt x="1274" y="250"/>
                      <a:pt x="1274" y="24"/>
                    </a:cubicBezTo>
                    <a:cubicBezTo>
                      <a:pt x="1274" y="12"/>
                      <a:pt x="1262" y="0"/>
                      <a:pt x="1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1"/>
              <p:cNvSpPr/>
              <p:nvPr/>
            </p:nvSpPr>
            <p:spPr>
              <a:xfrm>
                <a:off x="8206898" y="3657262"/>
                <a:ext cx="68969" cy="59195"/>
              </a:xfrm>
              <a:custGeom>
                <a:rect b="b" l="l" r="r" t="t"/>
                <a:pathLst>
                  <a:path extrusionOk="0" h="1084" w="1263">
                    <a:moveTo>
                      <a:pt x="37" y="0"/>
                    </a:moveTo>
                    <a:cubicBezTo>
                      <a:pt x="25" y="0"/>
                      <a:pt x="13" y="12"/>
                      <a:pt x="13" y="24"/>
                    </a:cubicBezTo>
                    <a:cubicBezTo>
                      <a:pt x="1" y="250"/>
                      <a:pt x="13" y="476"/>
                      <a:pt x="60" y="703"/>
                    </a:cubicBezTo>
                    <a:cubicBezTo>
                      <a:pt x="84" y="786"/>
                      <a:pt x="120" y="905"/>
                      <a:pt x="191" y="976"/>
                    </a:cubicBezTo>
                    <a:cubicBezTo>
                      <a:pt x="263" y="1060"/>
                      <a:pt x="358" y="1084"/>
                      <a:pt x="453" y="1084"/>
                    </a:cubicBezTo>
                    <a:cubicBezTo>
                      <a:pt x="549" y="1084"/>
                      <a:pt x="632" y="1060"/>
                      <a:pt x="715" y="1012"/>
                    </a:cubicBezTo>
                    <a:cubicBezTo>
                      <a:pt x="1072" y="845"/>
                      <a:pt x="1263" y="405"/>
                      <a:pt x="1156" y="24"/>
                    </a:cubicBezTo>
                    <a:cubicBezTo>
                      <a:pt x="1156" y="12"/>
                      <a:pt x="1144" y="12"/>
                      <a:pt x="1132" y="12"/>
                    </a:cubicBezTo>
                    <a:cubicBezTo>
                      <a:pt x="1108" y="12"/>
                      <a:pt x="1108" y="24"/>
                      <a:pt x="1108" y="48"/>
                    </a:cubicBezTo>
                    <a:cubicBezTo>
                      <a:pt x="1203" y="405"/>
                      <a:pt x="1025" y="798"/>
                      <a:pt x="691" y="965"/>
                    </a:cubicBezTo>
                    <a:cubicBezTo>
                      <a:pt x="626" y="1000"/>
                      <a:pt x="543" y="1024"/>
                      <a:pt x="461" y="1024"/>
                    </a:cubicBezTo>
                    <a:cubicBezTo>
                      <a:pt x="379" y="1024"/>
                      <a:pt x="299" y="1000"/>
                      <a:pt x="239" y="941"/>
                    </a:cubicBezTo>
                    <a:cubicBezTo>
                      <a:pt x="156" y="881"/>
                      <a:pt x="132" y="774"/>
                      <a:pt x="120" y="679"/>
                    </a:cubicBezTo>
                    <a:cubicBezTo>
                      <a:pt x="72" y="476"/>
                      <a:pt x="60" y="250"/>
                      <a:pt x="72" y="24"/>
                    </a:cubicBezTo>
                    <a:cubicBezTo>
                      <a:pt x="72" y="12"/>
                      <a:pt x="60" y="0"/>
                      <a:pt x="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1"/>
              <p:cNvSpPr/>
              <p:nvPr/>
            </p:nvSpPr>
            <p:spPr>
              <a:xfrm>
                <a:off x="8045044" y="3786025"/>
                <a:ext cx="204833" cy="40956"/>
              </a:xfrm>
              <a:custGeom>
                <a:rect b="b" l="l" r="r" t="t"/>
                <a:pathLst>
                  <a:path extrusionOk="0" h="750" w="3751">
                    <a:moveTo>
                      <a:pt x="3704" y="1"/>
                    </a:moveTo>
                    <a:cubicBezTo>
                      <a:pt x="3699" y="1"/>
                      <a:pt x="3695" y="4"/>
                      <a:pt x="3691" y="11"/>
                    </a:cubicBezTo>
                    <a:cubicBezTo>
                      <a:pt x="3048" y="467"/>
                      <a:pt x="2248" y="708"/>
                      <a:pt x="1456" y="708"/>
                    </a:cubicBezTo>
                    <a:cubicBezTo>
                      <a:pt x="1295" y="708"/>
                      <a:pt x="1135" y="698"/>
                      <a:pt x="977" y="678"/>
                    </a:cubicBezTo>
                    <a:cubicBezTo>
                      <a:pt x="655" y="631"/>
                      <a:pt x="226" y="512"/>
                      <a:pt x="48" y="166"/>
                    </a:cubicBezTo>
                    <a:cubicBezTo>
                      <a:pt x="48" y="154"/>
                      <a:pt x="24" y="154"/>
                      <a:pt x="12" y="154"/>
                    </a:cubicBezTo>
                    <a:cubicBezTo>
                      <a:pt x="0" y="154"/>
                      <a:pt x="0" y="166"/>
                      <a:pt x="0" y="190"/>
                    </a:cubicBezTo>
                    <a:cubicBezTo>
                      <a:pt x="143" y="464"/>
                      <a:pt x="488" y="666"/>
                      <a:pt x="977" y="726"/>
                    </a:cubicBezTo>
                    <a:cubicBezTo>
                      <a:pt x="1155" y="738"/>
                      <a:pt x="1322" y="750"/>
                      <a:pt x="1489" y="750"/>
                    </a:cubicBezTo>
                    <a:cubicBezTo>
                      <a:pt x="2274" y="750"/>
                      <a:pt x="3084" y="512"/>
                      <a:pt x="3739" y="47"/>
                    </a:cubicBezTo>
                    <a:cubicBezTo>
                      <a:pt x="3739" y="35"/>
                      <a:pt x="3751" y="23"/>
                      <a:pt x="3739" y="11"/>
                    </a:cubicBezTo>
                    <a:cubicBezTo>
                      <a:pt x="3723" y="11"/>
                      <a:pt x="3712" y="1"/>
                      <a:pt x="37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1"/>
              <p:cNvSpPr/>
              <p:nvPr/>
            </p:nvSpPr>
            <p:spPr>
              <a:xfrm>
                <a:off x="8227103" y="3765821"/>
                <a:ext cx="26048" cy="43631"/>
              </a:xfrm>
              <a:custGeom>
                <a:rect b="b" l="l" r="r" t="t"/>
                <a:pathLst>
                  <a:path extrusionOk="0" h="799" w="477">
                    <a:moveTo>
                      <a:pt x="24" y="0"/>
                    </a:moveTo>
                    <a:cubicBezTo>
                      <a:pt x="24" y="0"/>
                      <a:pt x="0" y="0"/>
                      <a:pt x="0" y="24"/>
                    </a:cubicBezTo>
                    <a:cubicBezTo>
                      <a:pt x="0" y="24"/>
                      <a:pt x="0" y="48"/>
                      <a:pt x="12" y="48"/>
                    </a:cubicBezTo>
                    <a:cubicBezTo>
                      <a:pt x="262" y="167"/>
                      <a:pt x="429" y="477"/>
                      <a:pt x="381" y="762"/>
                    </a:cubicBezTo>
                    <a:cubicBezTo>
                      <a:pt x="381" y="774"/>
                      <a:pt x="405" y="798"/>
                      <a:pt x="417" y="798"/>
                    </a:cubicBezTo>
                    <a:cubicBezTo>
                      <a:pt x="429" y="798"/>
                      <a:pt x="441" y="774"/>
                      <a:pt x="429" y="774"/>
                    </a:cubicBezTo>
                    <a:cubicBezTo>
                      <a:pt x="476" y="465"/>
                      <a:pt x="310" y="131"/>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1"/>
              <p:cNvSpPr/>
              <p:nvPr/>
            </p:nvSpPr>
            <p:spPr>
              <a:xfrm>
                <a:off x="8036580" y="3779582"/>
                <a:ext cx="21515" cy="36369"/>
              </a:xfrm>
              <a:custGeom>
                <a:rect b="b" l="l" r="r" t="t"/>
                <a:pathLst>
                  <a:path extrusionOk="0" h="666" w="394">
                    <a:moveTo>
                      <a:pt x="345" y="0"/>
                    </a:moveTo>
                    <a:cubicBezTo>
                      <a:pt x="341" y="0"/>
                      <a:pt x="338" y="3"/>
                      <a:pt x="334" y="10"/>
                    </a:cubicBezTo>
                    <a:cubicBezTo>
                      <a:pt x="131" y="153"/>
                      <a:pt x="0" y="391"/>
                      <a:pt x="0" y="630"/>
                    </a:cubicBezTo>
                    <a:cubicBezTo>
                      <a:pt x="0" y="641"/>
                      <a:pt x="24" y="665"/>
                      <a:pt x="36" y="665"/>
                    </a:cubicBezTo>
                    <a:cubicBezTo>
                      <a:pt x="48" y="665"/>
                      <a:pt x="60" y="641"/>
                      <a:pt x="48" y="641"/>
                    </a:cubicBezTo>
                    <a:cubicBezTo>
                      <a:pt x="48" y="403"/>
                      <a:pt x="167" y="201"/>
                      <a:pt x="358" y="70"/>
                    </a:cubicBezTo>
                    <a:cubicBezTo>
                      <a:pt x="381" y="46"/>
                      <a:pt x="393" y="34"/>
                      <a:pt x="381" y="22"/>
                    </a:cubicBezTo>
                    <a:cubicBezTo>
                      <a:pt x="365" y="14"/>
                      <a:pt x="354" y="0"/>
                      <a:pt x="3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1"/>
              <p:cNvSpPr/>
              <p:nvPr/>
            </p:nvSpPr>
            <p:spPr>
              <a:xfrm>
                <a:off x="8192591" y="3582451"/>
                <a:ext cx="122048" cy="52751"/>
              </a:xfrm>
              <a:custGeom>
                <a:rect b="b" l="l" r="r" t="t"/>
                <a:pathLst>
                  <a:path extrusionOk="0" h="966" w="2235">
                    <a:moveTo>
                      <a:pt x="848" y="0"/>
                    </a:moveTo>
                    <a:cubicBezTo>
                      <a:pt x="728" y="0"/>
                      <a:pt x="605" y="15"/>
                      <a:pt x="477" y="49"/>
                    </a:cubicBezTo>
                    <a:cubicBezTo>
                      <a:pt x="382" y="72"/>
                      <a:pt x="287" y="120"/>
                      <a:pt x="203" y="179"/>
                    </a:cubicBezTo>
                    <a:cubicBezTo>
                      <a:pt x="96" y="239"/>
                      <a:pt x="25" y="322"/>
                      <a:pt x="1" y="465"/>
                    </a:cubicBezTo>
                    <a:cubicBezTo>
                      <a:pt x="1" y="537"/>
                      <a:pt x="61" y="596"/>
                      <a:pt x="120" y="608"/>
                    </a:cubicBezTo>
                    <a:cubicBezTo>
                      <a:pt x="147" y="617"/>
                      <a:pt x="171" y="621"/>
                      <a:pt x="195" y="621"/>
                    </a:cubicBezTo>
                    <a:cubicBezTo>
                      <a:pt x="265" y="621"/>
                      <a:pt x="325" y="587"/>
                      <a:pt x="406" y="560"/>
                    </a:cubicBezTo>
                    <a:cubicBezTo>
                      <a:pt x="465" y="549"/>
                      <a:pt x="537" y="537"/>
                      <a:pt x="620" y="513"/>
                    </a:cubicBezTo>
                    <a:cubicBezTo>
                      <a:pt x="664" y="508"/>
                      <a:pt x="712" y="506"/>
                      <a:pt x="763" y="506"/>
                    </a:cubicBezTo>
                    <a:cubicBezTo>
                      <a:pt x="851" y="506"/>
                      <a:pt x="946" y="514"/>
                      <a:pt x="1037" y="537"/>
                    </a:cubicBezTo>
                    <a:cubicBezTo>
                      <a:pt x="1192" y="560"/>
                      <a:pt x="1346" y="620"/>
                      <a:pt x="1489" y="703"/>
                    </a:cubicBezTo>
                    <a:cubicBezTo>
                      <a:pt x="1573" y="727"/>
                      <a:pt x="1644" y="775"/>
                      <a:pt x="1704" y="822"/>
                    </a:cubicBezTo>
                    <a:cubicBezTo>
                      <a:pt x="1715" y="822"/>
                      <a:pt x="1739" y="858"/>
                      <a:pt x="1763" y="882"/>
                    </a:cubicBezTo>
                    <a:cubicBezTo>
                      <a:pt x="1799" y="918"/>
                      <a:pt x="1870" y="941"/>
                      <a:pt x="1930" y="953"/>
                    </a:cubicBezTo>
                    <a:cubicBezTo>
                      <a:pt x="1955" y="962"/>
                      <a:pt x="1979" y="966"/>
                      <a:pt x="2002" y="966"/>
                    </a:cubicBezTo>
                    <a:cubicBezTo>
                      <a:pt x="2142" y="966"/>
                      <a:pt x="2234" y="823"/>
                      <a:pt x="2204" y="680"/>
                    </a:cubicBezTo>
                    <a:cubicBezTo>
                      <a:pt x="2168" y="477"/>
                      <a:pt x="1906" y="346"/>
                      <a:pt x="1727" y="251"/>
                    </a:cubicBezTo>
                    <a:cubicBezTo>
                      <a:pt x="1537" y="168"/>
                      <a:pt x="1334" y="72"/>
                      <a:pt x="1120" y="25"/>
                    </a:cubicBezTo>
                    <a:cubicBezTo>
                      <a:pt x="1032" y="9"/>
                      <a:pt x="941" y="0"/>
                      <a:pt x="8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1" name="Google Shape;2831;p51"/>
            <p:cNvSpPr/>
            <p:nvPr/>
          </p:nvSpPr>
          <p:spPr>
            <a:xfrm rot="534990">
              <a:off x="2183378" y="2910398"/>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1"/>
            <p:cNvSpPr/>
            <p:nvPr/>
          </p:nvSpPr>
          <p:spPr>
            <a:xfrm rot="534990">
              <a:off x="2170298" y="2993770"/>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1"/>
            <p:cNvSpPr/>
            <p:nvPr/>
          </p:nvSpPr>
          <p:spPr>
            <a:xfrm rot="534990">
              <a:off x="2157094" y="3077935"/>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1"/>
            <p:cNvSpPr/>
            <p:nvPr/>
          </p:nvSpPr>
          <p:spPr>
            <a:xfrm rot="534990">
              <a:off x="2143765" y="3162893"/>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1"/>
            <p:cNvSpPr/>
            <p:nvPr/>
          </p:nvSpPr>
          <p:spPr>
            <a:xfrm rot="534990">
              <a:off x="2130685" y="3246265"/>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1"/>
            <p:cNvSpPr/>
            <p:nvPr/>
          </p:nvSpPr>
          <p:spPr>
            <a:xfrm rot="534990">
              <a:off x="2117357" y="3331223"/>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1"/>
            <p:cNvSpPr/>
            <p:nvPr/>
          </p:nvSpPr>
          <p:spPr>
            <a:xfrm rot="534990">
              <a:off x="2104152" y="3415388"/>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1"/>
            <p:cNvSpPr/>
            <p:nvPr/>
          </p:nvSpPr>
          <p:spPr>
            <a:xfrm rot="534990">
              <a:off x="1383229" y="2341414"/>
              <a:ext cx="150598" cy="261340"/>
            </a:xfrm>
            <a:custGeom>
              <a:rect b="b" l="l" r="r" t="t"/>
              <a:pathLst>
                <a:path extrusionOk="0" h="3908" w="2252">
                  <a:moveTo>
                    <a:pt x="1618" y="1"/>
                  </a:moveTo>
                  <a:cubicBezTo>
                    <a:pt x="1502" y="1"/>
                    <a:pt x="1357" y="72"/>
                    <a:pt x="1334" y="204"/>
                  </a:cubicBezTo>
                  <a:cubicBezTo>
                    <a:pt x="1239" y="764"/>
                    <a:pt x="1358" y="1371"/>
                    <a:pt x="1465" y="1943"/>
                  </a:cubicBezTo>
                  <a:cubicBezTo>
                    <a:pt x="1501" y="2205"/>
                    <a:pt x="1549" y="2479"/>
                    <a:pt x="1584" y="2740"/>
                  </a:cubicBezTo>
                  <a:cubicBezTo>
                    <a:pt x="1596" y="2883"/>
                    <a:pt x="1596" y="3014"/>
                    <a:pt x="1596" y="3145"/>
                  </a:cubicBezTo>
                  <a:lnTo>
                    <a:pt x="1596" y="3217"/>
                  </a:lnTo>
                  <a:cubicBezTo>
                    <a:pt x="1584" y="3217"/>
                    <a:pt x="1584" y="3205"/>
                    <a:pt x="1561" y="3205"/>
                  </a:cubicBezTo>
                  <a:cubicBezTo>
                    <a:pt x="1489" y="3145"/>
                    <a:pt x="1418" y="3050"/>
                    <a:pt x="1358" y="2979"/>
                  </a:cubicBezTo>
                  <a:cubicBezTo>
                    <a:pt x="1203" y="2776"/>
                    <a:pt x="1073" y="2562"/>
                    <a:pt x="942" y="2336"/>
                  </a:cubicBezTo>
                  <a:cubicBezTo>
                    <a:pt x="811" y="2121"/>
                    <a:pt x="703" y="1883"/>
                    <a:pt x="549" y="1657"/>
                  </a:cubicBezTo>
                  <a:cubicBezTo>
                    <a:pt x="477" y="1550"/>
                    <a:pt x="418" y="1431"/>
                    <a:pt x="358" y="1312"/>
                  </a:cubicBezTo>
                  <a:cubicBezTo>
                    <a:pt x="299" y="1193"/>
                    <a:pt x="227" y="1109"/>
                    <a:pt x="156" y="990"/>
                  </a:cubicBezTo>
                  <a:cubicBezTo>
                    <a:pt x="136" y="965"/>
                    <a:pt x="106" y="953"/>
                    <a:pt x="77" y="953"/>
                  </a:cubicBezTo>
                  <a:cubicBezTo>
                    <a:pt x="37" y="953"/>
                    <a:pt x="1" y="977"/>
                    <a:pt x="1" y="1026"/>
                  </a:cubicBezTo>
                  <a:cubicBezTo>
                    <a:pt x="25" y="1502"/>
                    <a:pt x="120" y="1967"/>
                    <a:pt x="334" y="2395"/>
                  </a:cubicBezTo>
                  <a:cubicBezTo>
                    <a:pt x="525" y="2800"/>
                    <a:pt x="763" y="3252"/>
                    <a:pt x="1096" y="3574"/>
                  </a:cubicBezTo>
                  <a:cubicBezTo>
                    <a:pt x="1251" y="3741"/>
                    <a:pt x="1477" y="3883"/>
                    <a:pt x="1715" y="3907"/>
                  </a:cubicBezTo>
                  <a:cubicBezTo>
                    <a:pt x="1722" y="3908"/>
                    <a:pt x="1728" y="3908"/>
                    <a:pt x="1735" y="3908"/>
                  </a:cubicBezTo>
                  <a:cubicBezTo>
                    <a:pt x="2008" y="3908"/>
                    <a:pt x="2145" y="3663"/>
                    <a:pt x="2168" y="3407"/>
                  </a:cubicBezTo>
                  <a:cubicBezTo>
                    <a:pt x="2251" y="2907"/>
                    <a:pt x="2144" y="2383"/>
                    <a:pt x="2061" y="1895"/>
                  </a:cubicBezTo>
                  <a:cubicBezTo>
                    <a:pt x="2013" y="1645"/>
                    <a:pt x="1965" y="1371"/>
                    <a:pt x="1930" y="1121"/>
                  </a:cubicBezTo>
                  <a:cubicBezTo>
                    <a:pt x="1894" y="835"/>
                    <a:pt x="1894" y="562"/>
                    <a:pt x="1882" y="276"/>
                  </a:cubicBezTo>
                  <a:cubicBezTo>
                    <a:pt x="1882" y="145"/>
                    <a:pt x="1775" y="26"/>
                    <a:pt x="1644" y="2"/>
                  </a:cubicBezTo>
                  <a:cubicBezTo>
                    <a:pt x="1635" y="1"/>
                    <a:pt x="1627" y="1"/>
                    <a:pt x="1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1"/>
            <p:cNvSpPr/>
            <p:nvPr/>
          </p:nvSpPr>
          <p:spPr>
            <a:xfrm rot="534990">
              <a:off x="1563834" y="2285853"/>
              <a:ext cx="137826" cy="298856"/>
            </a:xfrm>
            <a:custGeom>
              <a:rect b="b" l="l" r="r" t="t"/>
              <a:pathLst>
                <a:path extrusionOk="0" h="4469" w="2061">
                  <a:moveTo>
                    <a:pt x="667" y="873"/>
                  </a:moveTo>
                  <a:cubicBezTo>
                    <a:pt x="834" y="1218"/>
                    <a:pt x="965" y="1563"/>
                    <a:pt x="1096" y="1933"/>
                  </a:cubicBezTo>
                  <a:cubicBezTo>
                    <a:pt x="1096" y="1944"/>
                    <a:pt x="1108" y="1968"/>
                    <a:pt x="1108" y="1992"/>
                  </a:cubicBezTo>
                  <a:cubicBezTo>
                    <a:pt x="1048" y="1992"/>
                    <a:pt x="989" y="2028"/>
                    <a:pt x="929" y="2052"/>
                  </a:cubicBezTo>
                  <a:cubicBezTo>
                    <a:pt x="858" y="2087"/>
                    <a:pt x="786" y="2123"/>
                    <a:pt x="715" y="2159"/>
                  </a:cubicBezTo>
                  <a:cubicBezTo>
                    <a:pt x="679" y="2171"/>
                    <a:pt x="655" y="2183"/>
                    <a:pt x="620" y="2218"/>
                  </a:cubicBezTo>
                  <a:cubicBezTo>
                    <a:pt x="596" y="1897"/>
                    <a:pt x="572" y="1575"/>
                    <a:pt x="608" y="1266"/>
                  </a:cubicBezTo>
                  <a:cubicBezTo>
                    <a:pt x="620" y="1159"/>
                    <a:pt x="632" y="1016"/>
                    <a:pt x="667" y="873"/>
                  </a:cubicBezTo>
                  <a:close/>
                  <a:moveTo>
                    <a:pt x="700" y="1"/>
                  </a:moveTo>
                  <a:cubicBezTo>
                    <a:pt x="650" y="1"/>
                    <a:pt x="602" y="13"/>
                    <a:pt x="560" y="39"/>
                  </a:cubicBezTo>
                  <a:cubicBezTo>
                    <a:pt x="263" y="242"/>
                    <a:pt x="132" y="563"/>
                    <a:pt x="72" y="909"/>
                  </a:cubicBezTo>
                  <a:cubicBezTo>
                    <a:pt x="1" y="1290"/>
                    <a:pt x="1" y="1682"/>
                    <a:pt x="24" y="2087"/>
                  </a:cubicBezTo>
                  <a:cubicBezTo>
                    <a:pt x="60" y="2480"/>
                    <a:pt x="120" y="2873"/>
                    <a:pt x="179" y="3254"/>
                  </a:cubicBezTo>
                  <a:cubicBezTo>
                    <a:pt x="239" y="3647"/>
                    <a:pt x="382" y="4016"/>
                    <a:pt x="489" y="4409"/>
                  </a:cubicBezTo>
                  <a:cubicBezTo>
                    <a:pt x="499" y="4450"/>
                    <a:pt x="533" y="4469"/>
                    <a:pt x="569" y="4469"/>
                  </a:cubicBezTo>
                  <a:cubicBezTo>
                    <a:pt x="617" y="4469"/>
                    <a:pt x="667" y="4435"/>
                    <a:pt x="667" y="4373"/>
                  </a:cubicBezTo>
                  <a:cubicBezTo>
                    <a:pt x="679" y="4195"/>
                    <a:pt x="679" y="4016"/>
                    <a:pt x="691" y="3838"/>
                  </a:cubicBezTo>
                  <a:cubicBezTo>
                    <a:pt x="727" y="3659"/>
                    <a:pt x="727" y="3468"/>
                    <a:pt x="715" y="3302"/>
                  </a:cubicBezTo>
                  <a:cubicBezTo>
                    <a:pt x="691" y="3076"/>
                    <a:pt x="667" y="2849"/>
                    <a:pt x="655" y="2635"/>
                  </a:cubicBezTo>
                  <a:lnTo>
                    <a:pt x="655" y="2635"/>
                  </a:lnTo>
                  <a:cubicBezTo>
                    <a:pt x="665" y="2637"/>
                    <a:pt x="676" y="2637"/>
                    <a:pt x="686" y="2637"/>
                  </a:cubicBezTo>
                  <a:cubicBezTo>
                    <a:pt x="750" y="2637"/>
                    <a:pt x="822" y="2610"/>
                    <a:pt x="894" y="2599"/>
                  </a:cubicBezTo>
                  <a:cubicBezTo>
                    <a:pt x="977" y="2575"/>
                    <a:pt x="1084" y="2528"/>
                    <a:pt x="1167" y="2492"/>
                  </a:cubicBezTo>
                  <a:cubicBezTo>
                    <a:pt x="1203" y="2480"/>
                    <a:pt x="1227" y="2468"/>
                    <a:pt x="1251" y="2456"/>
                  </a:cubicBezTo>
                  <a:cubicBezTo>
                    <a:pt x="1275" y="2540"/>
                    <a:pt x="1286" y="2623"/>
                    <a:pt x="1322" y="2706"/>
                  </a:cubicBezTo>
                  <a:cubicBezTo>
                    <a:pt x="1382" y="2933"/>
                    <a:pt x="1429" y="3326"/>
                    <a:pt x="1644" y="3468"/>
                  </a:cubicBezTo>
                  <a:cubicBezTo>
                    <a:pt x="1680" y="3489"/>
                    <a:pt x="1718" y="3501"/>
                    <a:pt x="1754" y="3501"/>
                  </a:cubicBezTo>
                  <a:cubicBezTo>
                    <a:pt x="1802" y="3501"/>
                    <a:pt x="1848" y="3480"/>
                    <a:pt x="1882" y="3433"/>
                  </a:cubicBezTo>
                  <a:cubicBezTo>
                    <a:pt x="2060" y="3195"/>
                    <a:pt x="1941" y="2825"/>
                    <a:pt x="1882" y="2564"/>
                  </a:cubicBezTo>
                  <a:cubicBezTo>
                    <a:pt x="1822" y="2278"/>
                    <a:pt x="1739" y="2004"/>
                    <a:pt x="1644" y="1742"/>
                  </a:cubicBezTo>
                  <a:cubicBezTo>
                    <a:pt x="1465" y="1194"/>
                    <a:pt x="1227" y="670"/>
                    <a:pt x="965" y="147"/>
                  </a:cubicBezTo>
                  <a:cubicBezTo>
                    <a:pt x="916" y="57"/>
                    <a:pt x="806" y="1"/>
                    <a:pt x="7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1"/>
            <p:cNvSpPr/>
            <p:nvPr/>
          </p:nvSpPr>
          <p:spPr>
            <a:xfrm rot="534990">
              <a:off x="1727300" y="2262348"/>
              <a:ext cx="120305" cy="212523"/>
            </a:xfrm>
            <a:custGeom>
              <a:rect b="b" l="l" r="r" t="t"/>
              <a:pathLst>
                <a:path extrusionOk="0" h="3178" w="1799">
                  <a:moveTo>
                    <a:pt x="752" y="1"/>
                  </a:moveTo>
                  <a:cubicBezTo>
                    <a:pt x="554" y="1"/>
                    <a:pt x="374" y="109"/>
                    <a:pt x="263" y="261"/>
                  </a:cubicBezTo>
                  <a:cubicBezTo>
                    <a:pt x="132" y="440"/>
                    <a:pt x="84" y="666"/>
                    <a:pt x="60" y="892"/>
                  </a:cubicBezTo>
                  <a:cubicBezTo>
                    <a:pt x="1" y="1357"/>
                    <a:pt x="60" y="1845"/>
                    <a:pt x="191" y="2285"/>
                  </a:cubicBezTo>
                  <a:cubicBezTo>
                    <a:pt x="301" y="2670"/>
                    <a:pt x="553" y="3177"/>
                    <a:pt x="995" y="3177"/>
                  </a:cubicBezTo>
                  <a:cubicBezTo>
                    <a:pt x="1031" y="3177"/>
                    <a:pt x="1069" y="3174"/>
                    <a:pt x="1108" y="3166"/>
                  </a:cubicBezTo>
                  <a:cubicBezTo>
                    <a:pt x="1382" y="3119"/>
                    <a:pt x="1584" y="2892"/>
                    <a:pt x="1680" y="2642"/>
                  </a:cubicBezTo>
                  <a:cubicBezTo>
                    <a:pt x="1763" y="2428"/>
                    <a:pt x="1799" y="2011"/>
                    <a:pt x="1549" y="1857"/>
                  </a:cubicBezTo>
                  <a:cubicBezTo>
                    <a:pt x="1518" y="1839"/>
                    <a:pt x="1487" y="1831"/>
                    <a:pt x="1458" y="1831"/>
                  </a:cubicBezTo>
                  <a:cubicBezTo>
                    <a:pt x="1407" y="1831"/>
                    <a:pt x="1360" y="1855"/>
                    <a:pt x="1322" y="1892"/>
                  </a:cubicBezTo>
                  <a:cubicBezTo>
                    <a:pt x="1144" y="2035"/>
                    <a:pt x="1227" y="2309"/>
                    <a:pt x="1156" y="2500"/>
                  </a:cubicBezTo>
                  <a:cubicBezTo>
                    <a:pt x="1135" y="2561"/>
                    <a:pt x="1061" y="2623"/>
                    <a:pt x="1003" y="2623"/>
                  </a:cubicBezTo>
                  <a:cubicBezTo>
                    <a:pt x="994" y="2623"/>
                    <a:pt x="985" y="2622"/>
                    <a:pt x="977" y="2619"/>
                  </a:cubicBezTo>
                  <a:cubicBezTo>
                    <a:pt x="918" y="2571"/>
                    <a:pt x="870" y="2488"/>
                    <a:pt x="846" y="2428"/>
                  </a:cubicBezTo>
                  <a:cubicBezTo>
                    <a:pt x="799" y="2333"/>
                    <a:pt x="751" y="2250"/>
                    <a:pt x="727" y="2154"/>
                  </a:cubicBezTo>
                  <a:cubicBezTo>
                    <a:pt x="656" y="1976"/>
                    <a:pt x="596" y="1785"/>
                    <a:pt x="572" y="1595"/>
                  </a:cubicBezTo>
                  <a:cubicBezTo>
                    <a:pt x="548" y="1392"/>
                    <a:pt x="548" y="1190"/>
                    <a:pt x="560" y="999"/>
                  </a:cubicBezTo>
                  <a:cubicBezTo>
                    <a:pt x="572" y="845"/>
                    <a:pt x="572" y="618"/>
                    <a:pt x="715" y="523"/>
                  </a:cubicBezTo>
                  <a:cubicBezTo>
                    <a:pt x="749" y="495"/>
                    <a:pt x="776" y="483"/>
                    <a:pt x="798" y="483"/>
                  </a:cubicBezTo>
                  <a:cubicBezTo>
                    <a:pt x="860" y="483"/>
                    <a:pt x="882" y="578"/>
                    <a:pt x="918" y="666"/>
                  </a:cubicBezTo>
                  <a:cubicBezTo>
                    <a:pt x="1013" y="856"/>
                    <a:pt x="1096" y="1071"/>
                    <a:pt x="1227" y="1237"/>
                  </a:cubicBezTo>
                  <a:cubicBezTo>
                    <a:pt x="1245" y="1259"/>
                    <a:pt x="1268" y="1269"/>
                    <a:pt x="1291" y="1269"/>
                  </a:cubicBezTo>
                  <a:cubicBezTo>
                    <a:pt x="1342" y="1269"/>
                    <a:pt x="1394" y="1220"/>
                    <a:pt x="1394" y="1154"/>
                  </a:cubicBezTo>
                  <a:cubicBezTo>
                    <a:pt x="1406" y="916"/>
                    <a:pt x="1346" y="666"/>
                    <a:pt x="1275" y="440"/>
                  </a:cubicBezTo>
                  <a:cubicBezTo>
                    <a:pt x="1203" y="237"/>
                    <a:pt x="1084" y="71"/>
                    <a:pt x="858" y="11"/>
                  </a:cubicBezTo>
                  <a:cubicBezTo>
                    <a:pt x="822" y="4"/>
                    <a:pt x="787" y="1"/>
                    <a:pt x="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1"/>
            <p:cNvSpPr/>
            <p:nvPr/>
          </p:nvSpPr>
          <p:spPr>
            <a:xfrm rot="534990">
              <a:off x="1877831" y="2260649"/>
              <a:ext cx="114687" cy="218207"/>
            </a:xfrm>
            <a:custGeom>
              <a:rect b="b" l="l" r="r" t="t"/>
              <a:pathLst>
                <a:path extrusionOk="0" h="3263" w="1715">
                  <a:moveTo>
                    <a:pt x="877" y="0"/>
                  </a:moveTo>
                  <a:cubicBezTo>
                    <a:pt x="615" y="0"/>
                    <a:pt x="367" y="171"/>
                    <a:pt x="238" y="403"/>
                  </a:cubicBezTo>
                  <a:cubicBezTo>
                    <a:pt x="48" y="748"/>
                    <a:pt x="0" y="1201"/>
                    <a:pt x="0" y="1582"/>
                  </a:cubicBezTo>
                  <a:cubicBezTo>
                    <a:pt x="0" y="1998"/>
                    <a:pt x="60" y="2451"/>
                    <a:pt x="226" y="2832"/>
                  </a:cubicBezTo>
                  <a:cubicBezTo>
                    <a:pt x="342" y="3104"/>
                    <a:pt x="583" y="3262"/>
                    <a:pt x="843" y="3262"/>
                  </a:cubicBezTo>
                  <a:cubicBezTo>
                    <a:pt x="959" y="3262"/>
                    <a:pt x="1078" y="3231"/>
                    <a:pt x="1191" y="3165"/>
                  </a:cubicBezTo>
                  <a:cubicBezTo>
                    <a:pt x="1346" y="3070"/>
                    <a:pt x="1465" y="2939"/>
                    <a:pt x="1548" y="2784"/>
                  </a:cubicBezTo>
                  <a:cubicBezTo>
                    <a:pt x="1608" y="2606"/>
                    <a:pt x="1715" y="2344"/>
                    <a:pt x="1620" y="2177"/>
                  </a:cubicBezTo>
                  <a:cubicBezTo>
                    <a:pt x="1590" y="2118"/>
                    <a:pt x="1547" y="2096"/>
                    <a:pt x="1499" y="2096"/>
                  </a:cubicBezTo>
                  <a:cubicBezTo>
                    <a:pt x="1413" y="2096"/>
                    <a:pt x="1312" y="2167"/>
                    <a:pt x="1250" y="2213"/>
                  </a:cubicBezTo>
                  <a:cubicBezTo>
                    <a:pt x="1119" y="2332"/>
                    <a:pt x="1072" y="2522"/>
                    <a:pt x="941" y="2629"/>
                  </a:cubicBezTo>
                  <a:cubicBezTo>
                    <a:pt x="898" y="2662"/>
                    <a:pt x="862" y="2679"/>
                    <a:pt x="833" y="2679"/>
                  </a:cubicBezTo>
                  <a:cubicBezTo>
                    <a:pt x="797" y="2679"/>
                    <a:pt x="770" y="2653"/>
                    <a:pt x="750" y="2594"/>
                  </a:cubicBezTo>
                  <a:cubicBezTo>
                    <a:pt x="655" y="2439"/>
                    <a:pt x="631" y="2225"/>
                    <a:pt x="596" y="2046"/>
                  </a:cubicBezTo>
                  <a:cubicBezTo>
                    <a:pt x="524" y="1629"/>
                    <a:pt x="512" y="1153"/>
                    <a:pt x="631" y="736"/>
                  </a:cubicBezTo>
                  <a:cubicBezTo>
                    <a:pt x="667" y="605"/>
                    <a:pt x="786" y="415"/>
                    <a:pt x="953" y="415"/>
                  </a:cubicBezTo>
                  <a:cubicBezTo>
                    <a:pt x="1072" y="415"/>
                    <a:pt x="1179" y="558"/>
                    <a:pt x="1108" y="665"/>
                  </a:cubicBezTo>
                  <a:cubicBezTo>
                    <a:pt x="1046" y="745"/>
                    <a:pt x="1122" y="831"/>
                    <a:pt x="1204" y="831"/>
                  </a:cubicBezTo>
                  <a:cubicBezTo>
                    <a:pt x="1232" y="831"/>
                    <a:pt x="1262" y="820"/>
                    <a:pt x="1286" y="796"/>
                  </a:cubicBezTo>
                  <a:cubicBezTo>
                    <a:pt x="1489" y="593"/>
                    <a:pt x="1429" y="224"/>
                    <a:pt x="1179" y="81"/>
                  </a:cubicBezTo>
                  <a:cubicBezTo>
                    <a:pt x="1080" y="25"/>
                    <a:pt x="977" y="0"/>
                    <a:pt x="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1"/>
            <p:cNvSpPr/>
            <p:nvPr/>
          </p:nvSpPr>
          <p:spPr>
            <a:xfrm rot="534990">
              <a:off x="2007040" y="2460797"/>
              <a:ext cx="1672" cy="802"/>
            </a:xfrm>
            <a:custGeom>
              <a:rect b="b" l="l" r="r" t="t"/>
              <a:pathLst>
                <a:path extrusionOk="0" h="12" w="25">
                  <a:moveTo>
                    <a:pt x="24" y="0"/>
                  </a:moveTo>
                  <a:lnTo>
                    <a:pt x="0" y="12"/>
                  </a:lnTo>
                  <a:cubicBezTo>
                    <a:pt x="12" y="12"/>
                    <a:pt x="12" y="12"/>
                    <a:pt x="24" y="0"/>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1"/>
            <p:cNvSpPr/>
            <p:nvPr/>
          </p:nvSpPr>
          <p:spPr>
            <a:xfrm rot="534990">
              <a:off x="2007692" y="2273406"/>
              <a:ext cx="90881" cy="230110"/>
            </a:xfrm>
            <a:custGeom>
              <a:rect b="b" l="l" r="r" t="t"/>
              <a:pathLst>
                <a:path extrusionOk="0" h="3441" w="1359">
                  <a:moveTo>
                    <a:pt x="370" y="1"/>
                  </a:moveTo>
                  <a:cubicBezTo>
                    <a:pt x="287" y="1"/>
                    <a:pt x="203" y="1"/>
                    <a:pt x="132" y="37"/>
                  </a:cubicBezTo>
                  <a:cubicBezTo>
                    <a:pt x="84" y="48"/>
                    <a:pt x="48" y="60"/>
                    <a:pt x="13" y="108"/>
                  </a:cubicBezTo>
                  <a:cubicBezTo>
                    <a:pt x="1" y="156"/>
                    <a:pt x="1" y="215"/>
                    <a:pt x="48" y="263"/>
                  </a:cubicBezTo>
                  <a:cubicBezTo>
                    <a:pt x="72" y="287"/>
                    <a:pt x="108" y="334"/>
                    <a:pt x="167" y="358"/>
                  </a:cubicBezTo>
                  <a:cubicBezTo>
                    <a:pt x="191" y="382"/>
                    <a:pt x="227" y="406"/>
                    <a:pt x="263" y="418"/>
                  </a:cubicBezTo>
                  <a:cubicBezTo>
                    <a:pt x="310" y="453"/>
                    <a:pt x="370" y="465"/>
                    <a:pt x="429" y="477"/>
                  </a:cubicBezTo>
                  <a:lnTo>
                    <a:pt x="429" y="656"/>
                  </a:lnTo>
                  <a:lnTo>
                    <a:pt x="418" y="1418"/>
                  </a:lnTo>
                  <a:cubicBezTo>
                    <a:pt x="406" y="1894"/>
                    <a:pt x="382" y="2370"/>
                    <a:pt x="382" y="2846"/>
                  </a:cubicBezTo>
                  <a:lnTo>
                    <a:pt x="358" y="2846"/>
                  </a:lnTo>
                  <a:cubicBezTo>
                    <a:pt x="322" y="2846"/>
                    <a:pt x="287" y="2846"/>
                    <a:pt x="251" y="2858"/>
                  </a:cubicBezTo>
                  <a:cubicBezTo>
                    <a:pt x="227" y="2882"/>
                    <a:pt x="203" y="2882"/>
                    <a:pt x="191" y="2894"/>
                  </a:cubicBezTo>
                  <a:cubicBezTo>
                    <a:pt x="179" y="2894"/>
                    <a:pt x="167" y="2906"/>
                    <a:pt x="144" y="2906"/>
                  </a:cubicBezTo>
                  <a:cubicBezTo>
                    <a:pt x="120" y="2918"/>
                    <a:pt x="72" y="2954"/>
                    <a:pt x="60" y="2977"/>
                  </a:cubicBezTo>
                  <a:cubicBezTo>
                    <a:pt x="25" y="3013"/>
                    <a:pt x="1" y="3037"/>
                    <a:pt x="1" y="3096"/>
                  </a:cubicBezTo>
                  <a:cubicBezTo>
                    <a:pt x="1" y="3144"/>
                    <a:pt x="13" y="3180"/>
                    <a:pt x="60" y="3204"/>
                  </a:cubicBezTo>
                  <a:cubicBezTo>
                    <a:pt x="108" y="3263"/>
                    <a:pt x="144" y="3299"/>
                    <a:pt x="203" y="3323"/>
                  </a:cubicBezTo>
                  <a:cubicBezTo>
                    <a:pt x="298" y="3370"/>
                    <a:pt x="382" y="3382"/>
                    <a:pt x="477" y="3394"/>
                  </a:cubicBezTo>
                  <a:cubicBezTo>
                    <a:pt x="548" y="3394"/>
                    <a:pt x="620" y="3418"/>
                    <a:pt x="703" y="3418"/>
                  </a:cubicBezTo>
                  <a:cubicBezTo>
                    <a:pt x="797" y="3424"/>
                    <a:pt x="895" y="3440"/>
                    <a:pt x="990" y="3440"/>
                  </a:cubicBezTo>
                  <a:cubicBezTo>
                    <a:pt x="1076" y="3440"/>
                    <a:pt x="1160" y="3427"/>
                    <a:pt x="1239" y="3382"/>
                  </a:cubicBezTo>
                  <a:cubicBezTo>
                    <a:pt x="1310" y="3335"/>
                    <a:pt x="1358" y="3251"/>
                    <a:pt x="1358" y="3156"/>
                  </a:cubicBezTo>
                  <a:cubicBezTo>
                    <a:pt x="1346" y="3073"/>
                    <a:pt x="1287" y="2989"/>
                    <a:pt x="1203" y="2942"/>
                  </a:cubicBezTo>
                  <a:cubicBezTo>
                    <a:pt x="1144" y="2894"/>
                    <a:pt x="1072" y="2882"/>
                    <a:pt x="989" y="2882"/>
                  </a:cubicBezTo>
                  <a:cubicBezTo>
                    <a:pt x="1013" y="2382"/>
                    <a:pt x="1001" y="1882"/>
                    <a:pt x="989" y="1370"/>
                  </a:cubicBezTo>
                  <a:lnTo>
                    <a:pt x="989" y="608"/>
                  </a:lnTo>
                  <a:lnTo>
                    <a:pt x="989" y="572"/>
                  </a:lnTo>
                  <a:cubicBezTo>
                    <a:pt x="1060" y="572"/>
                    <a:pt x="1120" y="572"/>
                    <a:pt x="1191" y="525"/>
                  </a:cubicBezTo>
                  <a:cubicBezTo>
                    <a:pt x="1358" y="429"/>
                    <a:pt x="1346" y="191"/>
                    <a:pt x="1191" y="108"/>
                  </a:cubicBezTo>
                  <a:cubicBezTo>
                    <a:pt x="1084" y="48"/>
                    <a:pt x="965" y="60"/>
                    <a:pt x="858" y="48"/>
                  </a:cubicBezTo>
                  <a:lnTo>
                    <a:pt x="834" y="48"/>
                  </a:lnTo>
                  <a:cubicBezTo>
                    <a:pt x="800" y="23"/>
                    <a:pt x="759" y="3"/>
                    <a:pt x="717" y="3"/>
                  </a:cubicBezTo>
                  <a:cubicBezTo>
                    <a:pt x="701" y="3"/>
                    <a:pt x="684" y="6"/>
                    <a:pt x="668" y="13"/>
                  </a:cubicBezTo>
                  <a:cubicBezTo>
                    <a:pt x="656" y="13"/>
                    <a:pt x="656" y="13"/>
                    <a:pt x="644" y="37"/>
                  </a:cubicBezTo>
                  <a:cubicBezTo>
                    <a:pt x="548" y="13"/>
                    <a:pt x="465" y="1"/>
                    <a:pt x="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1"/>
            <p:cNvSpPr/>
            <p:nvPr/>
          </p:nvSpPr>
          <p:spPr>
            <a:xfrm rot="534990">
              <a:off x="2117443" y="2305117"/>
              <a:ext cx="184770" cy="244421"/>
            </a:xfrm>
            <a:custGeom>
              <a:rect b="b" l="l" r="r" t="t"/>
              <a:pathLst>
                <a:path extrusionOk="0" h="3655" w="2763">
                  <a:moveTo>
                    <a:pt x="2412" y="1"/>
                  </a:moveTo>
                  <a:cubicBezTo>
                    <a:pt x="2348" y="1"/>
                    <a:pt x="2284" y="25"/>
                    <a:pt x="2227" y="63"/>
                  </a:cubicBezTo>
                  <a:cubicBezTo>
                    <a:pt x="2120" y="159"/>
                    <a:pt x="2096" y="290"/>
                    <a:pt x="2084" y="421"/>
                  </a:cubicBezTo>
                  <a:cubicBezTo>
                    <a:pt x="1989" y="861"/>
                    <a:pt x="1882" y="1314"/>
                    <a:pt x="1798" y="1742"/>
                  </a:cubicBezTo>
                  <a:cubicBezTo>
                    <a:pt x="1763" y="1909"/>
                    <a:pt x="1727" y="2088"/>
                    <a:pt x="1691" y="2254"/>
                  </a:cubicBezTo>
                  <a:cubicBezTo>
                    <a:pt x="1632" y="1980"/>
                    <a:pt x="1572" y="1718"/>
                    <a:pt x="1501" y="1457"/>
                  </a:cubicBezTo>
                  <a:cubicBezTo>
                    <a:pt x="1429" y="1147"/>
                    <a:pt x="1346" y="849"/>
                    <a:pt x="1251" y="552"/>
                  </a:cubicBezTo>
                  <a:cubicBezTo>
                    <a:pt x="1203" y="409"/>
                    <a:pt x="1143" y="254"/>
                    <a:pt x="1048" y="135"/>
                  </a:cubicBezTo>
                  <a:cubicBezTo>
                    <a:pt x="1008" y="74"/>
                    <a:pt x="945" y="37"/>
                    <a:pt x="882" y="37"/>
                  </a:cubicBezTo>
                  <a:cubicBezTo>
                    <a:pt x="834" y="37"/>
                    <a:pt x="787" y="59"/>
                    <a:pt x="750" y="111"/>
                  </a:cubicBezTo>
                  <a:cubicBezTo>
                    <a:pt x="739" y="123"/>
                    <a:pt x="739" y="135"/>
                    <a:pt x="739" y="135"/>
                  </a:cubicBezTo>
                  <a:lnTo>
                    <a:pt x="727" y="135"/>
                  </a:lnTo>
                  <a:cubicBezTo>
                    <a:pt x="536" y="242"/>
                    <a:pt x="477" y="564"/>
                    <a:pt x="429" y="766"/>
                  </a:cubicBezTo>
                  <a:cubicBezTo>
                    <a:pt x="369" y="1004"/>
                    <a:pt x="322" y="1242"/>
                    <a:pt x="274" y="1480"/>
                  </a:cubicBezTo>
                  <a:cubicBezTo>
                    <a:pt x="191" y="1968"/>
                    <a:pt x="96" y="2457"/>
                    <a:pt x="24" y="2945"/>
                  </a:cubicBezTo>
                  <a:cubicBezTo>
                    <a:pt x="0" y="3111"/>
                    <a:pt x="72" y="3278"/>
                    <a:pt x="239" y="3326"/>
                  </a:cubicBezTo>
                  <a:cubicBezTo>
                    <a:pt x="260" y="3331"/>
                    <a:pt x="283" y="3334"/>
                    <a:pt x="307" y="3334"/>
                  </a:cubicBezTo>
                  <a:cubicBezTo>
                    <a:pt x="436" y="3334"/>
                    <a:pt x="577" y="3253"/>
                    <a:pt x="608" y="3111"/>
                  </a:cubicBezTo>
                  <a:cubicBezTo>
                    <a:pt x="679" y="2611"/>
                    <a:pt x="750" y="2099"/>
                    <a:pt x="846" y="1599"/>
                  </a:cubicBezTo>
                  <a:cubicBezTo>
                    <a:pt x="858" y="1504"/>
                    <a:pt x="870" y="1397"/>
                    <a:pt x="893" y="1314"/>
                  </a:cubicBezTo>
                  <a:cubicBezTo>
                    <a:pt x="929" y="1516"/>
                    <a:pt x="977" y="1718"/>
                    <a:pt x="1024" y="1921"/>
                  </a:cubicBezTo>
                  <a:cubicBezTo>
                    <a:pt x="1096" y="2230"/>
                    <a:pt x="1167" y="2528"/>
                    <a:pt x="1227" y="2850"/>
                  </a:cubicBezTo>
                  <a:cubicBezTo>
                    <a:pt x="1286" y="3111"/>
                    <a:pt x="1322" y="3481"/>
                    <a:pt x="1596" y="3623"/>
                  </a:cubicBezTo>
                  <a:cubicBezTo>
                    <a:pt x="1644" y="3644"/>
                    <a:pt x="1698" y="3655"/>
                    <a:pt x="1751" y="3655"/>
                  </a:cubicBezTo>
                  <a:cubicBezTo>
                    <a:pt x="1883" y="3655"/>
                    <a:pt x="2011" y="3589"/>
                    <a:pt x="2036" y="3445"/>
                  </a:cubicBezTo>
                  <a:cubicBezTo>
                    <a:pt x="2215" y="2552"/>
                    <a:pt x="2405" y="1659"/>
                    <a:pt x="2596" y="742"/>
                  </a:cubicBezTo>
                  <a:cubicBezTo>
                    <a:pt x="2632" y="540"/>
                    <a:pt x="2763" y="242"/>
                    <a:pt x="2572" y="63"/>
                  </a:cubicBezTo>
                  <a:cubicBezTo>
                    <a:pt x="2522" y="19"/>
                    <a:pt x="2467" y="1"/>
                    <a:pt x="2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1"/>
            <p:cNvSpPr/>
            <p:nvPr/>
          </p:nvSpPr>
          <p:spPr>
            <a:xfrm rot="534990">
              <a:off x="2265174" y="2355028"/>
              <a:ext cx="163705" cy="237467"/>
            </a:xfrm>
            <a:custGeom>
              <a:rect b="b" l="l" r="r" t="t"/>
              <a:pathLst>
                <a:path extrusionOk="0" h="3551" w="2448">
                  <a:moveTo>
                    <a:pt x="1768" y="608"/>
                  </a:moveTo>
                  <a:lnTo>
                    <a:pt x="1768" y="632"/>
                  </a:lnTo>
                  <a:cubicBezTo>
                    <a:pt x="1780" y="679"/>
                    <a:pt x="1792" y="751"/>
                    <a:pt x="1816" y="822"/>
                  </a:cubicBezTo>
                  <a:cubicBezTo>
                    <a:pt x="1828" y="941"/>
                    <a:pt x="1828" y="1060"/>
                    <a:pt x="1828" y="1179"/>
                  </a:cubicBezTo>
                  <a:cubicBezTo>
                    <a:pt x="1828" y="1358"/>
                    <a:pt x="1792" y="1548"/>
                    <a:pt x="1757" y="1727"/>
                  </a:cubicBezTo>
                  <a:lnTo>
                    <a:pt x="1626" y="1727"/>
                  </a:lnTo>
                  <a:cubicBezTo>
                    <a:pt x="1542" y="1727"/>
                    <a:pt x="1495" y="1715"/>
                    <a:pt x="1459" y="1703"/>
                  </a:cubicBezTo>
                  <a:cubicBezTo>
                    <a:pt x="1435" y="1703"/>
                    <a:pt x="1423" y="1679"/>
                    <a:pt x="1423" y="1679"/>
                  </a:cubicBezTo>
                  <a:cubicBezTo>
                    <a:pt x="1411" y="1668"/>
                    <a:pt x="1376" y="1668"/>
                    <a:pt x="1364" y="1656"/>
                  </a:cubicBezTo>
                  <a:cubicBezTo>
                    <a:pt x="1280" y="1608"/>
                    <a:pt x="1173" y="1560"/>
                    <a:pt x="1078" y="1525"/>
                  </a:cubicBezTo>
                  <a:cubicBezTo>
                    <a:pt x="1161" y="1310"/>
                    <a:pt x="1256" y="1108"/>
                    <a:pt x="1399" y="929"/>
                  </a:cubicBezTo>
                  <a:cubicBezTo>
                    <a:pt x="1471" y="822"/>
                    <a:pt x="1614" y="667"/>
                    <a:pt x="1768" y="608"/>
                  </a:cubicBezTo>
                  <a:close/>
                  <a:moveTo>
                    <a:pt x="1840" y="1"/>
                  </a:moveTo>
                  <a:cubicBezTo>
                    <a:pt x="1602" y="1"/>
                    <a:pt x="1352" y="167"/>
                    <a:pt x="1173" y="310"/>
                  </a:cubicBezTo>
                  <a:cubicBezTo>
                    <a:pt x="804" y="632"/>
                    <a:pt x="590" y="1084"/>
                    <a:pt x="447" y="1537"/>
                  </a:cubicBezTo>
                  <a:cubicBezTo>
                    <a:pt x="352" y="1822"/>
                    <a:pt x="244" y="2096"/>
                    <a:pt x="173" y="2382"/>
                  </a:cubicBezTo>
                  <a:cubicBezTo>
                    <a:pt x="150" y="2510"/>
                    <a:pt x="1" y="3073"/>
                    <a:pt x="264" y="3073"/>
                  </a:cubicBezTo>
                  <a:cubicBezTo>
                    <a:pt x="269" y="3073"/>
                    <a:pt x="274" y="3073"/>
                    <a:pt x="280" y="3072"/>
                  </a:cubicBezTo>
                  <a:cubicBezTo>
                    <a:pt x="411" y="3049"/>
                    <a:pt x="483" y="2906"/>
                    <a:pt x="542" y="2799"/>
                  </a:cubicBezTo>
                  <a:cubicBezTo>
                    <a:pt x="625" y="2668"/>
                    <a:pt x="697" y="2513"/>
                    <a:pt x="744" y="2382"/>
                  </a:cubicBezTo>
                  <a:cubicBezTo>
                    <a:pt x="780" y="2251"/>
                    <a:pt x="828" y="2120"/>
                    <a:pt x="887" y="1977"/>
                  </a:cubicBezTo>
                  <a:cubicBezTo>
                    <a:pt x="983" y="2037"/>
                    <a:pt x="1066" y="2096"/>
                    <a:pt x="1161" y="2144"/>
                  </a:cubicBezTo>
                  <a:cubicBezTo>
                    <a:pt x="1292" y="2203"/>
                    <a:pt x="1423" y="2251"/>
                    <a:pt x="1554" y="2263"/>
                  </a:cubicBezTo>
                  <a:lnTo>
                    <a:pt x="1578" y="2263"/>
                  </a:lnTo>
                  <a:cubicBezTo>
                    <a:pt x="1530" y="2418"/>
                    <a:pt x="1495" y="2561"/>
                    <a:pt x="1459" y="2715"/>
                  </a:cubicBezTo>
                  <a:cubicBezTo>
                    <a:pt x="1399" y="2930"/>
                    <a:pt x="1280" y="3203"/>
                    <a:pt x="1376" y="3430"/>
                  </a:cubicBezTo>
                  <a:cubicBezTo>
                    <a:pt x="1408" y="3495"/>
                    <a:pt x="1500" y="3550"/>
                    <a:pt x="1571" y="3550"/>
                  </a:cubicBezTo>
                  <a:cubicBezTo>
                    <a:pt x="1577" y="3550"/>
                    <a:pt x="1584" y="3550"/>
                    <a:pt x="1590" y="3549"/>
                  </a:cubicBezTo>
                  <a:cubicBezTo>
                    <a:pt x="1911" y="3501"/>
                    <a:pt x="1947" y="3156"/>
                    <a:pt x="2007" y="2894"/>
                  </a:cubicBezTo>
                  <a:cubicBezTo>
                    <a:pt x="2078" y="2620"/>
                    <a:pt x="2138" y="2370"/>
                    <a:pt x="2209" y="2096"/>
                  </a:cubicBezTo>
                  <a:cubicBezTo>
                    <a:pt x="2364" y="1644"/>
                    <a:pt x="2447" y="1120"/>
                    <a:pt x="2352" y="596"/>
                  </a:cubicBezTo>
                  <a:cubicBezTo>
                    <a:pt x="2292" y="334"/>
                    <a:pt x="2173" y="1"/>
                    <a:pt x="1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1"/>
            <p:cNvSpPr/>
            <p:nvPr/>
          </p:nvSpPr>
          <p:spPr>
            <a:xfrm rot="534990">
              <a:off x="2420486" y="2419042"/>
              <a:ext cx="175208" cy="241947"/>
            </a:xfrm>
            <a:custGeom>
              <a:rect b="b" l="l" r="r" t="t"/>
              <a:pathLst>
                <a:path extrusionOk="0" h="3618" w="2620">
                  <a:moveTo>
                    <a:pt x="774" y="0"/>
                  </a:moveTo>
                  <a:cubicBezTo>
                    <a:pt x="631" y="0"/>
                    <a:pt x="464" y="155"/>
                    <a:pt x="524" y="322"/>
                  </a:cubicBezTo>
                  <a:cubicBezTo>
                    <a:pt x="572" y="441"/>
                    <a:pt x="631" y="500"/>
                    <a:pt x="750" y="560"/>
                  </a:cubicBezTo>
                  <a:cubicBezTo>
                    <a:pt x="834" y="607"/>
                    <a:pt x="929" y="631"/>
                    <a:pt x="1024" y="679"/>
                  </a:cubicBezTo>
                  <a:cubicBezTo>
                    <a:pt x="1060" y="691"/>
                    <a:pt x="1107" y="715"/>
                    <a:pt x="1131" y="726"/>
                  </a:cubicBezTo>
                  <a:cubicBezTo>
                    <a:pt x="1131" y="738"/>
                    <a:pt x="1119" y="738"/>
                    <a:pt x="1119" y="750"/>
                  </a:cubicBezTo>
                  <a:cubicBezTo>
                    <a:pt x="1072" y="869"/>
                    <a:pt x="1024" y="976"/>
                    <a:pt x="988" y="1096"/>
                  </a:cubicBezTo>
                  <a:cubicBezTo>
                    <a:pt x="893" y="1334"/>
                    <a:pt x="798" y="1572"/>
                    <a:pt x="667" y="1810"/>
                  </a:cubicBezTo>
                  <a:cubicBezTo>
                    <a:pt x="572" y="2048"/>
                    <a:pt x="464" y="2286"/>
                    <a:pt x="345" y="2512"/>
                  </a:cubicBezTo>
                  <a:cubicBezTo>
                    <a:pt x="286" y="2631"/>
                    <a:pt x="226" y="2751"/>
                    <a:pt x="179" y="2858"/>
                  </a:cubicBezTo>
                  <a:cubicBezTo>
                    <a:pt x="107" y="3001"/>
                    <a:pt x="36" y="3132"/>
                    <a:pt x="12" y="3298"/>
                  </a:cubicBezTo>
                  <a:cubicBezTo>
                    <a:pt x="0" y="3417"/>
                    <a:pt x="107" y="3548"/>
                    <a:pt x="214" y="3596"/>
                  </a:cubicBezTo>
                  <a:cubicBezTo>
                    <a:pt x="255" y="3611"/>
                    <a:pt x="295" y="3618"/>
                    <a:pt x="333" y="3618"/>
                  </a:cubicBezTo>
                  <a:cubicBezTo>
                    <a:pt x="417" y="3618"/>
                    <a:pt x="491" y="3585"/>
                    <a:pt x="548" y="3536"/>
                  </a:cubicBezTo>
                  <a:cubicBezTo>
                    <a:pt x="667" y="3453"/>
                    <a:pt x="714" y="3286"/>
                    <a:pt x="774" y="3167"/>
                  </a:cubicBezTo>
                  <a:cubicBezTo>
                    <a:pt x="834" y="3048"/>
                    <a:pt x="893" y="2917"/>
                    <a:pt x="953" y="2798"/>
                  </a:cubicBezTo>
                  <a:cubicBezTo>
                    <a:pt x="1072" y="2560"/>
                    <a:pt x="1179" y="2298"/>
                    <a:pt x="1262" y="2048"/>
                  </a:cubicBezTo>
                  <a:cubicBezTo>
                    <a:pt x="1357" y="1810"/>
                    <a:pt x="1441" y="1560"/>
                    <a:pt x="1524" y="1322"/>
                  </a:cubicBezTo>
                  <a:cubicBezTo>
                    <a:pt x="1548" y="1203"/>
                    <a:pt x="1607" y="1084"/>
                    <a:pt x="1643" y="965"/>
                  </a:cubicBezTo>
                  <a:cubicBezTo>
                    <a:pt x="1726" y="988"/>
                    <a:pt x="1822" y="1036"/>
                    <a:pt x="1917" y="1072"/>
                  </a:cubicBezTo>
                  <a:cubicBezTo>
                    <a:pt x="2027" y="1111"/>
                    <a:pt x="2151" y="1153"/>
                    <a:pt x="2264" y="1153"/>
                  </a:cubicBezTo>
                  <a:cubicBezTo>
                    <a:pt x="2359" y="1153"/>
                    <a:pt x="2447" y="1123"/>
                    <a:pt x="2512" y="1036"/>
                  </a:cubicBezTo>
                  <a:cubicBezTo>
                    <a:pt x="2619" y="893"/>
                    <a:pt x="2560" y="726"/>
                    <a:pt x="2429" y="619"/>
                  </a:cubicBezTo>
                  <a:cubicBezTo>
                    <a:pt x="2358" y="560"/>
                    <a:pt x="2262" y="536"/>
                    <a:pt x="2179" y="500"/>
                  </a:cubicBezTo>
                  <a:lnTo>
                    <a:pt x="1726" y="322"/>
                  </a:lnTo>
                  <a:cubicBezTo>
                    <a:pt x="1584" y="262"/>
                    <a:pt x="1417" y="203"/>
                    <a:pt x="1262" y="143"/>
                  </a:cubicBezTo>
                  <a:cubicBezTo>
                    <a:pt x="1107" y="84"/>
                    <a:pt x="953" y="12"/>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1"/>
            <p:cNvSpPr/>
            <p:nvPr/>
          </p:nvSpPr>
          <p:spPr>
            <a:xfrm rot="534990">
              <a:off x="2464025" y="2513461"/>
              <a:ext cx="193531" cy="239005"/>
            </a:xfrm>
            <a:custGeom>
              <a:rect b="b" l="l" r="r" t="t"/>
              <a:pathLst>
                <a:path extrusionOk="0" h="3574" w="2894">
                  <a:moveTo>
                    <a:pt x="2210" y="0"/>
                  </a:moveTo>
                  <a:cubicBezTo>
                    <a:pt x="2200" y="0"/>
                    <a:pt x="2189" y="1"/>
                    <a:pt x="2179" y="1"/>
                  </a:cubicBezTo>
                  <a:cubicBezTo>
                    <a:pt x="1751" y="1"/>
                    <a:pt x="1465" y="489"/>
                    <a:pt x="1227" y="787"/>
                  </a:cubicBezTo>
                  <a:cubicBezTo>
                    <a:pt x="953" y="1144"/>
                    <a:pt x="679" y="1537"/>
                    <a:pt x="429" y="1918"/>
                  </a:cubicBezTo>
                  <a:cubicBezTo>
                    <a:pt x="203" y="2275"/>
                    <a:pt x="0" y="2740"/>
                    <a:pt x="262" y="3132"/>
                  </a:cubicBezTo>
                  <a:cubicBezTo>
                    <a:pt x="417" y="3335"/>
                    <a:pt x="631" y="3406"/>
                    <a:pt x="869" y="3490"/>
                  </a:cubicBezTo>
                  <a:cubicBezTo>
                    <a:pt x="1012" y="3513"/>
                    <a:pt x="1143" y="3573"/>
                    <a:pt x="1274" y="3573"/>
                  </a:cubicBezTo>
                  <a:cubicBezTo>
                    <a:pt x="1381" y="3573"/>
                    <a:pt x="1524" y="3549"/>
                    <a:pt x="1620" y="3466"/>
                  </a:cubicBezTo>
                  <a:cubicBezTo>
                    <a:pt x="1643" y="3442"/>
                    <a:pt x="1667" y="3394"/>
                    <a:pt x="1643" y="3347"/>
                  </a:cubicBezTo>
                  <a:cubicBezTo>
                    <a:pt x="1584" y="3132"/>
                    <a:pt x="1310" y="3037"/>
                    <a:pt x="1096" y="2978"/>
                  </a:cubicBezTo>
                  <a:cubicBezTo>
                    <a:pt x="977" y="2954"/>
                    <a:pt x="750" y="2930"/>
                    <a:pt x="715" y="2799"/>
                  </a:cubicBezTo>
                  <a:cubicBezTo>
                    <a:pt x="631" y="2656"/>
                    <a:pt x="739" y="2478"/>
                    <a:pt x="810" y="2359"/>
                  </a:cubicBezTo>
                  <a:cubicBezTo>
                    <a:pt x="917" y="2156"/>
                    <a:pt x="1036" y="1978"/>
                    <a:pt x="1155" y="1799"/>
                  </a:cubicBezTo>
                  <a:cubicBezTo>
                    <a:pt x="1167" y="1835"/>
                    <a:pt x="1203" y="1859"/>
                    <a:pt x="1227" y="1882"/>
                  </a:cubicBezTo>
                  <a:cubicBezTo>
                    <a:pt x="1274" y="1918"/>
                    <a:pt x="1334" y="1954"/>
                    <a:pt x="1381" y="2001"/>
                  </a:cubicBezTo>
                  <a:cubicBezTo>
                    <a:pt x="1429" y="2037"/>
                    <a:pt x="1489" y="2073"/>
                    <a:pt x="1524" y="2120"/>
                  </a:cubicBezTo>
                  <a:cubicBezTo>
                    <a:pt x="1560" y="2132"/>
                    <a:pt x="1572" y="2156"/>
                    <a:pt x="1608" y="2180"/>
                  </a:cubicBezTo>
                  <a:cubicBezTo>
                    <a:pt x="1667" y="2216"/>
                    <a:pt x="1691" y="2240"/>
                    <a:pt x="1751" y="2263"/>
                  </a:cubicBezTo>
                  <a:cubicBezTo>
                    <a:pt x="1786" y="2275"/>
                    <a:pt x="1822" y="2275"/>
                    <a:pt x="1858" y="2275"/>
                  </a:cubicBezTo>
                  <a:cubicBezTo>
                    <a:pt x="1867" y="2277"/>
                    <a:pt x="1876" y="2277"/>
                    <a:pt x="1885" y="2277"/>
                  </a:cubicBezTo>
                  <a:cubicBezTo>
                    <a:pt x="2039" y="2277"/>
                    <a:pt x="2164" y="2088"/>
                    <a:pt x="2108" y="1942"/>
                  </a:cubicBezTo>
                  <a:cubicBezTo>
                    <a:pt x="2096" y="1882"/>
                    <a:pt x="2048" y="1799"/>
                    <a:pt x="2001" y="1763"/>
                  </a:cubicBezTo>
                  <a:cubicBezTo>
                    <a:pt x="1965" y="1728"/>
                    <a:pt x="1917" y="1704"/>
                    <a:pt x="1882" y="1668"/>
                  </a:cubicBezTo>
                  <a:cubicBezTo>
                    <a:pt x="1846" y="1644"/>
                    <a:pt x="1786" y="1597"/>
                    <a:pt x="1739" y="1561"/>
                  </a:cubicBezTo>
                  <a:lnTo>
                    <a:pt x="1584" y="1466"/>
                  </a:lnTo>
                  <a:cubicBezTo>
                    <a:pt x="1548" y="1430"/>
                    <a:pt x="1501" y="1406"/>
                    <a:pt x="1441" y="1382"/>
                  </a:cubicBezTo>
                  <a:cubicBezTo>
                    <a:pt x="1620" y="1144"/>
                    <a:pt x="1786" y="906"/>
                    <a:pt x="1977" y="668"/>
                  </a:cubicBezTo>
                  <a:cubicBezTo>
                    <a:pt x="2045" y="570"/>
                    <a:pt x="2114" y="447"/>
                    <a:pt x="2236" y="447"/>
                  </a:cubicBezTo>
                  <a:cubicBezTo>
                    <a:pt x="2262" y="447"/>
                    <a:pt x="2291" y="453"/>
                    <a:pt x="2322" y="465"/>
                  </a:cubicBezTo>
                  <a:cubicBezTo>
                    <a:pt x="2405" y="489"/>
                    <a:pt x="2465" y="573"/>
                    <a:pt x="2524" y="632"/>
                  </a:cubicBezTo>
                  <a:cubicBezTo>
                    <a:pt x="2584" y="692"/>
                    <a:pt x="2644" y="775"/>
                    <a:pt x="2715" y="823"/>
                  </a:cubicBezTo>
                  <a:cubicBezTo>
                    <a:pt x="2727" y="829"/>
                    <a:pt x="2741" y="832"/>
                    <a:pt x="2755" y="832"/>
                  </a:cubicBezTo>
                  <a:cubicBezTo>
                    <a:pt x="2796" y="832"/>
                    <a:pt x="2840" y="807"/>
                    <a:pt x="2858" y="763"/>
                  </a:cubicBezTo>
                  <a:cubicBezTo>
                    <a:pt x="2894" y="596"/>
                    <a:pt x="2798" y="358"/>
                    <a:pt x="2703" y="239"/>
                  </a:cubicBezTo>
                  <a:cubicBezTo>
                    <a:pt x="2590" y="104"/>
                    <a:pt x="2402" y="0"/>
                    <a:pt x="2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1"/>
            <p:cNvSpPr/>
            <p:nvPr/>
          </p:nvSpPr>
          <p:spPr>
            <a:xfrm rot="534990">
              <a:off x="1443937" y="2033879"/>
              <a:ext cx="147388" cy="235995"/>
            </a:xfrm>
            <a:custGeom>
              <a:rect b="b" l="l" r="r" t="t"/>
              <a:pathLst>
                <a:path extrusionOk="0" h="3529" w="2204">
                  <a:moveTo>
                    <a:pt x="1858" y="1"/>
                  </a:moveTo>
                  <a:cubicBezTo>
                    <a:pt x="1751" y="1"/>
                    <a:pt x="1656" y="37"/>
                    <a:pt x="1560" y="72"/>
                  </a:cubicBezTo>
                  <a:cubicBezTo>
                    <a:pt x="1370" y="132"/>
                    <a:pt x="1191" y="180"/>
                    <a:pt x="1013" y="239"/>
                  </a:cubicBezTo>
                  <a:cubicBezTo>
                    <a:pt x="834" y="299"/>
                    <a:pt x="667" y="334"/>
                    <a:pt x="489" y="394"/>
                  </a:cubicBezTo>
                  <a:cubicBezTo>
                    <a:pt x="310" y="453"/>
                    <a:pt x="72" y="537"/>
                    <a:pt x="48" y="727"/>
                  </a:cubicBezTo>
                  <a:cubicBezTo>
                    <a:pt x="1" y="787"/>
                    <a:pt x="13" y="858"/>
                    <a:pt x="84" y="894"/>
                  </a:cubicBezTo>
                  <a:cubicBezTo>
                    <a:pt x="142" y="957"/>
                    <a:pt x="221" y="978"/>
                    <a:pt x="307" y="978"/>
                  </a:cubicBezTo>
                  <a:cubicBezTo>
                    <a:pt x="416" y="978"/>
                    <a:pt x="537" y="944"/>
                    <a:pt x="644" y="918"/>
                  </a:cubicBezTo>
                  <a:cubicBezTo>
                    <a:pt x="715" y="906"/>
                    <a:pt x="775" y="894"/>
                    <a:pt x="846" y="858"/>
                  </a:cubicBezTo>
                  <a:cubicBezTo>
                    <a:pt x="846" y="977"/>
                    <a:pt x="858" y="1108"/>
                    <a:pt x="882" y="1227"/>
                  </a:cubicBezTo>
                  <a:cubicBezTo>
                    <a:pt x="906" y="1465"/>
                    <a:pt x="953" y="1704"/>
                    <a:pt x="989" y="1942"/>
                  </a:cubicBezTo>
                  <a:cubicBezTo>
                    <a:pt x="1037" y="2180"/>
                    <a:pt x="1084" y="2406"/>
                    <a:pt x="1132" y="2644"/>
                  </a:cubicBezTo>
                  <a:cubicBezTo>
                    <a:pt x="1168" y="2882"/>
                    <a:pt x="1191" y="3192"/>
                    <a:pt x="1322" y="3406"/>
                  </a:cubicBezTo>
                  <a:cubicBezTo>
                    <a:pt x="1376" y="3486"/>
                    <a:pt x="1468" y="3528"/>
                    <a:pt x="1557" y="3528"/>
                  </a:cubicBezTo>
                  <a:cubicBezTo>
                    <a:pt x="1667" y="3528"/>
                    <a:pt x="1772" y="3466"/>
                    <a:pt x="1799" y="3335"/>
                  </a:cubicBezTo>
                  <a:cubicBezTo>
                    <a:pt x="1846" y="3073"/>
                    <a:pt x="1739" y="2775"/>
                    <a:pt x="1691" y="2537"/>
                  </a:cubicBezTo>
                  <a:lnTo>
                    <a:pt x="1549" y="1846"/>
                  </a:lnTo>
                  <a:cubicBezTo>
                    <a:pt x="1501" y="1608"/>
                    <a:pt x="1453" y="1382"/>
                    <a:pt x="1382" y="1144"/>
                  </a:cubicBezTo>
                  <a:lnTo>
                    <a:pt x="1251" y="739"/>
                  </a:lnTo>
                  <a:cubicBezTo>
                    <a:pt x="1406" y="691"/>
                    <a:pt x="1572" y="656"/>
                    <a:pt x="1739" y="596"/>
                  </a:cubicBezTo>
                  <a:cubicBezTo>
                    <a:pt x="1822" y="561"/>
                    <a:pt x="1941" y="549"/>
                    <a:pt x="2025" y="489"/>
                  </a:cubicBezTo>
                  <a:cubicBezTo>
                    <a:pt x="2132" y="453"/>
                    <a:pt x="2203" y="322"/>
                    <a:pt x="2156" y="191"/>
                  </a:cubicBezTo>
                  <a:cubicBezTo>
                    <a:pt x="2108" y="60"/>
                    <a:pt x="1977" y="1"/>
                    <a:pt x="18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1"/>
            <p:cNvSpPr/>
            <p:nvPr/>
          </p:nvSpPr>
          <p:spPr>
            <a:xfrm rot="534990">
              <a:off x="1596316" y="2011026"/>
              <a:ext cx="126658" cy="238537"/>
            </a:xfrm>
            <a:custGeom>
              <a:rect b="b" l="l" r="r" t="t"/>
              <a:pathLst>
                <a:path extrusionOk="0" h="3567" w="1894">
                  <a:moveTo>
                    <a:pt x="1360" y="0"/>
                  </a:moveTo>
                  <a:cubicBezTo>
                    <a:pt x="1351" y="0"/>
                    <a:pt x="1343" y="0"/>
                    <a:pt x="1334" y="1"/>
                  </a:cubicBezTo>
                  <a:cubicBezTo>
                    <a:pt x="1262" y="1"/>
                    <a:pt x="1203" y="37"/>
                    <a:pt x="1143" y="49"/>
                  </a:cubicBezTo>
                  <a:cubicBezTo>
                    <a:pt x="1036" y="85"/>
                    <a:pt x="941" y="108"/>
                    <a:pt x="846" y="144"/>
                  </a:cubicBezTo>
                  <a:cubicBezTo>
                    <a:pt x="739" y="168"/>
                    <a:pt x="643" y="192"/>
                    <a:pt x="536" y="215"/>
                  </a:cubicBezTo>
                  <a:cubicBezTo>
                    <a:pt x="417" y="251"/>
                    <a:pt x="298" y="263"/>
                    <a:pt x="179" y="323"/>
                  </a:cubicBezTo>
                  <a:cubicBezTo>
                    <a:pt x="0" y="430"/>
                    <a:pt x="48" y="739"/>
                    <a:pt x="250" y="763"/>
                  </a:cubicBezTo>
                  <a:cubicBezTo>
                    <a:pt x="298" y="775"/>
                    <a:pt x="343" y="781"/>
                    <a:pt x="387" y="781"/>
                  </a:cubicBezTo>
                  <a:cubicBezTo>
                    <a:pt x="432" y="781"/>
                    <a:pt x="477" y="775"/>
                    <a:pt x="524" y="763"/>
                  </a:cubicBezTo>
                  <a:cubicBezTo>
                    <a:pt x="560" y="751"/>
                    <a:pt x="620" y="751"/>
                    <a:pt x="667" y="739"/>
                  </a:cubicBezTo>
                  <a:lnTo>
                    <a:pt x="703" y="739"/>
                  </a:lnTo>
                  <a:cubicBezTo>
                    <a:pt x="715" y="847"/>
                    <a:pt x="727" y="942"/>
                    <a:pt x="727" y="1037"/>
                  </a:cubicBezTo>
                  <a:cubicBezTo>
                    <a:pt x="762" y="1287"/>
                    <a:pt x="798" y="1561"/>
                    <a:pt x="834" y="1811"/>
                  </a:cubicBezTo>
                  <a:cubicBezTo>
                    <a:pt x="858" y="2061"/>
                    <a:pt x="905" y="2335"/>
                    <a:pt x="941" y="2585"/>
                  </a:cubicBezTo>
                  <a:cubicBezTo>
                    <a:pt x="953" y="2716"/>
                    <a:pt x="965" y="2882"/>
                    <a:pt x="1012" y="3025"/>
                  </a:cubicBezTo>
                  <a:cubicBezTo>
                    <a:pt x="941" y="3049"/>
                    <a:pt x="858" y="3073"/>
                    <a:pt x="774" y="3085"/>
                  </a:cubicBezTo>
                  <a:cubicBezTo>
                    <a:pt x="667" y="3121"/>
                    <a:pt x="524" y="3156"/>
                    <a:pt x="465" y="3275"/>
                  </a:cubicBezTo>
                  <a:cubicBezTo>
                    <a:pt x="429" y="3359"/>
                    <a:pt x="429" y="3430"/>
                    <a:pt x="489" y="3490"/>
                  </a:cubicBezTo>
                  <a:cubicBezTo>
                    <a:pt x="536" y="3537"/>
                    <a:pt x="596" y="3561"/>
                    <a:pt x="655" y="3561"/>
                  </a:cubicBezTo>
                  <a:cubicBezTo>
                    <a:pt x="675" y="3565"/>
                    <a:pt x="695" y="3566"/>
                    <a:pt x="715" y="3566"/>
                  </a:cubicBezTo>
                  <a:cubicBezTo>
                    <a:pt x="754" y="3566"/>
                    <a:pt x="794" y="3561"/>
                    <a:pt x="834" y="3561"/>
                  </a:cubicBezTo>
                  <a:cubicBezTo>
                    <a:pt x="953" y="3549"/>
                    <a:pt x="1060" y="3513"/>
                    <a:pt x="1179" y="3490"/>
                  </a:cubicBezTo>
                  <a:cubicBezTo>
                    <a:pt x="1262" y="3454"/>
                    <a:pt x="1358" y="3442"/>
                    <a:pt x="1453" y="3418"/>
                  </a:cubicBezTo>
                  <a:cubicBezTo>
                    <a:pt x="1572" y="3383"/>
                    <a:pt x="1727" y="3359"/>
                    <a:pt x="1798" y="3252"/>
                  </a:cubicBezTo>
                  <a:cubicBezTo>
                    <a:pt x="1858" y="3192"/>
                    <a:pt x="1893" y="3121"/>
                    <a:pt x="1858" y="3025"/>
                  </a:cubicBezTo>
                  <a:cubicBezTo>
                    <a:pt x="1834" y="2954"/>
                    <a:pt x="1774" y="2882"/>
                    <a:pt x="1691" y="2859"/>
                  </a:cubicBezTo>
                  <a:cubicBezTo>
                    <a:pt x="1673" y="2853"/>
                    <a:pt x="1655" y="2850"/>
                    <a:pt x="1637" y="2850"/>
                  </a:cubicBezTo>
                  <a:cubicBezTo>
                    <a:pt x="1620" y="2850"/>
                    <a:pt x="1602" y="2853"/>
                    <a:pt x="1584" y="2859"/>
                  </a:cubicBezTo>
                  <a:cubicBezTo>
                    <a:pt x="1572" y="2740"/>
                    <a:pt x="1548" y="2621"/>
                    <a:pt x="1536" y="2525"/>
                  </a:cubicBezTo>
                  <a:cubicBezTo>
                    <a:pt x="1489" y="2251"/>
                    <a:pt x="1441" y="1990"/>
                    <a:pt x="1417" y="1716"/>
                  </a:cubicBezTo>
                  <a:cubicBezTo>
                    <a:pt x="1370" y="1454"/>
                    <a:pt x="1322" y="1168"/>
                    <a:pt x="1274" y="894"/>
                  </a:cubicBezTo>
                  <a:cubicBezTo>
                    <a:pt x="1262" y="811"/>
                    <a:pt x="1251" y="704"/>
                    <a:pt x="1239" y="620"/>
                  </a:cubicBezTo>
                  <a:cubicBezTo>
                    <a:pt x="1251" y="620"/>
                    <a:pt x="1262" y="596"/>
                    <a:pt x="1274" y="596"/>
                  </a:cubicBezTo>
                  <a:cubicBezTo>
                    <a:pt x="1334" y="585"/>
                    <a:pt x="1417" y="573"/>
                    <a:pt x="1477" y="525"/>
                  </a:cubicBezTo>
                  <a:cubicBezTo>
                    <a:pt x="1584" y="466"/>
                    <a:pt x="1655" y="358"/>
                    <a:pt x="1632" y="227"/>
                  </a:cubicBezTo>
                  <a:cubicBezTo>
                    <a:pt x="1609" y="93"/>
                    <a:pt x="1502" y="0"/>
                    <a:pt x="1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1"/>
            <p:cNvSpPr/>
            <p:nvPr/>
          </p:nvSpPr>
          <p:spPr>
            <a:xfrm rot="534990">
              <a:off x="1731674" y="2000427"/>
              <a:ext cx="187178" cy="233655"/>
            </a:xfrm>
            <a:custGeom>
              <a:rect b="b" l="l" r="r" t="t"/>
              <a:pathLst>
                <a:path extrusionOk="0" h="3494" w="2799">
                  <a:moveTo>
                    <a:pt x="2200" y="0"/>
                  </a:moveTo>
                  <a:cubicBezTo>
                    <a:pt x="2109" y="0"/>
                    <a:pt x="2023" y="44"/>
                    <a:pt x="1977" y="148"/>
                  </a:cubicBezTo>
                  <a:cubicBezTo>
                    <a:pt x="1787" y="577"/>
                    <a:pt x="1537" y="994"/>
                    <a:pt x="1263" y="1387"/>
                  </a:cubicBezTo>
                  <a:cubicBezTo>
                    <a:pt x="1180" y="1232"/>
                    <a:pt x="1084" y="1089"/>
                    <a:pt x="1001" y="946"/>
                  </a:cubicBezTo>
                  <a:cubicBezTo>
                    <a:pt x="846" y="708"/>
                    <a:pt x="680" y="386"/>
                    <a:pt x="370" y="291"/>
                  </a:cubicBezTo>
                  <a:cubicBezTo>
                    <a:pt x="363" y="290"/>
                    <a:pt x="355" y="289"/>
                    <a:pt x="347" y="289"/>
                  </a:cubicBezTo>
                  <a:cubicBezTo>
                    <a:pt x="280" y="289"/>
                    <a:pt x="202" y="334"/>
                    <a:pt x="191" y="398"/>
                  </a:cubicBezTo>
                  <a:cubicBezTo>
                    <a:pt x="191" y="410"/>
                    <a:pt x="191" y="434"/>
                    <a:pt x="180" y="446"/>
                  </a:cubicBezTo>
                  <a:cubicBezTo>
                    <a:pt x="144" y="458"/>
                    <a:pt x="120" y="470"/>
                    <a:pt x="108" y="505"/>
                  </a:cubicBezTo>
                  <a:cubicBezTo>
                    <a:pt x="1" y="732"/>
                    <a:pt x="13" y="982"/>
                    <a:pt x="13" y="1220"/>
                  </a:cubicBezTo>
                  <a:cubicBezTo>
                    <a:pt x="13" y="1458"/>
                    <a:pt x="25" y="1684"/>
                    <a:pt x="49" y="1922"/>
                  </a:cubicBezTo>
                  <a:cubicBezTo>
                    <a:pt x="60" y="2160"/>
                    <a:pt x="72" y="2375"/>
                    <a:pt x="84" y="2613"/>
                  </a:cubicBezTo>
                  <a:cubicBezTo>
                    <a:pt x="96" y="2851"/>
                    <a:pt x="84" y="3172"/>
                    <a:pt x="203" y="3375"/>
                  </a:cubicBezTo>
                  <a:cubicBezTo>
                    <a:pt x="251" y="3452"/>
                    <a:pt x="340" y="3494"/>
                    <a:pt x="425" y="3494"/>
                  </a:cubicBezTo>
                  <a:cubicBezTo>
                    <a:pt x="510" y="3494"/>
                    <a:pt x="590" y="3452"/>
                    <a:pt x="620" y="3363"/>
                  </a:cubicBezTo>
                  <a:cubicBezTo>
                    <a:pt x="715" y="3125"/>
                    <a:pt x="668" y="2851"/>
                    <a:pt x="656" y="2601"/>
                  </a:cubicBezTo>
                  <a:cubicBezTo>
                    <a:pt x="632" y="2363"/>
                    <a:pt x="620" y="2137"/>
                    <a:pt x="596" y="1898"/>
                  </a:cubicBezTo>
                  <a:cubicBezTo>
                    <a:pt x="572" y="1708"/>
                    <a:pt x="561" y="1529"/>
                    <a:pt x="537" y="1339"/>
                  </a:cubicBezTo>
                  <a:lnTo>
                    <a:pt x="537" y="1339"/>
                  </a:lnTo>
                  <a:cubicBezTo>
                    <a:pt x="680" y="1577"/>
                    <a:pt x="811" y="1815"/>
                    <a:pt x="965" y="2041"/>
                  </a:cubicBezTo>
                  <a:cubicBezTo>
                    <a:pt x="1019" y="2123"/>
                    <a:pt x="1124" y="2173"/>
                    <a:pt x="1225" y="2173"/>
                  </a:cubicBezTo>
                  <a:cubicBezTo>
                    <a:pt x="1302" y="2173"/>
                    <a:pt x="1378" y="2144"/>
                    <a:pt x="1430" y="2077"/>
                  </a:cubicBezTo>
                  <a:cubicBezTo>
                    <a:pt x="1632" y="1827"/>
                    <a:pt x="1811" y="1565"/>
                    <a:pt x="1989" y="1279"/>
                  </a:cubicBezTo>
                  <a:cubicBezTo>
                    <a:pt x="2001" y="1422"/>
                    <a:pt x="2025" y="1589"/>
                    <a:pt x="2037" y="1744"/>
                  </a:cubicBezTo>
                  <a:cubicBezTo>
                    <a:pt x="2061" y="1982"/>
                    <a:pt x="2085" y="2220"/>
                    <a:pt x="2108" y="2458"/>
                  </a:cubicBezTo>
                  <a:cubicBezTo>
                    <a:pt x="2144" y="2672"/>
                    <a:pt x="2156" y="3006"/>
                    <a:pt x="2335" y="3172"/>
                  </a:cubicBezTo>
                  <a:cubicBezTo>
                    <a:pt x="2378" y="3206"/>
                    <a:pt x="2426" y="3223"/>
                    <a:pt x="2471" y="3223"/>
                  </a:cubicBezTo>
                  <a:cubicBezTo>
                    <a:pt x="2537" y="3223"/>
                    <a:pt x="2597" y="3188"/>
                    <a:pt x="2632" y="3125"/>
                  </a:cubicBezTo>
                  <a:cubicBezTo>
                    <a:pt x="2799" y="2970"/>
                    <a:pt x="2727" y="2649"/>
                    <a:pt x="2692" y="2422"/>
                  </a:cubicBezTo>
                  <a:cubicBezTo>
                    <a:pt x="2668" y="2196"/>
                    <a:pt x="2644" y="1958"/>
                    <a:pt x="2620" y="1720"/>
                  </a:cubicBezTo>
                  <a:cubicBezTo>
                    <a:pt x="2573" y="1244"/>
                    <a:pt x="2549" y="755"/>
                    <a:pt x="2513" y="279"/>
                  </a:cubicBezTo>
                  <a:cubicBezTo>
                    <a:pt x="2506" y="117"/>
                    <a:pt x="2347" y="0"/>
                    <a:pt x="2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1"/>
            <p:cNvSpPr/>
            <p:nvPr/>
          </p:nvSpPr>
          <p:spPr>
            <a:xfrm rot="534990">
              <a:off x="1945548" y="2006085"/>
              <a:ext cx="105994" cy="222353"/>
            </a:xfrm>
            <a:custGeom>
              <a:rect b="b" l="l" r="r" t="t"/>
              <a:pathLst>
                <a:path extrusionOk="0" h="3325" w="1585">
                  <a:moveTo>
                    <a:pt x="513" y="1"/>
                  </a:moveTo>
                  <a:cubicBezTo>
                    <a:pt x="418" y="1"/>
                    <a:pt x="358" y="25"/>
                    <a:pt x="299" y="72"/>
                  </a:cubicBezTo>
                  <a:lnTo>
                    <a:pt x="287" y="72"/>
                  </a:lnTo>
                  <a:cubicBezTo>
                    <a:pt x="132" y="72"/>
                    <a:pt x="25" y="191"/>
                    <a:pt x="25" y="346"/>
                  </a:cubicBezTo>
                  <a:cubicBezTo>
                    <a:pt x="13" y="858"/>
                    <a:pt x="1" y="1370"/>
                    <a:pt x="1" y="1894"/>
                  </a:cubicBezTo>
                  <a:lnTo>
                    <a:pt x="1" y="2680"/>
                  </a:lnTo>
                  <a:cubicBezTo>
                    <a:pt x="1" y="2942"/>
                    <a:pt x="49" y="3228"/>
                    <a:pt x="358" y="3299"/>
                  </a:cubicBezTo>
                  <a:cubicBezTo>
                    <a:pt x="437" y="3320"/>
                    <a:pt x="524" y="3325"/>
                    <a:pt x="607" y="3325"/>
                  </a:cubicBezTo>
                  <a:cubicBezTo>
                    <a:pt x="662" y="3325"/>
                    <a:pt x="715" y="3323"/>
                    <a:pt x="763" y="3323"/>
                  </a:cubicBezTo>
                  <a:cubicBezTo>
                    <a:pt x="894" y="3323"/>
                    <a:pt x="1037" y="3299"/>
                    <a:pt x="1180" y="3275"/>
                  </a:cubicBezTo>
                  <a:cubicBezTo>
                    <a:pt x="1311" y="3228"/>
                    <a:pt x="1442" y="3156"/>
                    <a:pt x="1477" y="3001"/>
                  </a:cubicBezTo>
                  <a:cubicBezTo>
                    <a:pt x="1513" y="2823"/>
                    <a:pt x="1358" y="2680"/>
                    <a:pt x="1192" y="2680"/>
                  </a:cubicBezTo>
                  <a:cubicBezTo>
                    <a:pt x="1073" y="2680"/>
                    <a:pt x="953" y="2692"/>
                    <a:pt x="834" y="2704"/>
                  </a:cubicBezTo>
                  <a:cubicBezTo>
                    <a:pt x="775" y="2704"/>
                    <a:pt x="715" y="2727"/>
                    <a:pt x="656" y="2727"/>
                  </a:cubicBezTo>
                  <a:lnTo>
                    <a:pt x="608" y="2727"/>
                  </a:lnTo>
                  <a:lnTo>
                    <a:pt x="608" y="2704"/>
                  </a:lnTo>
                  <a:lnTo>
                    <a:pt x="608" y="2525"/>
                  </a:lnTo>
                  <a:lnTo>
                    <a:pt x="608" y="2108"/>
                  </a:lnTo>
                  <a:lnTo>
                    <a:pt x="608" y="1894"/>
                  </a:lnTo>
                  <a:lnTo>
                    <a:pt x="644" y="1894"/>
                  </a:lnTo>
                  <a:cubicBezTo>
                    <a:pt x="715" y="1894"/>
                    <a:pt x="787" y="1906"/>
                    <a:pt x="870" y="1906"/>
                  </a:cubicBezTo>
                  <a:cubicBezTo>
                    <a:pt x="953" y="1906"/>
                    <a:pt x="1025" y="1906"/>
                    <a:pt x="1120" y="1918"/>
                  </a:cubicBezTo>
                  <a:lnTo>
                    <a:pt x="1180" y="1918"/>
                  </a:lnTo>
                  <a:cubicBezTo>
                    <a:pt x="1204" y="1918"/>
                    <a:pt x="1263" y="1906"/>
                    <a:pt x="1299" y="1906"/>
                  </a:cubicBezTo>
                  <a:cubicBezTo>
                    <a:pt x="1430" y="1858"/>
                    <a:pt x="1501" y="1739"/>
                    <a:pt x="1489" y="1608"/>
                  </a:cubicBezTo>
                  <a:cubicBezTo>
                    <a:pt x="1453" y="1383"/>
                    <a:pt x="1233" y="1355"/>
                    <a:pt x="1029" y="1355"/>
                  </a:cubicBezTo>
                  <a:cubicBezTo>
                    <a:pt x="964" y="1355"/>
                    <a:pt x="901" y="1358"/>
                    <a:pt x="846" y="1358"/>
                  </a:cubicBezTo>
                  <a:lnTo>
                    <a:pt x="596" y="1358"/>
                  </a:lnTo>
                  <a:cubicBezTo>
                    <a:pt x="596" y="1120"/>
                    <a:pt x="584" y="882"/>
                    <a:pt x="584" y="644"/>
                  </a:cubicBezTo>
                  <a:cubicBezTo>
                    <a:pt x="620" y="644"/>
                    <a:pt x="668" y="644"/>
                    <a:pt x="727" y="620"/>
                  </a:cubicBezTo>
                  <a:cubicBezTo>
                    <a:pt x="787" y="620"/>
                    <a:pt x="846" y="644"/>
                    <a:pt x="906" y="644"/>
                  </a:cubicBezTo>
                  <a:cubicBezTo>
                    <a:pt x="1013" y="656"/>
                    <a:pt x="1120" y="656"/>
                    <a:pt x="1239" y="656"/>
                  </a:cubicBezTo>
                  <a:cubicBezTo>
                    <a:pt x="1346" y="656"/>
                    <a:pt x="1430" y="620"/>
                    <a:pt x="1513" y="561"/>
                  </a:cubicBezTo>
                  <a:cubicBezTo>
                    <a:pt x="1537" y="477"/>
                    <a:pt x="1585" y="394"/>
                    <a:pt x="1549" y="287"/>
                  </a:cubicBezTo>
                  <a:cubicBezTo>
                    <a:pt x="1513" y="191"/>
                    <a:pt x="1418" y="108"/>
                    <a:pt x="1323" y="72"/>
                  </a:cubicBezTo>
                  <a:cubicBezTo>
                    <a:pt x="1299" y="60"/>
                    <a:pt x="1180" y="60"/>
                    <a:pt x="1263" y="60"/>
                  </a:cubicBezTo>
                  <a:cubicBezTo>
                    <a:pt x="1227" y="60"/>
                    <a:pt x="1180" y="49"/>
                    <a:pt x="1132" y="49"/>
                  </a:cubicBezTo>
                  <a:cubicBezTo>
                    <a:pt x="1025" y="49"/>
                    <a:pt x="930" y="49"/>
                    <a:pt x="823" y="25"/>
                  </a:cubicBezTo>
                  <a:cubicBezTo>
                    <a:pt x="763" y="25"/>
                    <a:pt x="703" y="13"/>
                    <a:pt x="656" y="13"/>
                  </a:cubicBezTo>
                  <a:lnTo>
                    <a:pt x="620" y="13"/>
                  </a:lnTo>
                  <a:cubicBezTo>
                    <a:pt x="584" y="13"/>
                    <a:pt x="549" y="1"/>
                    <a:pt x="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1"/>
            <p:cNvSpPr/>
            <p:nvPr/>
          </p:nvSpPr>
          <p:spPr>
            <a:xfrm rot="534990">
              <a:off x="2205567" y="2040487"/>
              <a:ext cx="127460" cy="241211"/>
            </a:xfrm>
            <a:custGeom>
              <a:rect b="b" l="l" r="r" t="t"/>
              <a:pathLst>
                <a:path extrusionOk="0" h="3607" w="1906">
                  <a:moveTo>
                    <a:pt x="389" y="1"/>
                  </a:moveTo>
                  <a:cubicBezTo>
                    <a:pt x="295" y="1"/>
                    <a:pt x="206" y="17"/>
                    <a:pt x="108" y="62"/>
                  </a:cubicBezTo>
                  <a:cubicBezTo>
                    <a:pt x="25" y="110"/>
                    <a:pt x="1" y="229"/>
                    <a:pt x="49" y="312"/>
                  </a:cubicBezTo>
                  <a:cubicBezTo>
                    <a:pt x="96" y="384"/>
                    <a:pt x="108" y="431"/>
                    <a:pt x="203" y="479"/>
                  </a:cubicBezTo>
                  <a:cubicBezTo>
                    <a:pt x="263" y="527"/>
                    <a:pt x="334" y="551"/>
                    <a:pt x="406" y="574"/>
                  </a:cubicBezTo>
                  <a:cubicBezTo>
                    <a:pt x="453" y="586"/>
                    <a:pt x="501" y="598"/>
                    <a:pt x="525" y="598"/>
                  </a:cubicBezTo>
                  <a:cubicBezTo>
                    <a:pt x="501" y="670"/>
                    <a:pt x="477" y="753"/>
                    <a:pt x="465" y="824"/>
                  </a:cubicBezTo>
                  <a:cubicBezTo>
                    <a:pt x="394" y="1110"/>
                    <a:pt x="334" y="1384"/>
                    <a:pt x="287" y="1682"/>
                  </a:cubicBezTo>
                  <a:cubicBezTo>
                    <a:pt x="239" y="1967"/>
                    <a:pt x="203" y="2253"/>
                    <a:pt x="156" y="2515"/>
                  </a:cubicBezTo>
                  <a:cubicBezTo>
                    <a:pt x="144" y="2670"/>
                    <a:pt x="108" y="2813"/>
                    <a:pt x="96" y="2968"/>
                  </a:cubicBezTo>
                  <a:cubicBezTo>
                    <a:pt x="84" y="3110"/>
                    <a:pt x="37" y="3277"/>
                    <a:pt x="96" y="3432"/>
                  </a:cubicBezTo>
                  <a:cubicBezTo>
                    <a:pt x="143" y="3546"/>
                    <a:pt x="239" y="3607"/>
                    <a:pt x="339" y="3607"/>
                  </a:cubicBezTo>
                  <a:cubicBezTo>
                    <a:pt x="417" y="3607"/>
                    <a:pt x="498" y="3570"/>
                    <a:pt x="561" y="3491"/>
                  </a:cubicBezTo>
                  <a:cubicBezTo>
                    <a:pt x="656" y="3349"/>
                    <a:pt x="644" y="3170"/>
                    <a:pt x="680" y="3027"/>
                  </a:cubicBezTo>
                  <a:cubicBezTo>
                    <a:pt x="692" y="2872"/>
                    <a:pt x="715" y="2741"/>
                    <a:pt x="739" y="2598"/>
                  </a:cubicBezTo>
                  <a:cubicBezTo>
                    <a:pt x="775" y="2301"/>
                    <a:pt x="822" y="2003"/>
                    <a:pt x="882" y="1705"/>
                  </a:cubicBezTo>
                  <a:cubicBezTo>
                    <a:pt x="942" y="1408"/>
                    <a:pt x="989" y="1110"/>
                    <a:pt x="1037" y="824"/>
                  </a:cubicBezTo>
                  <a:cubicBezTo>
                    <a:pt x="1037" y="777"/>
                    <a:pt x="1049" y="729"/>
                    <a:pt x="1049" y="705"/>
                  </a:cubicBezTo>
                  <a:cubicBezTo>
                    <a:pt x="1227" y="729"/>
                    <a:pt x="1418" y="729"/>
                    <a:pt x="1596" y="753"/>
                  </a:cubicBezTo>
                  <a:cubicBezTo>
                    <a:pt x="1763" y="753"/>
                    <a:pt x="1906" y="610"/>
                    <a:pt x="1894" y="455"/>
                  </a:cubicBezTo>
                  <a:cubicBezTo>
                    <a:pt x="1870" y="277"/>
                    <a:pt x="1727" y="134"/>
                    <a:pt x="1573" y="134"/>
                  </a:cubicBezTo>
                  <a:cubicBezTo>
                    <a:pt x="1454" y="134"/>
                    <a:pt x="1334" y="122"/>
                    <a:pt x="1192" y="110"/>
                  </a:cubicBezTo>
                  <a:cubicBezTo>
                    <a:pt x="1168" y="110"/>
                    <a:pt x="1132" y="110"/>
                    <a:pt x="1120" y="86"/>
                  </a:cubicBezTo>
                  <a:lnTo>
                    <a:pt x="1073" y="86"/>
                  </a:lnTo>
                  <a:cubicBezTo>
                    <a:pt x="1037" y="86"/>
                    <a:pt x="989" y="74"/>
                    <a:pt x="942" y="74"/>
                  </a:cubicBezTo>
                  <a:lnTo>
                    <a:pt x="894" y="74"/>
                  </a:lnTo>
                  <a:cubicBezTo>
                    <a:pt x="775" y="62"/>
                    <a:pt x="656" y="27"/>
                    <a:pt x="561" y="15"/>
                  </a:cubicBezTo>
                  <a:cubicBezTo>
                    <a:pt x="500" y="6"/>
                    <a:pt x="443" y="1"/>
                    <a:pt x="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1"/>
            <p:cNvSpPr/>
            <p:nvPr/>
          </p:nvSpPr>
          <p:spPr>
            <a:xfrm rot="534990">
              <a:off x="2312843" y="2067055"/>
              <a:ext cx="158556" cy="261407"/>
            </a:xfrm>
            <a:custGeom>
              <a:rect b="b" l="l" r="r" t="t"/>
              <a:pathLst>
                <a:path extrusionOk="0" h="3909" w="2371">
                  <a:moveTo>
                    <a:pt x="1484" y="632"/>
                  </a:moveTo>
                  <a:cubicBezTo>
                    <a:pt x="1502" y="632"/>
                    <a:pt x="1519" y="636"/>
                    <a:pt x="1537" y="647"/>
                  </a:cubicBezTo>
                  <a:cubicBezTo>
                    <a:pt x="1703" y="730"/>
                    <a:pt x="1727" y="1004"/>
                    <a:pt x="1727" y="1183"/>
                  </a:cubicBezTo>
                  <a:cubicBezTo>
                    <a:pt x="1727" y="1421"/>
                    <a:pt x="1656" y="1659"/>
                    <a:pt x="1584" y="1897"/>
                  </a:cubicBezTo>
                  <a:cubicBezTo>
                    <a:pt x="1513" y="2135"/>
                    <a:pt x="1430" y="2385"/>
                    <a:pt x="1334" y="2623"/>
                  </a:cubicBezTo>
                  <a:cubicBezTo>
                    <a:pt x="1227" y="2862"/>
                    <a:pt x="1108" y="3064"/>
                    <a:pt x="930" y="3254"/>
                  </a:cubicBezTo>
                  <a:lnTo>
                    <a:pt x="882" y="3302"/>
                  </a:lnTo>
                  <a:lnTo>
                    <a:pt x="870" y="3326"/>
                  </a:lnTo>
                  <a:cubicBezTo>
                    <a:pt x="858" y="3326"/>
                    <a:pt x="834" y="3302"/>
                    <a:pt x="822" y="3302"/>
                  </a:cubicBezTo>
                  <a:cubicBezTo>
                    <a:pt x="751" y="3243"/>
                    <a:pt x="691" y="3135"/>
                    <a:pt x="679" y="3052"/>
                  </a:cubicBezTo>
                  <a:cubicBezTo>
                    <a:pt x="620" y="2826"/>
                    <a:pt x="632" y="2588"/>
                    <a:pt x="656" y="2350"/>
                  </a:cubicBezTo>
                  <a:cubicBezTo>
                    <a:pt x="691" y="2111"/>
                    <a:pt x="739" y="1897"/>
                    <a:pt x="810" y="1659"/>
                  </a:cubicBezTo>
                  <a:cubicBezTo>
                    <a:pt x="882" y="1421"/>
                    <a:pt x="989" y="1183"/>
                    <a:pt x="1132" y="968"/>
                  </a:cubicBezTo>
                  <a:cubicBezTo>
                    <a:pt x="1215" y="873"/>
                    <a:pt x="1275" y="778"/>
                    <a:pt x="1346" y="683"/>
                  </a:cubicBezTo>
                  <a:lnTo>
                    <a:pt x="1358" y="683"/>
                  </a:lnTo>
                  <a:cubicBezTo>
                    <a:pt x="1400" y="657"/>
                    <a:pt x="1442" y="632"/>
                    <a:pt x="1484" y="632"/>
                  </a:cubicBezTo>
                  <a:close/>
                  <a:moveTo>
                    <a:pt x="1488" y="0"/>
                  </a:moveTo>
                  <a:cubicBezTo>
                    <a:pt x="1170" y="0"/>
                    <a:pt x="888" y="231"/>
                    <a:pt x="763" y="540"/>
                  </a:cubicBezTo>
                  <a:cubicBezTo>
                    <a:pt x="537" y="778"/>
                    <a:pt x="394" y="1087"/>
                    <a:pt x="275" y="1385"/>
                  </a:cubicBezTo>
                  <a:cubicBezTo>
                    <a:pt x="156" y="1695"/>
                    <a:pt x="96" y="2028"/>
                    <a:pt x="48" y="2350"/>
                  </a:cubicBezTo>
                  <a:cubicBezTo>
                    <a:pt x="1" y="2695"/>
                    <a:pt x="1" y="3052"/>
                    <a:pt x="156" y="3373"/>
                  </a:cubicBezTo>
                  <a:cubicBezTo>
                    <a:pt x="278" y="3658"/>
                    <a:pt x="547" y="3908"/>
                    <a:pt x="868" y="3908"/>
                  </a:cubicBezTo>
                  <a:cubicBezTo>
                    <a:pt x="923" y="3908"/>
                    <a:pt x="979" y="3901"/>
                    <a:pt x="1037" y="3885"/>
                  </a:cubicBezTo>
                  <a:cubicBezTo>
                    <a:pt x="1370" y="3778"/>
                    <a:pt x="1632" y="3362"/>
                    <a:pt x="1775" y="3064"/>
                  </a:cubicBezTo>
                  <a:cubicBezTo>
                    <a:pt x="1930" y="2754"/>
                    <a:pt x="2049" y="2421"/>
                    <a:pt x="2144" y="2100"/>
                  </a:cubicBezTo>
                  <a:cubicBezTo>
                    <a:pt x="2263" y="1754"/>
                    <a:pt x="2370" y="1385"/>
                    <a:pt x="2346" y="1028"/>
                  </a:cubicBezTo>
                  <a:cubicBezTo>
                    <a:pt x="2311" y="623"/>
                    <a:pt x="2120" y="195"/>
                    <a:pt x="1715" y="40"/>
                  </a:cubicBezTo>
                  <a:cubicBezTo>
                    <a:pt x="1639" y="13"/>
                    <a:pt x="1563" y="0"/>
                    <a:pt x="1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1"/>
            <p:cNvSpPr/>
            <p:nvPr/>
          </p:nvSpPr>
          <p:spPr>
            <a:xfrm rot="534990">
              <a:off x="2160543" y="1744775"/>
              <a:ext cx="216669" cy="211520"/>
            </a:xfrm>
            <a:custGeom>
              <a:rect b="b" l="l" r="r" t="t"/>
              <a:pathLst>
                <a:path extrusionOk="0" h="3163" w="3240">
                  <a:moveTo>
                    <a:pt x="2640" y="0"/>
                  </a:moveTo>
                  <a:cubicBezTo>
                    <a:pt x="2455" y="0"/>
                    <a:pt x="2267" y="64"/>
                    <a:pt x="2096" y="141"/>
                  </a:cubicBezTo>
                  <a:cubicBezTo>
                    <a:pt x="1596" y="379"/>
                    <a:pt x="1180" y="784"/>
                    <a:pt x="834" y="1225"/>
                  </a:cubicBezTo>
                  <a:cubicBezTo>
                    <a:pt x="620" y="1510"/>
                    <a:pt x="441" y="1808"/>
                    <a:pt x="310" y="2118"/>
                  </a:cubicBezTo>
                  <a:cubicBezTo>
                    <a:pt x="239" y="2284"/>
                    <a:pt x="168" y="2451"/>
                    <a:pt x="120" y="2618"/>
                  </a:cubicBezTo>
                  <a:cubicBezTo>
                    <a:pt x="120" y="2630"/>
                    <a:pt x="120" y="2630"/>
                    <a:pt x="108" y="2641"/>
                  </a:cubicBezTo>
                  <a:cubicBezTo>
                    <a:pt x="60" y="2713"/>
                    <a:pt x="25" y="2796"/>
                    <a:pt x="13" y="2880"/>
                  </a:cubicBezTo>
                  <a:cubicBezTo>
                    <a:pt x="1" y="2927"/>
                    <a:pt x="13" y="2975"/>
                    <a:pt x="25" y="3011"/>
                  </a:cubicBezTo>
                  <a:lnTo>
                    <a:pt x="25" y="3106"/>
                  </a:lnTo>
                  <a:cubicBezTo>
                    <a:pt x="25" y="3141"/>
                    <a:pt x="57" y="3163"/>
                    <a:pt x="88" y="3163"/>
                  </a:cubicBezTo>
                  <a:cubicBezTo>
                    <a:pt x="99" y="3163"/>
                    <a:pt x="110" y="3160"/>
                    <a:pt x="120" y="3153"/>
                  </a:cubicBezTo>
                  <a:lnTo>
                    <a:pt x="132" y="3130"/>
                  </a:lnTo>
                  <a:cubicBezTo>
                    <a:pt x="168" y="3153"/>
                    <a:pt x="191" y="3153"/>
                    <a:pt x="227" y="3153"/>
                  </a:cubicBezTo>
                  <a:cubicBezTo>
                    <a:pt x="299" y="3153"/>
                    <a:pt x="370" y="3106"/>
                    <a:pt x="406" y="3046"/>
                  </a:cubicBezTo>
                  <a:cubicBezTo>
                    <a:pt x="525" y="2820"/>
                    <a:pt x="680" y="2630"/>
                    <a:pt x="906" y="2463"/>
                  </a:cubicBezTo>
                  <a:cubicBezTo>
                    <a:pt x="1180" y="2284"/>
                    <a:pt x="1453" y="2153"/>
                    <a:pt x="1739" y="1987"/>
                  </a:cubicBezTo>
                  <a:cubicBezTo>
                    <a:pt x="1989" y="1844"/>
                    <a:pt x="2251" y="1665"/>
                    <a:pt x="2466" y="1451"/>
                  </a:cubicBezTo>
                  <a:cubicBezTo>
                    <a:pt x="2692" y="1260"/>
                    <a:pt x="2930" y="1034"/>
                    <a:pt x="3085" y="784"/>
                  </a:cubicBezTo>
                  <a:cubicBezTo>
                    <a:pt x="3239" y="510"/>
                    <a:pt x="3168" y="153"/>
                    <a:pt x="2858" y="34"/>
                  </a:cubicBezTo>
                  <a:cubicBezTo>
                    <a:pt x="2787" y="10"/>
                    <a:pt x="2714" y="0"/>
                    <a:pt x="26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1"/>
            <p:cNvSpPr/>
            <p:nvPr/>
          </p:nvSpPr>
          <p:spPr>
            <a:xfrm rot="534990">
              <a:off x="2191822" y="1904722"/>
              <a:ext cx="211854" cy="68077"/>
            </a:xfrm>
            <a:custGeom>
              <a:rect b="b" l="l" r="r" t="t"/>
              <a:pathLst>
                <a:path extrusionOk="0" h="1018" w="3168">
                  <a:moveTo>
                    <a:pt x="2540" y="0"/>
                  </a:moveTo>
                  <a:cubicBezTo>
                    <a:pt x="2429" y="0"/>
                    <a:pt x="2316" y="17"/>
                    <a:pt x="2203" y="23"/>
                  </a:cubicBezTo>
                  <a:cubicBezTo>
                    <a:pt x="1977" y="35"/>
                    <a:pt x="1775" y="59"/>
                    <a:pt x="1548" y="106"/>
                  </a:cubicBezTo>
                  <a:cubicBezTo>
                    <a:pt x="1251" y="166"/>
                    <a:pt x="953" y="273"/>
                    <a:pt x="703" y="440"/>
                  </a:cubicBezTo>
                  <a:cubicBezTo>
                    <a:pt x="644" y="440"/>
                    <a:pt x="584" y="452"/>
                    <a:pt x="536" y="463"/>
                  </a:cubicBezTo>
                  <a:cubicBezTo>
                    <a:pt x="298" y="511"/>
                    <a:pt x="132" y="618"/>
                    <a:pt x="13" y="821"/>
                  </a:cubicBezTo>
                  <a:cubicBezTo>
                    <a:pt x="1" y="868"/>
                    <a:pt x="36" y="892"/>
                    <a:pt x="72" y="892"/>
                  </a:cubicBezTo>
                  <a:cubicBezTo>
                    <a:pt x="179" y="880"/>
                    <a:pt x="263" y="880"/>
                    <a:pt x="370" y="856"/>
                  </a:cubicBezTo>
                  <a:cubicBezTo>
                    <a:pt x="382" y="856"/>
                    <a:pt x="405" y="856"/>
                    <a:pt x="417" y="833"/>
                  </a:cubicBezTo>
                  <a:lnTo>
                    <a:pt x="465" y="833"/>
                  </a:lnTo>
                  <a:cubicBezTo>
                    <a:pt x="477" y="833"/>
                    <a:pt x="489" y="821"/>
                    <a:pt x="489" y="821"/>
                  </a:cubicBezTo>
                  <a:cubicBezTo>
                    <a:pt x="560" y="809"/>
                    <a:pt x="644" y="773"/>
                    <a:pt x="715" y="773"/>
                  </a:cubicBezTo>
                  <a:cubicBezTo>
                    <a:pt x="776" y="767"/>
                    <a:pt x="837" y="764"/>
                    <a:pt x="899" y="764"/>
                  </a:cubicBezTo>
                  <a:cubicBezTo>
                    <a:pt x="1067" y="764"/>
                    <a:pt x="1237" y="786"/>
                    <a:pt x="1394" y="821"/>
                  </a:cubicBezTo>
                  <a:cubicBezTo>
                    <a:pt x="1689" y="871"/>
                    <a:pt x="2045" y="1018"/>
                    <a:pt x="2371" y="1018"/>
                  </a:cubicBezTo>
                  <a:cubicBezTo>
                    <a:pt x="2505" y="1018"/>
                    <a:pt x="2633" y="993"/>
                    <a:pt x="2751" y="928"/>
                  </a:cubicBezTo>
                  <a:cubicBezTo>
                    <a:pt x="3049" y="785"/>
                    <a:pt x="3168" y="261"/>
                    <a:pt x="2834" y="59"/>
                  </a:cubicBezTo>
                  <a:cubicBezTo>
                    <a:pt x="2739" y="14"/>
                    <a:pt x="2640" y="0"/>
                    <a:pt x="25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1"/>
            <p:cNvSpPr/>
            <p:nvPr/>
          </p:nvSpPr>
          <p:spPr>
            <a:xfrm rot="534990">
              <a:off x="1925919" y="1712447"/>
              <a:ext cx="206772" cy="174606"/>
            </a:xfrm>
            <a:custGeom>
              <a:rect b="b" l="l" r="r" t="t"/>
              <a:pathLst>
                <a:path extrusionOk="0" h="2611" w="3092">
                  <a:moveTo>
                    <a:pt x="773" y="0"/>
                  </a:moveTo>
                  <a:cubicBezTo>
                    <a:pt x="666" y="0"/>
                    <a:pt x="558" y="19"/>
                    <a:pt x="453" y="60"/>
                  </a:cubicBezTo>
                  <a:cubicBezTo>
                    <a:pt x="214" y="167"/>
                    <a:pt x="36" y="370"/>
                    <a:pt x="24" y="644"/>
                  </a:cubicBezTo>
                  <a:cubicBezTo>
                    <a:pt x="0" y="1251"/>
                    <a:pt x="619" y="1537"/>
                    <a:pt x="1096" y="1679"/>
                  </a:cubicBezTo>
                  <a:cubicBezTo>
                    <a:pt x="1405" y="1787"/>
                    <a:pt x="1703" y="1918"/>
                    <a:pt x="1988" y="2072"/>
                  </a:cubicBezTo>
                  <a:cubicBezTo>
                    <a:pt x="2119" y="2144"/>
                    <a:pt x="2262" y="2239"/>
                    <a:pt x="2393" y="2322"/>
                  </a:cubicBezTo>
                  <a:cubicBezTo>
                    <a:pt x="2524" y="2418"/>
                    <a:pt x="2655" y="2537"/>
                    <a:pt x="2810" y="2596"/>
                  </a:cubicBezTo>
                  <a:cubicBezTo>
                    <a:pt x="2822" y="2608"/>
                    <a:pt x="2834" y="2608"/>
                    <a:pt x="2858" y="2608"/>
                  </a:cubicBezTo>
                  <a:cubicBezTo>
                    <a:pt x="2867" y="2610"/>
                    <a:pt x="2876" y="2611"/>
                    <a:pt x="2885" y="2611"/>
                  </a:cubicBezTo>
                  <a:cubicBezTo>
                    <a:pt x="3003" y="2611"/>
                    <a:pt x="3092" y="2469"/>
                    <a:pt x="3036" y="2358"/>
                  </a:cubicBezTo>
                  <a:cubicBezTo>
                    <a:pt x="2989" y="2275"/>
                    <a:pt x="2929" y="2215"/>
                    <a:pt x="2858" y="2156"/>
                  </a:cubicBezTo>
                  <a:cubicBezTo>
                    <a:pt x="2798" y="1822"/>
                    <a:pt x="2596" y="1477"/>
                    <a:pt x="2441" y="1191"/>
                  </a:cubicBezTo>
                  <a:cubicBezTo>
                    <a:pt x="2155" y="763"/>
                    <a:pt x="1738" y="346"/>
                    <a:pt x="1262" y="120"/>
                  </a:cubicBezTo>
                  <a:cubicBezTo>
                    <a:pt x="1109" y="47"/>
                    <a:pt x="942" y="0"/>
                    <a:pt x="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1"/>
            <p:cNvSpPr/>
            <p:nvPr/>
          </p:nvSpPr>
          <p:spPr>
            <a:xfrm rot="534990">
              <a:off x="1851514" y="1853976"/>
              <a:ext cx="223758" cy="70819"/>
            </a:xfrm>
            <a:custGeom>
              <a:rect b="b" l="l" r="r" t="t"/>
              <a:pathLst>
                <a:path extrusionOk="0" h="1059" w="3346">
                  <a:moveTo>
                    <a:pt x="1551" y="0"/>
                  </a:moveTo>
                  <a:cubicBezTo>
                    <a:pt x="1394" y="0"/>
                    <a:pt x="1238" y="15"/>
                    <a:pt x="1084" y="46"/>
                  </a:cubicBezTo>
                  <a:cubicBezTo>
                    <a:pt x="786" y="81"/>
                    <a:pt x="0" y="236"/>
                    <a:pt x="274" y="700"/>
                  </a:cubicBezTo>
                  <a:cubicBezTo>
                    <a:pt x="441" y="976"/>
                    <a:pt x="748" y="1058"/>
                    <a:pt x="1061" y="1058"/>
                  </a:cubicBezTo>
                  <a:cubicBezTo>
                    <a:pt x="1194" y="1058"/>
                    <a:pt x="1328" y="1043"/>
                    <a:pt x="1453" y="1022"/>
                  </a:cubicBezTo>
                  <a:cubicBezTo>
                    <a:pt x="1750" y="974"/>
                    <a:pt x="2036" y="903"/>
                    <a:pt x="2334" y="903"/>
                  </a:cubicBezTo>
                  <a:cubicBezTo>
                    <a:pt x="2631" y="891"/>
                    <a:pt x="2929" y="915"/>
                    <a:pt x="3227" y="855"/>
                  </a:cubicBezTo>
                  <a:cubicBezTo>
                    <a:pt x="3239" y="855"/>
                    <a:pt x="3251" y="843"/>
                    <a:pt x="3274" y="808"/>
                  </a:cubicBezTo>
                  <a:cubicBezTo>
                    <a:pt x="3298" y="808"/>
                    <a:pt x="3346" y="796"/>
                    <a:pt x="3334" y="760"/>
                  </a:cubicBezTo>
                  <a:cubicBezTo>
                    <a:pt x="3274" y="581"/>
                    <a:pt x="3072" y="474"/>
                    <a:pt x="2929" y="367"/>
                  </a:cubicBezTo>
                  <a:cubicBezTo>
                    <a:pt x="2751" y="248"/>
                    <a:pt x="2536" y="176"/>
                    <a:pt x="2346" y="117"/>
                  </a:cubicBezTo>
                  <a:cubicBezTo>
                    <a:pt x="2083" y="42"/>
                    <a:pt x="1816" y="0"/>
                    <a:pt x="15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1"/>
            <p:cNvSpPr/>
            <p:nvPr/>
          </p:nvSpPr>
          <p:spPr>
            <a:xfrm rot="534990">
              <a:off x="1418116" y="2467583"/>
              <a:ext cx="105191" cy="136287"/>
            </a:xfrm>
            <a:custGeom>
              <a:rect b="b" l="l" r="r" t="t"/>
              <a:pathLst>
                <a:path extrusionOk="0" h="2038" w="1573">
                  <a:moveTo>
                    <a:pt x="1394" y="1"/>
                  </a:moveTo>
                  <a:cubicBezTo>
                    <a:pt x="1215" y="143"/>
                    <a:pt x="1037" y="274"/>
                    <a:pt x="870" y="405"/>
                  </a:cubicBezTo>
                  <a:cubicBezTo>
                    <a:pt x="906" y="572"/>
                    <a:pt x="917" y="715"/>
                    <a:pt x="929" y="882"/>
                  </a:cubicBezTo>
                  <a:cubicBezTo>
                    <a:pt x="941" y="1013"/>
                    <a:pt x="941" y="1155"/>
                    <a:pt x="941" y="1286"/>
                  </a:cubicBezTo>
                  <a:lnTo>
                    <a:pt x="941" y="1358"/>
                  </a:lnTo>
                  <a:cubicBezTo>
                    <a:pt x="929" y="1358"/>
                    <a:pt x="929" y="1346"/>
                    <a:pt x="917" y="1346"/>
                  </a:cubicBezTo>
                  <a:cubicBezTo>
                    <a:pt x="834" y="1286"/>
                    <a:pt x="763" y="1191"/>
                    <a:pt x="703" y="1120"/>
                  </a:cubicBezTo>
                  <a:cubicBezTo>
                    <a:pt x="620" y="1001"/>
                    <a:pt x="525" y="870"/>
                    <a:pt x="453" y="751"/>
                  </a:cubicBezTo>
                  <a:cubicBezTo>
                    <a:pt x="298" y="882"/>
                    <a:pt x="155" y="1001"/>
                    <a:pt x="1" y="1132"/>
                  </a:cubicBezTo>
                  <a:cubicBezTo>
                    <a:pt x="144" y="1346"/>
                    <a:pt x="275" y="1548"/>
                    <a:pt x="453" y="1715"/>
                  </a:cubicBezTo>
                  <a:cubicBezTo>
                    <a:pt x="620" y="1882"/>
                    <a:pt x="834" y="2025"/>
                    <a:pt x="1072" y="2036"/>
                  </a:cubicBezTo>
                  <a:cubicBezTo>
                    <a:pt x="1084" y="2038"/>
                    <a:pt x="1096" y="2038"/>
                    <a:pt x="1108" y="2038"/>
                  </a:cubicBezTo>
                  <a:cubicBezTo>
                    <a:pt x="1371" y="2038"/>
                    <a:pt x="1513" y="1788"/>
                    <a:pt x="1525" y="1548"/>
                  </a:cubicBezTo>
                  <a:cubicBezTo>
                    <a:pt x="1572" y="1060"/>
                    <a:pt x="1477" y="536"/>
                    <a:pt x="1394" y="48"/>
                  </a:cubicBezTo>
                  <a:lnTo>
                    <a:pt x="13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1"/>
            <p:cNvSpPr/>
            <p:nvPr/>
          </p:nvSpPr>
          <p:spPr>
            <a:xfrm rot="534990">
              <a:off x="1559806" y="2407579"/>
              <a:ext cx="132275" cy="177949"/>
            </a:xfrm>
            <a:custGeom>
              <a:rect b="b" l="l" r="r" t="t"/>
              <a:pathLst>
                <a:path extrusionOk="0" h="2661" w="1978">
                  <a:moveTo>
                    <a:pt x="1584" y="0"/>
                  </a:moveTo>
                  <a:cubicBezTo>
                    <a:pt x="1287" y="143"/>
                    <a:pt x="965" y="274"/>
                    <a:pt x="692" y="441"/>
                  </a:cubicBezTo>
                  <a:cubicBezTo>
                    <a:pt x="453" y="560"/>
                    <a:pt x="227" y="703"/>
                    <a:pt x="1" y="834"/>
                  </a:cubicBezTo>
                  <a:cubicBezTo>
                    <a:pt x="37" y="1048"/>
                    <a:pt x="60" y="1251"/>
                    <a:pt x="96" y="1453"/>
                  </a:cubicBezTo>
                  <a:cubicBezTo>
                    <a:pt x="156" y="1834"/>
                    <a:pt x="299" y="2203"/>
                    <a:pt x="406" y="2596"/>
                  </a:cubicBezTo>
                  <a:cubicBezTo>
                    <a:pt x="416" y="2641"/>
                    <a:pt x="449" y="2661"/>
                    <a:pt x="484" y="2661"/>
                  </a:cubicBezTo>
                  <a:cubicBezTo>
                    <a:pt x="532" y="2661"/>
                    <a:pt x="584" y="2622"/>
                    <a:pt x="584" y="2560"/>
                  </a:cubicBezTo>
                  <a:cubicBezTo>
                    <a:pt x="596" y="2382"/>
                    <a:pt x="596" y="2203"/>
                    <a:pt x="608" y="2024"/>
                  </a:cubicBezTo>
                  <a:cubicBezTo>
                    <a:pt x="644" y="1846"/>
                    <a:pt x="644" y="1655"/>
                    <a:pt x="632" y="1489"/>
                  </a:cubicBezTo>
                  <a:cubicBezTo>
                    <a:pt x="608" y="1262"/>
                    <a:pt x="584" y="1048"/>
                    <a:pt x="572" y="822"/>
                  </a:cubicBezTo>
                  <a:lnTo>
                    <a:pt x="572" y="822"/>
                  </a:lnTo>
                  <a:cubicBezTo>
                    <a:pt x="586" y="824"/>
                    <a:pt x="600" y="825"/>
                    <a:pt x="615" y="825"/>
                  </a:cubicBezTo>
                  <a:cubicBezTo>
                    <a:pt x="676" y="825"/>
                    <a:pt x="743" y="808"/>
                    <a:pt x="811" y="798"/>
                  </a:cubicBezTo>
                  <a:cubicBezTo>
                    <a:pt x="894" y="762"/>
                    <a:pt x="1001" y="715"/>
                    <a:pt x="1084" y="691"/>
                  </a:cubicBezTo>
                  <a:cubicBezTo>
                    <a:pt x="1120" y="667"/>
                    <a:pt x="1144" y="655"/>
                    <a:pt x="1168" y="643"/>
                  </a:cubicBezTo>
                  <a:cubicBezTo>
                    <a:pt x="1192" y="739"/>
                    <a:pt x="1203" y="810"/>
                    <a:pt x="1239" y="893"/>
                  </a:cubicBezTo>
                  <a:cubicBezTo>
                    <a:pt x="1299" y="1120"/>
                    <a:pt x="1346" y="1524"/>
                    <a:pt x="1561" y="1655"/>
                  </a:cubicBezTo>
                  <a:cubicBezTo>
                    <a:pt x="1598" y="1677"/>
                    <a:pt x="1638" y="1689"/>
                    <a:pt x="1676" y="1689"/>
                  </a:cubicBezTo>
                  <a:cubicBezTo>
                    <a:pt x="1722" y="1689"/>
                    <a:pt x="1766" y="1671"/>
                    <a:pt x="1799" y="1632"/>
                  </a:cubicBezTo>
                  <a:cubicBezTo>
                    <a:pt x="1977" y="1405"/>
                    <a:pt x="1858" y="1036"/>
                    <a:pt x="1799" y="774"/>
                  </a:cubicBezTo>
                  <a:cubicBezTo>
                    <a:pt x="1739" y="500"/>
                    <a:pt x="1668" y="238"/>
                    <a:pt x="15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1"/>
            <p:cNvSpPr/>
            <p:nvPr/>
          </p:nvSpPr>
          <p:spPr>
            <a:xfrm rot="534990">
              <a:off x="1730316" y="2386697"/>
              <a:ext cx="107532" cy="89209"/>
            </a:xfrm>
            <a:custGeom>
              <a:rect b="b" l="l" r="r" t="t"/>
              <a:pathLst>
                <a:path extrusionOk="0" h="1334" w="1608">
                  <a:moveTo>
                    <a:pt x="1370" y="1"/>
                  </a:moveTo>
                  <a:cubicBezTo>
                    <a:pt x="1274" y="13"/>
                    <a:pt x="1191" y="48"/>
                    <a:pt x="1096" y="60"/>
                  </a:cubicBezTo>
                  <a:cubicBezTo>
                    <a:pt x="965" y="215"/>
                    <a:pt x="1036" y="465"/>
                    <a:pt x="965" y="644"/>
                  </a:cubicBezTo>
                  <a:cubicBezTo>
                    <a:pt x="944" y="705"/>
                    <a:pt x="870" y="767"/>
                    <a:pt x="812" y="767"/>
                  </a:cubicBezTo>
                  <a:cubicBezTo>
                    <a:pt x="803" y="767"/>
                    <a:pt x="794" y="766"/>
                    <a:pt x="786" y="763"/>
                  </a:cubicBezTo>
                  <a:cubicBezTo>
                    <a:pt x="727" y="715"/>
                    <a:pt x="679" y="632"/>
                    <a:pt x="655" y="560"/>
                  </a:cubicBezTo>
                  <a:cubicBezTo>
                    <a:pt x="608" y="477"/>
                    <a:pt x="560" y="382"/>
                    <a:pt x="536" y="298"/>
                  </a:cubicBezTo>
                  <a:cubicBezTo>
                    <a:pt x="524" y="263"/>
                    <a:pt x="524" y="239"/>
                    <a:pt x="500" y="203"/>
                  </a:cubicBezTo>
                  <a:cubicBezTo>
                    <a:pt x="322" y="251"/>
                    <a:pt x="167" y="310"/>
                    <a:pt x="0" y="370"/>
                  </a:cubicBezTo>
                  <a:cubicBezTo>
                    <a:pt x="0" y="405"/>
                    <a:pt x="12" y="417"/>
                    <a:pt x="12" y="441"/>
                  </a:cubicBezTo>
                  <a:cubicBezTo>
                    <a:pt x="122" y="836"/>
                    <a:pt x="374" y="1333"/>
                    <a:pt x="823" y="1333"/>
                  </a:cubicBezTo>
                  <a:cubicBezTo>
                    <a:pt x="861" y="1333"/>
                    <a:pt x="900" y="1330"/>
                    <a:pt x="941" y="1322"/>
                  </a:cubicBezTo>
                  <a:cubicBezTo>
                    <a:pt x="1203" y="1275"/>
                    <a:pt x="1417" y="1060"/>
                    <a:pt x="1500" y="798"/>
                  </a:cubicBezTo>
                  <a:cubicBezTo>
                    <a:pt x="1572" y="572"/>
                    <a:pt x="1608" y="167"/>
                    <a:pt x="1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1"/>
            <p:cNvSpPr/>
            <p:nvPr/>
          </p:nvSpPr>
          <p:spPr>
            <a:xfrm rot="534990">
              <a:off x="1870462" y="2396279"/>
              <a:ext cx="113952" cy="81385"/>
            </a:xfrm>
            <a:custGeom>
              <a:rect b="b" l="l" r="r" t="t"/>
              <a:pathLst>
                <a:path extrusionOk="0" h="1217" w="1704">
                  <a:moveTo>
                    <a:pt x="549" y="0"/>
                  </a:moveTo>
                  <a:cubicBezTo>
                    <a:pt x="370" y="24"/>
                    <a:pt x="179" y="48"/>
                    <a:pt x="1" y="72"/>
                  </a:cubicBezTo>
                  <a:cubicBezTo>
                    <a:pt x="25" y="322"/>
                    <a:pt x="84" y="560"/>
                    <a:pt x="191" y="786"/>
                  </a:cubicBezTo>
                  <a:cubicBezTo>
                    <a:pt x="307" y="1058"/>
                    <a:pt x="548" y="1216"/>
                    <a:pt x="808" y="1216"/>
                  </a:cubicBezTo>
                  <a:cubicBezTo>
                    <a:pt x="924" y="1216"/>
                    <a:pt x="1042" y="1185"/>
                    <a:pt x="1156" y="1119"/>
                  </a:cubicBezTo>
                  <a:cubicBezTo>
                    <a:pt x="1311" y="1024"/>
                    <a:pt x="1430" y="893"/>
                    <a:pt x="1513" y="738"/>
                  </a:cubicBezTo>
                  <a:cubicBezTo>
                    <a:pt x="1584" y="595"/>
                    <a:pt x="1703" y="322"/>
                    <a:pt x="1608" y="167"/>
                  </a:cubicBezTo>
                  <a:cubicBezTo>
                    <a:pt x="1562" y="103"/>
                    <a:pt x="1506" y="79"/>
                    <a:pt x="1449" y="79"/>
                  </a:cubicBezTo>
                  <a:cubicBezTo>
                    <a:pt x="1357" y="79"/>
                    <a:pt x="1262" y="139"/>
                    <a:pt x="1203" y="191"/>
                  </a:cubicBezTo>
                  <a:cubicBezTo>
                    <a:pt x="1072" y="310"/>
                    <a:pt x="1025" y="500"/>
                    <a:pt x="894" y="607"/>
                  </a:cubicBezTo>
                  <a:cubicBezTo>
                    <a:pt x="850" y="640"/>
                    <a:pt x="813" y="658"/>
                    <a:pt x="783" y="658"/>
                  </a:cubicBezTo>
                  <a:cubicBezTo>
                    <a:pt x="748" y="658"/>
                    <a:pt x="722" y="635"/>
                    <a:pt x="703" y="584"/>
                  </a:cubicBezTo>
                  <a:cubicBezTo>
                    <a:pt x="608" y="417"/>
                    <a:pt x="584" y="203"/>
                    <a:pt x="549" y="24"/>
                  </a:cubicBezTo>
                  <a:lnTo>
                    <a:pt x="5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1"/>
            <p:cNvSpPr/>
            <p:nvPr/>
          </p:nvSpPr>
          <p:spPr>
            <a:xfrm rot="534990">
              <a:off x="2007040" y="2460797"/>
              <a:ext cx="1672" cy="802"/>
            </a:xfrm>
            <a:custGeom>
              <a:rect b="b" l="l" r="r" t="t"/>
              <a:pathLst>
                <a:path extrusionOk="0" h="12" w="25">
                  <a:moveTo>
                    <a:pt x="24" y="0"/>
                  </a:moveTo>
                  <a:lnTo>
                    <a:pt x="0" y="12"/>
                  </a:lnTo>
                  <a:cubicBezTo>
                    <a:pt x="12" y="12"/>
                    <a:pt x="12" y="12"/>
                    <a:pt x="24"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1"/>
            <p:cNvSpPr/>
            <p:nvPr/>
          </p:nvSpPr>
          <p:spPr>
            <a:xfrm rot="534990">
              <a:off x="1995364" y="2399773"/>
              <a:ext cx="92419" cy="104456"/>
            </a:xfrm>
            <a:custGeom>
              <a:rect b="b" l="l" r="r" t="t"/>
              <a:pathLst>
                <a:path extrusionOk="0" h="1562" w="1382">
                  <a:moveTo>
                    <a:pt x="1036" y="1"/>
                  </a:moveTo>
                  <a:lnTo>
                    <a:pt x="405" y="48"/>
                  </a:lnTo>
                  <a:cubicBezTo>
                    <a:pt x="393" y="358"/>
                    <a:pt x="393" y="656"/>
                    <a:pt x="393" y="977"/>
                  </a:cubicBezTo>
                  <a:lnTo>
                    <a:pt x="357" y="977"/>
                  </a:lnTo>
                  <a:cubicBezTo>
                    <a:pt x="333" y="977"/>
                    <a:pt x="286" y="977"/>
                    <a:pt x="262" y="989"/>
                  </a:cubicBezTo>
                  <a:cubicBezTo>
                    <a:pt x="226" y="1001"/>
                    <a:pt x="214" y="1001"/>
                    <a:pt x="202" y="1013"/>
                  </a:cubicBezTo>
                  <a:cubicBezTo>
                    <a:pt x="179" y="1013"/>
                    <a:pt x="167" y="1037"/>
                    <a:pt x="155" y="1037"/>
                  </a:cubicBezTo>
                  <a:cubicBezTo>
                    <a:pt x="119" y="1049"/>
                    <a:pt x="83" y="1072"/>
                    <a:pt x="60" y="1108"/>
                  </a:cubicBezTo>
                  <a:cubicBezTo>
                    <a:pt x="36" y="1132"/>
                    <a:pt x="0" y="1168"/>
                    <a:pt x="0" y="1227"/>
                  </a:cubicBezTo>
                  <a:cubicBezTo>
                    <a:pt x="0" y="1275"/>
                    <a:pt x="24" y="1299"/>
                    <a:pt x="60" y="1334"/>
                  </a:cubicBezTo>
                  <a:cubicBezTo>
                    <a:pt x="107" y="1394"/>
                    <a:pt x="155" y="1418"/>
                    <a:pt x="214" y="1453"/>
                  </a:cubicBezTo>
                  <a:cubicBezTo>
                    <a:pt x="298" y="1489"/>
                    <a:pt x="393" y="1513"/>
                    <a:pt x="476" y="1525"/>
                  </a:cubicBezTo>
                  <a:cubicBezTo>
                    <a:pt x="560" y="1525"/>
                    <a:pt x="631" y="1537"/>
                    <a:pt x="703" y="1537"/>
                  </a:cubicBezTo>
                  <a:cubicBezTo>
                    <a:pt x="802" y="1543"/>
                    <a:pt x="905" y="1561"/>
                    <a:pt x="1006" y="1561"/>
                  </a:cubicBezTo>
                  <a:cubicBezTo>
                    <a:pt x="1086" y="1561"/>
                    <a:pt x="1164" y="1550"/>
                    <a:pt x="1238" y="1513"/>
                  </a:cubicBezTo>
                  <a:cubicBezTo>
                    <a:pt x="1310" y="1465"/>
                    <a:pt x="1357" y="1370"/>
                    <a:pt x="1357" y="1287"/>
                  </a:cubicBezTo>
                  <a:cubicBezTo>
                    <a:pt x="1381" y="1168"/>
                    <a:pt x="1322" y="1084"/>
                    <a:pt x="1238" y="1037"/>
                  </a:cubicBezTo>
                  <a:cubicBezTo>
                    <a:pt x="1179" y="989"/>
                    <a:pt x="1107" y="977"/>
                    <a:pt x="1024" y="977"/>
                  </a:cubicBezTo>
                  <a:cubicBezTo>
                    <a:pt x="1036" y="644"/>
                    <a:pt x="1036" y="322"/>
                    <a:pt x="10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1"/>
            <p:cNvSpPr/>
            <p:nvPr/>
          </p:nvSpPr>
          <p:spPr>
            <a:xfrm rot="534990">
              <a:off x="2162475" y="2302069"/>
              <a:ext cx="56642" cy="46142"/>
            </a:xfrm>
            <a:custGeom>
              <a:rect b="b" l="l" r="r" t="t"/>
              <a:pathLst>
                <a:path extrusionOk="0" h="690" w="847">
                  <a:moveTo>
                    <a:pt x="435" y="1"/>
                  </a:moveTo>
                  <a:cubicBezTo>
                    <a:pt x="389" y="1"/>
                    <a:pt x="345" y="21"/>
                    <a:pt x="310" y="70"/>
                  </a:cubicBezTo>
                  <a:cubicBezTo>
                    <a:pt x="299" y="94"/>
                    <a:pt x="299" y="106"/>
                    <a:pt x="299" y="106"/>
                  </a:cubicBezTo>
                  <a:lnTo>
                    <a:pt x="287" y="106"/>
                  </a:lnTo>
                  <a:cubicBezTo>
                    <a:pt x="132" y="189"/>
                    <a:pt x="60" y="427"/>
                    <a:pt x="1" y="630"/>
                  </a:cubicBezTo>
                  <a:cubicBezTo>
                    <a:pt x="275" y="642"/>
                    <a:pt x="572" y="654"/>
                    <a:pt x="846" y="689"/>
                  </a:cubicBezTo>
                  <a:cubicBezTo>
                    <a:pt x="834" y="630"/>
                    <a:pt x="822" y="582"/>
                    <a:pt x="811" y="523"/>
                  </a:cubicBezTo>
                  <a:cubicBezTo>
                    <a:pt x="763" y="368"/>
                    <a:pt x="703" y="225"/>
                    <a:pt x="608" y="106"/>
                  </a:cubicBezTo>
                  <a:cubicBezTo>
                    <a:pt x="566" y="43"/>
                    <a:pt x="499" y="1"/>
                    <a:pt x="435"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1"/>
            <p:cNvSpPr/>
            <p:nvPr/>
          </p:nvSpPr>
          <p:spPr>
            <a:xfrm rot="534990">
              <a:off x="2108273" y="2412194"/>
              <a:ext cx="55037" cy="105994"/>
            </a:xfrm>
            <a:custGeom>
              <a:rect b="b" l="l" r="r" t="t"/>
              <a:pathLst>
                <a:path extrusionOk="0" h="1585" w="823">
                  <a:moveTo>
                    <a:pt x="239" y="0"/>
                  </a:moveTo>
                  <a:cubicBezTo>
                    <a:pt x="167" y="393"/>
                    <a:pt x="108" y="798"/>
                    <a:pt x="36" y="1203"/>
                  </a:cubicBezTo>
                  <a:cubicBezTo>
                    <a:pt x="1" y="1369"/>
                    <a:pt x="72" y="1524"/>
                    <a:pt x="239" y="1572"/>
                  </a:cubicBezTo>
                  <a:cubicBezTo>
                    <a:pt x="266" y="1580"/>
                    <a:pt x="294" y="1584"/>
                    <a:pt x="323" y="1584"/>
                  </a:cubicBezTo>
                  <a:cubicBezTo>
                    <a:pt x="455" y="1584"/>
                    <a:pt x="588" y="1497"/>
                    <a:pt x="608" y="1369"/>
                  </a:cubicBezTo>
                  <a:cubicBezTo>
                    <a:pt x="691" y="917"/>
                    <a:pt x="751" y="476"/>
                    <a:pt x="822" y="24"/>
                  </a:cubicBezTo>
                  <a:cubicBezTo>
                    <a:pt x="632" y="0"/>
                    <a:pt x="429" y="0"/>
                    <a:pt x="239"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1"/>
            <p:cNvSpPr/>
            <p:nvPr/>
          </p:nvSpPr>
          <p:spPr>
            <a:xfrm rot="534990">
              <a:off x="2172300" y="2427410"/>
              <a:ext cx="89276" cy="124919"/>
            </a:xfrm>
            <a:custGeom>
              <a:rect b="b" l="l" r="r" t="t"/>
              <a:pathLst>
                <a:path extrusionOk="0" h="1868" w="1335">
                  <a:moveTo>
                    <a:pt x="1" y="1"/>
                  </a:moveTo>
                  <a:cubicBezTo>
                    <a:pt x="13" y="48"/>
                    <a:pt x="13" y="96"/>
                    <a:pt x="25" y="144"/>
                  </a:cubicBezTo>
                  <a:cubicBezTo>
                    <a:pt x="108" y="453"/>
                    <a:pt x="179" y="751"/>
                    <a:pt x="239" y="1060"/>
                  </a:cubicBezTo>
                  <a:cubicBezTo>
                    <a:pt x="298" y="1334"/>
                    <a:pt x="322" y="1703"/>
                    <a:pt x="608" y="1834"/>
                  </a:cubicBezTo>
                  <a:cubicBezTo>
                    <a:pt x="658" y="1856"/>
                    <a:pt x="715" y="1868"/>
                    <a:pt x="771" y="1868"/>
                  </a:cubicBezTo>
                  <a:cubicBezTo>
                    <a:pt x="899" y="1868"/>
                    <a:pt x="1020" y="1805"/>
                    <a:pt x="1037" y="1656"/>
                  </a:cubicBezTo>
                  <a:cubicBezTo>
                    <a:pt x="1132" y="1180"/>
                    <a:pt x="1227" y="703"/>
                    <a:pt x="1334" y="227"/>
                  </a:cubicBezTo>
                  <a:cubicBezTo>
                    <a:pt x="1156" y="167"/>
                    <a:pt x="977" y="144"/>
                    <a:pt x="787" y="108"/>
                  </a:cubicBezTo>
                  <a:cubicBezTo>
                    <a:pt x="763" y="227"/>
                    <a:pt x="739" y="346"/>
                    <a:pt x="715" y="453"/>
                  </a:cubicBezTo>
                  <a:cubicBezTo>
                    <a:pt x="679" y="334"/>
                    <a:pt x="656" y="203"/>
                    <a:pt x="620" y="84"/>
                  </a:cubicBezTo>
                  <a:cubicBezTo>
                    <a:pt x="418" y="48"/>
                    <a:pt x="203" y="2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1"/>
            <p:cNvSpPr/>
            <p:nvPr/>
          </p:nvSpPr>
          <p:spPr>
            <a:xfrm rot="534990">
              <a:off x="2257315" y="2465327"/>
              <a:ext cx="145382" cy="125989"/>
            </a:xfrm>
            <a:custGeom>
              <a:rect b="b" l="l" r="r" t="t"/>
              <a:pathLst>
                <a:path extrusionOk="0" h="1884" w="2174">
                  <a:moveTo>
                    <a:pt x="399" y="0"/>
                  </a:moveTo>
                  <a:cubicBezTo>
                    <a:pt x="328" y="239"/>
                    <a:pt x="232" y="477"/>
                    <a:pt x="173" y="715"/>
                  </a:cubicBezTo>
                  <a:cubicBezTo>
                    <a:pt x="150" y="855"/>
                    <a:pt x="1" y="1406"/>
                    <a:pt x="263" y="1406"/>
                  </a:cubicBezTo>
                  <a:cubicBezTo>
                    <a:pt x="269" y="1406"/>
                    <a:pt x="274" y="1406"/>
                    <a:pt x="280" y="1405"/>
                  </a:cubicBezTo>
                  <a:cubicBezTo>
                    <a:pt x="411" y="1393"/>
                    <a:pt x="494" y="1239"/>
                    <a:pt x="554" y="1132"/>
                  </a:cubicBezTo>
                  <a:cubicBezTo>
                    <a:pt x="625" y="1001"/>
                    <a:pt x="697" y="858"/>
                    <a:pt x="744" y="715"/>
                  </a:cubicBezTo>
                  <a:cubicBezTo>
                    <a:pt x="780" y="584"/>
                    <a:pt x="828" y="453"/>
                    <a:pt x="887" y="322"/>
                  </a:cubicBezTo>
                  <a:cubicBezTo>
                    <a:pt x="983" y="381"/>
                    <a:pt x="1066" y="441"/>
                    <a:pt x="1161" y="477"/>
                  </a:cubicBezTo>
                  <a:cubicBezTo>
                    <a:pt x="1292" y="536"/>
                    <a:pt x="1423" y="584"/>
                    <a:pt x="1566" y="596"/>
                  </a:cubicBezTo>
                  <a:lnTo>
                    <a:pt x="1578" y="596"/>
                  </a:lnTo>
                  <a:cubicBezTo>
                    <a:pt x="1530" y="751"/>
                    <a:pt x="1506" y="893"/>
                    <a:pt x="1459" y="1048"/>
                  </a:cubicBezTo>
                  <a:cubicBezTo>
                    <a:pt x="1399" y="1274"/>
                    <a:pt x="1280" y="1536"/>
                    <a:pt x="1387" y="1763"/>
                  </a:cubicBezTo>
                  <a:cubicBezTo>
                    <a:pt x="1409" y="1828"/>
                    <a:pt x="1500" y="1883"/>
                    <a:pt x="1570" y="1883"/>
                  </a:cubicBezTo>
                  <a:cubicBezTo>
                    <a:pt x="1577" y="1883"/>
                    <a:pt x="1584" y="1883"/>
                    <a:pt x="1590" y="1882"/>
                  </a:cubicBezTo>
                  <a:cubicBezTo>
                    <a:pt x="1923" y="1834"/>
                    <a:pt x="1947" y="1489"/>
                    <a:pt x="2006" y="1227"/>
                  </a:cubicBezTo>
                  <a:cubicBezTo>
                    <a:pt x="2066" y="1012"/>
                    <a:pt x="2126" y="798"/>
                    <a:pt x="2173" y="584"/>
                  </a:cubicBezTo>
                  <a:cubicBezTo>
                    <a:pt x="1697" y="381"/>
                    <a:pt x="1173" y="179"/>
                    <a:pt x="637" y="60"/>
                  </a:cubicBezTo>
                  <a:cubicBezTo>
                    <a:pt x="566" y="48"/>
                    <a:pt x="471" y="24"/>
                    <a:pt x="3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1"/>
            <p:cNvSpPr/>
            <p:nvPr/>
          </p:nvSpPr>
          <p:spPr>
            <a:xfrm rot="534990">
              <a:off x="2409303" y="2551186"/>
              <a:ext cx="74898" cy="102048"/>
            </a:xfrm>
            <a:custGeom>
              <a:rect b="b" l="l" r="r" t="t"/>
              <a:pathLst>
                <a:path extrusionOk="0" h="1526" w="1120">
                  <a:moveTo>
                    <a:pt x="536" y="1"/>
                  </a:moveTo>
                  <a:cubicBezTo>
                    <a:pt x="476" y="132"/>
                    <a:pt x="405" y="286"/>
                    <a:pt x="345" y="417"/>
                  </a:cubicBezTo>
                  <a:cubicBezTo>
                    <a:pt x="286" y="536"/>
                    <a:pt x="226" y="655"/>
                    <a:pt x="179" y="763"/>
                  </a:cubicBezTo>
                  <a:cubicBezTo>
                    <a:pt x="107" y="905"/>
                    <a:pt x="36" y="1036"/>
                    <a:pt x="12" y="1203"/>
                  </a:cubicBezTo>
                  <a:cubicBezTo>
                    <a:pt x="0" y="1322"/>
                    <a:pt x="107" y="1465"/>
                    <a:pt x="214" y="1501"/>
                  </a:cubicBezTo>
                  <a:cubicBezTo>
                    <a:pt x="259" y="1517"/>
                    <a:pt x="303" y="1525"/>
                    <a:pt x="344" y="1525"/>
                  </a:cubicBezTo>
                  <a:cubicBezTo>
                    <a:pt x="423" y="1525"/>
                    <a:pt x="493" y="1496"/>
                    <a:pt x="548" y="1441"/>
                  </a:cubicBezTo>
                  <a:cubicBezTo>
                    <a:pt x="667" y="1358"/>
                    <a:pt x="715" y="1191"/>
                    <a:pt x="774" y="1072"/>
                  </a:cubicBezTo>
                  <a:cubicBezTo>
                    <a:pt x="834" y="953"/>
                    <a:pt x="893" y="822"/>
                    <a:pt x="953" y="703"/>
                  </a:cubicBezTo>
                  <a:cubicBezTo>
                    <a:pt x="1012" y="584"/>
                    <a:pt x="1060" y="465"/>
                    <a:pt x="1119" y="346"/>
                  </a:cubicBezTo>
                  <a:cubicBezTo>
                    <a:pt x="1084" y="286"/>
                    <a:pt x="1024" y="251"/>
                    <a:pt x="988" y="239"/>
                  </a:cubicBezTo>
                  <a:cubicBezTo>
                    <a:pt x="834" y="143"/>
                    <a:pt x="691" y="72"/>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1"/>
            <p:cNvSpPr/>
            <p:nvPr/>
          </p:nvSpPr>
          <p:spPr>
            <a:xfrm rot="534990">
              <a:off x="2456718" y="2606453"/>
              <a:ext cx="137023" cy="141771"/>
            </a:xfrm>
            <a:custGeom>
              <a:rect b="b" l="l" r="r" t="t"/>
              <a:pathLst>
                <a:path extrusionOk="0" h="2120" w="2049">
                  <a:moveTo>
                    <a:pt x="739" y="1"/>
                  </a:moveTo>
                  <a:cubicBezTo>
                    <a:pt x="631" y="143"/>
                    <a:pt x="512" y="310"/>
                    <a:pt x="429" y="477"/>
                  </a:cubicBezTo>
                  <a:cubicBezTo>
                    <a:pt x="203" y="834"/>
                    <a:pt x="0" y="1286"/>
                    <a:pt x="262" y="1679"/>
                  </a:cubicBezTo>
                  <a:cubicBezTo>
                    <a:pt x="405" y="1882"/>
                    <a:pt x="631" y="1965"/>
                    <a:pt x="869" y="2037"/>
                  </a:cubicBezTo>
                  <a:cubicBezTo>
                    <a:pt x="1000" y="2060"/>
                    <a:pt x="1143" y="2120"/>
                    <a:pt x="1274" y="2120"/>
                  </a:cubicBezTo>
                  <a:cubicBezTo>
                    <a:pt x="1381" y="2120"/>
                    <a:pt x="1524" y="2096"/>
                    <a:pt x="1620" y="2025"/>
                  </a:cubicBezTo>
                  <a:cubicBezTo>
                    <a:pt x="1643" y="1989"/>
                    <a:pt x="1655" y="1941"/>
                    <a:pt x="1643" y="1906"/>
                  </a:cubicBezTo>
                  <a:cubicBezTo>
                    <a:pt x="1584" y="1679"/>
                    <a:pt x="1310" y="1584"/>
                    <a:pt x="1096" y="1525"/>
                  </a:cubicBezTo>
                  <a:cubicBezTo>
                    <a:pt x="977" y="1501"/>
                    <a:pt x="750" y="1489"/>
                    <a:pt x="703" y="1346"/>
                  </a:cubicBezTo>
                  <a:cubicBezTo>
                    <a:pt x="631" y="1203"/>
                    <a:pt x="739" y="1025"/>
                    <a:pt x="810" y="905"/>
                  </a:cubicBezTo>
                  <a:cubicBezTo>
                    <a:pt x="917" y="715"/>
                    <a:pt x="1036" y="536"/>
                    <a:pt x="1155" y="358"/>
                  </a:cubicBezTo>
                  <a:cubicBezTo>
                    <a:pt x="1167" y="382"/>
                    <a:pt x="1203" y="417"/>
                    <a:pt x="1227" y="429"/>
                  </a:cubicBezTo>
                  <a:cubicBezTo>
                    <a:pt x="1274" y="477"/>
                    <a:pt x="1334" y="501"/>
                    <a:pt x="1381" y="548"/>
                  </a:cubicBezTo>
                  <a:cubicBezTo>
                    <a:pt x="1417" y="596"/>
                    <a:pt x="1489" y="620"/>
                    <a:pt x="1524" y="667"/>
                  </a:cubicBezTo>
                  <a:cubicBezTo>
                    <a:pt x="1560" y="679"/>
                    <a:pt x="1572" y="715"/>
                    <a:pt x="1596" y="727"/>
                  </a:cubicBezTo>
                  <a:cubicBezTo>
                    <a:pt x="1655" y="775"/>
                    <a:pt x="1691" y="786"/>
                    <a:pt x="1751" y="810"/>
                  </a:cubicBezTo>
                  <a:cubicBezTo>
                    <a:pt x="1786" y="834"/>
                    <a:pt x="1822" y="834"/>
                    <a:pt x="1858" y="834"/>
                  </a:cubicBezTo>
                  <a:cubicBezTo>
                    <a:pt x="1929" y="834"/>
                    <a:pt x="2001" y="798"/>
                    <a:pt x="2048" y="739"/>
                  </a:cubicBezTo>
                  <a:cubicBezTo>
                    <a:pt x="1584" y="536"/>
                    <a:pt x="1167" y="263"/>
                    <a:pt x="7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1"/>
            <p:cNvSpPr/>
            <p:nvPr/>
          </p:nvSpPr>
          <p:spPr>
            <a:xfrm rot="534990">
              <a:off x="1506426" y="2191363"/>
              <a:ext cx="48684" cy="82321"/>
            </a:xfrm>
            <a:custGeom>
              <a:rect b="b" l="l" r="r" t="t"/>
              <a:pathLst>
                <a:path extrusionOk="0" h="1231" w="728">
                  <a:moveTo>
                    <a:pt x="513" y="1"/>
                  </a:moveTo>
                  <a:cubicBezTo>
                    <a:pt x="334" y="96"/>
                    <a:pt x="180" y="179"/>
                    <a:pt x="1" y="275"/>
                  </a:cubicBezTo>
                  <a:cubicBezTo>
                    <a:pt x="1" y="298"/>
                    <a:pt x="13" y="322"/>
                    <a:pt x="13" y="346"/>
                  </a:cubicBezTo>
                  <a:cubicBezTo>
                    <a:pt x="60" y="584"/>
                    <a:pt x="72" y="894"/>
                    <a:pt x="203" y="1108"/>
                  </a:cubicBezTo>
                  <a:cubicBezTo>
                    <a:pt x="257" y="1188"/>
                    <a:pt x="349" y="1230"/>
                    <a:pt x="438" y="1230"/>
                  </a:cubicBezTo>
                  <a:cubicBezTo>
                    <a:pt x="548" y="1230"/>
                    <a:pt x="653" y="1168"/>
                    <a:pt x="680" y="1037"/>
                  </a:cubicBezTo>
                  <a:cubicBezTo>
                    <a:pt x="727" y="787"/>
                    <a:pt x="620" y="489"/>
                    <a:pt x="572" y="251"/>
                  </a:cubicBezTo>
                  <a:lnTo>
                    <a:pt x="5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1"/>
            <p:cNvSpPr/>
            <p:nvPr/>
          </p:nvSpPr>
          <p:spPr>
            <a:xfrm rot="534990">
              <a:off x="1614103" y="2150845"/>
              <a:ext cx="96364" cy="99975"/>
            </a:xfrm>
            <a:custGeom>
              <a:rect b="b" l="l" r="r" t="t"/>
              <a:pathLst>
                <a:path extrusionOk="0" h="1495" w="1441">
                  <a:moveTo>
                    <a:pt x="1024" y="1"/>
                  </a:moveTo>
                  <a:cubicBezTo>
                    <a:pt x="833" y="84"/>
                    <a:pt x="655" y="156"/>
                    <a:pt x="464" y="227"/>
                  </a:cubicBezTo>
                  <a:cubicBezTo>
                    <a:pt x="476" y="322"/>
                    <a:pt x="488" y="418"/>
                    <a:pt x="512" y="513"/>
                  </a:cubicBezTo>
                  <a:cubicBezTo>
                    <a:pt x="524" y="644"/>
                    <a:pt x="536" y="810"/>
                    <a:pt x="583" y="953"/>
                  </a:cubicBezTo>
                  <a:cubicBezTo>
                    <a:pt x="512" y="977"/>
                    <a:pt x="429" y="1001"/>
                    <a:pt x="345" y="1013"/>
                  </a:cubicBezTo>
                  <a:cubicBezTo>
                    <a:pt x="238" y="1049"/>
                    <a:pt x="83" y="1084"/>
                    <a:pt x="24" y="1203"/>
                  </a:cubicBezTo>
                  <a:cubicBezTo>
                    <a:pt x="0" y="1287"/>
                    <a:pt x="0" y="1358"/>
                    <a:pt x="60" y="1418"/>
                  </a:cubicBezTo>
                  <a:cubicBezTo>
                    <a:pt x="107" y="1465"/>
                    <a:pt x="167" y="1489"/>
                    <a:pt x="226" y="1489"/>
                  </a:cubicBezTo>
                  <a:cubicBezTo>
                    <a:pt x="246" y="1493"/>
                    <a:pt x="266" y="1494"/>
                    <a:pt x="286" y="1494"/>
                  </a:cubicBezTo>
                  <a:cubicBezTo>
                    <a:pt x="325" y="1494"/>
                    <a:pt x="365" y="1489"/>
                    <a:pt x="405" y="1489"/>
                  </a:cubicBezTo>
                  <a:cubicBezTo>
                    <a:pt x="524" y="1477"/>
                    <a:pt x="631" y="1441"/>
                    <a:pt x="750" y="1418"/>
                  </a:cubicBezTo>
                  <a:cubicBezTo>
                    <a:pt x="833" y="1382"/>
                    <a:pt x="929" y="1370"/>
                    <a:pt x="1024" y="1346"/>
                  </a:cubicBezTo>
                  <a:cubicBezTo>
                    <a:pt x="1143" y="1311"/>
                    <a:pt x="1298" y="1287"/>
                    <a:pt x="1369" y="1180"/>
                  </a:cubicBezTo>
                  <a:cubicBezTo>
                    <a:pt x="1429" y="1108"/>
                    <a:pt x="1441" y="1025"/>
                    <a:pt x="1429" y="941"/>
                  </a:cubicBezTo>
                  <a:cubicBezTo>
                    <a:pt x="1405" y="870"/>
                    <a:pt x="1345" y="810"/>
                    <a:pt x="1262" y="799"/>
                  </a:cubicBezTo>
                  <a:cubicBezTo>
                    <a:pt x="1244" y="787"/>
                    <a:pt x="1226" y="781"/>
                    <a:pt x="1208" y="781"/>
                  </a:cubicBezTo>
                  <a:cubicBezTo>
                    <a:pt x="1191" y="781"/>
                    <a:pt x="1173" y="787"/>
                    <a:pt x="1155" y="799"/>
                  </a:cubicBezTo>
                  <a:cubicBezTo>
                    <a:pt x="1143" y="680"/>
                    <a:pt x="1119" y="560"/>
                    <a:pt x="1107" y="453"/>
                  </a:cubicBezTo>
                  <a:lnTo>
                    <a:pt x="10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1"/>
            <p:cNvSpPr/>
            <p:nvPr/>
          </p:nvSpPr>
          <p:spPr>
            <a:xfrm rot="534990">
              <a:off x="1726409" y="2139211"/>
              <a:ext cx="43066" cy="84461"/>
            </a:xfrm>
            <a:custGeom>
              <a:rect b="b" l="l" r="r" t="t"/>
              <a:pathLst>
                <a:path extrusionOk="0" h="1263" w="644">
                  <a:moveTo>
                    <a:pt x="560" y="1"/>
                  </a:moveTo>
                  <a:cubicBezTo>
                    <a:pt x="381" y="48"/>
                    <a:pt x="179" y="108"/>
                    <a:pt x="0" y="167"/>
                  </a:cubicBezTo>
                  <a:cubicBezTo>
                    <a:pt x="0" y="239"/>
                    <a:pt x="24" y="310"/>
                    <a:pt x="24" y="394"/>
                  </a:cubicBezTo>
                  <a:cubicBezTo>
                    <a:pt x="36" y="632"/>
                    <a:pt x="24" y="941"/>
                    <a:pt x="131" y="1144"/>
                  </a:cubicBezTo>
                  <a:cubicBezTo>
                    <a:pt x="179" y="1221"/>
                    <a:pt x="268" y="1263"/>
                    <a:pt x="353" y="1263"/>
                  </a:cubicBezTo>
                  <a:cubicBezTo>
                    <a:pt x="438" y="1263"/>
                    <a:pt x="518" y="1221"/>
                    <a:pt x="548" y="1132"/>
                  </a:cubicBezTo>
                  <a:cubicBezTo>
                    <a:pt x="643" y="894"/>
                    <a:pt x="596" y="632"/>
                    <a:pt x="584" y="370"/>
                  </a:cubicBezTo>
                  <a:cubicBezTo>
                    <a:pt x="584" y="251"/>
                    <a:pt x="572" y="120"/>
                    <a:pt x="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1"/>
            <p:cNvSpPr/>
            <p:nvPr/>
          </p:nvSpPr>
          <p:spPr>
            <a:xfrm rot="534990">
              <a:off x="1861062" y="2133361"/>
              <a:ext cx="47814" cy="95428"/>
            </a:xfrm>
            <a:custGeom>
              <a:rect b="b" l="l" r="r" t="t"/>
              <a:pathLst>
                <a:path extrusionOk="0" h="1427" w="715">
                  <a:moveTo>
                    <a:pt x="560" y="1"/>
                  </a:moveTo>
                  <a:cubicBezTo>
                    <a:pt x="370" y="37"/>
                    <a:pt x="191" y="60"/>
                    <a:pt x="1" y="96"/>
                  </a:cubicBezTo>
                  <a:cubicBezTo>
                    <a:pt x="13" y="287"/>
                    <a:pt x="36" y="465"/>
                    <a:pt x="60" y="656"/>
                  </a:cubicBezTo>
                  <a:cubicBezTo>
                    <a:pt x="84" y="882"/>
                    <a:pt x="96" y="1215"/>
                    <a:pt x="274" y="1370"/>
                  </a:cubicBezTo>
                  <a:cubicBezTo>
                    <a:pt x="318" y="1409"/>
                    <a:pt x="366" y="1426"/>
                    <a:pt x="411" y="1426"/>
                  </a:cubicBezTo>
                  <a:cubicBezTo>
                    <a:pt x="477" y="1426"/>
                    <a:pt x="537" y="1391"/>
                    <a:pt x="572" y="1334"/>
                  </a:cubicBezTo>
                  <a:cubicBezTo>
                    <a:pt x="715" y="1132"/>
                    <a:pt x="632" y="811"/>
                    <a:pt x="608" y="584"/>
                  </a:cubicBezTo>
                  <a:cubicBezTo>
                    <a:pt x="608" y="394"/>
                    <a:pt x="596" y="191"/>
                    <a:pt x="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1"/>
            <p:cNvSpPr/>
            <p:nvPr/>
          </p:nvSpPr>
          <p:spPr>
            <a:xfrm rot="534990">
              <a:off x="1798732" y="2135377"/>
              <a:ext cx="29558" cy="11302"/>
            </a:xfrm>
            <a:custGeom>
              <a:rect b="b" l="l" r="r" t="t"/>
              <a:pathLst>
                <a:path extrusionOk="0" h="169" w="442">
                  <a:moveTo>
                    <a:pt x="441" y="0"/>
                  </a:moveTo>
                  <a:cubicBezTo>
                    <a:pt x="310" y="24"/>
                    <a:pt x="155" y="60"/>
                    <a:pt x="1" y="96"/>
                  </a:cubicBezTo>
                  <a:cubicBezTo>
                    <a:pt x="59" y="142"/>
                    <a:pt x="131" y="169"/>
                    <a:pt x="199" y="169"/>
                  </a:cubicBezTo>
                  <a:cubicBezTo>
                    <a:pt x="271" y="169"/>
                    <a:pt x="339" y="139"/>
                    <a:pt x="382" y="72"/>
                  </a:cubicBezTo>
                  <a:cubicBezTo>
                    <a:pt x="393" y="36"/>
                    <a:pt x="429" y="12"/>
                    <a:pt x="441"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1"/>
            <p:cNvSpPr/>
            <p:nvPr/>
          </p:nvSpPr>
          <p:spPr>
            <a:xfrm rot="534990">
              <a:off x="1933870" y="2143237"/>
              <a:ext cx="100377" cy="87002"/>
            </a:xfrm>
            <a:custGeom>
              <a:rect b="b" l="l" r="r" t="t"/>
              <a:pathLst>
                <a:path extrusionOk="0" h="1301" w="1501">
                  <a:moveTo>
                    <a:pt x="595" y="1"/>
                  </a:moveTo>
                  <a:cubicBezTo>
                    <a:pt x="405" y="13"/>
                    <a:pt x="191" y="24"/>
                    <a:pt x="0" y="60"/>
                  </a:cubicBezTo>
                  <a:lnTo>
                    <a:pt x="0" y="655"/>
                  </a:lnTo>
                  <a:cubicBezTo>
                    <a:pt x="0" y="917"/>
                    <a:pt x="48" y="1203"/>
                    <a:pt x="357" y="1275"/>
                  </a:cubicBezTo>
                  <a:cubicBezTo>
                    <a:pt x="436" y="1296"/>
                    <a:pt x="523" y="1300"/>
                    <a:pt x="606" y="1300"/>
                  </a:cubicBezTo>
                  <a:cubicBezTo>
                    <a:pt x="661" y="1300"/>
                    <a:pt x="714" y="1298"/>
                    <a:pt x="762" y="1298"/>
                  </a:cubicBezTo>
                  <a:cubicBezTo>
                    <a:pt x="893" y="1298"/>
                    <a:pt x="1036" y="1275"/>
                    <a:pt x="1179" y="1251"/>
                  </a:cubicBezTo>
                  <a:cubicBezTo>
                    <a:pt x="1310" y="1203"/>
                    <a:pt x="1441" y="1132"/>
                    <a:pt x="1476" y="977"/>
                  </a:cubicBezTo>
                  <a:cubicBezTo>
                    <a:pt x="1500" y="775"/>
                    <a:pt x="1357" y="620"/>
                    <a:pt x="1179" y="620"/>
                  </a:cubicBezTo>
                  <a:cubicBezTo>
                    <a:pt x="1060" y="620"/>
                    <a:pt x="941" y="644"/>
                    <a:pt x="822" y="655"/>
                  </a:cubicBezTo>
                  <a:cubicBezTo>
                    <a:pt x="762" y="655"/>
                    <a:pt x="703" y="667"/>
                    <a:pt x="643" y="667"/>
                  </a:cubicBezTo>
                  <a:lnTo>
                    <a:pt x="595" y="667"/>
                  </a:lnTo>
                  <a:lnTo>
                    <a:pt x="595" y="655"/>
                  </a:lnTo>
                  <a:lnTo>
                    <a:pt x="595" y="477"/>
                  </a:lnTo>
                  <a:lnTo>
                    <a:pt x="595" y="60"/>
                  </a:lnTo>
                  <a:lnTo>
                    <a:pt x="5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1"/>
            <p:cNvSpPr/>
            <p:nvPr/>
          </p:nvSpPr>
          <p:spPr>
            <a:xfrm rot="534990">
              <a:off x="2197163" y="2168869"/>
              <a:ext cx="52629" cy="106462"/>
            </a:xfrm>
            <a:custGeom>
              <a:rect b="b" l="l" r="r" t="t"/>
              <a:pathLst>
                <a:path extrusionOk="0" h="1592" w="787">
                  <a:moveTo>
                    <a:pt x="191" y="0"/>
                  </a:moveTo>
                  <a:cubicBezTo>
                    <a:pt x="156" y="167"/>
                    <a:pt x="132" y="345"/>
                    <a:pt x="120" y="500"/>
                  </a:cubicBezTo>
                  <a:cubicBezTo>
                    <a:pt x="96" y="655"/>
                    <a:pt x="72" y="798"/>
                    <a:pt x="60" y="953"/>
                  </a:cubicBezTo>
                  <a:cubicBezTo>
                    <a:pt x="36" y="1095"/>
                    <a:pt x="1" y="1262"/>
                    <a:pt x="60" y="1417"/>
                  </a:cubicBezTo>
                  <a:cubicBezTo>
                    <a:pt x="107" y="1531"/>
                    <a:pt x="203" y="1592"/>
                    <a:pt x="301" y="1592"/>
                  </a:cubicBezTo>
                  <a:cubicBezTo>
                    <a:pt x="377" y="1592"/>
                    <a:pt x="455" y="1555"/>
                    <a:pt x="513" y="1476"/>
                  </a:cubicBezTo>
                  <a:cubicBezTo>
                    <a:pt x="620" y="1334"/>
                    <a:pt x="608" y="1155"/>
                    <a:pt x="632" y="1012"/>
                  </a:cubicBezTo>
                  <a:cubicBezTo>
                    <a:pt x="656" y="857"/>
                    <a:pt x="679" y="726"/>
                    <a:pt x="691" y="583"/>
                  </a:cubicBezTo>
                  <a:cubicBezTo>
                    <a:pt x="727" y="381"/>
                    <a:pt x="751" y="191"/>
                    <a:pt x="787" y="12"/>
                  </a:cubicBezTo>
                  <a:cubicBezTo>
                    <a:pt x="632" y="12"/>
                    <a:pt x="501" y="0"/>
                    <a:pt x="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1"/>
            <p:cNvSpPr/>
            <p:nvPr/>
          </p:nvSpPr>
          <p:spPr>
            <a:xfrm rot="534990">
              <a:off x="2304231" y="2197298"/>
              <a:ext cx="137826" cy="129801"/>
            </a:xfrm>
            <a:custGeom>
              <a:rect b="b" l="l" r="r" t="t"/>
              <a:pathLst>
                <a:path extrusionOk="0" h="1941" w="2061">
                  <a:moveTo>
                    <a:pt x="96" y="0"/>
                  </a:moveTo>
                  <a:cubicBezTo>
                    <a:pt x="72" y="131"/>
                    <a:pt x="60" y="250"/>
                    <a:pt x="36" y="393"/>
                  </a:cubicBezTo>
                  <a:cubicBezTo>
                    <a:pt x="1" y="727"/>
                    <a:pt x="1" y="1084"/>
                    <a:pt x="144" y="1417"/>
                  </a:cubicBezTo>
                  <a:cubicBezTo>
                    <a:pt x="276" y="1692"/>
                    <a:pt x="538" y="1940"/>
                    <a:pt x="857" y="1940"/>
                  </a:cubicBezTo>
                  <a:cubicBezTo>
                    <a:pt x="911" y="1940"/>
                    <a:pt x="967" y="1933"/>
                    <a:pt x="1025" y="1917"/>
                  </a:cubicBezTo>
                  <a:cubicBezTo>
                    <a:pt x="1370" y="1822"/>
                    <a:pt x="1620" y="1405"/>
                    <a:pt x="1763" y="1108"/>
                  </a:cubicBezTo>
                  <a:cubicBezTo>
                    <a:pt x="1882" y="858"/>
                    <a:pt x="1977" y="608"/>
                    <a:pt x="2060" y="358"/>
                  </a:cubicBezTo>
                  <a:cubicBezTo>
                    <a:pt x="1870" y="298"/>
                    <a:pt x="1668" y="250"/>
                    <a:pt x="1465" y="215"/>
                  </a:cubicBezTo>
                  <a:cubicBezTo>
                    <a:pt x="1429" y="358"/>
                    <a:pt x="1370" y="489"/>
                    <a:pt x="1310" y="643"/>
                  </a:cubicBezTo>
                  <a:cubicBezTo>
                    <a:pt x="1203" y="882"/>
                    <a:pt x="1084" y="1084"/>
                    <a:pt x="906" y="1274"/>
                  </a:cubicBezTo>
                  <a:lnTo>
                    <a:pt x="858" y="1322"/>
                  </a:lnTo>
                  <a:lnTo>
                    <a:pt x="846" y="1346"/>
                  </a:lnTo>
                  <a:cubicBezTo>
                    <a:pt x="834" y="1346"/>
                    <a:pt x="810" y="1322"/>
                    <a:pt x="798" y="1322"/>
                  </a:cubicBezTo>
                  <a:cubicBezTo>
                    <a:pt x="727" y="1263"/>
                    <a:pt x="667" y="1155"/>
                    <a:pt x="655" y="1072"/>
                  </a:cubicBezTo>
                  <a:cubicBezTo>
                    <a:pt x="596" y="846"/>
                    <a:pt x="608" y="608"/>
                    <a:pt x="632" y="370"/>
                  </a:cubicBezTo>
                  <a:cubicBezTo>
                    <a:pt x="655" y="274"/>
                    <a:pt x="667" y="179"/>
                    <a:pt x="679" y="72"/>
                  </a:cubicBezTo>
                  <a:cubicBezTo>
                    <a:pt x="489" y="48"/>
                    <a:pt x="298" y="36"/>
                    <a:pt x="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1"/>
            <p:cNvSpPr/>
            <p:nvPr/>
          </p:nvSpPr>
          <p:spPr>
            <a:xfrm rot="534990">
              <a:off x="2286819" y="1912129"/>
              <a:ext cx="116292" cy="67876"/>
            </a:xfrm>
            <a:custGeom>
              <a:rect b="b" l="l" r="r" t="t"/>
              <a:pathLst>
                <a:path extrusionOk="0" h="1015" w="1739">
                  <a:moveTo>
                    <a:pt x="1111" y="0"/>
                  </a:moveTo>
                  <a:cubicBezTo>
                    <a:pt x="1000" y="0"/>
                    <a:pt x="887" y="17"/>
                    <a:pt x="774" y="23"/>
                  </a:cubicBezTo>
                  <a:cubicBezTo>
                    <a:pt x="548" y="35"/>
                    <a:pt x="346" y="59"/>
                    <a:pt x="119" y="106"/>
                  </a:cubicBezTo>
                  <a:cubicBezTo>
                    <a:pt x="96" y="106"/>
                    <a:pt x="60" y="130"/>
                    <a:pt x="48" y="130"/>
                  </a:cubicBezTo>
                  <a:cubicBezTo>
                    <a:pt x="131" y="344"/>
                    <a:pt x="131" y="606"/>
                    <a:pt x="0" y="821"/>
                  </a:cubicBezTo>
                  <a:cubicBezTo>
                    <a:pt x="294" y="879"/>
                    <a:pt x="635" y="1015"/>
                    <a:pt x="948" y="1015"/>
                  </a:cubicBezTo>
                  <a:cubicBezTo>
                    <a:pt x="1079" y="1015"/>
                    <a:pt x="1206" y="991"/>
                    <a:pt x="1322" y="928"/>
                  </a:cubicBezTo>
                  <a:cubicBezTo>
                    <a:pt x="1620" y="785"/>
                    <a:pt x="1739" y="261"/>
                    <a:pt x="1405" y="59"/>
                  </a:cubicBezTo>
                  <a:cubicBezTo>
                    <a:pt x="1310" y="14"/>
                    <a:pt x="1211"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1"/>
            <p:cNvSpPr/>
            <p:nvPr/>
          </p:nvSpPr>
          <p:spPr>
            <a:xfrm rot="534990">
              <a:off x="1929160" y="1706203"/>
              <a:ext cx="125053" cy="118700"/>
            </a:xfrm>
            <a:custGeom>
              <a:rect b="b" l="l" r="r" t="t"/>
              <a:pathLst>
                <a:path extrusionOk="0" h="1775" w="1870">
                  <a:moveTo>
                    <a:pt x="781" y="0"/>
                  </a:moveTo>
                  <a:cubicBezTo>
                    <a:pt x="676" y="0"/>
                    <a:pt x="570" y="19"/>
                    <a:pt x="465" y="60"/>
                  </a:cubicBezTo>
                  <a:cubicBezTo>
                    <a:pt x="227" y="167"/>
                    <a:pt x="48" y="370"/>
                    <a:pt x="36" y="644"/>
                  </a:cubicBezTo>
                  <a:cubicBezTo>
                    <a:pt x="0" y="1251"/>
                    <a:pt x="631" y="1537"/>
                    <a:pt x="1108" y="1679"/>
                  </a:cubicBezTo>
                  <a:cubicBezTo>
                    <a:pt x="1179" y="1715"/>
                    <a:pt x="1274" y="1739"/>
                    <a:pt x="1346" y="1775"/>
                  </a:cubicBezTo>
                  <a:cubicBezTo>
                    <a:pt x="1334" y="1763"/>
                    <a:pt x="1310" y="1715"/>
                    <a:pt x="1310" y="1679"/>
                  </a:cubicBezTo>
                  <a:cubicBezTo>
                    <a:pt x="1215" y="1239"/>
                    <a:pt x="1405" y="810"/>
                    <a:pt x="1762" y="584"/>
                  </a:cubicBezTo>
                  <a:cubicBezTo>
                    <a:pt x="1786" y="548"/>
                    <a:pt x="1834" y="536"/>
                    <a:pt x="1870" y="513"/>
                  </a:cubicBezTo>
                  <a:cubicBezTo>
                    <a:pt x="1691" y="346"/>
                    <a:pt x="1477" y="215"/>
                    <a:pt x="1274" y="120"/>
                  </a:cubicBezTo>
                  <a:cubicBezTo>
                    <a:pt x="1114" y="47"/>
                    <a:pt x="948" y="0"/>
                    <a:pt x="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1"/>
            <p:cNvSpPr/>
            <p:nvPr/>
          </p:nvSpPr>
          <p:spPr>
            <a:xfrm rot="534990">
              <a:off x="1852147" y="1845730"/>
              <a:ext cx="113082" cy="70618"/>
            </a:xfrm>
            <a:custGeom>
              <a:rect b="b" l="l" r="r" t="t"/>
              <a:pathLst>
                <a:path extrusionOk="0" h="1056" w="1691">
                  <a:moveTo>
                    <a:pt x="1528" y="0"/>
                  </a:moveTo>
                  <a:cubicBezTo>
                    <a:pt x="1380" y="0"/>
                    <a:pt x="1232" y="11"/>
                    <a:pt x="1084" y="29"/>
                  </a:cubicBezTo>
                  <a:cubicBezTo>
                    <a:pt x="786" y="76"/>
                    <a:pt x="0" y="231"/>
                    <a:pt x="274" y="683"/>
                  </a:cubicBezTo>
                  <a:cubicBezTo>
                    <a:pt x="449" y="972"/>
                    <a:pt x="772" y="1055"/>
                    <a:pt x="1092" y="1055"/>
                  </a:cubicBezTo>
                  <a:cubicBezTo>
                    <a:pt x="1207" y="1055"/>
                    <a:pt x="1322" y="1044"/>
                    <a:pt x="1429" y="1029"/>
                  </a:cubicBezTo>
                  <a:cubicBezTo>
                    <a:pt x="1310" y="779"/>
                    <a:pt x="1286" y="493"/>
                    <a:pt x="1453" y="243"/>
                  </a:cubicBezTo>
                  <a:cubicBezTo>
                    <a:pt x="1512" y="136"/>
                    <a:pt x="1584" y="64"/>
                    <a:pt x="1691" y="5"/>
                  </a:cubicBezTo>
                  <a:cubicBezTo>
                    <a:pt x="1637" y="2"/>
                    <a:pt x="1582" y="0"/>
                    <a:pt x="1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2884" name="Shape 2884"/>
        <p:cNvGrpSpPr/>
        <p:nvPr/>
      </p:nvGrpSpPr>
      <p:grpSpPr>
        <a:xfrm>
          <a:off x="0" y="0"/>
          <a:ext cx="0" cy="0"/>
          <a:chOff x="0" y="0"/>
          <a:chExt cx="0" cy="0"/>
        </a:xfrm>
      </p:grpSpPr>
      <p:sp>
        <p:nvSpPr>
          <p:cNvPr id="2885" name="Google Shape;2885;p52"/>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DAILY CALENDAR</a:t>
            </a:r>
            <a:endParaRPr/>
          </a:p>
        </p:txBody>
      </p:sp>
      <p:grpSp>
        <p:nvGrpSpPr>
          <p:cNvPr id="2886" name="Google Shape;2886;p52"/>
          <p:cNvGrpSpPr/>
          <p:nvPr/>
        </p:nvGrpSpPr>
        <p:grpSpPr>
          <a:xfrm>
            <a:off x="7301327" y="474421"/>
            <a:ext cx="1212715" cy="1094887"/>
            <a:chOff x="7301327" y="474421"/>
            <a:chExt cx="1212715" cy="1094887"/>
          </a:xfrm>
        </p:grpSpPr>
        <p:sp>
          <p:nvSpPr>
            <p:cNvPr id="2887" name="Google Shape;2887;p52"/>
            <p:cNvSpPr/>
            <p:nvPr/>
          </p:nvSpPr>
          <p:spPr>
            <a:xfrm flipH="1" rot="-9547900">
              <a:off x="8169925" y="108579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8" name="Google Shape;2888;p52"/>
            <p:cNvGrpSpPr/>
            <p:nvPr/>
          </p:nvGrpSpPr>
          <p:grpSpPr>
            <a:xfrm flipH="1" rot="-9548284">
              <a:off x="7822044" y="920922"/>
              <a:ext cx="103520" cy="99577"/>
              <a:chOff x="7483850" y="1849650"/>
              <a:chExt cx="144400" cy="138900"/>
            </a:xfrm>
          </p:grpSpPr>
          <p:sp>
            <p:nvSpPr>
              <p:cNvPr id="2889" name="Google Shape;2889;p5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1" name="Google Shape;2891;p52"/>
            <p:cNvSpPr/>
            <p:nvPr/>
          </p:nvSpPr>
          <p:spPr>
            <a:xfrm flipH="1" rot="-9548284">
              <a:off x="7892550" y="140394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2"/>
            <p:cNvSpPr/>
            <p:nvPr/>
          </p:nvSpPr>
          <p:spPr>
            <a:xfrm flipH="1" rot="-9548284">
              <a:off x="7527211" y="87065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2"/>
            <p:cNvSpPr/>
            <p:nvPr/>
          </p:nvSpPr>
          <p:spPr>
            <a:xfrm flipH="1" rot="-9548284">
              <a:off x="7322249" y="49538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4" name="Google Shape;2894;p52"/>
            <p:cNvGrpSpPr/>
            <p:nvPr/>
          </p:nvGrpSpPr>
          <p:grpSpPr>
            <a:xfrm flipH="1" rot="-9548284">
              <a:off x="8396185" y="1395110"/>
              <a:ext cx="103520" cy="99577"/>
              <a:chOff x="7483850" y="1849650"/>
              <a:chExt cx="144400" cy="138900"/>
            </a:xfrm>
          </p:grpSpPr>
          <p:sp>
            <p:nvSpPr>
              <p:cNvPr id="2895" name="Google Shape;2895;p5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7" name="Google Shape;2897;p52"/>
          <p:cNvGrpSpPr/>
          <p:nvPr/>
        </p:nvGrpSpPr>
        <p:grpSpPr>
          <a:xfrm rot="-1006828">
            <a:off x="450544" y="3256101"/>
            <a:ext cx="577481" cy="1509636"/>
            <a:chOff x="664346" y="356512"/>
            <a:chExt cx="577491" cy="1509665"/>
          </a:xfrm>
        </p:grpSpPr>
        <p:sp>
          <p:nvSpPr>
            <p:cNvPr id="2898" name="Google Shape;2898;p52"/>
            <p:cNvSpPr/>
            <p:nvPr/>
          </p:nvSpPr>
          <p:spPr>
            <a:xfrm flipH="1" rot="3542709">
              <a:off x="682773" y="761778"/>
              <a:ext cx="98516" cy="98764"/>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9" name="Google Shape;2899;p52"/>
            <p:cNvGrpSpPr/>
            <p:nvPr/>
          </p:nvGrpSpPr>
          <p:grpSpPr>
            <a:xfrm flipH="1" rot="3542257">
              <a:off x="850495" y="1104349"/>
              <a:ext cx="103513" cy="99570"/>
              <a:chOff x="7483850" y="1849650"/>
              <a:chExt cx="144400" cy="138900"/>
            </a:xfrm>
          </p:grpSpPr>
          <p:sp>
            <p:nvSpPr>
              <p:cNvPr id="2900" name="Google Shape;2900;p5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2" name="Google Shape;2902;p52"/>
            <p:cNvSpPr/>
            <p:nvPr/>
          </p:nvSpPr>
          <p:spPr>
            <a:xfrm flipH="1" rot="3542257">
              <a:off x="1070613" y="628194"/>
              <a:ext cx="144373" cy="14437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2"/>
            <p:cNvSpPr/>
            <p:nvPr/>
          </p:nvSpPr>
          <p:spPr>
            <a:xfrm flipH="1" rot="3542257">
              <a:off x="1028205" y="1273555"/>
              <a:ext cx="144265" cy="144050"/>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2"/>
            <p:cNvSpPr/>
            <p:nvPr/>
          </p:nvSpPr>
          <p:spPr>
            <a:xfrm flipH="1" rot="3542257">
              <a:off x="957394" y="1695242"/>
              <a:ext cx="144265" cy="144050"/>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5" name="Google Shape;2905;p52"/>
            <p:cNvGrpSpPr/>
            <p:nvPr/>
          </p:nvGrpSpPr>
          <p:grpSpPr>
            <a:xfrm flipH="1" rot="3542257">
              <a:off x="692222" y="376722"/>
              <a:ext cx="103513" cy="99570"/>
              <a:chOff x="7483850" y="1849650"/>
              <a:chExt cx="144400" cy="138900"/>
            </a:xfrm>
          </p:grpSpPr>
          <p:sp>
            <p:nvSpPr>
              <p:cNvPr id="2906" name="Google Shape;2906;p5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08" name="Google Shape;2908;p52"/>
          <p:cNvSpPr/>
          <p:nvPr/>
        </p:nvSpPr>
        <p:spPr>
          <a:xfrm>
            <a:off x="1166092" y="1406750"/>
            <a:ext cx="6873000" cy="2769300"/>
          </a:xfrm>
          <a:prstGeom prst="roundRect">
            <a:avLst>
              <a:gd fmla="val 494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2"/>
          <p:cNvSpPr/>
          <p:nvPr/>
        </p:nvSpPr>
        <p:spPr>
          <a:xfrm>
            <a:off x="4026702" y="1452302"/>
            <a:ext cx="3157500" cy="2676000"/>
          </a:xfrm>
          <a:prstGeom prst="roundRect">
            <a:avLst>
              <a:gd fmla="val 5906"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2"/>
          <p:cNvSpPr/>
          <p:nvPr/>
        </p:nvSpPr>
        <p:spPr>
          <a:xfrm>
            <a:off x="2638409" y="1452302"/>
            <a:ext cx="1316400" cy="2676000"/>
          </a:xfrm>
          <a:prstGeom prst="roundRect">
            <a:avLst>
              <a:gd fmla="val 9843"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2"/>
          <p:cNvSpPr/>
          <p:nvPr/>
        </p:nvSpPr>
        <p:spPr>
          <a:xfrm>
            <a:off x="1223237" y="1452300"/>
            <a:ext cx="1352400" cy="2676000"/>
          </a:xfrm>
          <a:prstGeom prst="roundRect">
            <a:avLst>
              <a:gd fmla="val 9843"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912" name="Google Shape;2912;p52"/>
          <p:cNvGraphicFramePr/>
          <p:nvPr/>
        </p:nvGraphicFramePr>
        <p:xfrm>
          <a:off x="1104908" y="1452350"/>
          <a:ext cx="3000000" cy="3000000"/>
        </p:xfrm>
        <a:graphic>
          <a:graphicData uri="http://schemas.openxmlformats.org/drawingml/2006/table">
            <a:tbl>
              <a:tblPr>
                <a:noFill/>
                <a:tableStyleId>{4BB04E42-C2B6-4D33-A1E8-2E960CFA2467}</a:tableStyleId>
              </a:tblPr>
              <a:tblGrid>
                <a:gridCol w="1535375"/>
                <a:gridCol w="1290925"/>
                <a:gridCol w="1779825"/>
                <a:gridCol w="1535375"/>
                <a:gridCol w="655325"/>
              </a:tblGrid>
              <a:tr h="527500">
                <a:tc>
                  <a:txBody>
                    <a:bodyPr/>
                    <a:lstStyle/>
                    <a:p>
                      <a:pPr indent="0" lvl="0" marL="0" marR="0" rtl="0" algn="ctr">
                        <a:lnSpc>
                          <a:spcPct val="100000"/>
                        </a:lnSpc>
                        <a:spcBef>
                          <a:spcPts val="0"/>
                        </a:spcBef>
                        <a:spcAft>
                          <a:spcPts val="0"/>
                        </a:spcAft>
                        <a:buNone/>
                      </a:pPr>
                      <a:r>
                        <a:rPr lang="en" sz="1200">
                          <a:solidFill>
                            <a:schemeClr val="dk1"/>
                          </a:solidFill>
                          <a:latin typeface="Roboto"/>
                          <a:ea typeface="Roboto"/>
                          <a:cs typeface="Roboto"/>
                          <a:sym typeface="Roboto"/>
                        </a:rPr>
                        <a:t>8:00 to 9:00</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lt1"/>
                          </a:solidFill>
                          <a:latin typeface="Nerko One"/>
                          <a:ea typeface="Nerko One"/>
                          <a:cs typeface="Nerko One"/>
                          <a:sym typeface="Nerko One"/>
                        </a:rPr>
                        <a:t>MARS</a:t>
                      </a:r>
                      <a:endParaRPr sz="2000">
                        <a:solidFill>
                          <a:schemeClr val="lt1"/>
                        </a:solidFill>
                        <a:latin typeface="Nerko One"/>
                        <a:ea typeface="Nerko One"/>
                        <a:cs typeface="Nerko One"/>
                        <a:sym typeface="Nerko One"/>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gridSpan="2">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Mars is actually a very cold place</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sz="1300">
                        <a:solidFill>
                          <a:schemeClr val="accent2"/>
                        </a:solidFill>
                        <a:latin typeface="Neucha"/>
                        <a:ea typeface="Neucha"/>
                        <a:cs typeface="Neucha"/>
                        <a:sym typeface="Neucha"/>
                      </a:endParaRPr>
                    </a:p>
                  </a:txBody>
                  <a:tcPr marT="91425" marB="91425" marR="91425" marL="91425">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r>
              <a:tr h="527500">
                <a:tc>
                  <a:txBody>
                    <a:bodyPr/>
                    <a:lstStyle/>
                    <a:p>
                      <a:pPr indent="0" lvl="0" marL="0" marR="0" rtl="0" algn="ctr">
                        <a:lnSpc>
                          <a:spcPct val="100000"/>
                        </a:lnSpc>
                        <a:spcBef>
                          <a:spcPts val="0"/>
                        </a:spcBef>
                        <a:spcAft>
                          <a:spcPts val="0"/>
                        </a:spcAft>
                        <a:buNone/>
                      </a:pPr>
                      <a:r>
                        <a:rPr lang="en" sz="1200">
                          <a:solidFill>
                            <a:schemeClr val="dk1"/>
                          </a:solidFill>
                          <a:latin typeface="Roboto"/>
                          <a:ea typeface="Roboto"/>
                          <a:cs typeface="Roboto"/>
                          <a:sym typeface="Roboto"/>
                        </a:rPr>
                        <a:t>10:00 to 11:00</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lt1"/>
                          </a:solidFill>
                          <a:latin typeface="Nerko One"/>
                          <a:ea typeface="Nerko One"/>
                          <a:cs typeface="Nerko One"/>
                          <a:sym typeface="Nerko One"/>
                        </a:rPr>
                        <a:t>VENUS</a:t>
                      </a:r>
                      <a:endParaRPr sz="2000">
                        <a:solidFill>
                          <a:schemeClr val="lt1"/>
                        </a:solidFill>
                        <a:latin typeface="Nerko One"/>
                        <a:ea typeface="Nerko One"/>
                        <a:cs typeface="Nerko One"/>
                        <a:sym typeface="Nerko One"/>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gridSpan="2">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Venus is the second planet from the Sun</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sz="1300">
                        <a:solidFill>
                          <a:schemeClr val="accent2"/>
                        </a:solidFill>
                        <a:latin typeface="Neucha"/>
                        <a:ea typeface="Neucha"/>
                        <a:cs typeface="Neucha"/>
                        <a:sym typeface="Neucha"/>
                      </a:endParaRPr>
                    </a:p>
                  </a:txBody>
                  <a:tcPr marT="91425" marB="91425" marR="91425" marL="91425">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r>
              <a:tr h="527500">
                <a:tc>
                  <a:txBody>
                    <a:bodyPr/>
                    <a:lstStyle/>
                    <a:p>
                      <a:pPr indent="0" lvl="0" marL="0" marR="0" rtl="0" algn="ctr">
                        <a:lnSpc>
                          <a:spcPct val="100000"/>
                        </a:lnSpc>
                        <a:spcBef>
                          <a:spcPts val="0"/>
                        </a:spcBef>
                        <a:spcAft>
                          <a:spcPts val="0"/>
                        </a:spcAft>
                        <a:buNone/>
                      </a:pPr>
                      <a:r>
                        <a:rPr lang="en" sz="1200">
                          <a:solidFill>
                            <a:schemeClr val="dk1"/>
                          </a:solidFill>
                          <a:latin typeface="Roboto"/>
                          <a:ea typeface="Roboto"/>
                          <a:cs typeface="Roboto"/>
                          <a:sym typeface="Roboto"/>
                        </a:rPr>
                        <a:t>10:00 to 11:00</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lt1"/>
                          </a:solidFill>
                          <a:latin typeface="Nerko One"/>
                          <a:ea typeface="Nerko One"/>
                          <a:cs typeface="Nerko One"/>
                          <a:sym typeface="Nerko One"/>
                        </a:rPr>
                        <a:t>MERCURY</a:t>
                      </a:r>
                      <a:endParaRPr sz="2000">
                        <a:solidFill>
                          <a:schemeClr val="lt1"/>
                        </a:solidFill>
                        <a:latin typeface="Nerko One"/>
                        <a:ea typeface="Nerko One"/>
                        <a:cs typeface="Nerko One"/>
                        <a:sym typeface="Nerko One"/>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gridSpan="2">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It’s the closest planet to the Sun</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sz="1300">
                        <a:solidFill>
                          <a:schemeClr val="accent2"/>
                        </a:solidFill>
                        <a:latin typeface="Neucha"/>
                        <a:ea typeface="Neucha"/>
                        <a:cs typeface="Neucha"/>
                        <a:sym typeface="Neucha"/>
                      </a:endParaRPr>
                    </a:p>
                  </a:txBody>
                  <a:tcPr marT="91425" marB="91425" marR="91425" marL="91425">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r>
              <a:tr h="527500">
                <a:tc>
                  <a:txBody>
                    <a:bodyPr/>
                    <a:lstStyle/>
                    <a:p>
                      <a:pPr indent="0" lvl="0" marL="0" marR="0" rtl="0" algn="ctr">
                        <a:lnSpc>
                          <a:spcPct val="100000"/>
                        </a:lnSpc>
                        <a:spcBef>
                          <a:spcPts val="0"/>
                        </a:spcBef>
                        <a:spcAft>
                          <a:spcPts val="0"/>
                        </a:spcAft>
                        <a:buNone/>
                      </a:pPr>
                      <a:r>
                        <a:rPr lang="en" sz="1200">
                          <a:solidFill>
                            <a:schemeClr val="dk1"/>
                          </a:solidFill>
                          <a:latin typeface="Roboto"/>
                          <a:ea typeface="Roboto"/>
                          <a:cs typeface="Roboto"/>
                          <a:sym typeface="Roboto"/>
                        </a:rPr>
                        <a:t>12:00 to 13:00</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lt1"/>
                          </a:solidFill>
                          <a:latin typeface="Nerko One"/>
                          <a:ea typeface="Nerko One"/>
                          <a:cs typeface="Nerko One"/>
                          <a:sym typeface="Nerko One"/>
                        </a:rPr>
                        <a:t>SATURN</a:t>
                      </a:r>
                      <a:endParaRPr sz="2000">
                        <a:solidFill>
                          <a:schemeClr val="lt1"/>
                        </a:solidFill>
                        <a:latin typeface="Nerko One"/>
                        <a:ea typeface="Nerko One"/>
                        <a:cs typeface="Nerko One"/>
                        <a:sym typeface="Nerko One"/>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gridSpan="2">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It’s composed of hydrogen and helium</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sz="1300">
                        <a:solidFill>
                          <a:schemeClr val="accent2"/>
                        </a:solidFill>
                        <a:latin typeface="Neucha"/>
                        <a:ea typeface="Neucha"/>
                        <a:cs typeface="Neucha"/>
                        <a:sym typeface="Neucha"/>
                      </a:endParaRPr>
                    </a:p>
                  </a:txBody>
                  <a:tcPr marT="91425" marB="91425" marR="91425" marL="91425">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r>
              <a:tr h="527500">
                <a:tc>
                  <a:txBody>
                    <a:bodyPr/>
                    <a:lstStyle/>
                    <a:p>
                      <a:pPr indent="0" lvl="0" marL="0" marR="0" rtl="0" algn="ctr">
                        <a:lnSpc>
                          <a:spcPct val="100000"/>
                        </a:lnSpc>
                        <a:spcBef>
                          <a:spcPts val="0"/>
                        </a:spcBef>
                        <a:spcAft>
                          <a:spcPts val="0"/>
                        </a:spcAft>
                        <a:buNone/>
                      </a:pPr>
                      <a:r>
                        <a:rPr lang="en" sz="1200">
                          <a:solidFill>
                            <a:schemeClr val="dk1"/>
                          </a:solidFill>
                          <a:latin typeface="Roboto"/>
                          <a:ea typeface="Roboto"/>
                          <a:cs typeface="Roboto"/>
                          <a:sym typeface="Roboto"/>
                        </a:rPr>
                        <a:t>13:00 to 14:00</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lt1"/>
                          </a:solidFill>
                          <a:latin typeface="Nerko One"/>
                          <a:ea typeface="Nerko One"/>
                          <a:cs typeface="Nerko One"/>
                          <a:sym typeface="Nerko One"/>
                        </a:rPr>
                        <a:t>JUPITER</a:t>
                      </a:r>
                      <a:endParaRPr sz="2000">
                        <a:solidFill>
                          <a:schemeClr val="lt1"/>
                        </a:solidFill>
                        <a:latin typeface="Nerko One"/>
                        <a:ea typeface="Nerko One"/>
                        <a:cs typeface="Nerko One"/>
                        <a:sym typeface="Nerko One"/>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gridSpan="2">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Jupiter is the biggest planet of them all</a:t>
                      </a:r>
                      <a:endParaRPr sz="1200">
                        <a:solidFill>
                          <a:schemeClr val="dk1"/>
                        </a:solidFill>
                        <a:latin typeface="Roboto"/>
                        <a:ea typeface="Roboto"/>
                        <a:cs typeface="Roboto"/>
                        <a:sym typeface="Roboto"/>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c hMerge="1"/>
                <a:tc>
                  <a:txBody>
                    <a:bodyPr/>
                    <a:lstStyle/>
                    <a:p>
                      <a:pPr indent="0" lvl="0" marL="0" rtl="0" algn="l">
                        <a:spcBef>
                          <a:spcPts val="0"/>
                        </a:spcBef>
                        <a:spcAft>
                          <a:spcPts val="0"/>
                        </a:spcAft>
                        <a:buNone/>
                      </a:pPr>
                      <a:r>
                        <a:t/>
                      </a:r>
                      <a:endParaRPr sz="1300">
                        <a:solidFill>
                          <a:schemeClr val="accent2"/>
                        </a:solidFill>
                        <a:latin typeface="Neucha"/>
                        <a:ea typeface="Neucha"/>
                        <a:cs typeface="Neucha"/>
                        <a:sym typeface="Neucha"/>
                      </a:endParaRPr>
                    </a:p>
                  </a:txBody>
                  <a:tcPr marT="91425" marB="91425" marR="91425" marL="91425">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tcPr>
                </a:tc>
              </a:tr>
            </a:tbl>
          </a:graphicData>
        </a:graphic>
      </p:graphicFrame>
      <p:sp>
        <p:nvSpPr>
          <p:cNvPr id="2913" name="Google Shape;2913;p52"/>
          <p:cNvSpPr/>
          <p:nvPr/>
        </p:nvSpPr>
        <p:spPr>
          <a:xfrm>
            <a:off x="7239175" y="1452300"/>
            <a:ext cx="756000" cy="2676000"/>
          </a:xfrm>
          <a:prstGeom prst="roundRect">
            <a:avLst>
              <a:gd fmla="val 18441"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4" name="Google Shape;2914;p52"/>
          <p:cNvGrpSpPr/>
          <p:nvPr/>
        </p:nvGrpSpPr>
        <p:grpSpPr>
          <a:xfrm>
            <a:off x="7523045" y="2078085"/>
            <a:ext cx="209690" cy="193164"/>
            <a:chOff x="900750" y="1436075"/>
            <a:chExt cx="481825" cy="481825"/>
          </a:xfrm>
        </p:grpSpPr>
        <p:sp>
          <p:nvSpPr>
            <p:cNvPr id="2915" name="Google Shape;2915;p52"/>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16" name="Google Shape;2916;p52"/>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17" name="Google Shape;2917;p52"/>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18" name="Google Shape;2918;p52"/>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919" name="Google Shape;2919;p52"/>
          <p:cNvGrpSpPr/>
          <p:nvPr/>
        </p:nvGrpSpPr>
        <p:grpSpPr>
          <a:xfrm>
            <a:off x="7531308" y="1575546"/>
            <a:ext cx="193164" cy="124510"/>
            <a:chOff x="1492675" y="1520750"/>
            <a:chExt cx="481825" cy="310575"/>
          </a:xfrm>
        </p:grpSpPr>
        <p:sp>
          <p:nvSpPr>
            <p:cNvPr id="2920" name="Google Shape;2920;p52"/>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21" name="Google Shape;2921;p52"/>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922" name="Google Shape;2922;p52"/>
          <p:cNvGrpSpPr/>
          <p:nvPr/>
        </p:nvGrpSpPr>
        <p:grpSpPr>
          <a:xfrm>
            <a:off x="7523045" y="2649277"/>
            <a:ext cx="209690" cy="193164"/>
            <a:chOff x="900750" y="1436075"/>
            <a:chExt cx="481825" cy="481825"/>
          </a:xfrm>
        </p:grpSpPr>
        <p:sp>
          <p:nvSpPr>
            <p:cNvPr id="2923" name="Google Shape;2923;p52"/>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24" name="Google Shape;2924;p52"/>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25" name="Google Shape;2925;p52"/>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26" name="Google Shape;2926;p52"/>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927" name="Google Shape;2927;p52"/>
          <p:cNvGrpSpPr/>
          <p:nvPr/>
        </p:nvGrpSpPr>
        <p:grpSpPr>
          <a:xfrm>
            <a:off x="7523045" y="3247319"/>
            <a:ext cx="209690" cy="124510"/>
            <a:chOff x="1492675" y="1520750"/>
            <a:chExt cx="481825" cy="310575"/>
          </a:xfrm>
        </p:grpSpPr>
        <p:sp>
          <p:nvSpPr>
            <p:cNvPr id="2928" name="Google Shape;2928;p52"/>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29" name="Google Shape;2929;p52"/>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930" name="Google Shape;2930;p52"/>
          <p:cNvGrpSpPr/>
          <p:nvPr/>
        </p:nvGrpSpPr>
        <p:grpSpPr>
          <a:xfrm>
            <a:off x="7523045" y="3675632"/>
            <a:ext cx="209690" cy="193164"/>
            <a:chOff x="900750" y="1436075"/>
            <a:chExt cx="481825" cy="481825"/>
          </a:xfrm>
        </p:grpSpPr>
        <p:sp>
          <p:nvSpPr>
            <p:cNvPr id="2931" name="Google Shape;2931;p52"/>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32" name="Google Shape;2932;p52"/>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33" name="Google Shape;2933;p52"/>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34" name="Google Shape;2934;p52"/>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935" name="Google Shape;2935;p52"/>
          <p:cNvGrpSpPr/>
          <p:nvPr/>
        </p:nvGrpSpPr>
        <p:grpSpPr>
          <a:xfrm>
            <a:off x="431542" y="444963"/>
            <a:ext cx="1478620" cy="1290232"/>
            <a:chOff x="-50914" y="1722735"/>
            <a:chExt cx="3019440" cy="2634739"/>
          </a:xfrm>
        </p:grpSpPr>
        <p:sp>
          <p:nvSpPr>
            <p:cNvPr id="2936" name="Google Shape;2936;p52"/>
            <p:cNvSpPr/>
            <p:nvPr/>
          </p:nvSpPr>
          <p:spPr>
            <a:xfrm rot="-671540">
              <a:off x="133652" y="1959398"/>
              <a:ext cx="2650309" cy="2161414"/>
            </a:xfrm>
            <a:custGeom>
              <a:rect b="b" l="l" r="r" t="t"/>
              <a:pathLst>
                <a:path extrusionOk="0" h="29665" w="36375">
                  <a:moveTo>
                    <a:pt x="22922" y="1"/>
                  </a:moveTo>
                  <a:cubicBezTo>
                    <a:pt x="22725" y="1"/>
                    <a:pt x="22531" y="48"/>
                    <a:pt x="22360" y="137"/>
                  </a:cubicBezTo>
                  <a:cubicBezTo>
                    <a:pt x="22265" y="185"/>
                    <a:pt x="22182" y="257"/>
                    <a:pt x="22099" y="328"/>
                  </a:cubicBezTo>
                  <a:cubicBezTo>
                    <a:pt x="21968" y="352"/>
                    <a:pt x="21837" y="387"/>
                    <a:pt x="21718" y="459"/>
                  </a:cubicBezTo>
                  <a:cubicBezTo>
                    <a:pt x="21682" y="483"/>
                    <a:pt x="21646" y="507"/>
                    <a:pt x="21610" y="518"/>
                  </a:cubicBezTo>
                  <a:cubicBezTo>
                    <a:pt x="21408" y="518"/>
                    <a:pt x="21194" y="566"/>
                    <a:pt x="21015" y="673"/>
                  </a:cubicBezTo>
                  <a:cubicBezTo>
                    <a:pt x="20729" y="816"/>
                    <a:pt x="20527" y="1090"/>
                    <a:pt x="20420" y="1399"/>
                  </a:cubicBezTo>
                  <a:lnTo>
                    <a:pt x="20408" y="1447"/>
                  </a:lnTo>
                  <a:lnTo>
                    <a:pt x="15895" y="102"/>
                  </a:lnTo>
                  <a:cubicBezTo>
                    <a:pt x="15844" y="87"/>
                    <a:pt x="15792" y="80"/>
                    <a:pt x="15741" y="80"/>
                  </a:cubicBezTo>
                  <a:cubicBezTo>
                    <a:pt x="15501" y="80"/>
                    <a:pt x="15286" y="237"/>
                    <a:pt x="15217" y="483"/>
                  </a:cubicBezTo>
                  <a:cubicBezTo>
                    <a:pt x="15121" y="780"/>
                    <a:pt x="15288" y="1078"/>
                    <a:pt x="15586" y="1161"/>
                  </a:cubicBezTo>
                  <a:lnTo>
                    <a:pt x="20098" y="2507"/>
                  </a:lnTo>
                  <a:lnTo>
                    <a:pt x="20074" y="2542"/>
                  </a:lnTo>
                  <a:cubicBezTo>
                    <a:pt x="19991" y="2864"/>
                    <a:pt x="20015" y="3185"/>
                    <a:pt x="20170" y="3471"/>
                  </a:cubicBezTo>
                  <a:cubicBezTo>
                    <a:pt x="20277" y="3650"/>
                    <a:pt x="20420" y="3816"/>
                    <a:pt x="20586" y="3912"/>
                  </a:cubicBezTo>
                  <a:cubicBezTo>
                    <a:pt x="20658" y="4078"/>
                    <a:pt x="20765" y="4233"/>
                    <a:pt x="20884" y="4352"/>
                  </a:cubicBezTo>
                  <a:cubicBezTo>
                    <a:pt x="20908" y="4447"/>
                    <a:pt x="20944" y="4555"/>
                    <a:pt x="21003" y="4650"/>
                  </a:cubicBezTo>
                  <a:cubicBezTo>
                    <a:pt x="21146" y="4924"/>
                    <a:pt x="21420" y="5138"/>
                    <a:pt x="21729" y="5245"/>
                  </a:cubicBezTo>
                  <a:lnTo>
                    <a:pt x="23206" y="5686"/>
                  </a:lnTo>
                  <a:lnTo>
                    <a:pt x="23623" y="6222"/>
                  </a:lnTo>
                  <a:lnTo>
                    <a:pt x="22980" y="7293"/>
                  </a:lnTo>
                  <a:cubicBezTo>
                    <a:pt x="22622" y="6888"/>
                    <a:pt x="22146" y="6567"/>
                    <a:pt x="21575" y="6400"/>
                  </a:cubicBezTo>
                  <a:cubicBezTo>
                    <a:pt x="21479" y="6376"/>
                    <a:pt x="21372" y="6341"/>
                    <a:pt x="21253" y="6329"/>
                  </a:cubicBezTo>
                  <a:lnTo>
                    <a:pt x="21194" y="6329"/>
                  </a:lnTo>
                  <a:cubicBezTo>
                    <a:pt x="21061" y="6312"/>
                    <a:pt x="20926" y="6303"/>
                    <a:pt x="20787" y="6303"/>
                  </a:cubicBezTo>
                  <a:cubicBezTo>
                    <a:pt x="20626" y="6303"/>
                    <a:pt x="20461" y="6315"/>
                    <a:pt x="20289" y="6341"/>
                  </a:cubicBezTo>
                  <a:cubicBezTo>
                    <a:pt x="20253" y="6269"/>
                    <a:pt x="20229" y="6198"/>
                    <a:pt x="20205" y="6114"/>
                  </a:cubicBezTo>
                  <a:cubicBezTo>
                    <a:pt x="19765" y="4971"/>
                    <a:pt x="18836" y="4019"/>
                    <a:pt x="17693" y="3531"/>
                  </a:cubicBezTo>
                  <a:cubicBezTo>
                    <a:pt x="17089" y="3267"/>
                    <a:pt x="16444" y="3135"/>
                    <a:pt x="15824" y="3135"/>
                  </a:cubicBezTo>
                  <a:cubicBezTo>
                    <a:pt x="15772" y="3135"/>
                    <a:pt x="15720" y="3136"/>
                    <a:pt x="15669" y="3138"/>
                  </a:cubicBezTo>
                  <a:cubicBezTo>
                    <a:pt x="15348" y="3162"/>
                    <a:pt x="15014" y="3221"/>
                    <a:pt x="14705" y="3328"/>
                  </a:cubicBezTo>
                  <a:cubicBezTo>
                    <a:pt x="14377" y="3197"/>
                    <a:pt x="14039" y="3136"/>
                    <a:pt x="13692" y="3136"/>
                  </a:cubicBezTo>
                  <a:cubicBezTo>
                    <a:pt x="13660" y="3136"/>
                    <a:pt x="13629" y="3137"/>
                    <a:pt x="13597" y="3138"/>
                  </a:cubicBezTo>
                  <a:cubicBezTo>
                    <a:pt x="12764" y="3185"/>
                    <a:pt x="11954" y="3578"/>
                    <a:pt x="11300" y="4257"/>
                  </a:cubicBezTo>
                  <a:cubicBezTo>
                    <a:pt x="10907" y="4650"/>
                    <a:pt x="10645" y="5079"/>
                    <a:pt x="10407" y="5471"/>
                  </a:cubicBezTo>
                  <a:cubicBezTo>
                    <a:pt x="10359" y="5543"/>
                    <a:pt x="10311" y="5614"/>
                    <a:pt x="10264" y="5674"/>
                  </a:cubicBezTo>
                  <a:lnTo>
                    <a:pt x="10240" y="5674"/>
                  </a:lnTo>
                  <a:cubicBezTo>
                    <a:pt x="9993" y="5628"/>
                    <a:pt x="9755" y="5604"/>
                    <a:pt x="9522" y="5604"/>
                  </a:cubicBezTo>
                  <a:cubicBezTo>
                    <a:pt x="9205" y="5604"/>
                    <a:pt x="8899" y="5649"/>
                    <a:pt x="8597" y="5745"/>
                  </a:cubicBezTo>
                  <a:cubicBezTo>
                    <a:pt x="8537" y="5769"/>
                    <a:pt x="8478" y="5781"/>
                    <a:pt x="8442" y="5805"/>
                  </a:cubicBezTo>
                  <a:cubicBezTo>
                    <a:pt x="8359" y="5841"/>
                    <a:pt x="8299" y="5852"/>
                    <a:pt x="8228" y="5876"/>
                  </a:cubicBezTo>
                  <a:cubicBezTo>
                    <a:pt x="7728" y="6102"/>
                    <a:pt x="7251" y="6388"/>
                    <a:pt x="6870" y="6698"/>
                  </a:cubicBezTo>
                  <a:cubicBezTo>
                    <a:pt x="6311" y="7162"/>
                    <a:pt x="5966" y="7805"/>
                    <a:pt x="5882" y="8531"/>
                  </a:cubicBezTo>
                  <a:cubicBezTo>
                    <a:pt x="5763" y="9436"/>
                    <a:pt x="5954" y="10162"/>
                    <a:pt x="6454" y="10674"/>
                  </a:cubicBezTo>
                  <a:cubicBezTo>
                    <a:pt x="6597" y="10805"/>
                    <a:pt x="6775" y="10960"/>
                    <a:pt x="6989" y="11079"/>
                  </a:cubicBezTo>
                  <a:cubicBezTo>
                    <a:pt x="7073" y="11472"/>
                    <a:pt x="7204" y="11937"/>
                    <a:pt x="7525" y="12353"/>
                  </a:cubicBezTo>
                  <a:cubicBezTo>
                    <a:pt x="7918" y="12841"/>
                    <a:pt x="8466" y="13127"/>
                    <a:pt x="9073" y="13187"/>
                  </a:cubicBezTo>
                  <a:cubicBezTo>
                    <a:pt x="9252" y="13556"/>
                    <a:pt x="9478" y="13818"/>
                    <a:pt x="9692" y="14008"/>
                  </a:cubicBezTo>
                  <a:cubicBezTo>
                    <a:pt x="9704" y="14020"/>
                    <a:pt x="9728" y="14044"/>
                    <a:pt x="9752" y="14056"/>
                  </a:cubicBezTo>
                  <a:cubicBezTo>
                    <a:pt x="9275" y="14353"/>
                    <a:pt x="8740" y="14806"/>
                    <a:pt x="8144" y="15485"/>
                  </a:cubicBezTo>
                  <a:cubicBezTo>
                    <a:pt x="7799" y="15389"/>
                    <a:pt x="6716" y="14913"/>
                    <a:pt x="5763" y="14437"/>
                  </a:cubicBezTo>
                  <a:cubicBezTo>
                    <a:pt x="5588" y="14347"/>
                    <a:pt x="5401" y="14305"/>
                    <a:pt x="5216" y="14305"/>
                  </a:cubicBezTo>
                  <a:cubicBezTo>
                    <a:pt x="4785" y="14305"/>
                    <a:pt x="4365" y="14534"/>
                    <a:pt x="4132" y="14925"/>
                  </a:cubicBezTo>
                  <a:cubicBezTo>
                    <a:pt x="3596" y="15877"/>
                    <a:pt x="2965" y="16889"/>
                    <a:pt x="2739" y="17151"/>
                  </a:cubicBezTo>
                  <a:cubicBezTo>
                    <a:pt x="2501" y="17282"/>
                    <a:pt x="1715" y="17521"/>
                    <a:pt x="1024" y="17663"/>
                  </a:cubicBezTo>
                  <a:cubicBezTo>
                    <a:pt x="691" y="17747"/>
                    <a:pt x="405" y="17949"/>
                    <a:pt x="227" y="18235"/>
                  </a:cubicBezTo>
                  <a:cubicBezTo>
                    <a:pt x="48" y="18533"/>
                    <a:pt x="1" y="18890"/>
                    <a:pt x="108" y="19211"/>
                  </a:cubicBezTo>
                  <a:lnTo>
                    <a:pt x="2013" y="25438"/>
                  </a:lnTo>
                  <a:cubicBezTo>
                    <a:pt x="2036" y="25545"/>
                    <a:pt x="2072" y="25629"/>
                    <a:pt x="2096" y="25724"/>
                  </a:cubicBezTo>
                  <a:cubicBezTo>
                    <a:pt x="2429" y="26641"/>
                    <a:pt x="2882" y="27248"/>
                    <a:pt x="3215" y="27605"/>
                  </a:cubicBezTo>
                  <a:cubicBezTo>
                    <a:pt x="4362" y="28921"/>
                    <a:pt x="6007" y="29646"/>
                    <a:pt x="7694" y="29646"/>
                  </a:cubicBezTo>
                  <a:cubicBezTo>
                    <a:pt x="8266" y="29646"/>
                    <a:pt x="8843" y="29563"/>
                    <a:pt x="9406" y="29391"/>
                  </a:cubicBezTo>
                  <a:cubicBezTo>
                    <a:pt x="9621" y="29570"/>
                    <a:pt x="9895" y="29665"/>
                    <a:pt x="10180" y="29665"/>
                  </a:cubicBezTo>
                  <a:lnTo>
                    <a:pt x="21194" y="29665"/>
                  </a:lnTo>
                  <a:cubicBezTo>
                    <a:pt x="21551" y="29665"/>
                    <a:pt x="21884" y="29510"/>
                    <a:pt x="22122" y="29248"/>
                  </a:cubicBezTo>
                  <a:lnTo>
                    <a:pt x="22146" y="29212"/>
                  </a:lnTo>
                  <a:cubicBezTo>
                    <a:pt x="22194" y="29236"/>
                    <a:pt x="22218" y="29248"/>
                    <a:pt x="22265" y="29260"/>
                  </a:cubicBezTo>
                  <a:cubicBezTo>
                    <a:pt x="22326" y="29279"/>
                    <a:pt x="22388" y="29287"/>
                    <a:pt x="22451" y="29287"/>
                  </a:cubicBezTo>
                  <a:cubicBezTo>
                    <a:pt x="22587" y="29287"/>
                    <a:pt x="22723" y="29249"/>
                    <a:pt x="22837" y="29201"/>
                  </a:cubicBezTo>
                  <a:cubicBezTo>
                    <a:pt x="23027" y="29201"/>
                    <a:pt x="23206" y="29117"/>
                    <a:pt x="23372" y="28998"/>
                  </a:cubicBezTo>
                  <a:cubicBezTo>
                    <a:pt x="23551" y="29070"/>
                    <a:pt x="23742" y="29093"/>
                    <a:pt x="23932" y="29093"/>
                  </a:cubicBezTo>
                  <a:lnTo>
                    <a:pt x="23944" y="29093"/>
                  </a:lnTo>
                  <a:cubicBezTo>
                    <a:pt x="24396" y="29093"/>
                    <a:pt x="24813" y="28903"/>
                    <a:pt x="25099" y="28581"/>
                  </a:cubicBezTo>
                  <a:cubicBezTo>
                    <a:pt x="25194" y="28641"/>
                    <a:pt x="25313" y="28700"/>
                    <a:pt x="25456" y="28736"/>
                  </a:cubicBezTo>
                  <a:cubicBezTo>
                    <a:pt x="25647" y="28796"/>
                    <a:pt x="25873" y="28831"/>
                    <a:pt x="26111" y="28843"/>
                  </a:cubicBezTo>
                  <a:lnTo>
                    <a:pt x="26147" y="28843"/>
                  </a:lnTo>
                  <a:cubicBezTo>
                    <a:pt x="26242" y="28843"/>
                    <a:pt x="26337" y="28843"/>
                    <a:pt x="26444" y="28831"/>
                  </a:cubicBezTo>
                  <a:cubicBezTo>
                    <a:pt x="26540" y="28831"/>
                    <a:pt x="26611" y="28820"/>
                    <a:pt x="26718" y="28796"/>
                  </a:cubicBezTo>
                  <a:cubicBezTo>
                    <a:pt x="26885" y="28784"/>
                    <a:pt x="27052" y="28772"/>
                    <a:pt x="27218" y="28736"/>
                  </a:cubicBezTo>
                  <a:lnTo>
                    <a:pt x="27290" y="28736"/>
                  </a:lnTo>
                  <a:cubicBezTo>
                    <a:pt x="27397" y="28724"/>
                    <a:pt x="27552" y="28712"/>
                    <a:pt x="27730" y="28665"/>
                  </a:cubicBezTo>
                  <a:cubicBezTo>
                    <a:pt x="27873" y="28712"/>
                    <a:pt x="28052" y="28736"/>
                    <a:pt x="28218" y="28736"/>
                  </a:cubicBezTo>
                  <a:cubicBezTo>
                    <a:pt x="28349" y="28736"/>
                    <a:pt x="28480" y="28724"/>
                    <a:pt x="28599" y="28677"/>
                  </a:cubicBezTo>
                  <a:cubicBezTo>
                    <a:pt x="28742" y="28653"/>
                    <a:pt x="28873" y="28593"/>
                    <a:pt x="28992" y="28522"/>
                  </a:cubicBezTo>
                  <a:cubicBezTo>
                    <a:pt x="29111" y="28439"/>
                    <a:pt x="29218" y="28367"/>
                    <a:pt x="29302" y="28260"/>
                  </a:cubicBezTo>
                  <a:cubicBezTo>
                    <a:pt x="29457" y="28439"/>
                    <a:pt x="29635" y="28593"/>
                    <a:pt x="29849" y="28700"/>
                  </a:cubicBezTo>
                  <a:cubicBezTo>
                    <a:pt x="30052" y="28784"/>
                    <a:pt x="30266" y="28831"/>
                    <a:pt x="30481" y="28831"/>
                  </a:cubicBezTo>
                  <a:cubicBezTo>
                    <a:pt x="30671" y="28831"/>
                    <a:pt x="30850" y="28796"/>
                    <a:pt x="31028" y="28724"/>
                  </a:cubicBezTo>
                  <a:cubicBezTo>
                    <a:pt x="31195" y="28665"/>
                    <a:pt x="31338" y="28558"/>
                    <a:pt x="31481" y="28462"/>
                  </a:cubicBezTo>
                  <a:cubicBezTo>
                    <a:pt x="31588" y="28486"/>
                    <a:pt x="31683" y="28498"/>
                    <a:pt x="31790" y="28522"/>
                  </a:cubicBezTo>
                  <a:lnTo>
                    <a:pt x="31957" y="28522"/>
                  </a:lnTo>
                  <a:cubicBezTo>
                    <a:pt x="32016" y="28522"/>
                    <a:pt x="32088" y="28522"/>
                    <a:pt x="32147" y="28498"/>
                  </a:cubicBezTo>
                  <a:cubicBezTo>
                    <a:pt x="32386" y="28474"/>
                    <a:pt x="32588" y="28427"/>
                    <a:pt x="32767" y="28367"/>
                  </a:cubicBezTo>
                  <a:lnTo>
                    <a:pt x="32850" y="28355"/>
                  </a:lnTo>
                  <a:lnTo>
                    <a:pt x="33028" y="28308"/>
                  </a:lnTo>
                  <a:cubicBezTo>
                    <a:pt x="33183" y="28260"/>
                    <a:pt x="33350" y="28200"/>
                    <a:pt x="33481" y="28129"/>
                  </a:cubicBezTo>
                  <a:cubicBezTo>
                    <a:pt x="33576" y="28081"/>
                    <a:pt x="33659" y="28022"/>
                    <a:pt x="33743" y="27986"/>
                  </a:cubicBezTo>
                  <a:cubicBezTo>
                    <a:pt x="33933" y="27843"/>
                    <a:pt x="34100" y="27688"/>
                    <a:pt x="34219" y="27486"/>
                  </a:cubicBezTo>
                  <a:cubicBezTo>
                    <a:pt x="34481" y="27069"/>
                    <a:pt x="34529" y="26557"/>
                    <a:pt x="34350" y="26117"/>
                  </a:cubicBezTo>
                  <a:cubicBezTo>
                    <a:pt x="34279" y="25962"/>
                    <a:pt x="34171" y="25807"/>
                    <a:pt x="34052" y="25676"/>
                  </a:cubicBezTo>
                  <a:cubicBezTo>
                    <a:pt x="34195" y="25283"/>
                    <a:pt x="34171" y="24855"/>
                    <a:pt x="34005" y="24498"/>
                  </a:cubicBezTo>
                  <a:cubicBezTo>
                    <a:pt x="34124" y="24367"/>
                    <a:pt x="34231" y="24212"/>
                    <a:pt x="34291" y="24033"/>
                  </a:cubicBezTo>
                  <a:lnTo>
                    <a:pt x="34374" y="24033"/>
                  </a:lnTo>
                  <a:cubicBezTo>
                    <a:pt x="34600" y="24021"/>
                    <a:pt x="34826" y="23974"/>
                    <a:pt x="35041" y="23890"/>
                  </a:cubicBezTo>
                  <a:cubicBezTo>
                    <a:pt x="35172" y="23831"/>
                    <a:pt x="35303" y="23771"/>
                    <a:pt x="35422" y="23700"/>
                  </a:cubicBezTo>
                  <a:cubicBezTo>
                    <a:pt x="35981" y="23343"/>
                    <a:pt x="36303" y="22747"/>
                    <a:pt x="36267" y="22116"/>
                  </a:cubicBezTo>
                  <a:cubicBezTo>
                    <a:pt x="36231" y="21842"/>
                    <a:pt x="36124" y="21557"/>
                    <a:pt x="35945" y="21319"/>
                  </a:cubicBezTo>
                  <a:cubicBezTo>
                    <a:pt x="35945" y="21283"/>
                    <a:pt x="35945" y="21247"/>
                    <a:pt x="35957" y="21211"/>
                  </a:cubicBezTo>
                  <a:lnTo>
                    <a:pt x="35957" y="21104"/>
                  </a:lnTo>
                  <a:cubicBezTo>
                    <a:pt x="36041" y="20985"/>
                    <a:pt x="36124" y="20854"/>
                    <a:pt x="36184" y="20699"/>
                  </a:cubicBezTo>
                  <a:cubicBezTo>
                    <a:pt x="36219" y="20569"/>
                    <a:pt x="36374" y="20152"/>
                    <a:pt x="36207" y="19652"/>
                  </a:cubicBezTo>
                  <a:cubicBezTo>
                    <a:pt x="36124" y="19354"/>
                    <a:pt x="35957" y="19080"/>
                    <a:pt x="35755" y="18878"/>
                  </a:cubicBezTo>
                  <a:cubicBezTo>
                    <a:pt x="35372" y="18483"/>
                    <a:pt x="34842" y="18258"/>
                    <a:pt x="34308" y="18258"/>
                  </a:cubicBezTo>
                  <a:cubicBezTo>
                    <a:pt x="34294" y="18258"/>
                    <a:pt x="34280" y="18258"/>
                    <a:pt x="34267" y="18259"/>
                  </a:cubicBezTo>
                  <a:cubicBezTo>
                    <a:pt x="34005" y="18259"/>
                    <a:pt x="33767" y="18318"/>
                    <a:pt x="33552" y="18402"/>
                  </a:cubicBezTo>
                  <a:cubicBezTo>
                    <a:pt x="33433" y="18283"/>
                    <a:pt x="33278" y="18175"/>
                    <a:pt x="33136" y="18104"/>
                  </a:cubicBezTo>
                  <a:cubicBezTo>
                    <a:pt x="33148" y="18044"/>
                    <a:pt x="33159" y="17961"/>
                    <a:pt x="33171" y="17902"/>
                  </a:cubicBezTo>
                  <a:lnTo>
                    <a:pt x="33183" y="17866"/>
                  </a:lnTo>
                  <a:cubicBezTo>
                    <a:pt x="33267" y="17461"/>
                    <a:pt x="33267" y="17080"/>
                    <a:pt x="33171" y="16699"/>
                  </a:cubicBezTo>
                  <a:cubicBezTo>
                    <a:pt x="33112" y="16449"/>
                    <a:pt x="33017" y="16211"/>
                    <a:pt x="32874" y="15997"/>
                  </a:cubicBezTo>
                  <a:cubicBezTo>
                    <a:pt x="32981" y="15616"/>
                    <a:pt x="32921" y="15199"/>
                    <a:pt x="32719" y="14854"/>
                  </a:cubicBezTo>
                  <a:cubicBezTo>
                    <a:pt x="32457" y="14449"/>
                    <a:pt x="32016" y="14187"/>
                    <a:pt x="31528" y="14127"/>
                  </a:cubicBezTo>
                  <a:cubicBezTo>
                    <a:pt x="31457" y="14118"/>
                    <a:pt x="31385" y="14114"/>
                    <a:pt x="31312" y="14114"/>
                  </a:cubicBezTo>
                  <a:cubicBezTo>
                    <a:pt x="31094" y="14114"/>
                    <a:pt x="30873" y="14154"/>
                    <a:pt x="30659" y="14234"/>
                  </a:cubicBezTo>
                  <a:cubicBezTo>
                    <a:pt x="30588" y="14187"/>
                    <a:pt x="30516" y="14139"/>
                    <a:pt x="30421" y="14115"/>
                  </a:cubicBezTo>
                  <a:cubicBezTo>
                    <a:pt x="30258" y="14057"/>
                    <a:pt x="30088" y="14027"/>
                    <a:pt x="29919" y="14027"/>
                  </a:cubicBezTo>
                  <a:cubicBezTo>
                    <a:pt x="29706" y="14027"/>
                    <a:pt x="29494" y="14075"/>
                    <a:pt x="29302" y="14175"/>
                  </a:cubicBezTo>
                  <a:cubicBezTo>
                    <a:pt x="29183" y="14211"/>
                    <a:pt x="29087" y="14294"/>
                    <a:pt x="28980" y="14365"/>
                  </a:cubicBezTo>
                  <a:cubicBezTo>
                    <a:pt x="28814" y="14318"/>
                    <a:pt x="28635" y="14306"/>
                    <a:pt x="28445" y="14306"/>
                  </a:cubicBezTo>
                  <a:lnTo>
                    <a:pt x="28397" y="14306"/>
                  </a:lnTo>
                  <a:cubicBezTo>
                    <a:pt x="28218" y="14306"/>
                    <a:pt x="28040" y="14318"/>
                    <a:pt x="27814" y="14342"/>
                  </a:cubicBezTo>
                  <a:cubicBezTo>
                    <a:pt x="27611" y="14353"/>
                    <a:pt x="27385" y="14365"/>
                    <a:pt x="27147" y="14413"/>
                  </a:cubicBezTo>
                  <a:lnTo>
                    <a:pt x="27075" y="14425"/>
                  </a:lnTo>
                  <a:cubicBezTo>
                    <a:pt x="26921" y="14461"/>
                    <a:pt x="26706" y="14484"/>
                    <a:pt x="26468" y="14580"/>
                  </a:cubicBezTo>
                  <a:cubicBezTo>
                    <a:pt x="26492" y="14377"/>
                    <a:pt x="26480" y="14187"/>
                    <a:pt x="26409" y="14008"/>
                  </a:cubicBezTo>
                  <a:cubicBezTo>
                    <a:pt x="26385" y="13949"/>
                    <a:pt x="26266" y="13603"/>
                    <a:pt x="26028" y="13163"/>
                  </a:cubicBezTo>
                  <a:lnTo>
                    <a:pt x="29147" y="7460"/>
                  </a:lnTo>
                  <a:lnTo>
                    <a:pt x="30361" y="7829"/>
                  </a:lnTo>
                  <a:cubicBezTo>
                    <a:pt x="30478" y="7865"/>
                    <a:pt x="30598" y="7882"/>
                    <a:pt x="30716" y="7882"/>
                  </a:cubicBezTo>
                  <a:cubicBezTo>
                    <a:pt x="30912" y="7882"/>
                    <a:pt x="31103" y="7835"/>
                    <a:pt x="31266" y="7746"/>
                  </a:cubicBezTo>
                  <a:cubicBezTo>
                    <a:pt x="31481" y="8031"/>
                    <a:pt x="31778" y="8246"/>
                    <a:pt x="32135" y="8353"/>
                  </a:cubicBezTo>
                  <a:cubicBezTo>
                    <a:pt x="32297" y="8403"/>
                    <a:pt x="32459" y="8427"/>
                    <a:pt x="32619" y="8427"/>
                  </a:cubicBezTo>
                  <a:cubicBezTo>
                    <a:pt x="33331" y="8427"/>
                    <a:pt x="33983" y="7953"/>
                    <a:pt x="34207" y="7234"/>
                  </a:cubicBezTo>
                  <a:lnTo>
                    <a:pt x="34814" y="5209"/>
                  </a:lnTo>
                  <a:cubicBezTo>
                    <a:pt x="34945" y="4781"/>
                    <a:pt x="34886" y="4340"/>
                    <a:pt x="34672" y="3947"/>
                  </a:cubicBezTo>
                  <a:cubicBezTo>
                    <a:pt x="34469" y="3566"/>
                    <a:pt x="34112" y="3281"/>
                    <a:pt x="33695" y="3150"/>
                  </a:cubicBezTo>
                  <a:cubicBezTo>
                    <a:pt x="33534" y="3101"/>
                    <a:pt x="33371" y="3077"/>
                    <a:pt x="33210" y="3077"/>
                  </a:cubicBezTo>
                  <a:cubicBezTo>
                    <a:pt x="33013" y="3077"/>
                    <a:pt x="32819" y="3113"/>
                    <a:pt x="32636" y="3185"/>
                  </a:cubicBezTo>
                  <a:cubicBezTo>
                    <a:pt x="32493" y="2923"/>
                    <a:pt x="32219" y="2709"/>
                    <a:pt x="31921" y="2626"/>
                  </a:cubicBezTo>
                  <a:lnTo>
                    <a:pt x="30064" y="2078"/>
                  </a:lnTo>
                  <a:cubicBezTo>
                    <a:pt x="29719" y="1780"/>
                    <a:pt x="29052" y="1269"/>
                    <a:pt x="28230" y="899"/>
                  </a:cubicBezTo>
                  <a:cubicBezTo>
                    <a:pt x="27837" y="721"/>
                    <a:pt x="27433" y="590"/>
                    <a:pt x="27040" y="507"/>
                  </a:cubicBezTo>
                  <a:cubicBezTo>
                    <a:pt x="26818" y="464"/>
                    <a:pt x="26600" y="443"/>
                    <a:pt x="26386" y="443"/>
                  </a:cubicBezTo>
                  <a:cubicBezTo>
                    <a:pt x="26001" y="443"/>
                    <a:pt x="25630" y="512"/>
                    <a:pt x="25277" y="649"/>
                  </a:cubicBezTo>
                  <a:lnTo>
                    <a:pt x="23277" y="54"/>
                  </a:lnTo>
                  <a:cubicBezTo>
                    <a:pt x="23161" y="18"/>
                    <a:pt x="23041" y="1"/>
                    <a:pt x="22922" y="1"/>
                  </a:cubicBezTo>
                  <a:close/>
                </a:path>
              </a:pathLst>
            </a:custGeom>
            <a:solidFill>
              <a:schemeClr val="lt1"/>
            </a:solidFill>
            <a:ln>
              <a:noFill/>
            </a:ln>
            <a:effectLst>
              <a:outerShdw rotWithShape="0" algn="bl" dir="4320000" dist="57150">
                <a:schemeClr val="accen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2"/>
            <p:cNvSpPr/>
            <p:nvPr/>
          </p:nvSpPr>
          <p:spPr>
            <a:xfrm rot="-671540">
              <a:off x="2096619" y="3177848"/>
              <a:ext cx="1822" cy="73"/>
            </a:xfrm>
            <a:custGeom>
              <a:rect b="b" l="l" r="r" t="t"/>
              <a:pathLst>
                <a:path extrusionOk="0" h="1" w="25">
                  <a:moveTo>
                    <a:pt x="1" y="1"/>
                  </a:moveTo>
                  <a:cubicBezTo>
                    <a:pt x="12" y="1"/>
                    <a:pt x="12" y="1"/>
                    <a:pt x="1" y="1"/>
                  </a:cubicBezTo>
                  <a:cubicBezTo>
                    <a:pt x="24" y="1"/>
                    <a:pt x="12" y="1"/>
                    <a:pt x="1" y="1"/>
                  </a:cubicBez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2"/>
            <p:cNvSpPr/>
            <p:nvPr/>
          </p:nvSpPr>
          <p:spPr>
            <a:xfrm rot="-671540">
              <a:off x="1908703" y="3013129"/>
              <a:ext cx="196578" cy="230021"/>
            </a:xfrm>
            <a:custGeom>
              <a:rect b="b" l="l" r="r" t="t"/>
              <a:pathLst>
                <a:path extrusionOk="0" h="3157" w="2698">
                  <a:moveTo>
                    <a:pt x="2239" y="1"/>
                  </a:moveTo>
                  <a:cubicBezTo>
                    <a:pt x="2233" y="1"/>
                    <a:pt x="2227" y="1"/>
                    <a:pt x="2221" y="1"/>
                  </a:cubicBezTo>
                  <a:cubicBezTo>
                    <a:pt x="1888" y="13"/>
                    <a:pt x="1543" y="49"/>
                    <a:pt x="1209" y="73"/>
                  </a:cubicBezTo>
                  <a:cubicBezTo>
                    <a:pt x="1054" y="85"/>
                    <a:pt x="900" y="108"/>
                    <a:pt x="733" y="120"/>
                  </a:cubicBezTo>
                  <a:lnTo>
                    <a:pt x="471" y="168"/>
                  </a:lnTo>
                  <a:cubicBezTo>
                    <a:pt x="376" y="180"/>
                    <a:pt x="280" y="180"/>
                    <a:pt x="197" y="251"/>
                  </a:cubicBezTo>
                  <a:cubicBezTo>
                    <a:pt x="78" y="347"/>
                    <a:pt x="42" y="549"/>
                    <a:pt x="197" y="620"/>
                  </a:cubicBezTo>
                  <a:cubicBezTo>
                    <a:pt x="292" y="668"/>
                    <a:pt x="376" y="680"/>
                    <a:pt x="483" y="680"/>
                  </a:cubicBezTo>
                  <a:cubicBezTo>
                    <a:pt x="554" y="680"/>
                    <a:pt x="650" y="704"/>
                    <a:pt x="721" y="704"/>
                  </a:cubicBezTo>
                  <a:cubicBezTo>
                    <a:pt x="792" y="704"/>
                    <a:pt x="876" y="704"/>
                    <a:pt x="959" y="680"/>
                  </a:cubicBezTo>
                  <a:cubicBezTo>
                    <a:pt x="959" y="775"/>
                    <a:pt x="971" y="882"/>
                    <a:pt x="971" y="966"/>
                  </a:cubicBezTo>
                  <a:cubicBezTo>
                    <a:pt x="971" y="1180"/>
                    <a:pt x="995" y="1394"/>
                    <a:pt x="995" y="1609"/>
                  </a:cubicBezTo>
                  <a:lnTo>
                    <a:pt x="995" y="2252"/>
                  </a:lnTo>
                  <a:cubicBezTo>
                    <a:pt x="995" y="2335"/>
                    <a:pt x="971" y="2430"/>
                    <a:pt x="971" y="2513"/>
                  </a:cubicBezTo>
                  <a:cubicBezTo>
                    <a:pt x="888" y="2525"/>
                    <a:pt x="781" y="2549"/>
                    <a:pt x="697" y="2573"/>
                  </a:cubicBezTo>
                  <a:cubicBezTo>
                    <a:pt x="590" y="2609"/>
                    <a:pt x="483" y="2644"/>
                    <a:pt x="376" y="2692"/>
                  </a:cubicBezTo>
                  <a:cubicBezTo>
                    <a:pt x="292" y="2740"/>
                    <a:pt x="221" y="2811"/>
                    <a:pt x="126" y="2859"/>
                  </a:cubicBezTo>
                  <a:cubicBezTo>
                    <a:pt x="1" y="2915"/>
                    <a:pt x="49" y="3134"/>
                    <a:pt x="177" y="3134"/>
                  </a:cubicBezTo>
                  <a:cubicBezTo>
                    <a:pt x="184" y="3134"/>
                    <a:pt x="190" y="3134"/>
                    <a:pt x="197" y="3133"/>
                  </a:cubicBezTo>
                  <a:cubicBezTo>
                    <a:pt x="212" y="3131"/>
                    <a:pt x="227" y="3130"/>
                    <a:pt x="242" y="3130"/>
                  </a:cubicBezTo>
                  <a:cubicBezTo>
                    <a:pt x="332" y="3130"/>
                    <a:pt x="417" y="3156"/>
                    <a:pt x="519" y="3156"/>
                  </a:cubicBezTo>
                  <a:cubicBezTo>
                    <a:pt x="638" y="3156"/>
                    <a:pt x="733" y="3133"/>
                    <a:pt x="852" y="3121"/>
                  </a:cubicBezTo>
                  <a:cubicBezTo>
                    <a:pt x="1054" y="3097"/>
                    <a:pt x="1245" y="3073"/>
                    <a:pt x="1447" y="3061"/>
                  </a:cubicBezTo>
                  <a:cubicBezTo>
                    <a:pt x="1519" y="3057"/>
                    <a:pt x="1589" y="3056"/>
                    <a:pt x="1658" y="3056"/>
                  </a:cubicBezTo>
                  <a:cubicBezTo>
                    <a:pt x="1798" y="3056"/>
                    <a:pt x="1935" y="3061"/>
                    <a:pt x="2078" y="3061"/>
                  </a:cubicBezTo>
                  <a:cubicBezTo>
                    <a:pt x="2316" y="3061"/>
                    <a:pt x="2459" y="3049"/>
                    <a:pt x="2626" y="2883"/>
                  </a:cubicBezTo>
                  <a:cubicBezTo>
                    <a:pt x="2686" y="2847"/>
                    <a:pt x="2697" y="2740"/>
                    <a:pt x="2662" y="2633"/>
                  </a:cubicBezTo>
                  <a:cubicBezTo>
                    <a:pt x="2614" y="2525"/>
                    <a:pt x="2543" y="2502"/>
                    <a:pt x="2435" y="2490"/>
                  </a:cubicBezTo>
                  <a:lnTo>
                    <a:pt x="2376" y="2490"/>
                  </a:lnTo>
                  <a:cubicBezTo>
                    <a:pt x="2305" y="2466"/>
                    <a:pt x="2281" y="2442"/>
                    <a:pt x="2197" y="2442"/>
                  </a:cubicBezTo>
                  <a:cubicBezTo>
                    <a:pt x="2102" y="2430"/>
                    <a:pt x="2007" y="2430"/>
                    <a:pt x="1912" y="2430"/>
                  </a:cubicBezTo>
                  <a:cubicBezTo>
                    <a:pt x="1804" y="2430"/>
                    <a:pt x="1709" y="2430"/>
                    <a:pt x="1614" y="2442"/>
                  </a:cubicBezTo>
                  <a:lnTo>
                    <a:pt x="1614" y="2252"/>
                  </a:lnTo>
                  <a:cubicBezTo>
                    <a:pt x="1614" y="2025"/>
                    <a:pt x="1626" y="1799"/>
                    <a:pt x="1614" y="1573"/>
                  </a:cubicBezTo>
                  <a:cubicBezTo>
                    <a:pt x="1614" y="1359"/>
                    <a:pt x="1602" y="1132"/>
                    <a:pt x="1566" y="906"/>
                  </a:cubicBezTo>
                  <a:cubicBezTo>
                    <a:pt x="1554" y="823"/>
                    <a:pt x="1554" y="728"/>
                    <a:pt x="1543" y="644"/>
                  </a:cubicBezTo>
                  <a:cubicBezTo>
                    <a:pt x="1769" y="620"/>
                    <a:pt x="2007" y="608"/>
                    <a:pt x="2221" y="597"/>
                  </a:cubicBezTo>
                  <a:cubicBezTo>
                    <a:pt x="2388" y="585"/>
                    <a:pt x="2519" y="466"/>
                    <a:pt x="2519" y="299"/>
                  </a:cubicBezTo>
                  <a:cubicBezTo>
                    <a:pt x="2519" y="150"/>
                    <a:pt x="2397" y="1"/>
                    <a:pt x="2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2"/>
            <p:cNvSpPr/>
            <p:nvPr/>
          </p:nvSpPr>
          <p:spPr>
            <a:xfrm rot="-671540">
              <a:off x="2094459" y="2952414"/>
              <a:ext cx="172753" cy="242699"/>
            </a:xfrm>
            <a:custGeom>
              <a:rect b="b" l="l" r="r" t="t"/>
              <a:pathLst>
                <a:path extrusionOk="0" h="3331" w="2371">
                  <a:moveTo>
                    <a:pt x="1787" y="0"/>
                  </a:moveTo>
                  <a:cubicBezTo>
                    <a:pt x="1632" y="0"/>
                    <a:pt x="1453" y="12"/>
                    <a:pt x="1287" y="24"/>
                  </a:cubicBezTo>
                  <a:cubicBezTo>
                    <a:pt x="1108" y="48"/>
                    <a:pt x="918" y="60"/>
                    <a:pt x="739" y="83"/>
                  </a:cubicBezTo>
                  <a:cubicBezTo>
                    <a:pt x="548" y="119"/>
                    <a:pt x="346" y="131"/>
                    <a:pt x="179" y="238"/>
                  </a:cubicBezTo>
                  <a:cubicBezTo>
                    <a:pt x="1" y="357"/>
                    <a:pt x="37" y="619"/>
                    <a:pt x="239" y="679"/>
                  </a:cubicBezTo>
                  <a:cubicBezTo>
                    <a:pt x="331" y="705"/>
                    <a:pt x="423" y="713"/>
                    <a:pt x="515" y="713"/>
                  </a:cubicBezTo>
                  <a:cubicBezTo>
                    <a:pt x="590" y="713"/>
                    <a:pt x="664" y="708"/>
                    <a:pt x="739" y="703"/>
                  </a:cubicBezTo>
                  <a:lnTo>
                    <a:pt x="739" y="703"/>
                  </a:lnTo>
                  <a:cubicBezTo>
                    <a:pt x="715" y="798"/>
                    <a:pt x="703" y="905"/>
                    <a:pt x="703" y="1012"/>
                  </a:cubicBezTo>
                  <a:cubicBezTo>
                    <a:pt x="703" y="1250"/>
                    <a:pt x="691" y="1476"/>
                    <a:pt x="691" y="1715"/>
                  </a:cubicBezTo>
                  <a:cubicBezTo>
                    <a:pt x="691" y="1953"/>
                    <a:pt x="679" y="2167"/>
                    <a:pt x="679" y="2405"/>
                  </a:cubicBezTo>
                  <a:cubicBezTo>
                    <a:pt x="679" y="2667"/>
                    <a:pt x="632" y="2941"/>
                    <a:pt x="739" y="3179"/>
                  </a:cubicBezTo>
                  <a:cubicBezTo>
                    <a:pt x="781" y="3280"/>
                    <a:pt x="888" y="3331"/>
                    <a:pt x="995" y="3331"/>
                  </a:cubicBezTo>
                  <a:cubicBezTo>
                    <a:pt x="1102" y="3331"/>
                    <a:pt x="1209" y="3280"/>
                    <a:pt x="1251" y="3179"/>
                  </a:cubicBezTo>
                  <a:cubicBezTo>
                    <a:pt x="1358" y="2941"/>
                    <a:pt x="1334" y="2667"/>
                    <a:pt x="1334" y="2405"/>
                  </a:cubicBezTo>
                  <a:lnTo>
                    <a:pt x="1334" y="1738"/>
                  </a:lnTo>
                  <a:cubicBezTo>
                    <a:pt x="1334" y="1512"/>
                    <a:pt x="1334" y="1298"/>
                    <a:pt x="1310" y="1072"/>
                  </a:cubicBezTo>
                  <a:cubicBezTo>
                    <a:pt x="1310" y="941"/>
                    <a:pt x="1310" y="798"/>
                    <a:pt x="1287" y="667"/>
                  </a:cubicBezTo>
                  <a:lnTo>
                    <a:pt x="1310" y="667"/>
                  </a:lnTo>
                  <a:cubicBezTo>
                    <a:pt x="1477" y="655"/>
                    <a:pt x="1656" y="655"/>
                    <a:pt x="1822" y="655"/>
                  </a:cubicBezTo>
                  <a:cubicBezTo>
                    <a:pt x="1930" y="655"/>
                    <a:pt x="2025" y="655"/>
                    <a:pt x="2120" y="619"/>
                  </a:cubicBezTo>
                  <a:cubicBezTo>
                    <a:pt x="2227" y="595"/>
                    <a:pt x="2299" y="524"/>
                    <a:pt x="2358" y="429"/>
                  </a:cubicBezTo>
                  <a:cubicBezTo>
                    <a:pt x="2370" y="345"/>
                    <a:pt x="2370" y="262"/>
                    <a:pt x="2346" y="226"/>
                  </a:cubicBezTo>
                  <a:cubicBezTo>
                    <a:pt x="2227" y="12"/>
                    <a:pt x="2001" y="0"/>
                    <a:pt x="1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2"/>
            <p:cNvSpPr/>
            <p:nvPr/>
          </p:nvSpPr>
          <p:spPr>
            <a:xfrm rot="-671540">
              <a:off x="2262035" y="2906541"/>
              <a:ext cx="69436" cy="98508"/>
            </a:xfrm>
            <a:custGeom>
              <a:rect b="b" l="l" r="r" t="t"/>
              <a:pathLst>
                <a:path extrusionOk="0" h="1352" w="953">
                  <a:moveTo>
                    <a:pt x="479" y="1257"/>
                  </a:moveTo>
                  <a:cubicBezTo>
                    <a:pt x="475" y="1260"/>
                    <a:pt x="470" y="1263"/>
                    <a:pt x="465" y="1266"/>
                  </a:cubicBezTo>
                  <a:cubicBezTo>
                    <a:pt x="456" y="1275"/>
                    <a:pt x="454" y="1278"/>
                    <a:pt x="455" y="1278"/>
                  </a:cubicBezTo>
                  <a:cubicBezTo>
                    <a:pt x="457" y="1278"/>
                    <a:pt x="473" y="1264"/>
                    <a:pt x="479" y="1257"/>
                  </a:cubicBezTo>
                  <a:close/>
                  <a:moveTo>
                    <a:pt x="706" y="1"/>
                  </a:moveTo>
                  <a:cubicBezTo>
                    <a:pt x="677" y="1"/>
                    <a:pt x="647" y="6"/>
                    <a:pt x="620" y="16"/>
                  </a:cubicBezTo>
                  <a:cubicBezTo>
                    <a:pt x="584" y="40"/>
                    <a:pt x="536" y="64"/>
                    <a:pt x="501" y="100"/>
                  </a:cubicBezTo>
                  <a:cubicBezTo>
                    <a:pt x="501" y="100"/>
                    <a:pt x="429" y="171"/>
                    <a:pt x="429" y="183"/>
                  </a:cubicBezTo>
                  <a:cubicBezTo>
                    <a:pt x="417" y="195"/>
                    <a:pt x="417" y="219"/>
                    <a:pt x="393" y="231"/>
                  </a:cubicBezTo>
                  <a:cubicBezTo>
                    <a:pt x="381" y="254"/>
                    <a:pt x="370" y="302"/>
                    <a:pt x="334" y="350"/>
                  </a:cubicBezTo>
                  <a:cubicBezTo>
                    <a:pt x="322" y="385"/>
                    <a:pt x="298" y="421"/>
                    <a:pt x="274" y="469"/>
                  </a:cubicBezTo>
                  <a:cubicBezTo>
                    <a:pt x="239" y="540"/>
                    <a:pt x="203" y="612"/>
                    <a:pt x="155" y="683"/>
                  </a:cubicBezTo>
                  <a:cubicBezTo>
                    <a:pt x="143" y="719"/>
                    <a:pt x="120" y="766"/>
                    <a:pt x="96" y="790"/>
                  </a:cubicBezTo>
                  <a:cubicBezTo>
                    <a:pt x="84" y="814"/>
                    <a:pt x="72" y="826"/>
                    <a:pt x="72" y="850"/>
                  </a:cubicBezTo>
                  <a:cubicBezTo>
                    <a:pt x="36" y="897"/>
                    <a:pt x="36" y="933"/>
                    <a:pt x="24" y="969"/>
                  </a:cubicBezTo>
                  <a:cubicBezTo>
                    <a:pt x="12" y="1028"/>
                    <a:pt x="0" y="1088"/>
                    <a:pt x="12" y="1147"/>
                  </a:cubicBezTo>
                  <a:cubicBezTo>
                    <a:pt x="48" y="1231"/>
                    <a:pt x="84" y="1302"/>
                    <a:pt x="155" y="1326"/>
                  </a:cubicBezTo>
                  <a:cubicBezTo>
                    <a:pt x="194" y="1343"/>
                    <a:pt x="233" y="1351"/>
                    <a:pt x="270" y="1351"/>
                  </a:cubicBezTo>
                  <a:cubicBezTo>
                    <a:pt x="313" y="1351"/>
                    <a:pt x="355" y="1340"/>
                    <a:pt x="393" y="1314"/>
                  </a:cubicBezTo>
                  <a:cubicBezTo>
                    <a:pt x="429" y="1302"/>
                    <a:pt x="441" y="1266"/>
                    <a:pt x="477" y="1254"/>
                  </a:cubicBezTo>
                  <a:cubicBezTo>
                    <a:pt x="479" y="1253"/>
                    <a:pt x="480" y="1253"/>
                    <a:pt x="481" y="1253"/>
                  </a:cubicBezTo>
                  <a:cubicBezTo>
                    <a:pt x="482" y="1253"/>
                    <a:pt x="481" y="1255"/>
                    <a:pt x="479" y="1257"/>
                  </a:cubicBezTo>
                  <a:lnTo>
                    <a:pt x="479" y="1257"/>
                  </a:lnTo>
                  <a:cubicBezTo>
                    <a:pt x="590" y="1180"/>
                    <a:pt x="658" y="1011"/>
                    <a:pt x="715" y="897"/>
                  </a:cubicBezTo>
                  <a:cubicBezTo>
                    <a:pt x="774" y="778"/>
                    <a:pt x="822" y="659"/>
                    <a:pt x="858" y="540"/>
                  </a:cubicBezTo>
                  <a:cubicBezTo>
                    <a:pt x="941" y="421"/>
                    <a:pt x="953" y="231"/>
                    <a:pt x="882" y="112"/>
                  </a:cubicBezTo>
                  <a:cubicBezTo>
                    <a:pt x="856" y="35"/>
                    <a:pt x="782" y="1"/>
                    <a:pt x="7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2"/>
            <p:cNvSpPr/>
            <p:nvPr/>
          </p:nvSpPr>
          <p:spPr>
            <a:xfrm rot="-671540">
              <a:off x="2309311" y="2893469"/>
              <a:ext cx="177052" cy="261643"/>
            </a:xfrm>
            <a:custGeom>
              <a:rect b="b" l="l" r="r" t="t"/>
              <a:pathLst>
                <a:path extrusionOk="0" h="3591" w="2430">
                  <a:moveTo>
                    <a:pt x="1651" y="0"/>
                  </a:moveTo>
                  <a:cubicBezTo>
                    <a:pt x="1445" y="0"/>
                    <a:pt x="1234" y="100"/>
                    <a:pt x="1073" y="218"/>
                  </a:cubicBezTo>
                  <a:cubicBezTo>
                    <a:pt x="739" y="504"/>
                    <a:pt x="656" y="1016"/>
                    <a:pt x="1001" y="1337"/>
                  </a:cubicBezTo>
                  <a:cubicBezTo>
                    <a:pt x="1084" y="1409"/>
                    <a:pt x="1192" y="1456"/>
                    <a:pt x="1299" y="1468"/>
                  </a:cubicBezTo>
                  <a:cubicBezTo>
                    <a:pt x="1382" y="1480"/>
                    <a:pt x="1477" y="1480"/>
                    <a:pt x="1561" y="1540"/>
                  </a:cubicBezTo>
                  <a:cubicBezTo>
                    <a:pt x="1704" y="1647"/>
                    <a:pt x="1727" y="1837"/>
                    <a:pt x="1727" y="1992"/>
                  </a:cubicBezTo>
                  <a:cubicBezTo>
                    <a:pt x="1715" y="2314"/>
                    <a:pt x="1537" y="2659"/>
                    <a:pt x="1239" y="2837"/>
                  </a:cubicBezTo>
                  <a:cubicBezTo>
                    <a:pt x="1156" y="2887"/>
                    <a:pt x="1016" y="2954"/>
                    <a:pt x="902" y="2954"/>
                  </a:cubicBezTo>
                  <a:cubicBezTo>
                    <a:pt x="852" y="2954"/>
                    <a:pt x="807" y="2941"/>
                    <a:pt x="775" y="2909"/>
                  </a:cubicBezTo>
                  <a:cubicBezTo>
                    <a:pt x="751" y="2885"/>
                    <a:pt x="715" y="2802"/>
                    <a:pt x="715" y="2742"/>
                  </a:cubicBezTo>
                  <a:cubicBezTo>
                    <a:pt x="703" y="2623"/>
                    <a:pt x="703" y="2492"/>
                    <a:pt x="596" y="2385"/>
                  </a:cubicBezTo>
                  <a:cubicBezTo>
                    <a:pt x="547" y="2331"/>
                    <a:pt x="483" y="2309"/>
                    <a:pt x="419" y="2309"/>
                  </a:cubicBezTo>
                  <a:cubicBezTo>
                    <a:pt x="343" y="2309"/>
                    <a:pt x="267" y="2340"/>
                    <a:pt x="215" y="2385"/>
                  </a:cubicBezTo>
                  <a:cubicBezTo>
                    <a:pt x="1" y="2564"/>
                    <a:pt x="72" y="2921"/>
                    <a:pt x="180" y="3147"/>
                  </a:cubicBezTo>
                  <a:cubicBezTo>
                    <a:pt x="287" y="3385"/>
                    <a:pt x="513" y="3540"/>
                    <a:pt x="763" y="3576"/>
                  </a:cubicBezTo>
                  <a:cubicBezTo>
                    <a:pt x="821" y="3586"/>
                    <a:pt x="879" y="3591"/>
                    <a:pt x="937" y="3591"/>
                  </a:cubicBezTo>
                  <a:cubicBezTo>
                    <a:pt x="1353" y="3591"/>
                    <a:pt x="1752" y="3340"/>
                    <a:pt x="2013" y="3016"/>
                  </a:cubicBezTo>
                  <a:cubicBezTo>
                    <a:pt x="2287" y="2659"/>
                    <a:pt x="2430" y="2135"/>
                    <a:pt x="2323" y="1659"/>
                  </a:cubicBezTo>
                  <a:cubicBezTo>
                    <a:pt x="2263" y="1409"/>
                    <a:pt x="2120" y="1171"/>
                    <a:pt x="1894" y="1016"/>
                  </a:cubicBezTo>
                  <a:cubicBezTo>
                    <a:pt x="1811" y="956"/>
                    <a:pt x="1680" y="921"/>
                    <a:pt x="1585" y="897"/>
                  </a:cubicBezTo>
                  <a:cubicBezTo>
                    <a:pt x="1489" y="885"/>
                    <a:pt x="1418" y="897"/>
                    <a:pt x="1346" y="873"/>
                  </a:cubicBezTo>
                  <a:cubicBezTo>
                    <a:pt x="1299" y="766"/>
                    <a:pt x="1370" y="682"/>
                    <a:pt x="1465" y="587"/>
                  </a:cubicBezTo>
                  <a:cubicBezTo>
                    <a:pt x="1525" y="528"/>
                    <a:pt x="1608" y="468"/>
                    <a:pt x="1704" y="456"/>
                  </a:cubicBezTo>
                  <a:cubicBezTo>
                    <a:pt x="1739" y="450"/>
                    <a:pt x="1778" y="450"/>
                    <a:pt x="1818" y="450"/>
                  </a:cubicBezTo>
                  <a:cubicBezTo>
                    <a:pt x="1858" y="450"/>
                    <a:pt x="1900" y="450"/>
                    <a:pt x="1942" y="444"/>
                  </a:cubicBezTo>
                  <a:cubicBezTo>
                    <a:pt x="1977" y="444"/>
                    <a:pt x="2013" y="409"/>
                    <a:pt x="2025" y="361"/>
                  </a:cubicBezTo>
                  <a:cubicBezTo>
                    <a:pt x="2096" y="159"/>
                    <a:pt x="1882" y="28"/>
                    <a:pt x="1715" y="4"/>
                  </a:cubicBezTo>
                  <a:cubicBezTo>
                    <a:pt x="1694" y="2"/>
                    <a:pt x="1673" y="0"/>
                    <a:pt x="16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2"/>
            <p:cNvSpPr/>
            <p:nvPr/>
          </p:nvSpPr>
          <p:spPr>
            <a:xfrm rot="-671540">
              <a:off x="1725804" y="3350002"/>
              <a:ext cx="148417" cy="255013"/>
            </a:xfrm>
            <a:custGeom>
              <a:rect b="b" l="l" r="r" t="t"/>
              <a:pathLst>
                <a:path extrusionOk="0" h="3500" w="2037">
                  <a:moveTo>
                    <a:pt x="1688" y="0"/>
                  </a:moveTo>
                  <a:cubicBezTo>
                    <a:pt x="1599" y="0"/>
                    <a:pt x="1514" y="42"/>
                    <a:pt x="1465" y="140"/>
                  </a:cubicBezTo>
                  <a:cubicBezTo>
                    <a:pt x="1358" y="366"/>
                    <a:pt x="1370" y="652"/>
                    <a:pt x="1346" y="890"/>
                  </a:cubicBezTo>
                  <a:cubicBezTo>
                    <a:pt x="1322" y="1104"/>
                    <a:pt x="1298" y="1330"/>
                    <a:pt x="1262" y="1557"/>
                  </a:cubicBezTo>
                  <a:cubicBezTo>
                    <a:pt x="1203" y="1973"/>
                    <a:pt x="1120" y="2414"/>
                    <a:pt x="929" y="2807"/>
                  </a:cubicBezTo>
                  <a:cubicBezTo>
                    <a:pt x="929" y="2807"/>
                    <a:pt x="929" y="2819"/>
                    <a:pt x="905" y="2819"/>
                  </a:cubicBezTo>
                  <a:cubicBezTo>
                    <a:pt x="893" y="2795"/>
                    <a:pt x="881" y="2747"/>
                    <a:pt x="869" y="2747"/>
                  </a:cubicBezTo>
                  <a:cubicBezTo>
                    <a:pt x="774" y="2533"/>
                    <a:pt x="750" y="2295"/>
                    <a:pt x="703" y="2092"/>
                  </a:cubicBezTo>
                  <a:cubicBezTo>
                    <a:pt x="643" y="1866"/>
                    <a:pt x="596" y="1628"/>
                    <a:pt x="572" y="1402"/>
                  </a:cubicBezTo>
                  <a:cubicBezTo>
                    <a:pt x="548" y="1283"/>
                    <a:pt x="524" y="1152"/>
                    <a:pt x="512" y="1033"/>
                  </a:cubicBezTo>
                  <a:cubicBezTo>
                    <a:pt x="488" y="914"/>
                    <a:pt x="488" y="783"/>
                    <a:pt x="453" y="664"/>
                  </a:cubicBezTo>
                  <a:cubicBezTo>
                    <a:pt x="423" y="570"/>
                    <a:pt x="345" y="525"/>
                    <a:pt x="266" y="525"/>
                  </a:cubicBezTo>
                  <a:cubicBezTo>
                    <a:pt x="184" y="525"/>
                    <a:pt x="102" y="573"/>
                    <a:pt x="72" y="664"/>
                  </a:cubicBezTo>
                  <a:cubicBezTo>
                    <a:pt x="0" y="854"/>
                    <a:pt x="12" y="1128"/>
                    <a:pt x="12" y="1342"/>
                  </a:cubicBezTo>
                  <a:cubicBezTo>
                    <a:pt x="12" y="1569"/>
                    <a:pt x="36" y="1795"/>
                    <a:pt x="60" y="2021"/>
                  </a:cubicBezTo>
                  <a:cubicBezTo>
                    <a:pt x="96" y="2259"/>
                    <a:pt x="131" y="2473"/>
                    <a:pt x="191" y="2712"/>
                  </a:cubicBezTo>
                  <a:cubicBezTo>
                    <a:pt x="250" y="2926"/>
                    <a:pt x="310" y="3128"/>
                    <a:pt x="465" y="3295"/>
                  </a:cubicBezTo>
                  <a:cubicBezTo>
                    <a:pt x="578" y="3428"/>
                    <a:pt x="752" y="3500"/>
                    <a:pt x="933" y="3500"/>
                  </a:cubicBezTo>
                  <a:cubicBezTo>
                    <a:pt x="979" y="3500"/>
                    <a:pt x="1026" y="3495"/>
                    <a:pt x="1072" y="3485"/>
                  </a:cubicBezTo>
                  <a:cubicBezTo>
                    <a:pt x="1310" y="3426"/>
                    <a:pt x="1429" y="3224"/>
                    <a:pt x="1524" y="3009"/>
                  </a:cubicBezTo>
                  <a:cubicBezTo>
                    <a:pt x="1679" y="2604"/>
                    <a:pt x="1798" y="2200"/>
                    <a:pt x="1882" y="1747"/>
                  </a:cubicBezTo>
                  <a:cubicBezTo>
                    <a:pt x="1917" y="1497"/>
                    <a:pt x="1953" y="1247"/>
                    <a:pt x="1965" y="985"/>
                  </a:cubicBezTo>
                  <a:cubicBezTo>
                    <a:pt x="1977" y="866"/>
                    <a:pt x="1977" y="747"/>
                    <a:pt x="2001" y="628"/>
                  </a:cubicBezTo>
                  <a:cubicBezTo>
                    <a:pt x="2024" y="497"/>
                    <a:pt x="2036" y="354"/>
                    <a:pt x="2001" y="211"/>
                  </a:cubicBezTo>
                  <a:cubicBezTo>
                    <a:pt x="1952" y="85"/>
                    <a:pt x="1816"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2"/>
            <p:cNvSpPr/>
            <p:nvPr/>
          </p:nvSpPr>
          <p:spPr>
            <a:xfrm rot="-671540">
              <a:off x="1876524" y="3302899"/>
              <a:ext cx="137998" cy="273883"/>
            </a:xfrm>
            <a:custGeom>
              <a:rect b="b" l="l" r="r" t="t"/>
              <a:pathLst>
                <a:path extrusionOk="0" h="3759" w="1894">
                  <a:moveTo>
                    <a:pt x="1060" y="1318"/>
                  </a:moveTo>
                  <a:cubicBezTo>
                    <a:pt x="1096" y="1568"/>
                    <a:pt x="1132" y="1829"/>
                    <a:pt x="1155" y="2103"/>
                  </a:cubicBezTo>
                  <a:cubicBezTo>
                    <a:pt x="1120" y="2115"/>
                    <a:pt x="1096" y="2115"/>
                    <a:pt x="1096" y="2115"/>
                  </a:cubicBezTo>
                  <a:cubicBezTo>
                    <a:pt x="1036" y="2127"/>
                    <a:pt x="965" y="2151"/>
                    <a:pt x="905" y="2163"/>
                  </a:cubicBezTo>
                  <a:cubicBezTo>
                    <a:pt x="894" y="2163"/>
                    <a:pt x="858" y="2175"/>
                    <a:pt x="846" y="2175"/>
                  </a:cubicBezTo>
                  <a:cubicBezTo>
                    <a:pt x="858" y="2127"/>
                    <a:pt x="858" y="2103"/>
                    <a:pt x="882" y="2056"/>
                  </a:cubicBezTo>
                  <a:cubicBezTo>
                    <a:pt x="941" y="1806"/>
                    <a:pt x="1001" y="1568"/>
                    <a:pt x="1060" y="1318"/>
                  </a:cubicBezTo>
                  <a:close/>
                  <a:moveTo>
                    <a:pt x="822" y="2758"/>
                  </a:moveTo>
                  <a:cubicBezTo>
                    <a:pt x="820" y="2758"/>
                    <a:pt x="817" y="2758"/>
                    <a:pt x="815" y="2758"/>
                  </a:cubicBezTo>
                  <a:lnTo>
                    <a:pt x="815" y="2758"/>
                  </a:lnTo>
                  <a:cubicBezTo>
                    <a:pt x="808" y="2760"/>
                    <a:pt x="802" y="2761"/>
                    <a:pt x="796" y="2762"/>
                  </a:cubicBezTo>
                  <a:lnTo>
                    <a:pt x="796" y="2762"/>
                  </a:lnTo>
                  <a:lnTo>
                    <a:pt x="822" y="2758"/>
                  </a:lnTo>
                  <a:close/>
                  <a:moveTo>
                    <a:pt x="796" y="2762"/>
                  </a:moveTo>
                  <a:lnTo>
                    <a:pt x="739" y="2770"/>
                  </a:lnTo>
                  <a:cubicBezTo>
                    <a:pt x="758" y="2768"/>
                    <a:pt x="777" y="2765"/>
                    <a:pt x="796" y="2762"/>
                  </a:cubicBezTo>
                  <a:close/>
                  <a:moveTo>
                    <a:pt x="1063" y="0"/>
                  </a:moveTo>
                  <a:cubicBezTo>
                    <a:pt x="1028" y="0"/>
                    <a:pt x="995" y="6"/>
                    <a:pt x="965" y="20"/>
                  </a:cubicBezTo>
                  <a:cubicBezTo>
                    <a:pt x="643" y="151"/>
                    <a:pt x="584" y="448"/>
                    <a:pt x="489" y="758"/>
                  </a:cubicBezTo>
                  <a:cubicBezTo>
                    <a:pt x="405" y="1056"/>
                    <a:pt x="322" y="1377"/>
                    <a:pt x="262" y="1687"/>
                  </a:cubicBezTo>
                  <a:cubicBezTo>
                    <a:pt x="191" y="1996"/>
                    <a:pt x="132" y="2330"/>
                    <a:pt x="84" y="2639"/>
                  </a:cubicBezTo>
                  <a:cubicBezTo>
                    <a:pt x="48" y="2961"/>
                    <a:pt x="1" y="3282"/>
                    <a:pt x="72" y="3604"/>
                  </a:cubicBezTo>
                  <a:cubicBezTo>
                    <a:pt x="99" y="3703"/>
                    <a:pt x="189" y="3759"/>
                    <a:pt x="280" y="3759"/>
                  </a:cubicBezTo>
                  <a:cubicBezTo>
                    <a:pt x="351" y="3759"/>
                    <a:pt x="423" y="3725"/>
                    <a:pt x="465" y="3651"/>
                  </a:cubicBezTo>
                  <a:cubicBezTo>
                    <a:pt x="596" y="3401"/>
                    <a:pt x="643" y="3127"/>
                    <a:pt x="703" y="2842"/>
                  </a:cubicBezTo>
                  <a:cubicBezTo>
                    <a:pt x="703" y="2818"/>
                    <a:pt x="715" y="2806"/>
                    <a:pt x="715" y="2770"/>
                  </a:cubicBezTo>
                  <a:cubicBezTo>
                    <a:pt x="737" y="2770"/>
                    <a:pt x="780" y="2760"/>
                    <a:pt x="815" y="2758"/>
                  </a:cubicBezTo>
                  <a:lnTo>
                    <a:pt x="815" y="2758"/>
                  </a:lnTo>
                  <a:cubicBezTo>
                    <a:pt x="908" y="2740"/>
                    <a:pt x="1002" y="2708"/>
                    <a:pt x="1096" y="2699"/>
                  </a:cubicBezTo>
                  <a:cubicBezTo>
                    <a:pt x="1120" y="2699"/>
                    <a:pt x="1132" y="2699"/>
                    <a:pt x="1155" y="2687"/>
                  </a:cubicBezTo>
                  <a:cubicBezTo>
                    <a:pt x="1179" y="2937"/>
                    <a:pt x="1191" y="3187"/>
                    <a:pt x="1215" y="3437"/>
                  </a:cubicBezTo>
                  <a:cubicBezTo>
                    <a:pt x="1236" y="3586"/>
                    <a:pt x="1402" y="3679"/>
                    <a:pt x="1547" y="3679"/>
                  </a:cubicBezTo>
                  <a:cubicBezTo>
                    <a:pt x="1564" y="3679"/>
                    <a:pt x="1580" y="3677"/>
                    <a:pt x="1596" y="3675"/>
                  </a:cubicBezTo>
                  <a:cubicBezTo>
                    <a:pt x="1751" y="3651"/>
                    <a:pt x="1870" y="3520"/>
                    <a:pt x="1870" y="3353"/>
                  </a:cubicBezTo>
                  <a:cubicBezTo>
                    <a:pt x="1894" y="3056"/>
                    <a:pt x="1846" y="2758"/>
                    <a:pt x="1834" y="2472"/>
                  </a:cubicBezTo>
                  <a:cubicBezTo>
                    <a:pt x="1810" y="2222"/>
                    <a:pt x="1798" y="1972"/>
                    <a:pt x="1775" y="1699"/>
                  </a:cubicBezTo>
                  <a:cubicBezTo>
                    <a:pt x="1715" y="1163"/>
                    <a:pt x="1608" y="663"/>
                    <a:pt x="1358" y="163"/>
                  </a:cubicBezTo>
                  <a:cubicBezTo>
                    <a:pt x="1312" y="71"/>
                    <a:pt x="1181"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2"/>
            <p:cNvSpPr/>
            <p:nvPr/>
          </p:nvSpPr>
          <p:spPr>
            <a:xfrm rot="-671540">
              <a:off x="2024468" y="3289012"/>
              <a:ext cx="136104" cy="232717"/>
            </a:xfrm>
            <a:custGeom>
              <a:rect b="b" l="l" r="r" t="t"/>
              <a:pathLst>
                <a:path extrusionOk="0" h="3194" w="1868">
                  <a:moveTo>
                    <a:pt x="985" y="0"/>
                  </a:moveTo>
                  <a:cubicBezTo>
                    <a:pt x="595" y="0"/>
                    <a:pt x="365" y="457"/>
                    <a:pt x="238" y="774"/>
                  </a:cubicBezTo>
                  <a:cubicBezTo>
                    <a:pt x="72" y="1191"/>
                    <a:pt x="0" y="1631"/>
                    <a:pt x="60" y="2072"/>
                  </a:cubicBezTo>
                  <a:cubicBezTo>
                    <a:pt x="119" y="2477"/>
                    <a:pt x="298" y="2917"/>
                    <a:pt x="679" y="3108"/>
                  </a:cubicBezTo>
                  <a:cubicBezTo>
                    <a:pt x="785" y="3166"/>
                    <a:pt x="903" y="3194"/>
                    <a:pt x="1022" y="3194"/>
                  </a:cubicBezTo>
                  <a:cubicBezTo>
                    <a:pt x="1171" y="3194"/>
                    <a:pt x="1321" y="3151"/>
                    <a:pt x="1453" y="3072"/>
                  </a:cubicBezTo>
                  <a:cubicBezTo>
                    <a:pt x="1679" y="2929"/>
                    <a:pt x="1846" y="2679"/>
                    <a:pt x="1858" y="2429"/>
                  </a:cubicBezTo>
                  <a:cubicBezTo>
                    <a:pt x="1867" y="2340"/>
                    <a:pt x="1787" y="2251"/>
                    <a:pt x="1691" y="2251"/>
                  </a:cubicBezTo>
                  <a:cubicBezTo>
                    <a:pt x="1671" y="2251"/>
                    <a:pt x="1651" y="2254"/>
                    <a:pt x="1631" y="2262"/>
                  </a:cubicBezTo>
                  <a:cubicBezTo>
                    <a:pt x="1453" y="2322"/>
                    <a:pt x="1322" y="2477"/>
                    <a:pt x="1155" y="2560"/>
                  </a:cubicBezTo>
                  <a:cubicBezTo>
                    <a:pt x="1106" y="2587"/>
                    <a:pt x="1067" y="2602"/>
                    <a:pt x="1031" y="2602"/>
                  </a:cubicBezTo>
                  <a:cubicBezTo>
                    <a:pt x="988" y="2602"/>
                    <a:pt x="950" y="2581"/>
                    <a:pt x="905" y="2536"/>
                  </a:cubicBezTo>
                  <a:cubicBezTo>
                    <a:pt x="679" y="2310"/>
                    <a:pt x="595" y="1965"/>
                    <a:pt x="607" y="1655"/>
                  </a:cubicBezTo>
                  <a:cubicBezTo>
                    <a:pt x="619" y="1465"/>
                    <a:pt x="655" y="1286"/>
                    <a:pt x="715" y="1108"/>
                  </a:cubicBezTo>
                  <a:cubicBezTo>
                    <a:pt x="774" y="941"/>
                    <a:pt x="822" y="762"/>
                    <a:pt x="917" y="607"/>
                  </a:cubicBezTo>
                  <a:cubicBezTo>
                    <a:pt x="953" y="553"/>
                    <a:pt x="1024" y="492"/>
                    <a:pt x="1092" y="492"/>
                  </a:cubicBezTo>
                  <a:cubicBezTo>
                    <a:pt x="1114" y="492"/>
                    <a:pt x="1135" y="498"/>
                    <a:pt x="1155" y="512"/>
                  </a:cubicBezTo>
                  <a:cubicBezTo>
                    <a:pt x="1250" y="560"/>
                    <a:pt x="1286" y="750"/>
                    <a:pt x="1322" y="846"/>
                  </a:cubicBezTo>
                  <a:cubicBezTo>
                    <a:pt x="1340" y="895"/>
                    <a:pt x="1384" y="922"/>
                    <a:pt x="1423" y="922"/>
                  </a:cubicBezTo>
                  <a:cubicBezTo>
                    <a:pt x="1461" y="922"/>
                    <a:pt x="1495" y="898"/>
                    <a:pt x="1500" y="846"/>
                  </a:cubicBezTo>
                  <a:cubicBezTo>
                    <a:pt x="1548" y="536"/>
                    <a:pt x="1500" y="131"/>
                    <a:pt x="1143" y="24"/>
                  </a:cubicBezTo>
                  <a:cubicBezTo>
                    <a:pt x="1088" y="8"/>
                    <a:pt x="1035" y="0"/>
                    <a:pt x="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2"/>
            <p:cNvSpPr/>
            <p:nvPr/>
          </p:nvSpPr>
          <p:spPr>
            <a:xfrm rot="-671540">
              <a:off x="2155819" y="3276857"/>
              <a:ext cx="123280" cy="218874"/>
            </a:xfrm>
            <a:custGeom>
              <a:rect b="b" l="l" r="r" t="t"/>
              <a:pathLst>
                <a:path extrusionOk="0" h="3004" w="1692">
                  <a:moveTo>
                    <a:pt x="943" y="1"/>
                  </a:moveTo>
                  <a:cubicBezTo>
                    <a:pt x="529" y="1"/>
                    <a:pt x="313" y="438"/>
                    <a:pt x="191" y="782"/>
                  </a:cubicBezTo>
                  <a:cubicBezTo>
                    <a:pt x="72" y="1127"/>
                    <a:pt x="1" y="1496"/>
                    <a:pt x="48" y="1865"/>
                  </a:cubicBezTo>
                  <a:cubicBezTo>
                    <a:pt x="96" y="2246"/>
                    <a:pt x="227" y="2734"/>
                    <a:pt x="572" y="2937"/>
                  </a:cubicBezTo>
                  <a:cubicBezTo>
                    <a:pt x="649" y="2984"/>
                    <a:pt x="726" y="3003"/>
                    <a:pt x="802" y="3003"/>
                  </a:cubicBezTo>
                  <a:cubicBezTo>
                    <a:pt x="995" y="3003"/>
                    <a:pt x="1180" y="2875"/>
                    <a:pt x="1334" y="2746"/>
                  </a:cubicBezTo>
                  <a:cubicBezTo>
                    <a:pt x="1513" y="2580"/>
                    <a:pt x="1691" y="2365"/>
                    <a:pt x="1680" y="2103"/>
                  </a:cubicBezTo>
                  <a:cubicBezTo>
                    <a:pt x="1659" y="1973"/>
                    <a:pt x="1571" y="1893"/>
                    <a:pt x="1473" y="1893"/>
                  </a:cubicBezTo>
                  <a:cubicBezTo>
                    <a:pt x="1454" y="1893"/>
                    <a:pt x="1436" y="1895"/>
                    <a:pt x="1418" y="1901"/>
                  </a:cubicBezTo>
                  <a:cubicBezTo>
                    <a:pt x="1227" y="1949"/>
                    <a:pt x="1060" y="2080"/>
                    <a:pt x="918" y="2210"/>
                  </a:cubicBezTo>
                  <a:cubicBezTo>
                    <a:pt x="882" y="2246"/>
                    <a:pt x="858" y="2258"/>
                    <a:pt x="846" y="2282"/>
                  </a:cubicBezTo>
                  <a:lnTo>
                    <a:pt x="799" y="2199"/>
                  </a:lnTo>
                  <a:cubicBezTo>
                    <a:pt x="787" y="2187"/>
                    <a:pt x="787" y="2163"/>
                    <a:pt x="787" y="2163"/>
                  </a:cubicBezTo>
                  <a:cubicBezTo>
                    <a:pt x="787" y="2151"/>
                    <a:pt x="763" y="2139"/>
                    <a:pt x="763" y="2127"/>
                  </a:cubicBezTo>
                  <a:cubicBezTo>
                    <a:pt x="739" y="2044"/>
                    <a:pt x="727" y="1972"/>
                    <a:pt x="703" y="1901"/>
                  </a:cubicBezTo>
                  <a:cubicBezTo>
                    <a:pt x="691" y="1794"/>
                    <a:pt x="679" y="1603"/>
                    <a:pt x="691" y="1448"/>
                  </a:cubicBezTo>
                  <a:cubicBezTo>
                    <a:pt x="703" y="1329"/>
                    <a:pt x="739" y="1175"/>
                    <a:pt x="787" y="1020"/>
                  </a:cubicBezTo>
                  <a:cubicBezTo>
                    <a:pt x="821" y="881"/>
                    <a:pt x="856" y="764"/>
                    <a:pt x="957" y="648"/>
                  </a:cubicBezTo>
                  <a:lnTo>
                    <a:pt x="957" y="648"/>
                  </a:lnTo>
                  <a:cubicBezTo>
                    <a:pt x="957" y="648"/>
                    <a:pt x="958" y="648"/>
                    <a:pt x="958" y="648"/>
                  </a:cubicBezTo>
                  <a:cubicBezTo>
                    <a:pt x="962" y="648"/>
                    <a:pt x="971" y="645"/>
                    <a:pt x="977" y="639"/>
                  </a:cubicBezTo>
                  <a:cubicBezTo>
                    <a:pt x="1001" y="770"/>
                    <a:pt x="1025" y="889"/>
                    <a:pt x="1108" y="1008"/>
                  </a:cubicBezTo>
                  <a:cubicBezTo>
                    <a:pt x="1129" y="1033"/>
                    <a:pt x="1155" y="1043"/>
                    <a:pt x="1182" y="1043"/>
                  </a:cubicBezTo>
                  <a:cubicBezTo>
                    <a:pt x="1232" y="1043"/>
                    <a:pt x="1283" y="1007"/>
                    <a:pt x="1299" y="960"/>
                  </a:cubicBezTo>
                  <a:cubicBezTo>
                    <a:pt x="1358" y="817"/>
                    <a:pt x="1441" y="651"/>
                    <a:pt x="1441" y="484"/>
                  </a:cubicBezTo>
                  <a:cubicBezTo>
                    <a:pt x="1441" y="246"/>
                    <a:pt x="1275" y="44"/>
                    <a:pt x="1037" y="8"/>
                  </a:cubicBezTo>
                  <a:cubicBezTo>
                    <a:pt x="1004" y="3"/>
                    <a:pt x="973" y="1"/>
                    <a:pt x="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2"/>
            <p:cNvSpPr/>
            <p:nvPr/>
          </p:nvSpPr>
          <p:spPr>
            <a:xfrm rot="-671540">
              <a:off x="2278332" y="3230491"/>
              <a:ext cx="141423" cy="251661"/>
            </a:xfrm>
            <a:custGeom>
              <a:rect b="b" l="l" r="r" t="t"/>
              <a:pathLst>
                <a:path extrusionOk="0" h="3454" w="1941">
                  <a:moveTo>
                    <a:pt x="774" y="0"/>
                  </a:moveTo>
                  <a:cubicBezTo>
                    <a:pt x="655" y="0"/>
                    <a:pt x="536" y="24"/>
                    <a:pt x="417" y="48"/>
                  </a:cubicBezTo>
                  <a:cubicBezTo>
                    <a:pt x="393" y="48"/>
                    <a:pt x="357" y="60"/>
                    <a:pt x="334" y="83"/>
                  </a:cubicBezTo>
                  <a:cubicBezTo>
                    <a:pt x="322" y="83"/>
                    <a:pt x="286" y="95"/>
                    <a:pt x="274" y="107"/>
                  </a:cubicBezTo>
                  <a:cubicBezTo>
                    <a:pt x="226" y="119"/>
                    <a:pt x="167" y="167"/>
                    <a:pt x="143" y="202"/>
                  </a:cubicBezTo>
                  <a:cubicBezTo>
                    <a:pt x="125" y="214"/>
                    <a:pt x="116" y="220"/>
                    <a:pt x="113" y="220"/>
                  </a:cubicBezTo>
                  <a:cubicBezTo>
                    <a:pt x="110" y="220"/>
                    <a:pt x="113" y="214"/>
                    <a:pt x="119" y="202"/>
                  </a:cubicBezTo>
                  <a:lnTo>
                    <a:pt x="119" y="202"/>
                  </a:lnTo>
                  <a:lnTo>
                    <a:pt x="95" y="226"/>
                  </a:lnTo>
                  <a:cubicBezTo>
                    <a:pt x="36" y="298"/>
                    <a:pt x="0" y="417"/>
                    <a:pt x="95" y="500"/>
                  </a:cubicBezTo>
                  <a:cubicBezTo>
                    <a:pt x="119" y="512"/>
                    <a:pt x="143" y="524"/>
                    <a:pt x="167" y="560"/>
                  </a:cubicBezTo>
                  <a:cubicBezTo>
                    <a:pt x="156" y="544"/>
                    <a:pt x="153" y="535"/>
                    <a:pt x="156" y="535"/>
                  </a:cubicBezTo>
                  <a:cubicBezTo>
                    <a:pt x="160" y="535"/>
                    <a:pt x="176" y="550"/>
                    <a:pt x="203" y="583"/>
                  </a:cubicBezTo>
                  <a:cubicBezTo>
                    <a:pt x="215" y="595"/>
                    <a:pt x="238" y="595"/>
                    <a:pt x="262" y="619"/>
                  </a:cubicBezTo>
                  <a:cubicBezTo>
                    <a:pt x="267" y="619"/>
                    <a:pt x="280" y="623"/>
                    <a:pt x="291" y="626"/>
                  </a:cubicBezTo>
                  <a:lnTo>
                    <a:pt x="291" y="626"/>
                  </a:lnTo>
                  <a:cubicBezTo>
                    <a:pt x="343" y="645"/>
                    <a:pt x="388" y="655"/>
                    <a:pt x="453" y="655"/>
                  </a:cubicBezTo>
                  <a:cubicBezTo>
                    <a:pt x="548" y="655"/>
                    <a:pt x="631" y="679"/>
                    <a:pt x="715" y="679"/>
                  </a:cubicBezTo>
                  <a:cubicBezTo>
                    <a:pt x="715" y="798"/>
                    <a:pt x="715" y="893"/>
                    <a:pt x="703" y="1000"/>
                  </a:cubicBezTo>
                  <a:cubicBezTo>
                    <a:pt x="691" y="1226"/>
                    <a:pt x="679" y="1429"/>
                    <a:pt x="679" y="1655"/>
                  </a:cubicBezTo>
                  <a:cubicBezTo>
                    <a:pt x="655" y="2048"/>
                    <a:pt x="643" y="2441"/>
                    <a:pt x="643" y="2834"/>
                  </a:cubicBezTo>
                  <a:cubicBezTo>
                    <a:pt x="619" y="2834"/>
                    <a:pt x="572" y="2846"/>
                    <a:pt x="536" y="2846"/>
                  </a:cubicBezTo>
                  <a:cubicBezTo>
                    <a:pt x="500" y="2846"/>
                    <a:pt x="453" y="2858"/>
                    <a:pt x="405" y="2858"/>
                  </a:cubicBezTo>
                  <a:cubicBezTo>
                    <a:pt x="393" y="2858"/>
                    <a:pt x="393" y="2858"/>
                    <a:pt x="381" y="2881"/>
                  </a:cubicBezTo>
                  <a:cubicBezTo>
                    <a:pt x="334" y="2881"/>
                    <a:pt x="274" y="2881"/>
                    <a:pt x="226" y="2905"/>
                  </a:cubicBezTo>
                  <a:cubicBezTo>
                    <a:pt x="155" y="2941"/>
                    <a:pt x="95" y="3012"/>
                    <a:pt x="84" y="3072"/>
                  </a:cubicBezTo>
                  <a:cubicBezTo>
                    <a:pt x="48" y="3239"/>
                    <a:pt x="155" y="3381"/>
                    <a:pt x="298" y="3429"/>
                  </a:cubicBezTo>
                  <a:cubicBezTo>
                    <a:pt x="361" y="3447"/>
                    <a:pt x="427" y="3453"/>
                    <a:pt x="494" y="3453"/>
                  </a:cubicBezTo>
                  <a:cubicBezTo>
                    <a:pt x="605" y="3453"/>
                    <a:pt x="718" y="3436"/>
                    <a:pt x="822" y="3429"/>
                  </a:cubicBezTo>
                  <a:cubicBezTo>
                    <a:pt x="988" y="3417"/>
                    <a:pt x="1155" y="3393"/>
                    <a:pt x="1310" y="3370"/>
                  </a:cubicBezTo>
                  <a:cubicBezTo>
                    <a:pt x="1524" y="3334"/>
                    <a:pt x="1810" y="3334"/>
                    <a:pt x="1929" y="3120"/>
                  </a:cubicBezTo>
                  <a:cubicBezTo>
                    <a:pt x="1941" y="3024"/>
                    <a:pt x="1929" y="2893"/>
                    <a:pt x="1846" y="2822"/>
                  </a:cubicBezTo>
                  <a:cubicBezTo>
                    <a:pt x="1774" y="2739"/>
                    <a:pt x="1643" y="2703"/>
                    <a:pt x="1536" y="2703"/>
                  </a:cubicBezTo>
                  <a:cubicBezTo>
                    <a:pt x="1465" y="2703"/>
                    <a:pt x="1381" y="2715"/>
                    <a:pt x="1298" y="2727"/>
                  </a:cubicBezTo>
                  <a:cubicBezTo>
                    <a:pt x="1298" y="2369"/>
                    <a:pt x="1286" y="2000"/>
                    <a:pt x="1298" y="1643"/>
                  </a:cubicBezTo>
                  <a:cubicBezTo>
                    <a:pt x="1298" y="1429"/>
                    <a:pt x="1322" y="1226"/>
                    <a:pt x="1322" y="1012"/>
                  </a:cubicBezTo>
                  <a:cubicBezTo>
                    <a:pt x="1322" y="917"/>
                    <a:pt x="1334" y="810"/>
                    <a:pt x="1334" y="703"/>
                  </a:cubicBezTo>
                  <a:lnTo>
                    <a:pt x="1358" y="703"/>
                  </a:lnTo>
                  <a:cubicBezTo>
                    <a:pt x="1524" y="703"/>
                    <a:pt x="1655" y="583"/>
                    <a:pt x="1667" y="417"/>
                  </a:cubicBezTo>
                  <a:cubicBezTo>
                    <a:pt x="1691" y="262"/>
                    <a:pt x="1596" y="107"/>
                    <a:pt x="1453" y="60"/>
                  </a:cubicBezTo>
                  <a:cubicBezTo>
                    <a:pt x="1334" y="36"/>
                    <a:pt x="1215" y="36"/>
                    <a:pt x="1096" y="24"/>
                  </a:cubicBezTo>
                  <a:cubicBezTo>
                    <a:pt x="988" y="24"/>
                    <a:pt x="881"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2"/>
            <p:cNvSpPr/>
            <p:nvPr/>
          </p:nvSpPr>
          <p:spPr>
            <a:xfrm rot="-671540">
              <a:off x="2425535" y="3157547"/>
              <a:ext cx="174429" cy="282408"/>
            </a:xfrm>
            <a:custGeom>
              <a:rect b="b" l="l" r="r" t="t"/>
              <a:pathLst>
                <a:path extrusionOk="0" h="3876" w="2394">
                  <a:moveTo>
                    <a:pt x="1980" y="0"/>
                  </a:moveTo>
                  <a:cubicBezTo>
                    <a:pt x="1917" y="0"/>
                    <a:pt x="1854" y="23"/>
                    <a:pt x="1798" y="74"/>
                  </a:cubicBezTo>
                  <a:cubicBezTo>
                    <a:pt x="1584" y="300"/>
                    <a:pt x="1620" y="669"/>
                    <a:pt x="1608" y="967"/>
                  </a:cubicBezTo>
                  <a:cubicBezTo>
                    <a:pt x="1596" y="1264"/>
                    <a:pt x="1572" y="1550"/>
                    <a:pt x="1548" y="1848"/>
                  </a:cubicBezTo>
                  <a:cubicBezTo>
                    <a:pt x="1536" y="1967"/>
                    <a:pt x="1536" y="2086"/>
                    <a:pt x="1524" y="2205"/>
                  </a:cubicBezTo>
                  <a:cubicBezTo>
                    <a:pt x="1489" y="2098"/>
                    <a:pt x="1465" y="2015"/>
                    <a:pt x="1429" y="1907"/>
                  </a:cubicBezTo>
                  <a:cubicBezTo>
                    <a:pt x="1346" y="1645"/>
                    <a:pt x="1251" y="1384"/>
                    <a:pt x="1167" y="1122"/>
                  </a:cubicBezTo>
                  <a:cubicBezTo>
                    <a:pt x="1096" y="883"/>
                    <a:pt x="989" y="514"/>
                    <a:pt x="715" y="431"/>
                  </a:cubicBezTo>
                  <a:cubicBezTo>
                    <a:pt x="701" y="428"/>
                    <a:pt x="687" y="427"/>
                    <a:pt x="673" y="427"/>
                  </a:cubicBezTo>
                  <a:cubicBezTo>
                    <a:pt x="628" y="427"/>
                    <a:pt x="587" y="442"/>
                    <a:pt x="560" y="479"/>
                  </a:cubicBezTo>
                  <a:cubicBezTo>
                    <a:pt x="535" y="464"/>
                    <a:pt x="507" y="455"/>
                    <a:pt x="477" y="455"/>
                  </a:cubicBezTo>
                  <a:cubicBezTo>
                    <a:pt x="436" y="455"/>
                    <a:pt x="392" y="473"/>
                    <a:pt x="358" y="514"/>
                  </a:cubicBezTo>
                  <a:cubicBezTo>
                    <a:pt x="262" y="610"/>
                    <a:pt x="215" y="705"/>
                    <a:pt x="179" y="836"/>
                  </a:cubicBezTo>
                  <a:cubicBezTo>
                    <a:pt x="155" y="967"/>
                    <a:pt x="143" y="1122"/>
                    <a:pt x="119" y="1253"/>
                  </a:cubicBezTo>
                  <a:cubicBezTo>
                    <a:pt x="96" y="1503"/>
                    <a:pt x="84" y="1765"/>
                    <a:pt x="60" y="2015"/>
                  </a:cubicBezTo>
                  <a:cubicBezTo>
                    <a:pt x="48" y="2265"/>
                    <a:pt x="36" y="2515"/>
                    <a:pt x="36" y="2788"/>
                  </a:cubicBezTo>
                  <a:cubicBezTo>
                    <a:pt x="36" y="3050"/>
                    <a:pt x="0" y="3348"/>
                    <a:pt x="60" y="3610"/>
                  </a:cubicBezTo>
                  <a:cubicBezTo>
                    <a:pt x="96" y="3760"/>
                    <a:pt x="235" y="3838"/>
                    <a:pt x="372" y="3838"/>
                  </a:cubicBezTo>
                  <a:cubicBezTo>
                    <a:pt x="506" y="3838"/>
                    <a:pt x="638" y="3763"/>
                    <a:pt x="667" y="3610"/>
                  </a:cubicBezTo>
                  <a:cubicBezTo>
                    <a:pt x="715" y="3336"/>
                    <a:pt x="691" y="3050"/>
                    <a:pt x="691" y="2788"/>
                  </a:cubicBezTo>
                  <a:cubicBezTo>
                    <a:pt x="691" y="2538"/>
                    <a:pt x="703" y="2300"/>
                    <a:pt x="703" y="2038"/>
                  </a:cubicBezTo>
                  <a:cubicBezTo>
                    <a:pt x="703" y="1967"/>
                    <a:pt x="703" y="1895"/>
                    <a:pt x="715" y="1800"/>
                  </a:cubicBezTo>
                  <a:cubicBezTo>
                    <a:pt x="762" y="1943"/>
                    <a:pt x="786" y="2086"/>
                    <a:pt x="834" y="2217"/>
                  </a:cubicBezTo>
                  <a:cubicBezTo>
                    <a:pt x="905" y="2503"/>
                    <a:pt x="1012" y="2788"/>
                    <a:pt x="1108" y="3074"/>
                  </a:cubicBezTo>
                  <a:cubicBezTo>
                    <a:pt x="1179" y="3324"/>
                    <a:pt x="1251" y="3610"/>
                    <a:pt x="1465" y="3789"/>
                  </a:cubicBezTo>
                  <a:cubicBezTo>
                    <a:pt x="1537" y="3848"/>
                    <a:pt x="1619" y="3876"/>
                    <a:pt x="1698" y="3876"/>
                  </a:cubicBezTo>
                  <a:cubicBezTo>
                    <a:pt x="1839" y="3876"/>
                    <a:pt x="1971" y="3787"/>
                    <a:pt x="2024" y="3634"/>
                  </a:cubicBezTo>
                  <a:cubicBezTo>
                    <a:pt x="2239" y="3098"/>
                    <a:pt x="2203" y="2479"/>
                    <a:pt x="2251" y="1907"/>
                  </a:cubicBezTo>
                  <a:cubicBezTo>
                    <a:pt x="2263" y="1610"/>
                    <a:pt x="2298" y="1324"/>
                    <a:pt x="2310" y="1026"/>
                  </a:cubicBezTo>
                  <a:cubicBezTo>
                    <a:pt x="2298" y="776"/>
                    <a:pt x="2394" y="360"/>
                    <a:pt x="2239" y="133"/>
                  </a:cubicBezTo>
                  <a:cubicBezTo>
                    <a:pt x="2174" y="54"/>
                    <a:pt x="2078" y="0"/>
                    <a:pt x="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2"/>
            <p:cNvSpPr/>
            <p:nvPr/>
          </p:nvSpPr>
          <p:spPr>
            <a:xfrm rot="-671540">
              <a:off x="2612175" y="3148112"/>
              <a:ext cx="144119" cy="242626"/>
            </a:xfrm>
            <a:custGeom>
              <a:rect b="b" l="l" r="r" t="t"/>
              <a:pathLst>
                <a:path extrusionOk="0" h="3330" w="1978">
                  <a:moveTo>
                    <a:pt x="1156" y="1"/>
                  </a:moveTo>
                  <a:cubicBezTo>
                    <a:pt x="680" y="13"/>
                    <a:pt x="358" y="370"/>
                    <a:pt x="191" y="787"/>
                  </a:cubicBezTo>
                  <a:cubicBezTo>
                    <a:pt x="25" y="1215"/>
                    <a:pt x="1" y="1703"/>
                    <a:pt x="61" y="2156"/>
                  </a:cubicBezTo>
                  <a:cubicBezTo>
                    <a:pt x="96" y="2596"/>
                    <a:pt x="263" y="3049"/>
                    <a:pt x="715" y="3239"/>
                  </a:cubicBezTo>
                  <a:cubicBezTo>
                    <a:pt x="849" y="3300"/>
                    <a:pt x="991" y="3330"/>
                    <a:pt x="1131" y="3330"/>
                  </a:cubicBezTo>
                  <a:cubicBezTo>
                    <a:pt x="1241" y="3330"/>
                    <a:pt x="1349" y="3311"/>
                    <a:pt x="1454" y="3275"/>
                  </a:cubicBezTo>
                  <a:cubicBezTo>
                    <a:pt x="1692" y="3180"/>
                    <a:pt x="1930" y="2989"/>
                    <a:pt x="1918" y="2703"/>
                  </a:cubicBezTo>
                  <a:cubicBezTo>
                    <a:pt x="1918" y="2565"/>
                    <a:pt x="1835" y="2451"/>
                    <a:pt x="1725" y="2451"/>
                  </a:cubicBezTo>
                  <a:cubicBezTo>
                    <a:pt x="1703" y="2451"/>
                    <a:pt x="1680" y="2455"/>
                    <a:pt x="1656" y="2465"/>
                  </a:cubicBezTo>
                  <a:cubicBezTo>
                    <a:pt x="1549" y="2501"/>
                    <a:pt x="1454" y="2537"/>
                    <a:pt x="1370" y="2620"/>
                  </a:cubicBezTo>
                  <a:cubicBezTo>
                    <a:pt x="1323" y="2644"/>
                    <a:pt x="1275" y="2680"/>
                    <a:pt x="1227" y="2692"/>
                  </a:cubicBezTo>
                  <a:cubicBezTo>
                    <a:pt x="1191" y="2706"/>
                    <a:pt x="1153" y="2713"/>
                    <a:pt x="1116" y="2713"/>
                  </a:cubicBezTo>
                  <a:cubicBezTo>
                    <a:pt x="1033" y="2713"/>
                    <a:pt x="952" y="2678"/>
                    <a:pt x="894" y="2620"/>
                  </a:cubicBezTo>
                  <a:cubicBezTo>
                    <a:pt x="775" y="2513"/>
                    <a:pt x="727" y="2334"/>
                    <a:pt x="692" y="2180"/>
                  </a:cubicBezTo>
                  <a:cubicBezTo>
                    <a:pt x="680" y="2108"/>
                    <a:pt x="680" y="2037"/>
                    <a:pt x="668" y="1965"/>
                  </a:cubicBezTo>
                  <a:cubicBezTo>
                    <a:pt x="751" y="1965"/>
                    <a:pt x="834" y="1941"/>
                    <a:pt x="918" y="1941"/>
                  </a:cubicBezTo>
                  <a:cubicBezTo>
                    <a:pt x="1013" y="1941"/>
                    <a:pt x="1096" y="1930"/>
                    <a:pt x="1192" y="1930"/>
                  </a:cubicBezTo>
                  <a:cubicBezTo>
                    <a:pt x="1263" y="1930"/>
                    <a:pt x="1323" y="1930"/>
                    <a:pt x="1394" y="1918"/>
                  </a:cubicBezTo>
                  <a:cubicBezTo>
                    <a:pt x="1513" y="1882"/>
                    <a:pt x="1608" y="1811"/>
                    <a:pt x="1632" y="1691"/>
                  </a:cubicBezTo>
                  <a:cubicBezTo>
                    <a:pt x="1668" y="1560"/>
                    <a:pt x="1608" y="1406"/>
                    <a:pt x="1489" y="1346"/>
                  </a:cubicBezTo>
                  <a:cubicBezTo>
                    <a:pt x="1430" y="1322"/>
                    <a:pt x="1370" y="1310"/>
                    <a:pt x="1311" y="1310"/>
                  </a:cubicBezTo>
                  <a:lnTo>
                    <a:pt x="1168" y="1310"/>
                  </a:lnTo>
                  <a:cubicBezTo>
                    <a:pt x="1084" y="1310"/>
                    <a:pt x="989" y="1310"/>
                    <a:pt x="906" y="1322"/>
                  </a:cubicBezTo>
                  <a:cubicBezTo>
                    <a:pt x="834" y="1322"/>
                    <a:pt x="751" y="1334"/>
                    <a:pt x="680" y="1346"/>
                  </a:cubicBezTo>
                  <a:cubicBezTo>
                    <a:pt x="715" y="1084"/>
                    <a:pt x="787" y="787"/>
                    <a:pt x="1013" y="656"/>
                  </a:cubicBezTo>
                  <a:cubicBezTo>
                    <a:pt x="1071" y="620"/>
                    <a:pt x="1133" y="592"/>
                    <a:pt x="1194" y="592"/>
                  </a:cubicBezTo>
                  <a:cubicBezTo>
                    <a:pt x="1234" y="592"/>
                    <a:pt x="1273" y="604"/>
                    <a:pt x="1311" y="632"/>
                  </a:cubicBezTo>
                  <a:cubicBezTo>
                    <a:pt x="1370" y="679"/>
                    <a:pt x="1430" y="739"/>
                    <a:pt x="1489" y="798"/>
                  </a:cubicBezTo>
                  <a:cubicBezTo>
                    <a:pt x="1561" y="870"/>
                    <a:pt x="1632" y="894"/>
                    <a:pt x="1739" y="929"/>
                  </a:cubicBezTo>
                  <a:cubicBezTo>
                    <a:pt x="1754" y="937"/>
                    <a:pt x="1769" y="940"/>
                    <a:pt x="1783" y="940"/>
                  </a:cubicBezTo>
                  <a:cubicBezTo>
                    <a:pt x="1839" y="940"/>
                    <a:pt x="1890" y="891"/>
                    <a:pt x="1918" y="834"/>
                  </a:cubicBezTo>
                  <a:cubicBezTo>
                    <a:pt x="1954" y="727"/>
                    <a:pt x="1977" y="632"/>
                    <a:pt x="1930" y="548"/>
                  </a:cubicBezTo>
                  <a:cubicBezTo>
                    <a:pt x="1906" y="441"/>
                    <a:pt x="1846" y="334"/>
                    <a:pt x="1751" y="251"/>
                  </a:cubicBezTo>
                  <a:cubicBezTo>
                    <a:pt x="1608" y="84"/>
                    <a:pt x="1382" y="1"/>
                    <a:pt x="1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2"/>
            <p:cNvSpPr/>
            <p:nvPr/>
          </p:nvSpPr>
          <p:spPr>
            <a:xfrm rot="-671540">
              <a:off x="1916883" y="3608741"/>
              <a:ext cx="216979" cy="286124"/>
            </a:xfrm>
            <a:custGeom>
              <a:rect b="b" l="l" r="r" t="t"/>
              <a:pathLst>
                <a:path extrusionOk="0" h="3927" w="2978">
                  <a:moveTo>
                    <a:pt x="1837" y="7"/>
                  </a:moveTo>
                  <a:cubicBezTo>
                    <a:pt x="1724" y="7"/>
                    <a:pt x="1608" y="13"/>
                    <a:pt x="1489" y="25"/>
                  </a:cubicBezTo>
                  <a:cubicBezTo>
                    <a:pt x="1263" y="37"/>
                    <a:pt x="1025" y="48"/>
                    <a:pt x="799" y="60"/>
                  </a:cubicBezTo>
                  <a:cubicBezTo>
                    <a:pt x="549" y="84"/>
                    <a:pt x="239" y="48"/>
                    <a:pt x="72" y="287"/>
                  </a:cubicBezTo>
                  <a:cubicBezTo>
                    <a:pt x="1" y="394"/>
                    <a:pt x="37" y="525"/>
                    <a:pt x="120" y="596"/>
                  </a:cubicBezTo>
                  <a:cubicBezTo>
                    <a:pt x="208" y="703"/>
                    <a:pt x="343" y="730"/>
                    <a:pt x="486" y="730"/>
                  </a:cubicBezTo>
                  <a:cubicBezTo>
                    <a:pt x="613" y="730"/>
                    <a:pt x="746" y="709"/>
                    <a:pt x="858" y="703"/>
                  </a:cubicBezTo>
                  <a:cubicBezTo>
                    <a:pt x="965" y="703"/>
                    <a:pt x="1072" y="691"/>
                    <a:pt x="1180" y="691"/>
                  </a:cubicBezTo>
                  <a:cubicBezTo>
                    <a:pt x="1156" y="810"/>
                    <a:pt x="1180" y="929"/>
                    <a:pt x="1156" y="1037"/>
                  </a:cubicBezTo>
                  <a:lnTo>
                    <a:pt x="1156" y="1942"/>
                  </a:lnTo>
                  <a:cubicBezTo>
                    <a:pt x="1156" y="2239"/>
                    <a:pt x="1156" y="2525"/>
                    <a:pt x="1144" y="2823"/>
                  </a:cubicBezTo>
                  <a:cubicBezTo>
                    <a:pt x="1144" y="3120"/>
                    <a:pt x="1084" y="3489"/>
                    <a:pt x="1251" y="3775"/>
                  </a:cubicBezTo>
                  <a:cubicBezTo>
                    <a:pt x="1311" y="3876"/>
                    <a:pt x="1418" y="3927"/>
                    <a:pt x="1525" y="3927"/>
                  </a:cubicBezTo>
                  <a:cubicBezTo>
                    <a:pt x="1632" y="3927"/>
                    <a:pt x="1739" y="3876"/>
                    <a:pt x="1799" y="3775"/>
                  </a:cubicBezTo>
                  <a:cubicBezTo>
                    <a:pt x="1954" y="3501"/>
                    <a:pt x="1894" y="3144"/>
                    <a:pt x="1894" y="2858"/>
                  </a:cubicBezTo>
                  <a:cubicBezTo>
                    <a:pt x="1870" y="2561"/>
                    <a:pt x="1858" y="2251"/>
                    <a:pt x="1846" y="1953"/>
                  </a:cubicBezTo>
                  <a:cubicBezTo>
                    <a:pt x="1834" y="1656"/>
                    <a:pt x="1811" y="1370"/>
                    <a:pt x="1799" y="1072"/>
                  </a:cubicBezTo>
                  <a:cubicBezTo>
                    <a:pt x="1799" y="953"/>
                    <a:pt x="1787" y="822"/>
                    <a:pt x="1775" y="691"/>
                  </a:cubicBezTo>
                  <a:lnTo>
                    <a:pt x="2144" y="691"/>
                  </a:lnTo>
                  <a:cubicBezTo>
                    <a:pt x="2251" y="691"/>
                    <a:pt x="2346" y="703"/>
                    <a:pt x="2454" y="703"/>
                  </a:cubicBezTo>
                  <a:cubicBezTo>
                    <a:pt x="2512" y="707"/>
                    <a:pt x="2565" y="713"/>
                    <a:pt x="2616" y="713"/>
                  </a:cubicBezTo>
                  <a:cubicBezTo>
                    <a:pt x="2711" y="713"/>
                    <a:pt x="2797" y="693"/>
                    <a:pt x="2882" y="608"/>
                  </a:cubicBezTo>
                  <a:cubicBezTo>
                    <a:pt x="2966" y="501"/>
                    <a:pt x="2977" y="346"/>
                    <a:pt x="2918" y="239"/>
                  </a:cubicBezTo>
                  <a:cubicBezTo>
                    <a:pt x="2787" y="1"/>
                    <a:pt x="2430" y="37"/>
                    <a:pt x="2168" y="25"/>
                  </a:cubicBezTo>
                  <a:cubicBezTo>
                    <a:pt x="2061" y="13"/>
                    <a:pt x="1951" y="7"/>
                    <a:pt x="1837"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2"/>
            <p:cNvSpPr/>
            <p:nvPr/>
          </p:nvSpPr>
          <p:spPr>
            <a:xfrm rot="-671540">
              <a:off x="2139682" y="3567021"/>
              <a:ext cx="154465" cy="267399"/>
            </a:xfrm>
            <a:custGeom>
              <a:rect b="b" l="l" r="r" t="t"/>
              <a:pathLst>
                <a:path extrusionOk="0" h="3670" w="2120">
                  <a:moveTo>
                    <a:pt x="774" y="1"/>
                  </a:moveTo>
                  <a:cubicBezTo>
                    <a:pt x="718" y="1"/>
                    <a:pt x="665" y="16"/>
                    <a:pt x="619" y="50"/>
                  </a:cubicBezTo>
                  <a:lnTo>
                    <a:pt x="548" y="50"/>
                  </a:lnTo>
                  <a:cubicBezTo>
                    <a:pt x="417" y="50"/>
                    <a:pt x="203" y="62"/>
                    <a:pt x="119" y="181"/>
                  </a:cubicBezTo>
                  <a:cubicBezTo>
                    <a:pt x="24" y="300"/>
                    <a:pt x="12" y="443"/>
                    <a:pt x="119" y="562"/>
                  </a:cubicBezTo>
                  <a:cubicBezTo>
                    <a:pt x="191" y="657"/>
                    <a:pt x="369" y="681"/>
                    <a:pt x="500" y="681"/>
                  </a:cubicBezTo>
                  <a:cubicBezTo>
                    <a:pt x="500" y="752"/>
                    <a:pt x="500" y="824"/>
                    <a:pt x="512" y="895"/>
                  </a:cubicBezTo>
                  <a:cubicBezTo>
                    <a:pt x="512" y="1157"/>
                    <a:pt x="536" y="1407"/>
                    <a:pt x="536" y="1657"/>
                  </a:cubicBezTo>
                  <a:cubicBezTo>
                    <a:pt x="536" y="1907"/>
                    <a:pt x="548" y="2169"/>
                    <a:pt x="548" y="2419"/>
                  </a:cubicBezTo>
                  <a:cubicBezTo>
                    <a:pt x="548" y="2598"/>
                    <a:pt x="536" y="2824"/>
                    <a:pt x="560" y="3014"/>
                  </a:cubicBezTo>
                  <a:lnTo>
                    <a:pt x="381" y="3014"/>
                  </a:lnTo>
                  <a:cubicBezTo>
                    <a:pt x="310" y="3014"/>
                    <a:pt x="238" y="3014"/>
                    <a:pt x="179" y="3062"/>
                  </a:cubicBezTo>
                  <a:cubicBezTo>
                    <a:pt x="163" y="3074"/>
                    <a:pt x="149" y="3083"/>
                    <a:pt x="138" y="3090"/>
                  </a:cubicBezTo>
                  <a:lnTo>
                    <a:pt x="138" y="3090"/>
                  </a:lnTo>
                  <a:cubicBezTo>
                    <a:pt x="140" y="3089"/>
                    <a:pt x="142" y="3087"/>
                    <a:pt x="143" y="3086"/>
                  </a:cubicBezTo>
                  <a:lnTo>
                    <a:pt x="143" y="3086"/>
                  </a:lnTo>
                  <a:cubicBezTo>
                    <a:pt x="117" y="3101"/>
                    <a:pt x="105" y="3110"/>
                    <a:pt x="106" y="3110"/>
                  </a:cubicBezTo>
                  <a:cubicBezTo>
                    <a:pt x="107" y="3110"/>
                    <a:pt x="118" y="3104"/>
                    <a:pt x="138" y="3090"/>
                  </a:cubicBezTo>
                  <a:lnTo>
                    <a:pt x="138" y="3090"/>
                  </a:lnTo>
                  <a:cubicBezTo>
                    <a:pt x="124" y="3103"/>
                    <a:pt x="94" y="3123"/>
                    <a:pt x="83" y="3134"/>
                  </a:cubicBezTo>
                  <a:cubicBezTo>
                    <a:pt x="24" y="3181"/>
                    <a:pt x="0" y="3276"/>
                    <a:pt x="24" y="3360"/>
                  </a:cubicBezTo>
                  <a:cubicBezTo>
                    <a:pt x="72" y="3491"/>
                    <a:pt x="143" y="3574"/>
                    <a:pt x="274" y="3622"/>
                  </a:cubicBezTo>
                  <a:cubicBezTo>
                    <a:pt x="369" y="3657"/>
                    <a:pt x="476" y="3669"/>
                    <a:pt x="572" y="3669"/>
                  </a:cubicBezTo>
                  <a:cubicBezTo>
                    <a:pt x="726" y="3669"/>
                    <a:pt x="893" y="3657"/>
                    <a:pt x="1036" y="3634"/>
                  </a:cubicBezTo>
                  <a:cubicBezTo>
                    <a:pt x="1203" y="3622"/>
                    <a:pt x="1369" y="3610"/>
                    <a:pt x="1524" y="3574"/>
                  </a:cubicBezTo>
                  <a:cubicBezTo>
                    <a:pt x="1750" y="3550"/>
                    <a:pt x="2060" y="3550"/>
                    <a:pt x="2119" y="3276"/>
                  </a:cubicBezTo>
                  <a:cubicBezTo>
                    <a:pt x="2108" y="3229"/>
                    <a:pt x="2096" y="3145"/>
                    <a:pt x="2060" y="3074"/>
                  </a:cubicBezTo>
                  <a:cubicBezTo>
                    <a:pt x="2000" y="2967"/>
                    <a:pt x="1917" y="2943"/>
                    <a:pt x="1798" y="2931"/>
                  </a:cubicBezTo>
                  <a:cubicBezTo>
                    <a:pt x="1774" y="2923"/>
                    <a:pt x="1749" y="2921"/>
                    <a:pt x="1723" y="2921"/>
                  </a:cubicBezTo>
                  <a:cubicBezTo>
                    <a:pt x="1672" y="2921"/>
                    <a:pt x="1619" y="2931"/>
                    <a:pt x="1572" y="2931"/>
                  </a:cubicBezTo>
                  <a:cubicBezTo>
                    <a:pt x="1465" y="2943"/>
                    <a:pt x="1369" y="2955"/>
                    <a:pt x="1274" y="2955"/>
                  </a:cubicBezTo>
                  <a:cubicBezTo>
                    <a:pt x="1274" y="2776"/>
                    <a:pt x="1262" y="2598"/>
                    <a:pt x="1262" y="2431"/>
                  </a:cubicBezTo>
                  <a:cubicBezTo>
                    <a:pt x="1262" y="2181"/>
                    <a:pt x="1250" y="1931"/>
                    <a:pt x="1226" y="1681"/>
                  </a:cubicBezTo>
                  <a:cubicBezTo>
                    <a:pt x="1215" y="1419"/>
                    <a:pt x="1203" y="1169"/>
                    <a:pt x="1167" y="919"/>
                  </a:cubicBezTo>
                  <a:cubicBezTo>
                    <a:pt x="1167" y="859"/>
                    <a:pt x="1167" y="788"/>
                    <a:pt x="1155" y="705"/>
                  </a:cubicBezTo>
                  <a:lnTo>
                    <a:pt x="1512" y="705"/>
                  </a:lnTo>
                  <a:cubicBezTo>
                    <a:pt x="1679" y="693"/>
                    <a:pt x="1846" y="574"/>
                    <a:pt x="1846" y="383"/>
                  </a:cubicBezTo>
                  <a:cubicBezTo>
                    <a:pt x="1822" y="205"/>
                    <a:pt x="1703" y="62"/>
                    <a:pt x="1512" y="50"/>
                  </a:cubicBezTo>
                  <a:cubicBezTo>
                    <a:pt x="1453" y="46"/>
                    <a:pt x="1392" y="45"/>
                    <a:pt x="1330" y="45"/>
                  </a:cubicBezTo>
                  <a:cubicBezTo>
                    <a:pt x="1207" y="45"/>
                    <a:pt x="1080" y="50"/>
                    <a:pt x="953" y="50"/>
                  </a:cubicBezTo>
                  <a:cubicBezTo>
                    <a:pt x="897" y="19"/>
                    <a:pt x="834"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2"/>
            <p:cNvSpPr/>
            <p:nvPr/>
          </p:nvSpPr>
          <p:spPr>
            <a:xfrm rot="-671540">
              <a:off x="2297991" y="3496978"/>
              <a:ext cx="226451" cy="302445"/>
            </a:xfrm>
            <a:custGeom>
              <a:rect b="b" l="l" r="r" t="t"/>
              <a:pathLst>
                <a:path extrusionOk="0" h="4151" w="3108">
                  <a:moveTo>
                    <a:pt x="2472" y="0"/>
                  </a:moveTo>
                  <a:cubicBezTo>
                    <a:pt x="2322" y="0"/>
                    <a:pt x="2168" y="84"/>
                    <a:pt x="2120" y="242"/>
                  </a:cubicBezTo>
                  <a:cubicBezTo>
                    <a:pt x="1989" y="754"/>
                    <a:pt x="1762" y="1230"/>
                    <a:pt x="1489" y="1659"/>
                  </a:cubicBezTo>
                  <a:cubicBezTo>
                    <a:pt x="1393" y="1492"/>
                    <a:pt x="1286" y="1337"/>
                    <a:pt x="1203" y="1170"/>
                  </a:cubicBezTo>
                  <a:cubicBezTo>
                    <a:pt x="1036" y="897"/>
                    <a:pt x="858" y="444"/>
                    <a:pt x="536" y="349"/>
                  </a:cubicBezTo>
                  <a:cubicBezTo>
                    <a:pt x="491" y="326"/>
                    <a:pt x="441" y="312"/>
                    <a:pt x="394" y="312"/>
                  </a:cubicBezTo>
                  <a:cubicBezTo>
                    <a:pt x="318" y="312"/>
                    <a:pt x="247" y="349"/>
                    <a:pt x="203" y="444"/>
                  </a:cubicBezTo>
                  <a:cubicBezTo>
                    <a:pt x="84" y="706"/>
                    <a:pt x="96" y="1039"/>
                    <a:pt x="84" y="1313"/>
                  </a:cubicBezTo>
                  <a:cubicBezTo>
                    <a:pt x="72" y="1611"/>
                    <a:pt x="60" y="1909"/>
                    <a:pt x="36" y="2194"/>
                  </a:cubicBezTo>
                  <a:cubicBezTo>
                    <a:pt x="24" y="2492"/>
                    <a:pt x="24" y="2790"/>
                    <a:pt x="12" y="3075"/>
                  </a:cubicBezTo>
                  <a:cubicBezTo>
                    <a:pt x="12" y="3218"/>
                    <a:pt x="0" y="3373"/>
                    <a:pt x="0" y="3516"/>
                  </a:cubicBezTo>
                  <a:cubicBezTo>
                    <a:pt x="0" y="3718"/>
                    <a:pt x="24" y="3849"/>
                    <a:pt x="191" y="3968"/>
                  </a:cubicBezTo>
                  <a:cubicBezTo>
                    <a:pt x="230" y="3996"/>
                    <a:pt x="278" y="4009"/>
                    <a:pt x="327" y="4009"/>
                  </a:cubicBezTo>
                  <a:cubicBezTo>
                    <a:pt x="381" y="4009"/>
                    <a:pt x="438" y="3993"/>
                    <a:pt x="488" y="3968"/>
                  </a:cubicBezTo>
                  <a:cubicBezTo>
                    <a:pt x="774" y="3790"/>
                    <a:pt x="691" y="3373"/>
                    <a:pt x="715" y="3087"/>
                  </a:cubicBezTo>
                  <a:cubicBezTo>
                    <a:pt x="715" y="2802"/>
                    <a:pt x="727" y="2528"/>
                    <a:pt x="727" y="2242"/>
                  </a:cubicBezTo>
                  <a:lnTo>
                    <a:pt x="727" y="1670"/>
                  </a:lnTo>
                  <a:cubicBezTo>
                    <a:pt x="869" y="1944"/>
                    <a:pt x="1024" y="2194"/>
                    <a:pt x="1167" y="2468"/>
                  </a:cubicBezTo>
                  <a:cubicBezTo>
                    <a:pt x="1231" y="2574"/>
                    <a:pt x="1357" y="2638"/>
                    <a:pt x="1479" y="2638"/>
                  </a:cubicBezTo>
                  <a:cubicBezTo>
                    <a:pt x="1563" y="2638"/>
                    <a:pt x="1645" y="2608"/>
                    <a:pt x="1703" y="2540"/>
                  </a:cubicBezTo>
                  <a:cubicBezTo>
                    <a:pt x="1929" y="2266"/>
                    <a:pt x="2120" y="1968"/>
                    <a:pt x="2286" y="1670"/>
                  </a:cubicBezTo>
                  <a:cubicBezTo>
                    <a:pt x="2298" y="1825"/>
                    <a:pt x="2298" y="1968"/>
                    <a:pt x="2298" y="2123"/>
                  </a:cubicBezTo>
                  <a:cubicBezTo>
                    <a:pt x="2322" y="2659"/>
                    <a:pt x="2334" y="3194"/>
                    <a:pt x="2334" y="3730"/>
                  </a:cubicBezTo>
                  <a:cubicBezTo>
                    <a:pt x="2293" y="3927"/>
                    <a:pt x="2431" y="4151"/>
                    <a:pt x="2641" y="4151"/>
                  </a:cubicBezTo>
                  <a:cubicBezTo>
                    <a:pt x="2672" y="4151"/>
                    <a:pt x="2705" y="4146"/>
                    <a:pt x="2739" y="4135"/>
                  </a:cubicBezTo>
                  <a:cubicBezTo>
                    <a:pt x="3108" y="3956"/>
                    <a:pt x="3013" y="3552"/>
                    <a:pt x="3013" y="3206"/>
                  </a:cubicBezTo>
                  <a:cubicBezTo>
                    <a:pt x="3013" y="2873"/>
                    <a:pt x="3013" y="2551"/>
                    <a:pt x="3001" y="2230"/>
                  </a:cubicBezTo>
                  <a:cubicBezTo>
                    <a:pt x="2989" y="1551"/>
                    <a:pt x="2941" y="897"/>
                    <a:pt x="2798" y="242"/>
                  </a:cubicBezTo>
                  <a:cubicBezTo>
                    <a:pt x="2757" y="78"/>
                    <a:pt x="2616" y="0"/>
                    <a:pt x="2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2"/>
            <p:cNvSpPr/>
            <p:nvPr/>
          </p:nvSpPr>
          <p:spPr>
            <a:xfrm rot="-671540">
              <a:off x="2531702" y="3453138"/>
              <a:ext cx="159711" cy="283064"/>
            </a:xfrm>
            <a:custGeom>
              <a:rect b="b" l="l" r="r" t="t"/>
              <a:pathLst>
                <a:path extrusionOk="0" h="3885" w="2192">
                  <a:moveTo>
                    <a:pt x="1329" y="1"/>
                  </a:moveTo>
                  <a:cubicBezTo>
                    <a:pt x="1259" y="1"/>
                    <a:pt x="1191" y="4"/>
                    <a:pt x="1120" y="10"/>
                  </a:cubicBezTo>
                  <a:cubicBezTo>
                    <a:pt x="834" y="34"/>
                    <a:pt x="548" y="69"/>
                    <a:pt x="262" y="117"/>
                  </a:cubicBezTo>
                  <a:cubicBezTo>
                    <a:pt x="179" y="141"/>
                    <a:pt x="108" y="224"/>
                    <a:pt x="84" y="296"/>
                  </a:cubicBezTo>
                  <a:cubicBezTo>
                    <a:pt x="12" y="653"/>
                    <a:pt x="12" y="1010"/>
                    <a:pt x="12" y="1391"/>
                  </a:cubicBezTo>
                  <a:cubicBezTo>
                    <a:pt x="12" y="1724"/>
                    <a:pt x="0" y="2058"/>
                    <a:pt x="24" y="2391"/>
                  </a:cubicBezTo>
                  <a:cubicBezTo>
                    <a:pt x="58" y="2929"/>
                    <a:pt x="126" y="3884"/>
                    <a:pt x="818" y="3884"/>
                  </a:cubicBezTo>
                  <a:cubicBezTo>
                    <a:pt x="846" y="3884"/>
                    <a:pt x="875" y="3883"/>
                    <a:pt x="905" y="3879"/>
                  </a:cubicBezTo>
                  <a:cubicBezTo>
                    <a:pt x="1072" y="3868"/>
                    <a:pt x="1239" y="3808"/>
                    <a:pt x="1393" y="3784"/>
                  </a:cubicBezTo>
                  <a:cubicBezTo>
                    <a:pt x="1596" y="3737"/>
                    <a:pt x="1774" y="3677"/>
                    <a:pt x="1929" y="3558"/>
                  </a:cubicBezTo>
                  <a:cubicBezTo>
                    <a:pt x="2132" y="3379"/>
                    <a:pt x="2191" y="3082"/>
                    <a:pt x="1858" y="3022"/>
                  </a:cubicBezTo>
                  <a:cubicBezTo>
                    <a:pt x="1816" y="3016"/>
                    <a:pt x="1773" y="3013"/>
                    <a:pt x="1729" y="3013"/>
                  </a:cubicBezTo>
                  <a:cubicBezTo>
                    <a:pt x="1608" y="3013"/>
                    <a:pt x="1480" y="3035"/>
                    <a:pt x="1358" y="3070"/>
                  </a:cubicBezTo>
                  <a:cubicBezTo>
                    <a:pt x="1191" y="3117"/>
                    <a:pt x="1012" y="3141"/>
                    <a:pt x="846" y="3189"/>
                  </a:cubicBezTo>
                  <a:lnTo>
                    <a:pt x="834" y="3189"/>
                  </a:lnTo>
                  <a:cubicBezTo>
                    <a:pt x="834" y="3177"/>
                    <a:pt x="822" y="3141"/>
                    <a:pt x="798" y="3129"/>
                  </a:cubicBezTo>
                  <a:cubicBezTo>
                    <a:pt x="739" y="2975"/>
                    <a:pt x="715" y="2796"/>
                    <a:pt x="703" y="2641"/>
                  </a:cubicBezTo>
                  <a:cubicBezTo>
                    <a:pt x="679" y="2486"/>
                    <a:pt x="667" y="2320"/>
                    <a:pt x="655" y="2177"/>
                  </a:cubicBezTo>
                  <a:cubicBezTo>
                    <a:pt x="715" y="2177"/>
                    <a:pt x="774" y="2177"/>
                    <a:pt x="822" y="2165"/>
                  </a:cubicBezTo>
                  <a:cubicBezTo>
                    <a:pt x="905" y="2141"/>
                    <a:pt x="1000" y="2129"/>
                    <a:pt x="1084" y="2129"/>
                  </a:cubicBezTo>
                  <a:cubicBezTo>
                    <a:pt x="1179" y="2117"/>
                    <a:pt x="1251" y="2117"/>
                    <a:pt x="1334" y="2094"/>
                  </a:cubicBezTo>
                  <a:cubicBezTo>
                    <a:pt x="1381" y="2094"/>
                    <a:pt x="1429" y="2082"/>
                    <a:pt x="1453" y="2082"/>
                  </a:cubicBezTo>
                  <a:cubicBezTo>
                    <a:pt x="1548" y="2070"/>
                    <a:pt x="1620" y="2022"/>
                    <a:pt x="1679" y="1963"/>
                  </a:cubicBezTo>
                  <a:cubicBezTo>
                    <a:pt x="1810" y="1832"/>
                    <a:pt x="1798" y="1558"/>
                    <a:pt x="1620" y="1474"/>
                  </a:cubicBezTo>
                  <a:cubicBezTo>
                    <a:pt x="1596" y="1462"/>
                    <a:pt x="1548" y="1439"/>
                    <a:pt x="1512" y="1427"/>
                  </a:cubicBezTo>
                  <a:cubicBezTo>
                    <a:pt x="1477" y="1421"/>
                    <a:pt x="1444" y="1418"/>
                    <a:pt x="1411" y="1418"/>
                  </a:cubicBezTo>
                  <a:cubicBezTo>
                    <a:pt x="1379" y="1418"/>
                    <a:pt x="1346" y="1421"/>
                    <a:pt x="1310" y="1427"/>
                  </a:cubicBezTo>
                  <a:cubicBezTo>
                    <a:pt x="1262" y="1427"/>
                    <a:pt x="1215" y="1451"/>
                    <a:pt x="1191" y="1451"/>
                  </a:cubicBezTo>
                  <a:cubicBezTo>
                    <a:pt x="1096" y="1462"/>
                    <a:pt x="1024" y="1474"/>
                    <a:pt x="941" y="1486"/>
                  </a:cubicBezTo>
                  <a:cubicBezTo>
                    <a:pt x="846" y="1498"/>
                    <a:pt x="774" y="1522"/>
                    <a:pt x="679" y="1534"/>
                  </a:cubicBezTo>
                  <a:cubicBezTo>
                    <a:pt x="667" y="1534"/>
                    <a:pt x="655" y="1534"/>
                    <a:pt x="643" y="1546"/>
                  </a:cubicBezTo>
                  <a:lnTo>
                    <a:pt x="643" y="1510"/>
                  </a:lnTo>
                  <a:cubicBezTo>
                    <a:pt x="643" y="1189"/>
                    <a:pt x="655" y="879"/>
                    <a:pt x="619" y="581"/>
                  </a:cubicBezTo>
                  <a:cubicBezTo>
                    <a:pt x="822" y="534"/>
                    <a:pt x="1012" y="510"/>
                    <a:pt x="1203" y="474"/>
                  </a:cubicBezTo>
                  <a:cubicBezTo>
                    <a:pt x="1334" y="462"/>
                    <a:pt x="1453" y="450"/>
                    <a:pt x="1596" y="415"/>
                  </a:cubicBezTo>
                  <a:cubicBezTo>
                    <a:pt x="1727" y="391"/>
                    <a:pt x="1834" y="331"/>
                    <a:pt x="1953" y="284"/>
                  </a:cubicBezTo>
                  <a:cubicBezTo>
                    <a:pt x="2024" y="248"/>
                    <a:pt x="1989" y="153"/>
                    <a:pt x="1929" y="117"/>
                  </a:cubicBezTo>
                  <a:cubicBezTo>
                    <a:pt x="1798" y="58"/>
                    <a:pt x="1691" y="34"/>
                    <a:pt x="1548" y="10"/>
                  </a:cubicBezTo>
                  <a:cubicBezTo>
                    <a:pt x="1471" y="4"/>
                    <a:pt x="1399" y="1"/>
                    <a:pt x="1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2"/>
            <p:cNvSpPr/>
            <p:nvPr/>
          </p:nvSpPr>
          <p:spPr>
            <a:xfrm rot="-671540">
              <a:off x="2096619" y="3177848"/>
              <a:ext cx="1822" cy="73"/>
            </a:xfrm>
            <a:custGeom>
              <a:rect b="b" l="l" r="r" t="t"/>
              <a:pathLst>
                <a:path extrusionOk="0" h="1" w="25">
                  <a:moveTo>
                    <a:pt x="1" y="1"/>
                  </a:moveTo>
                  <a:cubicBezTo>
                    <a:pt x="12" y="1"/>
                    <a:pt x="12" y="1"/>
                    <a:pt x="1" y="1"/>
                  </a:cubicBezTo>
                  <a:cubicBezTo>
                    <a:pt x="24" y="1"/>
                    <a:pt x="12" y="1"/>
                    <a:pt x="1"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2"/>
            <p:cNvSpPr/>
            <p:nvPr/>
          </p:nvSpPr>
          <p:spPr>
            <a:xfrm rot="-671540">
              <a:off x="1920457" y="3161352"/>
              <a:ext cx="198473" cy="80730"/>
            </a:xfrm>
            <a:custGeom>
              <a:rect b="b" l="l" r="r" t="t"/>
              <a:pathLst>
                <a:path extrusionOk="0" h="1108" w="2724">
                  <a:moveTo>
                    <a:pt x="1652" y="0"/>
                  </a:moveTo>
                  <a:cubicBezTo>
                    <a:pt x="1426" y="48"/>
                    <a:pt x="1223" y="95"/>
                    <a:pt x="997" y="119"/>
                  </a:cubicBezTo>
                  <a:lnTo>
                    <a:pt x="997" y="203"/>
                  </a:lnTo>
                  <a:cubicBezTo>
                    <a:pt x="997" y="286"/>
                    <a:pt x="985" y="381"/>
                    <a:pt x="985" y="464"/>
                  </a:cubicBezTo>
                  <a:cubicBezTo>
                    <a:pt x="890" y="476"/>
                    <a:pt x="795" y="500"/>
                    <a:pt x="699" y="524"/>
                  </a:cubicBezTo>
                  <a:cubicBezTo>
                    <a:pt x="592" y="560"/>
                    <a:pt x="497" y="595"/>
                    <a:pt x="390" y="643"/>
                  </a:cubicBezTo>
                  <a:cubicBezTo>
                    <a:pt x="295" y="691"/>
                    <a:pt x="223" y="762"/>
                    <a:pt x="140" y="810"/>
                  </a:cubicBezTo>
                  <a:cubicBezTo>
                    <a:pt x="0" y="868"/>
                    <a:pt x="54" y="1096"/>
                    <a:pt x="200" y="1096"/>
                  </a:cubicBezTo>
                  <a:cubicBezTo>
                    <a:pt x="204" y="1096"/>
                    <a:pt x="208" y="1096"/>
                    <a:pt x="211" y="1096"/>
                  </a:cubicBezTo>
                  <a:cubicBezTo>
                    <a:pt x="238" y="1090"/>
                    <a:pt x="263" y="1087"/>
                    <a:pt x="288" y="1087"/>
                  </a:cubicBezTo>
                  <a:cubicBezTo>
                    <a:pt x="362" y="1087"/>
                    <a:pt x="432" y="1107"/>
                    <a:pt x="521" y="1107"/>
                  </a:cubicBezTo>
                  <a:cubicBezTo>
                    <a:pt x="640" y="1107"/>
                    <a:pt x="747" y="1096"/>
                    <a:pt x="866" y="1072"/>
                  </a:cubicBezTo>
                  <a:cubicBezTo>
                    <a:pt x="1057" y="1048"/>
                    <a:pt x="1247" y="1036"/>
                    <a:pt x="1461" y="1012"/>
                  </a:cubicBezTo>
                  <a:cubicBezTo>
                    <a:pt x="1529" y="1008"/>
                    <a:pt x="1598" y="1007"/>
                    <a:pt x="1667" y="1007"/>
                  </a:cubicBezTo>
                  <a:cubicBezTo>
                    <a:pt x="1805" y="1007"/>
                    <a:pt x="1946" y="1012"/>
                    <a:pt x="2081" y="1012"/>
                  </a:cubicBezTo>
                  <a:cubicBezTo>
                    <a:pt x="2319" y="1012"/>
                    <a:pt x="2473" y="1000"/>
                    <a:pt x="2640" y="834"/>
                  </a:cubicBezTo>
                  <a:cubicBezTo>
                    <a:pt x="2712" y="762"/>
                    <a:pt x="2724" y="643"/>
                    <a:pt x="2700" y="560"/>
                  </a:cubicBezTo>
                  <a:cubicBezTo>
                    <a:pt x="2652" y="500"/>
                    <a:pt x="2581" y="453"/>
                    <a:pt x="2473" y="441"/>
                  </a:cubicBezTo>
                  <a:lnTo>
                    <a:pt x="2414" y="441"/>
                  </a:lnTo>
                  <a:cubicBezTo>
                    <a:pt x="2343" y="417"/>
                    <a:pt x="2319" y="393"/>
                    <a:pt x="2235" y="393"/>
                  </a:cubicBezTo>
                  <a:cubicBezTo>
                    <a:pt x="2140" y="381"/>
                    <a:pt x="2045" y="381"/>
                    <a:pt x="1950" y="381"/>
                  </a:cubicBezTo>
                  <a:cubicBezTo>
                    <a:pt x="1842" y="381"/>
                    <a:pt x="1747" y="381"/>
                    <a:pt x="1652" y="393"/>
                  </a:cubicBezTo>
                  <a:lnTo>
                    <a:pt x="1652" y="203"/>
                  </a:lnTo>
                  <a:lnTo>
                    <a:pt x="16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2"/>
            <p:cNvSpPr/>
            <p:nvPr/>
          </p:nvSpPr>
          <p:spPr>
            <a:xfrm rot="-671540">
              <a:off x="2153501" y="3097035"/>
              <a:ext cx="53043" cy="97269"/>
            </a:xfrm>
            <a:custGeom>
              <a:rect b="b" l="l" r="r" t="t"/>
              <a:pathLst>
                <a:path extrusionOk="0" h="1335" w="728">
                  <a:moveTo>
                    <a:pt x="680" y="1"/>
                  </a:moveTo>
                  <a:cubicBezTo>
                    <a:pt x="465" y="24"/>
                    <a:pt x="251" y="60"/>
                    <a:pt x="49" y="108"/>
                  </a:cubicBezTo>
                  <a:lnTo>
                    <a:pt x="49" y="417"/>
                  </a:lnTo>
                  <a:cubicBezTo>
                    <a:pt x="49" y="667"/>
                    <a:pt x="1" y="953"/>
                    <a:pt x="108" y="1191"/>
                  </a:cubicBezTo>
                  <a:cubicBezTo>
                    <a:pt x="150" y="1286"/>
                    <a:pt x="257" y="1334"/>
                    <a:pt x="364" y="1334"/>
                  </a:cubicBezTo>
                  <a:cubicBezTo>
                    <a:pt x="471" y="1334"/>
                    <a:pt x="578" y="1286"/>
                    <a:pt x="620" y="1191"/>
                  </a:cubicBezTo>
                  <a:cubicBezTo>
                    <a:pt x="727" y="953"/>
                    <a:pt x="703" y="667"/>
                    <a:pt x="703" y="417"/>
                  </a:cubicBezTo>
                  <a:lnTo>
                    <a:pt x="6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2"/>
            <p:cNvSpPr/>
            <p:nvPr/>
          </p:nvSpPr>
          <p:spPr>
            <a:xfrm rot="-671540">
              <a:off x="2322534" y="3026016"/>
              <a:ext cx="177052" cy="130202"/>
            </a:xfrm>
            <a:custGeom>
              <a:rect b="b" l="l" r="r" t="t"/>
              <a:pathLst>
                <a:path extrusionOk="0" h="1787" w="2430">
                  <a:moveTo>
                    <a:pt x="2382" y="0"/>
                  </a:moveTo>
                  <a:lnTo>
                    <a:pt x="2382" y="0"/>
                  </a:lnTo>
                  <a:cubicBezTo>
                    <a:pt x="2132" y="12"/>
                    <a:pt x="1930" y="12"/>
                    <a:pt x="1715" y="36"/>
                  </a:cubicBezTo>
                  <a:cubicBezTo>
                    <a:pt x="1715" y="72"/>
                    <a:pt x="1727" y="131"/>
                    <a:pt x="1727" y="179"/>
                  </a:cubicBezTo>
                  <a:cubicBezTo>
                    <a:pt x="1715" y="512"/>
                    <a:pt x="1537" y="846"/>
                    <a:pt x="1239" y="1024"/>
                  </a:cubicBezTo>
                  <a:cubicBezTo>
                    <a:pt x="1156" y="1083"/>
                    <a:pt x="1013" y="1147"/>
                    <a:pt x="898" y="1147"/>
                  </a:cubicBezTo>
                  <a:cubicBezTo>
                    <a:pt x="850" y="1147"/>
                    <a:pt x="807" y="1136"/>
                    <a:pt x="775" y="1108"/>
                  </a:cubicBezTo>
                  <a:cubicBezTo>
                    <a:pt x="751" y="1072"/>
                    <a:pt x="715" y="1000"/>
                    <a:pt x="715" y="941"/>
                  </a:cubicBezTo>
                  <a:cubicBezTo>
                    <a:pt x="703" y="822"/>
                    <a:pt x="703" y="691"/>
                    <a:pt x="596" y="584"/>
                  </a:cubicBezTo>
                  <a:cubicBezTo>
                    <a:pt x="551" y="527"/>
                    <a:pt x="488" y="503"/>
                    <a:pt x="422" y="503"/>
                  </a:cubicBezTo>
                  <a:cubicBezTo>
                    <a:pt x="348" y="503"/>
                    <a:pt x="272" y="533"/>
                    <a:pt x="215" y="584"/>
                  </a:cubicBezTo>
                  <a:cubicBezTo>
                    <a:pt x="1" y="762"/>
                    <a:pt x="84" y="1120"/>
                    <a:pt x="180" y="1346"/>
                  </a:cubicBezTo>
                  <a:cubicBezTo>
                    <a:pt x="287" y="1584"/>
                    <a:pt x="513" y="1727"/>
                    <a:pt x="763" y="1774"/>
                  </a:cubicBezTo>
                  <a:cubicBezTo>
                    <a:pt x="816" y="1782"/>
                    <a:pt x="869" y="1786"/>
                    <a:pt x="921" y="1786"/>
                  </a:cubicBezTo>
                  <a:cubicBezTo>
                    <a:pt x="1343" y="1786"/>
                    <a:pt x="1749" y="1542"/>
                    <a:pt x="2013" y="1203"/>
                  </a:cubicBezTo>
                  <a:cubicBezTo>
                    <a:pt x="2287" y="869"/>
                    <a:pt x="2430" y="429"/>
                    <a:pt x="2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2"/>
            <p:cNvSpPr/>
            <p:nvPr/>
          </p:nvSpPr>
          <p:spPr>
            <a:xfrm rot="-671540">
              <a:off x="1743956" y="3472157"/>
              <a:ext cx="131951" cy="133481"/>
            </a:xfrm>
            <a:custGeom>
              <a:rect b="b" l="l" r="r" t="t"/>
              <a:pathLst>
                <a:path extrusionOk="0" h="1832" w="1811">
                  <a:moveTo>
                    <a:pt x="1810" y="1"/>
                  </a:moveTo>
                  <a:lnTo>
                    <a:pt x="1810" y="1"/>
                  </a:lnTo>
                  <a:cubicBezTo>
                    <a:pt x="1644" y="36"/>
                    <a:pt x="1477" y="72"/>
                    <a:pt x="1322" y="120"/>
                  </a:cubicBezTo>
                  <a:lnTo>
                    <a:pt x="1144" y="167"/>
                  </a:lnTo>
                  <a:cubicBezTo>
                    <a:pt x="1084" y="489"/>
                    <a:pt x="989" y="834"/>
                    <a:pt x="858" y="1132"/>
                  </a:cubicBezTo>
                  <a:cubicBezTo>
                    <a:pt x="858" y="1132"/>
                    <a:pt x="858" y="1144"/>
                    <a:pt x="846" y="1144"/>
                  </a:cubicBezTo>
                  <a:cubicBezTo>
                    <a:pt x="822" y="1120"/>
                    <a:pt x="810" y="1072"/>
                    <a:pt x="798" y="1072"/>
                  </a:cubicBezTo>
                  <a:cubicBezTo>
                    <a:pt x="703" y="870"/>
                    <a:pt x="679" y="632"/>
                    <a:pt x="632" y="417"/>
                  </a:cubicBezTo>
                  <a:cubicBezTo>
                    <a:pt x="620" y="394"/>
                    <a:pt x="620" y="346"/>
                    <a:pt x="596" y="310"/>
                  </a:cubicBezTo>
                  <a:cubicBezTo>
                    <a:pt x="405" y="370"/>
                    <a:pt x="215" y="429"/>
                    <a:pt x="1" y="489"/>
                  </a:cubicBezTo>
                  <a:cubicBezTo>
                    <a:pt x="36" y="667"/>
                    <a:pt x="60" y="846"/>
                    <a:pt x="108" y="1048"/>
                  </a:cubicBezTo>
                  <a:cubicBezTo>
                    <a:pt x="167" y="1251"/>
                    <a:pt x="227" y="1465"/>
                    <a:pt x="382" y="1620"/>
                  </a:cubicBezTo>
                  <a:cubicBezTo>
                    <a:pt x="501" y="1759"/>
                    <a:pt x="685" y="1831"/>
                    <a:pt x="874" y="1831"/>
                  </a:cubicBezTo>
                  <a:cubicBezTo>
                    <a:pt x="912" y="1831"/>
                    <a:pt x="951" y="1828"/>
                    <a:pt x="989" y="1822"/>
                  </a:cubicBezTo>
                  <a:cubicBezTo>
                    <a:pt x="1227" y="1763"/>
                    <a:pt x="1346" y="1548"/>
                    <a:pt x="1441" y="1346"/>
                  </a:cubicBezTo>
                  <a:cubicBezTo>
                    <a:pt x="1596" y="941"/>
                    <a:pt x="1715" y="525"/>
                    <a:pt x="1787" y="72"/>
                  </a:cubicBezTo>
                  <a:cubicBezTo>
                    <a:pt x="1787" y="48"/>
                    <a:pt x="1787" y="36"/>
                    <a:pt x="1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2"/>
            <p:cNvSpPr/>
            <p:nvPr/>
          </p:nvSpPr>
          <p:spPr>
            <a:xfrm rot="-671540">
              <a:off x="1888929" y="3430743"/>
              <a:ext cx="136250" cy="143754"/>
            </a:xfrm>
            <a:custGeom>
              <a:rect b="b" l="l" r="r" t="t"/>
              <a:pathLst>
                <a:path extrusionOk="0" h="1973" w="1870">
                  <a:moveTo>
                    <a:pt x="822" y="977"/>
                  </a:moveTo>
                  <a:cubicBezTo>
                    <a:pt x="820" y="977"/>
                    <a:pt x="817" y="977"/>
                    <a:pt x="815" y="977"/>
                  </a:cubicBezTo>
                  <a:lnTo>
                    <a:pt x="815" y="977"/>
                  </a:lnTo>
                  <a:cubicBezTo>
                    <a:pt x="808" y="979"/>
                    <a:pt x="802" y="980"/>
                    <a:pt x="796" y="981"/>
                  </a:cubicBezTo>
                  <a:lnTo>
                    <a:pt x="796" y="981"/>
                  </a:lnTo>
                  <a:lnTo>
                    <a:pt x="822" y="977"/>
                  </a:lnTo>
                  <a:close/>
                  <a:moveTo>
                    <a:pt x="796" y="981"/>
                  </a:moveTo>
                  <a:lnTo>
                    <a:pt x="739" y="989"/>
                  </a:lnTo>
                  <a:cubicBezTo>
                    <a:pt x="758" y="987"/>
                    <a:pt x="777" y="984"/>
                    <a:pt x="796" y="981"/>
                  </a:cubicBezTo>
                  <a:close/>
                  <a:moveTo>
                    <a:pt x="429" y="1"/>
                  </a:moveTo>
                  <a:cubicBezTo>
                    <a:pt x="370" y="25"/>
                    <a:pt x="298" y="37"/>
                    <a:pt x="239" y="49"/>
                  </a:cubicBezTo>
                  <a:cubicBezTo>
                    <a:pt x="179" y="322"/>
                    <a:pt x="132" y="584"/>
                    <a:pt x="84" y="858"/>
                  </a:cubicBezTo>
                  <a:cubicBezTo>
                    <a:pt x="48" y="1180"/>
                    <a:pt x="1" y="1489"/>
                    <a:pt x="72" y="1823"/>
                  </a:cubicBezTo>
                  <a:cubicBezTo>
                    <a:pt x="98" y="1921"/>
                    <a:pt x="187" y="1973"/>
                    <a:pt x="276" y="1973"/>
                  </a:cubicBezTo>
                  <a:cubicBezTo>
                    <a:pt x="349" y="1973"/>
                    <a:pt x="422" y="1939"/>
                    <a:pt x="465" y="1870"/>
                  </a:cubicBezTo>
                  <a:cubicBezTo>
                    <a:pt x="596" y="1608"/>
                    <a:pt x="643" y="1346"/>
                    <a:pt x="703" y="1061"/>
                  </a:cubicBezTo>
                  <a:cubicBezTo>
                    <a:pt x="703" y="1037"/>
                    <a:pt x="715" y="1013"/>
                    <a:pt x="715" y="989"/>
                  </a:cubicBezTo>
                  <a:cubicBezTo>
                    <a:pt x="737" y="989"/>
                    <a:pt x="780" y="979"/>
                    <a:pt x="815" y="977"/>
                  </a:cubicBezTo>
                  <a:lnTo>
                    <a:pt x="815" y="977"/>
                  </a:lnTo>
                  <a:cubicBezTo>
                    <a:pt x="908" y="959"/>
                    <a:pt x="1002" y="927"/>
                    <a:pt x="1096" y="918"/>
                  </a:cubicBezTo>
                  <a:cubicBezTo>
                    <a:pt x="1120" y="918"/>
                    <a:pt x="1132" y="918"/>
                    <a:pt x="1155" y="894"/>
                  </a:cubicBezTo>
                  <a:cubicBezTo>
                    <a:pt x="1179" y="1156"/>
                    <a:pt x="1191" y="1406"/>
                    <a:pt x="1215" y="1656"/>
                  </a:cubicBezTo>
                  <a:cubicBezTo>
                    <a:pt x="1237" y="1812"/>
                    <a:pt x="1416" y="1895"/>
                    <a:pt x="1566" y="1895"/>
                  </a:cubicBezTo>
                  <a:cubicBezTo>
                    <a:pt x="1576" y="1895"/>
                    <a:pt x="1586" y="1895"/>
                    <a:pt x="1596" y="1894"/>
                  </a:cubicBezTo>
                  <a:cubicBezTo>
                    <a:pt x="1751" y="1870"/>
                    <a:pt x="1870" y="1727"/>
                    <a:pt x="1870" y="1573"/>
                  </a:cubicBezTo>
                  <a:cubicBezTo>
                    <a:pt x="1870" y="1275"/>
                    <a:pt x="1846" y="977"/>
                    <a:pt x="1810" y="692"/>
                  </a:cubicBezTo>
                  <a:cubicBezTo>
                    <a:pt x="1810" y="477"/>
                    <a:pt x="1798" y="263"/>
                    <a:pt x="1775" y="37"/>
                  </a:cubicBezTo>
                  <a:cubicBezTo>
                    <a:pt x="1548" y="37"/>
                    <a:pt x="1322" y="25"/>
                    <a:pt x="1096" y="25"/>
                  </a:cubicBezTo>
                  <a:cubicBezTo>
                    <a:pt x="1120" y="120"/>
                    <a:pt x="1120" y="227"/>
                    <a:pt x="1132" y="334"/>
                  </a:cubicBezTo>
                  <a:lnTo>
                    <a:pt x="1084" y="334"/>
                  </a:lnTo>
                  <a:cubicBezTo>
                    <a:pt x="1024" y="346"/>
                    <a:pt x="953" y="358"/>
                    <a:pt x="894" y="382"/>
                  </a:cubicBezTo>
                  <a:cubicBezTo>
                    <a:pt x="882" y="382"/>
                    <a:pt x="846" y="394"/>
                    <a:pt x="834" y="394"/>
                  </a:cubicBezTo>
                  <a:cubicBezTo>
                    <a:pt x="846" y="346"/>
                    <a:pt x="846" y="322"/>
                    <a:pt x="858" y="275"/>
                  </a:cubicBezTo>
                  <a:cubicBezTo>
                    <a:pt x="882" y="180"/>
                    <a:pt x="905" y="96"/>
                    <a:pt x="9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2"/>
            <p:cNvSpPr/>
            <p:nvPr/>
          </p:nvSpPr>
          <p:spPr>
            <a:xfrm rot="-671540">
              <a:off x="2038575" y="3404700"/>
              <a:ext cx="133699" cy="117889"/>
            </a:xfrm>
            <a:custGeom>
              <a:rect b="b" l="l" r="r" t="t"/>
              <a:pathLst>
                <a:path extrusionOk="0" h="1618" w="1835">
                  <a:moveTo>
                    <a:pt x="25" y="1"/>
                  </a:moveTo>
                  <a:cubicBezTo>
                    <a:pt x="1" y="167"/>
                    <a:pt x="25" y="334"/>
                    <a:pt x="37" y="489"/>
                  </a:cubicBezTo>
                  <a:cubicBezTo>
                    <a:pt x="96" y="894"/>
                    <a:pt x="275" y="1334"/>
                    <a:pt x="656" y="1536"/>
                  </a:cubicBezTo>
                  <a:cubicBezTo>
                    <a:pt x="757" y="1592"/>
                    <a:pt x="869" y="1618"/>
                    <a:pt x="983" y="1618"/>
                  </a:cubicBezTo>
                  <a:cubicBezTo>
                    <a:pt x="1138" y="1618"/>
                    <a:pt x="1298" y="1571"/>
                    <a:pt x="1442" y="1489"/>
                  </a:cubicBezTo>
                  <a:cubicBezTo>
                    <a:pt x="1656" y="1358"/>
                    <a:pt x="1823" y="1096"/>
                    <a:pt x="1834" y="846"/>
                  </a:cubicBezTo>
                  <a:cubicBezTo>
                    <a:pt x="1834" y="737"/>
                    <a:pt x="1751" y="644"/>
                    <a:pt x="1655" y="644"/>
                  </a:cubicBezTo>
                  <a:cubicBezTo>
                    <a:pt x="1636" y="644"/>
                    <a:pt x="1616" y="648"/>
                    <a:pt x="1596" y="655"/>
                  </a:cubicBezTo>
                  <a:cubicBezTo>
                    <a:pt x="1418" y="715"/>
                    <a:pt x="1287" y="870"/>
                    <a:pt x="1120" y="953"/>
                  </a:cubicBezTo>
                  <a:cubicBezTo>
                    <a:pt x="1071" y="980"/>
                    <a:pt x="1032" y="995"/>
                    <a:pt x="996" y="995"/>
                  </a:cubicBezTo>
                  <a:cubicBezTo>
                    <a:pt x="953" y="995"/>
                    <a:pt x="915" y="974"/>
                    <a:pt x="870" y="929"/>
                  </a:cubicBezTo>
                  <a:cubicBezTo>
                    <a:pt x="644" y="703"/>
                    <a:pt x="560" y="358"/>
                    <a:pt x="572" y="48"/>
                  </a:cubicBezTo>
                  <a:lnTo>
                    <a:pt x="572" y="12"/>
                  </a:lnTo>
                  <a:cubicBezTo>
                    <a:pt x="394" y="12"/>
                    <a:pt x="203" y="1"/>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2"/>
            <p:cNvSpPr/>
            <p:nvPr/>
          </p:nvSpPr>
          <p:spPr>
            <a:xfrm rot="-671540">
              <a:off x="2168910" y="3384571"/>
              <a:ext cx="120657" cy="109000"/>
            </a:xfrm>
            <a:custGeom>
              <a:rect b="b" l="l" r="r" t="t"/>
              <a:pathLst>
                <a:path extrusionOk="0" h="1496" w="1656">
                  <a:moveTo>
                    <a:pt x="1" y="0"/>
                  </a:moveTo>
                  <a:cubicBezTo>
                    <a:pt x="1" y="119"/>
                    <a:pt x="1" y="238"/>
                    <a:pt x="12" y="357"/>
                  </a:cubicBezTo>
                  <a:cubicBezTo>
                    <a:pt x="60" y="726"/>
                    <a:pt x="191" y="1226"/>
                    <a:pt x="536" y="1429"/>
                  </a:cubicBezTo>
                  <a:cubicBezTo>
                    <a:pt x="613" y="1476"/>
                    <a:pt x="690" y="1495"/>
                    <a:pt x="766" y="1495"/>
                  </a:cubicBezTo>
                  <a:cubicBezTo>
                    <a:pt x="959" y="1495"/>
                    <a:pt x="1144" y="1367"/>
                    <a:pt x="1298" y="1238"/>
                  </a:cubicBezTo>
                  <a:cubicBezTo>
                    <a:pt x="1477" y="1072"/>
                    <a:pt x="1655" y="845"/>
                    <a:pt x="1644" y="595"/>
                  </a:cubicBezTo>
                  <a:cubicBezTo>
                    <a:pt x="1623" y="475"/>
                    <a:pt x="1536" y="397"/>
                    <a:pt x="1437" y="397"/>
                  </a:cubicBezTo>
                  <a:cubicBezTo>
                    <a:pt x="1419" y="397"/>
                    <a:pt x="1400" y="399"/>
                    <a:pt x="1382" y="405"/>
                  </a:cubicBezTo>
                  <a:cubicBezTo>
                    <a:pt x="1191" y="453"/>
                    <a:pt x="1024" y="584"/>
                    <a:pt x="882" y="714"/>
                  </a:cubicBezTo>
                  <a:cubicBezTo>
                    <a:pt x="846" y="750"/>
                    <a:pt x="822" y="762"/>
                    <a:pt x="810" y="786"/>
                  </a:cubicBezTo>
                  <a:lnTo>
                    <a:pt x="763" y="703"/>
                  </a:lnTo>
                  <a:cubicBezTo>
                    <a:pt x="751" y="691"/>
                    <a:pt x="751" y="667"/>
                    <a:pt x="751" y="667"/>
                  </a:cubicBezTo>
                  <a:cubicBezTo>
                    <a:pt x="751" y="655"/>
                    <a:pt x="727" y="643"/>
                    <a:pt x="727" y="631"/>
                  </a:cubicBezTo>
                  <a:cubicBezTo>
                    <a:pt x="703" y="548"/>
                    <a:pt x="691" y="476"/>
                    <a:pt x="667" y="405"/>
                  </a:cubicBezTo>
                  <a:cubicBezTo>
                    <a:pt x="655" y="298"/>
                    <a:pt x="643" y="131"/>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2"/>
            <p:cNvSpPr/>
            <p:nvPr/>
          </p:nvSpPr>
          <p:spPr>
            <a:xfrm rot="-671540">
              <a:off x="2292510" y="3350399"/>
              <a:ext cx="139747" cy="129036"/>
            </a:xfrm>
            <a:custGeom>
              <a:rect b="b" l="l" r="r" t="t"/>
              <a:pathLst>
                <a:path extrusionOk="0" h="1771" w="1918">
                  <a:moveTo>
                    <a:pt x="1263" y="1"/>
                  </a:moveTo>
                  <a:lnTo>
                    <a:pt x="1263" y="1"/>
                  </a:lnTo>
                  <a:cubicBezTo>
                    <a:pt x="1061" y="25"/>
                    <a:pt x="834" y="25"/>
                    <a:pt x="632" y="37"/>
                  </a:cubicBezTo>
                  <a:cubicBezTo>
                    <a:pt x="608" y="406"/>
                    <a:pt x="596" y="775"/>
                    <a:pt x="596" y="1156"/>
                  </a:cubicBezTo>
                  <a:cubicBezTo>
                    <a:pt x="572" y="1156"/>
                    <a:pt x="525" y="1168"/>
                    <a:pt x="489" y="1168"/>
                  </a:cubicBezTo>
                  <a:cubicBezTo>
                    <a:pt x="453" y="1168"/>
                    <a:pt x="406" y="1180"/>
                    <a:pt x="358" y="1180"/>
                  </a:cubicBezTo>
                  <a:cubicBezTo>
                    <a:pt x="346" y="1180"/>
                    <a:pt x="346" y="1180"/>
                    <a:pt x="334" y="1192"/>
                  </a:cubicBezTo>
                  <a:cubicBezTo>
                    <a:pt x="287" y="1192"/>
                    <a:pt x="227" y="1192"/>
                    <a:pt x="180" y="1227"/>
                  </a:cubicBezTo>
                  <a:cubicBezTo>
                    <a:pt x="108" y="1251"/>
                    <a:pt x="49" y="1334"/>
                    <a:pt x="37" y="1394"/>
                  </a:cubicBezTo>
                  <a:cubicBezTo>
                    <a:pt x="1" y="1549"/>
                    <a:pt x="108" y="1704"/>
                    <a:pt x="251" y="1751"/>
                  </a:cubicBezTo>
                  <a:cubicBezTo>
                    <a:pt x="316" y="1765"/>
                    <a:pt x="385" y="1770"/>
                    <a:pt x="455" y="1770"/>
                  </a:cubicBezTo>
                  <a:cubicBezTo>
                    <a:pt x="563" y="1770"/>
                    <a:pt x="674" y="1758"/>
                    <a:pt x="775" y="1751"/>
                  </a:cubicBezTo>
                  <a:cubicBezTo>
                    <a:pt x="942" y="1727"/>
                    <a:pt x="1108" y="1715"/>
                    <a:pt x="1263" y="1692"/>
                  </a:cubicBezTo>
                  <a:cubicBezTo>
                    <a:pt x="1477" y="1656"/>
                    <a:pt x="1763" y="1656"/>
                    <a:pt x="1882" y="1430"/>
                  </a:cubicBezTo>
                  <a:cubicBezTo>
                    <a:pt x="1918" y="1334"/>
                    <a:pt x="1918" y="1215"/>
                    <a:pt x="1834" y="1120"/>
                  </a:cubicBezTo>
                  <a:cubicBezTo>
                    <a:pt x="1727" y="1061"/>
                    <a:pt x="1608" y="1037"/>
                    <a:pt x="1501" y="1037"/>
                  </a:cubicBezTo>
                  <a:cubicBezTo>
                    <a:pt x="1430" y="1037"/>
                    <a:pt x="1346" y="1049"/>
                    <a:pt x="1263" y="1061"/>
                  </a:cubicBezTo>
                  <a:cubicBezTo>
                    <a:pt x="1263" y="703"/>
                    <a:pt x="1251" y="358"/>
                    <a:pt x="1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2"/>
            <p:cNvSpPr/>
            <p:nvPr/>
          </p:nvSpPr>
          <p:spPr>
            <a:xfrm rot="-671540">
              <a:off x="2441079" y="3327003"/>
              <a:ext cx="52095" cy="121605"/>
            </a:xfrm>
            <a:custGeom>
              <a:rect b="b" l="l" r="r" t="t"/>
              <a:pathLst>
                <a:path extrusionOk="0" h="1669" w="715">
                  <a:moveTo>
                    <a:pt x="703" y="0"/>
                  </a:moveTo>
                  <a:cubicBezTo>
                    <a:pt x="584" y="0"/>
                    <a:pt x="465" y="0"/>
                    <a:pt x="346" y="12"/>
                  </a:cubicBezTo>
                  <a:cubicBezTo>
                    <a:pt x="239" y="12"/>
                    <a:pt x="143" y="12"/>
                    <a:pt x="48" y="24"/>
                  </a:cubicBezTo>
                  <a:cubicBezTo>
                    <a:pt x="24" y="215"/>
                    <a:pt x="24" y="417"/>
                    <a:pt x="24" y="619"/>
                  </a:cubicBezTo>
                  <a:cubicBezTo>
                    <a:pt x="24" y="893"/>
                    <a:pt x="1" y="1191"/>
                    <a:pt x="60" y="1441"/>
                  </a:cubicBezTo>
                  <a:cubicBezTo>
                    <a:pt x="96" y="1591"/>
                    <a:pt x="235" y="1669"/>
                    <a:pt x="372" y="1669"/>
                  </a:cubicBezTo>
                  <a:cubicBezTo>
                    <a:pt x="506" y="1669"/>
                    <a:pt x="638" y="1594"/>
                    <a:pt x="667" y="1441"/>
                  </a:cubicBezTo>
                  <a:cubicBezTo>
                    <a:pt x="715" y="1167"/>
                    <a:pt x="679" y="893"/>
                    <a:pt x="679" y="619"/>
                  </a:cubicBezTo>
                  <a:cubicBezTo>
                    <a:pt x="703" y="417"/>
                    <a:pt x="703" y="203"/>
                    <a:pt x="703"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2"/>
            <p:cNvSpPr/>
            <p:nvPr/>
          </p:nvSpPr>
          <p:spPr>
            <a:xfrm rot="-671540">
              <a:off x="2499224" y="3306054"/>
              <a:ext cx="103244" cy="129109"/>
            </a:xfrm>
            <a:custGeom>
              <a:rect b="b" l="l" r="r" t="t"/>
              <a:pathLst>
                <a:path extrusionOk="0" h="1772" w="1417">
                  <a:moveTo>
                    <a:pt x="1417" y="1"/>
                  </a:moveTo>
                  <a:lnTo>
                    <a:pt x="1417" y="1"/>
                  </a:lnTo>
                  <a:cubicBezTo>
                    <a:pt x="1179" y="25"/>
                    <a:pt x="953" y="25"/>
                    <a:pt x="714" y="36"/>
                  </a:cubicBezTo>
                  <a:lnTo>
                    <a:pt x="714" y="84"/>
                  </a:lnTo>
                  <a:cubicBezTo>
                    <a:pt x="714" y="72"/>
                    <a:pt x="691" y="60"/>
                    <a:pt x="714" y="36"/>
                  </a:cubicBezTo>
                  <a:lnTo>
                    <a:pt x="714" y="36"/>
                  </a:lnTo>
                  <a:cubicBezTo>
                    <a:pt x="464" y="60"/>
                    <a:pt x="238" y="60"/>
                    <a:pt x="0" y="60"/>
                  </a:cubicBezTo>
                  <a:cubicBezTo>
                    <a:pt x="0" y="72"/>
                    <a:pt x="12" y="96"/>
                    <a:pt x="12" y="120"/>
                  </a:cubicBezTo>
                  <a:cubicBezTo>
                    <a:pt x="83" y="394"/>
                    <a:pt x="191" y="679"/>
                    <a:pt x="286" y="965"/>
                  </a:cubicBezTo>
                  <a:cubicBezTo>
                    <a:pt x="357" y="1215"/>
                    <a:pt x="429" y="1501"/>
                    <a:pt x="643" y="1679"/>
                  </a:cubicBezTo>
                  <a:cubicBezTo>
                    <a:pt x="715" y="1743"/>
                    <a:pt x="796" y="1772"/>
                    <a:pt x="875" y="1772"/>
                  </a:cubicBezTo>
                  <a:cubicBezTo>
                    <a:pt x="1016" y="1772"/>
                    <a:pt x="1149" y="1678"/>
                    <a:pt x="1203" y="1525"/>
                  </a:cubicBezTo>
                  <a:cubicBezTo>
                    <a:pt x="1381" y="1048"/>
                    <a:pt x="1381" y="501"/>
                    <a:pt x="14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2"/>
            <p:cNvSpPr/>
            <p:nvPr/>
          </p:nvSpPr>
          <p:spPr>
            <a:xfrm rot="-671540">
              <a:off x="2627947" y="3265486"/>
              <a:ext cx="138873" cy="122770"/>
            </a:xfrm>
            <a:custGeom>
              <a:rect b="b" l="l" r="r" t="t"/>
              <a:pathLst>
                <a:path extrusionOk="0" h="1685" w="1906">
                  <a:moveTo>
                    <a:pt x="1584" y="1"/>
                  </a:moveTo>
                  <a:lnTo>
                    <a:pt x="1584" y="1"/>
                  </a:lnTo>
                  <a:cubicBezTo>
                    <a:pt x="1048" y="60"/>
                    <a:pt x="536" y="108"/>
                    <a:pt x="1" y="156"/>
                  </a:cubicBezTo>
                  <a:cubicBezTo>
                    <a:pt x="1" y="275"/>
                    <a:pt x="12" y="394"/>
                    <a:pt x="24" y="513"/>
                  </a:cubicBezTo>
                  <a:cubicBezTo>
                    <a:pt x="72" y="953"/>
                    <a:pt x="239" y="1406"/>
                    <a:pt x="679" y="1596"/>
                  </a:cubicBezTo>
                  <a:cubicBezTo>
                    <a:pt x="809" y="1655"/>
                    <a:pt x="949" y="1685"/>
                    <a:pt x="1088" y="1685"/>
                  </a:cubicBezTo>
                  <a:cubicBezTo>
                    <a:pt x="1205" y="1685"/>
                    <a:pt x="1321" y="1664"/>
                    <a:pt x="1429" y="1620"/>
                  </a:cubicBezTo>
                  <a:cubicBezTo>
                    <a:pt x="1667" y="1537"/>
                    <a:pt x="1906" y="1346"/>
                    <a:pt x="1882" y="1061"/>
                  </a:cubicBezTo>
                  <a:cubicBezTo>
                    <a:pt x="1862" y="932"/>
                    <a:pt x="1776" y="820"/>
                    <a:pt x="1666" y="820"/>
                  </a:cubicBezTo>
                  <a:cubicBezTo>
                    <a:pt x="1643" y="820"/>
                    <a:pt x="1620" y="824"/>
                    <a:pt x="1596" y="834"/>
                  </a:cubicBezTo>
                  <a:cubicBezTo>
                    <a:pt x="1489" y="870"/>
                    <a:pt x="1394" y="906"/>
                    <a:pt x="1310" y="989"/>
                  </a:cubicBezTo>
                  <a:cubicBezTo>
                    <a:pt x="1263" y="1013"/>
                    <a:pt x="1215" y="1049"/>
                    <a:pt x="1167" y="1061"/>
                  </a:cubicBezTo>
                  <a:cubicBezTo>
                    <a:pt x="1131" y="1075"/>
                    <a:pt x="1093" y="1082"/>
                    <a:pt x="1056" y="1082"/>
                  </a:cubicBezTo>
                  <a:cubicBezTo>
                    <a:pt x="973" y="1082"/>
                    <a:pt x="892" y="1047"/>
                    <a:pt x="834" y="989"/>
                  </a:cubicBezTo>
                  <a:cubicBezTo>
                    <a:pt x="715" y="882"/>
                    <a:pt x="667" y="703"/>
                    <a:pt x="632" y="549"/>
                  </a:cubicBezTo>
                  <a:cubicBezTo>
                    <a:pt x="620" y="477"/>
                    <a:pt x="620" y="406"/>
                    <a:pt x="608" y="334"/>
                  </a:cubicBezTo>
                  <a:cubicBezTo>
                    <a:pt x="691" y="334"/>
                    <a:pt x="774" y="310"/>
                    <a:pt x="858" y="310"/>
                  </a:cubicBezTo>
                  <a:cubicBezTo>
                    <a:pt x="953" y="310"/>
                    <a:pt x="1036" y="299"/>
                    <a:pt x="1132" y="299"/>
                  </a:cubicBezTo>
                  <a:cubicBezTo>
                    <a:pt x="1203" y="299"/>
                    <a:pt x="1263" y="299"/>
                    <a:pt x="1334" y="287"/>
                  </a:cubicBezTo>
                  <a:cubicBezTo>
                    <a:pt x="1453" y="251"/>
                    <a:pt x="1548" y="180"/>
                    <a:pt x="1572" y="60"/>
                  </a:cubicBezTo>
                  <a:cubicBezTo>
                    <a:pt x="1572" y="49"/>
                    <a:pt x="1572" y="37"/>
                    <a:pt x="1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2"/>
            <p:cNvSpPr/>
            <p:nvPr/>
          </p:nvSpPr>
          <p:spPr>
            <a:xfrm rot="-671540">
              <a:off x="2011483" y="3779630"/>
              <a:ext cx="62515" cy="110894"/>
            </a:xfrm>
            <a:custGeom>
              <a:rect b="b" l="l" r="r" t="t"/>
              <a:pathLst>
                <a:path extrusionOk="0" h="1522" w="858">
                  <a:moveTo>
                    <a:pt x="774" y="0"/>
                  </a:moveTo>
                  <a:cubicBezTo>
                    <a:pt x="536" y="36"/>
                    <a:pt x="298" y="60"/>
                    <a:pt x="60" y="72"/>
                  </a:cubicBezTo>
                  <a:lnTo>
                    <a:pt x="60" y="417"/>
                  </a:lnTo>
                  <a:cubicBezTo>
                    <a:pt x="60" y="715"/>
                    <a:pt x="0" y="1084"/>
                    <a:pt x="167" y="1369"/>
                  </a:cubicBezTo>
                  <a:cubicBezTo>
                    <a:pt x="227" y="1471"/>
                    <a:pt x="334" y="1521"/>
                    <a:pt x="441" y="1521"/>
                  </a:cubicBezTo>
                  <a:cubicBezTo>
                    <a:pt x="548" y="1521"/>
                    <a:pt x="655" y="1471"/>
                    <a:pt x="715" y="1369"/>
                  </a:cubicBezTo>
                  <a:cubicBezTo>
                    <a:pt x="858" y="1107"/>
                    <a:pt x="798" y="738"/>
                    <a:pt x="798" y="464"/>
                  </a:cubicBezTo>
                  <a:cubicBezTo>
                    <a:pt x="786" y="310"/>
                    <a:pt x="786" y="167"/>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2"/>
            <p:cNvSpPr/>
            <p:nvPr/>
          </p:nvSpPr>
          <p:spPr>
            <a:xfrm rot="-671540">
              <a:off x="2153464" y="3714860"/>
              <a:ext cx="157088" cy="119783"/>
            </a:xfrm>
            <a:custGeom>
              <a:rect b="b" l="l" r="r" t="t"/>
              <a:pathLst>
                <a:path extrusionOk="0" h="1644" w="2156">
                  <a:moveTo>
                    <a:pt x="1262" y="0"/>
                  </a:moveTo>
                  <a:cubicBezTo>
                    <a:pt x="1203" y="0"/>
                    <a:pt x="1143" y="12"/>
                    <a:pt x="1096" y="12"/>
                  </a:cubicBezTo>
                  <a:lnTo>
                    <a:pt x="560" y="107"/>
                  </a:lnTo>
                  <a:lnTo>
                    <a:pt x="560" y="405"/>
                  </a:lnTo>
                  <a:cubicBezTo>
                    <a:pt x="560" y="583"/>
                    <a:pt x="536" y="798"/>
                    <a:pt x="572" y="1000"/>
                  </a:cubicBezTo>
                  <a:lnTo>
                    <a:pt x="393" y="1000"/>
                  </a:lnTo>
                  <a:cubicBezTo>
                    <a:pt x="322" y="1000"/>
                    <a:pt x="238" y="1000"/>
                    <a:pt x="179" y="1036"/>
                  </a:cubicBezTo>
                  <a:cubicBezTo>
                    <a:pt x="135" y="1072"/>
                    <a:pt x="114" y="1086"/>
                    <a:pt x="117" y="1086"/>
                  </a:cubicBezTo>
                  <a:cubicBezTo>
                    <a:pt x="120" y="1086"/>
                    <a:pt x="132" y="1081"/>
                    <a:pt x="155" y="1072"/>
                  </a:cubicBezTo>
                  <a:lnTo>
                    <a:pt x="155" y="1072"/>
                  </a:lnTo>
                  <a:cubicBezTo>
                    <a:pt x="143" y="1084"/>
                    <a:pt x="107" y="1095"/>
                    <a:pt x="95" y="1119"/>
                  </a:cubicBezTo>
                  <a:cubicBezTo>
                    <a:pt x="36" y="1155"/>
                    <a:pt x="0" y="1262"/>
                    <a:pt x="36" y="1334"/>
                  </a:cubicBezTo>
                  <a:cubicBezTo>
                    <a:pt x="84" y="1476"/>
                    <a:pt x="155" y="1560"/>
                    <a:pt x="286" y="1607"/>
                  </a:cubicBezTo>
                  <a:cubicBezTo>
                    <a:pt x="381" y="1631"/>
                    <a:pt x="476" y="1643"/>
                    <a:pt x="584" y="1643"/>
                  </a:cubicBezTo>
                  <a:cubicBezTo>
                    <a:pt x="738" y="1643"/>
                    <a:pt x="905" y="1631"/>
                    <a:pt x="1048" y="1619"/>
                  </a:cubicBezTo>
                  <a:cubicBezTo>
                    <a:pt x="1215" y="1607"/>
                    <a:pt x="1381" y="1584"/>
                    <a:pt x="1536" y="1560"/>
                  </a:cubicBezTo>
                  <a:cubicBezTo>
                    <a:pt x="1762" y="1524"/>
                    <a:pt x="2072" y="1524"/>
                    <a:pt x="2131" y="1262"/>
                  </a:cubicBezTo>
                  <a:cubicBezTo>
                    <a:pt x="2155" y="1191"/>
                    <a:pt x="2155" y="1095"/>
                    <a:pt x="2108" y="1036"/>
                  </a:cubicBezTo>
                  <a:cubicBezTo>
                    <a:pt x="2012" y="917"/>
                    <a:pt x="1917" y="893"/>
                    <a:pt x="1810" y="881"/>
                  </a:cubicBezTo>
                  <a:cubicBezTo>
                    <a:pt x="1786" y="873"/>
                    <a:pt x="1761" y="871"/>
                    <a:pt x="1735" y="871"/>
                  </a:cubicBezTo>
                  <a:cubicBezTo>
                    <a:pt x="1684" y="871"/>
                    <a:pt x="1631" y="881"/>
                    <a:pt x="1584" y="881"/>
                  </a:cubicBezTo>
                  <a:cubicBezTo>
                    <a:pt x="1477" y="893"/>
                    <a:pt x="1381" y="905"/>
                    <a:pt x="1286" y="905"/>
                  </a:cubicBezTo>
                  <a:cubicBezTo>
                    <a:pt x="1286" y="726"/>
                    <a:pt x="1274" y="548"/>
                    <a:pt x="1274" y="381"/>
                  </a:cubicBezTo>
                  <a:cubicBezTo>
                    <a:pt x="1274" y="250"/>
                    <a:pt x="1262" y="119"/>
                    <a:pt x="1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2"/>
            <p:cNvSpPr/>
            <p:nvPr/>
          </p:nvSpPr>
          <p:spPr>
            <a:xfrm rot="-671540">
              <a:off x="2313999" y="3678754"/>
              <a:ext cx="58216" cy="126195"/>
            </a:xfrm>
            <a:custGeom>
              <a:rect b="b" l="l" r="r" t="t"/>
              <a:pathLst>
                <a:path extrusionOk="0" h="1732" w="799">
                  <a:moveTo>
                    <a:pt x="751" y="1"/>
                  </a:moveTo>
                  <a:lnTo>
                    <a:pt x="751" y="1"/>
                  </a:lnTo>
                  <a:cubicBezTo>
                    <a:pt x="608" y="24"/>
                    <a:pt x="453" y="36"/>
                    <a:pt x="310" y="60"/>
                  </a:cubicBezTo>
                  <a:cubicBezTo>
                    <a:pt x="215" y="72"/>
                    <a:pt x="143" y="72"/>
                    <a:pt x="48" y="84"/>
                  </a:cubicBezTo>
                  <a:cubicBezTo>
                    <a:pt x="36" y="322"/>
                    <a:pt x="36" y="560"/>
                    <a:pt x="24" y="798"/>
                  </a:cubicBezTo>
                  <a:cubicBezTo>
                    <a:pt x="24" y="953"/>
                    <a:pt x="0" y="1096"/>
                    <a:pt x="0" y="1251"/>
                  </a:cubicBezTo>
                  <a:cubicBezTo>
                    <a:pt x="0" y="1441"/>
                    <a:pt x="36" y="1572"/>
                    <a:pt x="203" y="1691"/>
                  </a:cubicBezTo>
                  <a:cubicBezTo>
                    <a:pt x="242" y="1719"/>
                    <a:pt x="290" y="1732"/>
                    <a:pt x="339" y="1732"/>
                  </a:cubicBezTo>
                  <a:cubicBezTo>
                    <a:pt x="393" y="1732"/>
                    <a:pt x="450" y="1716"/>
                    <a:pt x="500" y="1691"/>
                  </a:cubicBezTo>
                  <a:cubicBezTo>
                    <a:pt x="798" y="1513"/>
                    <a:pt x="727" y="1096"/>
                    <a:pt x="739" y="798"/>
                  </a:cubicBezTo>
                  <a:cubicBezTo>
                    <a:pt x="739" y="536"/>
                    <a:pt x="751" y="262"/>
                    <a:pt x="7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2"/>
            <p:cNvSpPr/>
            <p:nvPr/>
          </p:nvSpPr>
          <p:spPr>
            <a:xfrm rot="-671540">
              <a:off x="2378244" y="3646983"/>
              <a:ext cx="72934" cy="41895"/>
            </a:xfrm>
            <a:custGeom>
              <a:rect b="b" l="l" r="r" t="t"/>
              <a:pathLst>
                <a:path extrusionOk="0" h="575" w="1001">
                  <a:moveTo>
                    <a:pt x="1000" y="0"/>
                  </a:moveTo>
                  <a:cubicBezTo>
                    <a:pt x="869" y="0"/>
                    <a:pt x="750" y="24"/>
                    <a:pt x="619" y="48"/>
                  </a:cubicBezTo>
                  <a:cubicBezTo>
                    <a:pt x="405" y="84"/>
                    <a:pt x="202" y="131"/>
                    <a:pt x="0" y="179"/>
                  </a:cubicBezTo>
                  <a:cubicBezTo>
                    <a:pt x="48" y="250"/>
                    <a:pt x="95" y="322"/>
                    <a:pt x="119" y="405"/>
                  </a:cubicBezTo>
                  <a:cubicBezTo>
                    <a:pt x="183" y="511"/>
                    <a:pt x="309" y="575"/>
                    <a:pt x="431" y="575"/>
                  </a:cubicBezTo>
                  <a:cubicBezTo>
                    <a:pt x="515" y="575"/>
                    <a:pt x="597" y="545"/>
                    <a:pt x="655" y="477"/>
                  </a:cubicBezTo>
                  <a:cubicBezTo>
                    <a:pt x="774" y="322"/>
                    <a:pt x="893" y="167"/>
                    <a:pt x="1000"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2"/>
            <p:cNvSpPr/>
            <p:nvPr/>
          </p:nvSpPr>
          <p:spPr>
            <a:xfrm rot="-671540">
              <a:off x="2476824" y="3620133"/>
              <a:ext cx="60329" cy="159346"/>
            </a:xfrm>
            <a:custGeom>
              <a:rect b="b" l="l" r="r" t="t"/>
              <a:pathLst>
                <a:path extrusionOk="0" h="2187" w="828">
                  <a:moveTo>
                    <a:pt x="697" y="0"/>
                  </a:moveTo>
                  <a:cubicBezTo>
                    <a:pt x="471" y="24"/>
                    <a:pt x="244" y="36"/>
                    <a:pt x="30" y="72"/>
                  </a:cubicBezTo>
                  <a:lnTo>
                    <a:pt x="6" y="72"/>
                  </a:lnTo>
                  <a:lnTo>
                    <a:pt x="6" y="155"/>
                  </a:lnTo>
                  <a:cubicBezTo>
                    <a:pt x="30" y="691"/>
                    <a:pt x="42" y="1227"/>
                    <a:pt x="42" y="1762"/>
                  </a:cubicBezTo>
                  <a:cubicBezTo>
                    <a:pt x="1" y="1957"/>
                    <a:pt x="136" y="2187"/>
                    <a:pt x="341" y="2187"/>
                  </a:cubicBezTo>
                  <a:cubicBezTo>
                    <a:pt x="375" y="2187"/>
                    <a:pt x="410" y="2181"/>
                    <a:pt x="447" y="2167"/>
                  </a:cubicBezTo>
                  <a:cubicBezTo>
                    <a:pt x="828" y="2024"/>
                    <a:pt x="744" y="1620"/>
                    <a:pt x="721" y="1274"/>
                  </a:cubicBezTo>
                  <a:cubicBezTo>
                    <a:pt x="709" y="953"/>
                    <a:pt x="709" y="619"/>
                    <a:pt x="709" y="298"/>
                  </a:cubicBezTo>
                  <a:cubicBezTo>
                    <a:pt x="709" y="191"/>
                    <a:pt x="709" y="96"/>
                    <a:pt x="6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2"/>
            <p:cNvSpPr/>
            <p:nvPr/>
          </p:nvSpPr>
          <p:spPr>
            <a:xfrm rot="-671540">
              <a:off x="2544309" y="3581811"/>
              <a:ext cx="159711" cy="153153"/>
            </a:xfrm>
            <a:custGeom>
              <a:rect b="b" l="l" r="r" t="t"/>
              <a:pathLst>
                <a:path extrusionOk="0" h="2102" w="2192">
                  <a:moveTo>
                    <a:pt x="1774" y="1"/>
                  </a:moveTo>
                  <a:cubicBezTo>
                    <a:pt x="1179" y="60"/>
                    <a:pt x="584" y="132"/>
                    <a:pt x="0" y="191"/>
                  </a:cubicBezTo>
                  <a:cubicBezTo>
                    <a:pt x="0" y="334"/>
                    <a:pt x="0" y="477"/>
                    <a:pt x="12" y="608"/>
                  </a:cubicBezTo>
                  <a:cubicBezTo>
                    <a:pt x="47" y="1146"/>
                    <a:pt x="114" y="2101"/>
                    <a:pt x="806" y="2101"/>
                  </a:cubicBezTo>
                  <a:cubicBezTo>
                    <a:pt x="834" y="2101"/>
                    <a:pt x="863" y="2100"/>
                    <a:pt x="893" y="2096"/>
                  </a:cubicBezTo>
                  <a:cubicBezTo>
                    <a:pt x="1060" y="2085"/>
                    <a:pt x="1215" y="2025"/>
                    <a:pt x="1381" y="2001"/>
                  </a:cubicBezTo>
                  <a:cubicBezTo>
                    <a:pt x="1572" y="1954"/>
                    <a:pt x="1751" y="1894"/>
                    <a:pt x="1917" y="1775"/>
                  </a:cubicBezTo>
                  <a:cubicBezTo>
                    <a:pt x="2132" y="1596"/>
                    <a:pt x="2191" y="1299"/>
                    <a:pt x="1858" y="1239"/>
                  </a:cubicBezTo>
                  <a:cubicBezTo>
                    <a:pt x="1816" y="1233"/>
                    <a:pt x="1773" y="1230"/>
                    <a:pt x="1729" y="1230"/>
                  </a:cubicBezTo>
                  <a:cubicBezTo>
                    <a:pt x="1608" y="1230"/>
                    <a:pt x="1480" y="1252"/>
                    <a:pt x="1358" y="1287"/>
                  </a:cubicBezTo>
                  <a:cubicBezTo>
                    <a:pt x="1191" y="1334"/>
                    <a:pt x="1012" y="1358"/>
                    <a:pt x="846" y="1406"/>
                  </a:cubicBezTo>
                  <a:lnTo>
                    <a:pt x="834" y="1406"/>
                  </a:lnTo>
                  <a:cubicBezTo>
                    <a:pt x="834" y="1394"/>
                    <a:pt x="822" y="1358"/>
                    <a:pt x="798" y="1346"/>
                  </a:cubicBezTo>
                  <a:cubicBezTo>
                    <a:pt x="739" y="1192"/>
                    <a:pt x="715" y="1013"/>
                    <a:pt x="703" y="858"/>
                  </a:cubicBezTo>
                  <a:cubicBezTo>
                    <a:pt x="679" y="703"/>
                    <a:pt x="667" y="537"/>
                    <a:pt x="655" y="394"/>
                  </a:cubicBezTo>
                  <a:cubicBezTo>
                    <a:pt x="715" y="394"/>
                    <a:pt x="774" y="394"/>
                    <a:pt x="822" y="382"/>
                  </a:cubicBezTo>
                  <a:cubicBezTo>
                    <a:pt x="905" y="358"/>
                    <a:pt x="1000" y="346"/>
                    <a:pt x="1084" y="346"/>
                  </a:cubicBezTo>
                  <a:cubicBezTo>
                    <a:pt x="1179" y="334"/>
                    <a:pt x="1251" y="334"/>
                    <a:pt x="1334" y="311"/>
                  </a:cubicBezTo>
                  <a:cubicBezTo>
                    <a:pt x="1381" y="311"/>
                    <a:pt x="1429" y="299"/>
                    <a:pt x="1453" y="299"/>
                  </a:cubicBezTo>
                  <a:cubicBezTo>
                    <a:pt x="1548" y="287"/>
                    <a:pt x="1620" y="239"/>
                    <a:pt x="1679" y="180"/>
                  </a:cubicBezTo>
                  <a:cubicBezTo>
                    <a:pt x="1727" y="144"/>
                    <a:pt x="1751" y="60"/>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2"/>
            <p:cNvSpPr/>
            <p:nvPr/>
          </p:nvSpPr>
          <p:spPr>
            <a:xfrm rot="-671540">
              <a:off x="573848" y="2329747"/>
              <a:ext cx="1147702" cy="725474"/>
            </a:xfrm>
            <a:custGeom>
              <a:rect b="b" l="l" r="r" t="t"/>
              <a:pathLst>
                <a:path extrusionOk="0" h="9957" w="15752">
                  <a:moveTo>
                    <a:pt x="8898" y="0"/>
                  </a:moveTo>
                  <a:cubicBezTo>
                    <a:pt x="8834" y="0"/>
                    <a:pt x="8769" y="3"/>
                    <a:pt x="8703" y="7"/>
                  </a:cubicBezTo>
                  <a:cubicBezTo>
                    <a:pt x="8430" y="19"/>
                    <a:pt x="8168" y="79"/>
                    <a:pt x="7930" y="186"/>
                  </a:cubicBezTo>
                  <a:cubicBezTo>
                    <a:pt x="7822" y="233"/>
                    <a:pt x="7739" y="269"/>
                    <a:pt x="7668" y="353"/>
                  </a:cubicBezTo>
                  <a:cubicBezTo>
                    <a:pt x="7596" y="293"/>
                    <a:pt x="7489" y="233"/>
                    <a:pt x="7418" y="186"/>
                  </a:cubicBezTo>
                  <a:cubicBezTo>
                    <a:pt x="7199" y="77"/>
                    <a:pt x="6951" y="18"/>
                    <a:pt x="6710" y="18"/>
                  </a:cubicBezTo>
                  <a:cubicBezTo>
                    <a:pt x="6688" y="18"/>
                    <a:pt x="6666" y="18"/>
                    <a:pt x="6644" y="19"/>
                  </a:cubicBezTo>
                  <a:cubicBezTo>
                    <a:pt x="6060" y="55"/>
                    <a:pt x="5560" y="364"/>
                    <a:pt x="5155" y="769"/>
                  </a:cubicBezTo>
                  <a:cubicBezTo>
                    <a:pt x="4727" y="1210"/>
                    <a:pt x="4441" y="1757"/>
                    <a:pt x="4084" y="2269"/>
                  </a:cubicBezTo>
                  <a:cubicBezTo>
                    <a:pt x="4012" y="2388"/>
                    <a:pt x="3917" y="2496"/>
                    <a:pt x="3810" y="2591"/>
                  </a:cubicBezTo>
                  <a:cubicBezTo>
                    <a:pt x="3735" y="2605"/>
                    <a:pt x="3658" y="2610"/>
                    <a:pt x="3580" y="2610"/>
                  </a:cubicBezTo>
                  <a:cubicBezTo>
                    <a:pt x="3385" y="2610"/>
                    <a:pt x="3181" y="2574"/>
                    <a:pt x="2977" y="2531"/>
                  </a:cubicBezTo>
                  <a:cubicBezTo>
                    <a:pt x="2819" y="2502"/>
                    <a:pt x="2667" y="2486"/>
                    <a:pt x="2518" y="2486"/>
                  </a:cubicBezTo>
                  <a:cubicBezTo>
                    <a:pt x="2239" y="2486"/>
                    <a:pt x="1970" y="2542"/>
                    <a:pt x="1691" y="2674"/>
                  </a:cubicBezTo>
                  <a:cubicBezTo>
                    <a:pt x="1310" y="2829"/>
                    <a:pt x="929" y="3055"/>
                    <a:pt x="619" y="3305"/>
                  </a:cubicBezTo>
                  <a:cubicBezTo>
                    <a:pt x="286" y="3579"/>
                    <a:pt x="107" y="3936"/>
                    <a:pt x="48" y="4353"/>
                  </a:cubicBezTo>
                  <a:cubicBezTo>
                    <a:pt x="0" y="4734"/>
                    <a:pt x="0" y="5198"/>
                    <a:pt x="286" y="5496"/>
                  </a:cubicBezTo>
                  <a:cubicBezTo>
                    <a:pt x="465" y="5684"/>
                    <a:pt x="695" y="5746"/>
                    <a:pt x="937" y="5746"/>
                  </a:cubicBezTo>
                  <a:cubicBezTo>
                    <a:pt x="1001" y="5746"/>
                    <a:pt x="1066" y="5742"/>
                    <a:pt x="1131" y="5734"/>
                  </a:cubicBezTo>
                  <a:lnTo>
                    <a:pt x="1131" y="5734"/>
                  </a:lnTo>
                  <a:cubicBezTo>
                    <a:pt x="1095" y="5913"/>
                    <a:pt x="1095" y="6103"/>
                    <a:pt x="1107" y="6306"/>
                  </a:cubicBezTo>
                  <a:cubicBezTo>
                    <a:pt x="1155" y="6639"/>
                    <a:pt x="1214" y="6996"/>
                    <a:pt x="1429" y="7270"/>
                  </a:cubicBezTo>
                  <a:cubicBezTo>
                    <a:pt x="1650" y="7543"/>
                    <a:pt x="1939" y="7646"/>
                    <a:pt x="2238" y="7646"/>
                  </a:cubicBezTo>
                  <a:cubicBezTo>
                    <a:pt x="2488" y="7646"/>
                    <a:pt x="2744" y="7575"/>
                    <a:pt x="2977" y="7472"/>
                  </a:cubicBezTo>
                  <a:lnTo>
                    <a:pt x="2977" y="7472"/>
                  </a:lnTo>
                  <a:cubicBezTo>
                    <a:pt x="2965" y="7937"/>
                    <a:pt x="3072" y="8425"/>
                    <a:pt x="3429" y="8746"/>
                  </a:cubicBezTo>
                  <a:cubicBezTo>
                    <a:pt x="3621" y="8913"/>
                    <a:pt x="3868" y="8993"/>
                    <a:pt x="4118" y="8993"/>
                  </a:cubicBezTo>
                  <a:cubicBezTo>
                    <a:pt x="4334" y="8993"/>
                    <a:pt x="4551" y="8934"/>
                    <a:pt x="4739" y="8818"/>
                  </a:cubicBezTo>
                  <a:cubicBezTo>
                    <a:pt x="4858" y="9127"/>
                    <a:pt x="5036" y="9425"/>
                    <a:pt x="5334" y="9604"/>
                  </a:cubicBezTo>
                  <a:cubicBezTo>
                    <a:pt x="5473" y="9686"/>
                    <a:pt x="5619" y="9723"/>
                    <a:pt x="5765" y="9723"/>
                  </a:cubicBezTo>
                  <a:cubicBezTo>
                    <a:pt x="6020" y="9723"/>
                    <a:pt x="6273" y="9611"/>
                    <a:pt x="6477" y="9437"/>
                  </a:cubicBezTo>
                  <a:cubicBezTo>
                    <a:pt x="6548" y="9377"/>
                    <a:pt x="6632" y="9282"/>
                    <a:pt x="6703" y="9223"/>
                  </a:cubicBezTo>
                  <a:cubicBezTo>
                    <a:pt x="6751" y="9191"/>
                    <a:pt x="6735" y="9180"/>
                    <a:pt x="6751" y="9180"/>
                  </a:cubicBezTo>
                  <a:cubicBezTo>
                    <a:pt x="6759" y="9180"/>
                    <a:pt x="6775" y="9183"/>
                    <a:pt x="6810" y="9187"/>
                  </a:cubicBezTo>
                  <a:cubicBezTo>
                    <a:pt x="6870" y="9187"/>
                    <a:pt x="6906" y="9199"/>
                    <a:pt x="6965" y="9199"/>
                  </a:cubicBezTo>
                  <a:cubicBezTo>
                    <a:pt x="7179" y="9199"/>
                    <a:pt x="7370" y="9127"/>
                    <a:pt x="7537" y="9020"/>
                  </a:cubicBezTo>
                  <a:cubicBezTo>
                    <a:pt x="7596" y="8985"/>
                    <a:pt x="7656" y="8937"/>
                    <a:pt x="7703" y="8889"/>
                  </a:cubicBezTo>
                  <a:cubicBezTo>
                    <a:pt x="7977" y="9294"/>
                    <a:pt x="8418" y="9616"/>
                    <a:pt x="8811" y="9794"/>
                  </a:cubicBezTo>
                  <a:cubicBezTo>
                    <a:pt x="9022" y="9886"/>
                    <a:pt x="9247" y="9957"/>
                    <a:pt x="9467" y="9957"/>
                  </a:cubicBezTo>
                  <a:cubicBezTo>
                    <a:pt x="9644" y="9957"/>
                    <a:pt x="9818" y="9911"/>
                    <a:pt x="9977" y="9794"/>
                  </a:cubicBezTo>
                  <a:cubicBezTo>
                    <a:pt x="10120" y="9699"/>
                    <a:pt x="10263" y="9532"/>
                    <a:pt x="10347" y="9366"/>
                  </a:cubicBezTo>
                  <a:cubicBezTo>
                    <a:pt x="10358" y="9354"/>
                    <a:pt x="10358" y="9342"/>
                    <a:pt x="10382" y="9318"/>
                  </a:cubicBezTo>
                  <a:cubicBezTo>
                    <a:pt x="10543" y="9451"/>
                    <a:pt x="10753" y="9522"/>
                    <a:pt x="10969" y="9522"/>
                  </a:cubicBezTo>
                  <a:cubicBezTo>
                    <a:pt x="11121" y="9522"/>
                    <a:pt x="11276" y="9487"/>
                    <a:pt x="11418" y="9413"/>
                  </a:cubicBezTo>
                  <a:cubicBezTo>
                    <a:pt x="11728" y="9246"/>
                    <a:pt x="11930" y="8949"/>
                    <a:pt x="11990" y="8639"/>
                  </a:cubicBezTo>
                  <a:cubicBezTo>
                    <a:pt x="12061" y="8687"/>
                    <a:pt x="12144" y="8723"/>
                    <a:pt x="12228" y="8746"/>
                  </a:cubicBezTo>
                  <a:cubicBezTo>
                    <a:pt x="12299" y="8769"/>
                    <a:pt x="12371" y="8779"/>
                    <a:pt x="12442" y="8779"/>
                  </a:cubicBezTo>
                  <a:cubicBezTo>
                    <a:pt x="12751" y="8779"/>
                    <a:pt x="13051" y="8586"/>
                    <a:pt x="13264" y="8354"/>
                  </a:cubicBezTo>
                  <a:cubicBezTo>
                    <a:pt x="13621" y="7949"/>
                    <a:pt x="13776" y="7413"/>
                    <a:pt x="13692" y="6901"/>
                  </a:cubicBezTo>
                  <a:lnTo>
                    <a:pt x="13692" y="6901"/>
                  </a:lnTo>
                  <a:cubicBezTo>
                    <a:pt x="13844" y="6917"/>
                    <a:pt x="13999" y="6931"/>
                    <a:pt x="14153" y="6931"/>
                  </a:cubicBezTo>
                  <a:cubicBezTo>
                    <a:pt x="14336" y="6931"/>
                    <a:pt x="14518" y="6912"/>
                    <a:pt x="14692" y="6853"/>
                  </a:cubicBezTo>
                  <a:cubicBezTo>
                    <a:pt x="15169" y="6687"/>
                    <a:pt x="15502" y="6282"/>
                    <a:pt x="15573" y="5782"/>
                  </a:cubicBezTo>
                  <a:cubicBezTo>
                    <a:pt x="15752" y="4782"/>
                    <a:pt x="15252" y="3520"/>
                    <a:pt x="14216" y="3222"/>
                  </a:cubicBezTo>
                  <a:cubicBezTo>
                    <a:pt x="14091" y="3186"/>
                    <a:pt x="13963" y="3171"/>
                    <a:pt x="13832" y="3171"/>
                  </a:cubicBezTo>
                  <a:cubicBezTo>
                    <a:pt x="13701" y="3171"/>
                    <a:pt x="13567" y="3186"/>
                    <a:pt x="13430" y="3210"/>
                  </a:cubicBezTo>
                  <a:cubicBezTo>
                    <a:pt x="13265" y="3234"/>
                    <a:pt x="13084" y="3283"/>
                    <a:pt x="12912" y="3283"/>
                  </a:cubicBezTo>
                  <a:cubicBezTo>
                    <a:pt x="12823" y="3283"/>
                    <a:pt x="12737" y="3270"/>
                    <a:pt x="12656" y="3234"/>
                  </a:cubicBezTo>
                  <a:cubicBezTo>
                    <a:pt x="12275" y="3091"/>
                    <a:pt x="12180" y="2555"/>
                    <a:pt x="12049" y="2210"/>
                  </a:cubicBezTo>
                  <a:cubicBezTo>
                    <a:pt x="11716" y="1341"/>
                    <a:pt x="11025" y="662"/>
                    <a:pt x="10192" y="293"/>
                  </a:cubicBezTo>
                  <a:cubicBezTo>
                    <a:pt x="9786" y="106"/>
                    <a:pt x="9345" y="0"/>
                    <a:pt x="88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2"/>
            <p:cNvSpPr/>
            <p:nvPr/>
          </p:nvSpPr>
          <p:spPr>
            <a:xfrm rot="-671540">
              <a:off x="591020" y="2515094"/>
              <a:ext cx="1148577" cy="537275"/>
            </a:xfrm>
            <a:custGeom>
              <a:rect b="b" l="l" r="r" t="t"/>
              <a:pathLst>
                <a:path extrusionOk="0" h="7374" w="15764">
                  <a:moveTo>
                    <a:pt x="1917" y="0"/>
                  </a:moveTo>
                  <a:lnTo>
                    <a:pt x="1917" y="0"/>
                  </a:lnTo>
                  <a:cubicBezTo>
                    <a:pt x="1846" y="24"/>
                    <a:pt x="1774" y="36"/>
                    <a:pt x="1679" y="83"/>
                  </a:cubicBezTo>
                  <a:cubicBezTo>
                    <a:pt x="1310" y="250"/>
                    <a:pt x="929" y="476"/>
                    <a:pt x="607" y="726"/>
                  </a:cubicBezTo>
                  <a:cubicBezTo>
                    <a:pt x="286" y="988"/>
                    <a:pt x="107" y="1345"/>
                    <a:pt x="48" y="1762"/>
                  </a:cubicBezTo>
                  <a:cubicBezTo>
                    <a:pt x="0" y="2155"/>
                    <a:pt x="0" y="2619"/>
                    <a:pt x="286" y="2917"/>
                  </a:cubicBezTo>
                  <a:cubicBezTo>
                    <a:pt x="470" y="3110"/>
                    <a:pt x="708" y="3163"/>
                    <a:pt x="957" y="3163"/>
                  </a:cubicBezTo>
                  <a:cubicBezTo>
                    <a:pt x="1015" y="3163"/>
                    <a:pt x="1073" y="3160"/>
                    <a:pt x="1131" y="3155"/>
                  </a:cubicBezTo>
                  <a:lnTo>
                    <a:pt x="1131" y="3155"/>
                  </a:lnTo>
                  <a:cubicBezTo>
                    <a:pt x="1095" y="3334"/>
                    <a:pt x="1095" y="3524"/>
                    <a:pt x="1107" y="3715"/>
                  </a:cubicBezTo>
                  <a:cubicBezTo>
                    <a:pt x="1143" y="4060"/>
                    <a:pt x="1203" y="4417"/>
                    <a:pt x="1429" y="4679"/>
                  </a:cubicBezTo>
                  <a:cubicBezTo>
                    <a:pt x="1651" y="4961"/>
                    <a:pt x="1939" y="5066"/>
                    <a:pt x="2239" y="5066"/>
                  </a:cubicBezTo>
                  <a:cubicBezTo>
                    <a:pt x="2486" y="5066"/>
                    <a:pt x="2741" y="4995"/>
                    <a:pt x="2977" y="4894"/>
                  </a:cubicBezTo>
                  <a:lnTo>
                    <a:pt x="2977" y="4894"/>
                  </a:lnTo>
                  <a:cubicBezTo>
                    <a:pt x="2965" y="5358"/>
                    <a:pt x="3072" y="5846"/>
                    <a:pt x="3429" y="6156"/>
                  </a:cubicBezTo>
                  <a:cubicBezTo>
                    <a:pt x="3623" y="6323"/>
                    <a:pt x="3872" y="6407"/>
                    <a:pt x="4124" y="6407"/>
                  </a:cubicBezTo>
                  <a:cubicBezTo>
                    <a:pt x="4338" y="6407"/>
                    <a:pt x="4553" y="6347"/>
                    <a:pt x="4739" y="6227"/>
                  </a:cubicBezTo>
                  <a:cubicBezTo>
                    <a:pt x="4858" y="6549"/>
                    <a:pt x="5036" y="6846"/>
                    <a:pt x="5334" y="7025"/>
                  </a:cubicBezTo>
                  <a:cubicBezTo>
                    <a:pt x="5471" y="7101"/>
                    <a:pt x="5613" y="7135"/>
                    <a:pt x="5755" y="7135"/>
                  </a:cubicBezTo>
                  <a:cubicBezTo>
                    <a:pt x="6010" y="7135"/>
                    <a:pt x="6263" y="7026"/>
                    <a:pt x="6477" y="6858"/>
                  </a:cubicBezTo>
                  <a:cubicBezTo>
                    <a:pt x="6549" y="6799"/>
                    <a:pt x="6620" y="6691"/>
                    <a:pt x="6703" y="6632"/>
                  </a:cubicBezTo>
                  <a:cubicBezTo>
                    <a:pt x="6745" y="6604"/>
                    <a:pt x="6738" y="6592"/>
                    <a:pt x="6744" y="6592"/>
                  </a:cubicBezTo>
                  <a:cubicBezTo>
                    <a:pt x="6748" y="6592"/>
                    <a:pt x="6759" y="6598"/>
                    <a:pt x="6799" y="6608"/>
                  </a:cubicBezTo>
                  <a:cubicBezTo>
                    <a:pt x="6858" y="6608"/>
                    <a:pt x="6906" y="6620"/>
                    <a:pt x="6965" y="6620"/>
                  </a:cubicBezTo>
                  <a:cubicBezTo>
                    <a:pt x="7180" y="6620"/>
                    <a:pt x="7370" y="6549"/>
                    <a:pt x="7537" y="6441"/>
                  </a:cubicBezTo>
                  <a:cubicBezTo>
                    <a:pt x="7596" y="6394"/>
                    <a:pt x="7656" y="6346"/>
                    <a:pt x="7692" y="6310"/>
                  </a:cubicBezTo>
                  <a:cubicBezTo>
                    <a:pt x="7977" y="6703"/>
                    <a:pt x="8406" y="7037"/>
                    <a:pt x="8811" y="7215"/>
                  </a:cubicBezTo>
                  <a:cubicBezTo>
                    <a:pt x="9013" y="7307"/>
                    <a:pt x="9237" y="7373"/>
                    <a:pt x="9457" y="7373"/>
                  </a:cubicBezTo>
                  <a:cubicBezTo>
                    <a:pt x="9638" y="7373"/>
                    <a:pt x="9816" y="7328"/>
                    <a:pt x="9978" y="7215"/>
                  </a:cubicBezTo>
                  <a:cubicBezTo>
                    <a:pt x="10120" y="7108"/>
                    <a:pt x="10251" y="6941"/>
                    <a:pt x="10347" y="6787"/>
                  </a:cubicBezTo>
                  <a:cubicBezTo>
                    <a:pt x="10359" y="6763"/>
                    <a:pt x="10359" y="6751"/>
                    <a:pt x="10370" y="6739"/>
                  </a:cubicBezTo>
                  <a:cubicBezTo>
                    <a:pt x="10461" y="6907"/>
                    <a:pt x="10640" y="6988"/>
                    <a:pt x="10851" y="6988"/>
                  </a:cubicBezTo>
                  <a:cubicBezTo>
                    <a:pt x="11028" y="6988"/>
                    <a:pt x="11228" y="6931"/>
                    <a:pt x="11418" y="6822"/>
                  </a:cubicBezTo>
                  <a:cubicBezTo>
                    <a:pt x="11728" y="6644"/>
                    <a:pt x="11918" y="6370"/>
                    <a:pt x="11978" y="6048"/>
                  </a:cubicBezTo>
                  <a:cubicBezTo>
                    <a:pt x="12061" y="6096"/>
                    <a:pt x="12144" y="6144"/>
                    <a:pt x="12216" y="6156"/>
                  </a:cubicBezTo>
                  <a:cubicBezTo>
                    <a:pt x="12290" y="6178"/>
                    <a:pt x="12363" y="6188"/>
                    <a:pt x="12436" y="6188"/>
                  </a:cubicBezTo>
                  <a:cubicBezTo>
                    <a:pt x="12752" y="6188"/>
                    <a:pt x="13051" y="5997"/>
                    <a:pt x="13264" y="5775"/>
                  </a:cubicBezTo>
                  <a:cubicBezTo>
                    <a:pt x="13621" y="5370"/>
                    <a:pt x="13764" y="4834"/>
                    <a:pt x="13692" y="4310"/>
                  </a:cubicBezTo>
                  <a:lnTo>
                    <a:pt x="13692" y="4310"/>
                  </a:lnTo>
                  <a:cubicBezTo>
                    <a:pt x="13839" y="4331"/>
                    <a:pt x="13986" y="4345"/>
                    <a:pt x="14133" y="4345"/>
                  </a:cubicBezTo>
                  <a:cubicBezTo>
                    <a:pt x="14319" y="4345"/>
                    <a:pt x="14506" y="4322"/>
                    <a:pt x="14692" y="4263"/>
                  </a:cubicBezTo>
                  <a:cubicBezTo>
                    <a:pt x="15169" y="4108"/>
                    <a:pt x="15490" y="3703"/>
                    <a:pt x="15573" y="3191"/>
                  </a:cubicBezTo>
                  <a:cubicBezTo>
                    <a:pt x="15764" y="2215"/>
                    <a:pt x="15264" y="953"/>
                    <a:pt x="14228" y="655"/>
                  </a:cubicBezTo>
                  <a:cubicBezTo>
                    <a:pt x="14169" y="643"/>
                    <a:pt x="14109" y="619"/>
                    <a:pt x="14049" y="619"/>
                  </a:cubicBezTo>
                  <a:cubicBezTo>
                    <a:pt x="14085" y="667"/>
                    <a:pt x="14109" y="726"/>
                    <a:pt x="14133" y="786"/>
                  </a:cubicBezTo>
                  <a:cubicBezTo>
                    <a:pt x="14311" y="1286"/>
                    <a:pt x="14145" y="1917"/>
                    <a:pt x="13871" y="2369"/>
                  </a:cubicBezTo>
                  <a:cubicBezTo>
                    <a:pt x="13680" y="2681"/>
                    <a:pt x="13388" y="2933"/>
                    <a:pt x="13051" y="2933"/>
                  </a:cubicBezTo>
                  <a:cubicBezTo>
                    <a:pt x="12988" y="2933"/>
                    <a:pt x="12924" y="2924"/>
                    <a:pt x="12859" y="2905"/>
                  </a:cubicBezTo>
                  <a:cubicBezTo>
                    <a:pt x="12799" y="3405"/>
                    <a:pt x="12597" y="3917"/>
                    <a:pt x="12144" y="4167"/>
                  </a:cubicBezTo>
                  <a:cubicBezTo>
                    <a:pt x="11962" y="4271"/>
                    <a:pt x="11767" y="4317"/>
                    <a:pt x="11571" y="4317"/>
                  </a:cubicBezTo>
                  <a:cubicBezTo>
                    <a:pt x="11295" y="4317"/>
                    <a:pt x="11019" y="4225"/>
                    <a:pt x="10775" y="4072"/>
                  </a:cubicBezTo>
                  <a:cubicBezTo>
                    <a:pt x="10751" y="4513"/>
                    <a:pt x="10632" y="4929"/>
                    <a:pt x="10347" y="5251"/>
                  </a:cubicBezTo>
                  <a:cubicBezTo>
                    <a:pt x="10085" y="5549"/>
                    <a:pt x="9713" y="5703"/>
                    <a:pt x="9336" y="5703"/>
                  </a:cubicBezTo>
                  <a:cubicBezTo>
                    <a:pt x="9216" y="5703"/>
                    <a:pt x="9095" y="5687"/>
                    <a:pt x="8977" y="5656"/>
                  </a:cubicBezTo>
                  <a:cubicBezTo>
                    <a:pt x="8561" y="5536"/>
                    <a:pt x="8239" y="5239"/>
                    <a:pt x="8084" y="4822"/>
                  </a:cubicBezTo>
                  <a:cubicBezTo>
                    <a:pt x="8049" y="4751"/>
                    <a:pt x="8025" y="4608"/>
                    <a:pt x="7965" y="4548"/>
                  </a:cubicBezTo>
                  <a:cubicBezTo>
                    <a:pt x="7948" y="4530"/>
                    <a:pt x="7931" y="4523"/>
                    <a:pt x="7914" y="4523"/>
                  </a:cubicBezTo>
                  <a:cubicBezTo>
                    <a:pt x="7875" y="4523"/>
                    <a:pt x="7837" y="4563"/>
                    <a:pt x="7787" y="4596"/>
                  </a:cubicBezTo>
                  <a:cubicBezTo>
                    <a:pt x="7644" y="4727"/>
                    <a:pt x="7501" y="4882"/>
                    <a:pt x="7346" y="5013"/>
                  </a:cubicBezTo>
                  <a:cubicBezTo>
                    <a:pt x="6989" y="5278"/>
                    <a:pt x="6561" y="5456"/>
                    <a:pt x="6116" y="5456"/>
                  </a:cubicBezTo>
                  <a:cubicBezTo>
                    <a:pt x="6042" y="5456"/>
                    <a:pt x="5968" y="5451"/>
                    <a:pt x="5894" y="5441"/>
                  </a:cubicBezTo>
                  <a:cubicBezTo>
                    <a:pt x="5513" y="5382"/>
                    <a:pt x="5215" y="5155"/>
                    <a:pt x="4989" y="4834"/>
                  </a:cubicBezTo>
                  <a:cubicBezTo>
                    <a:pt x="4870" y="4655"/>
                    <a:pt x="4775" y="4465"/>
                    <a:pt x="4679" y="4286"/>
                  </a:cubicBezTo>
                  <a:cubicBezTo>
                    <a:pt x="4632" y="4191"/>
                    <a:pt x="4584" y="4060"/>
                    <a:pt x="4465" y="4048"/>
                  </a:cubicBezTo>
                  <a:cubicBezTo>
                    <a:pt x="4452" y="4044"/>
                    <a:pt x="4438" y="4043"/>
                    <a:pt x="4423" y="4043"/>
                  </a:cubicBezTo>
                  <a:cubicBezTo>
                    <a:pt x="4348" y="4043"/>
                    <a:pt x="4259" y="4090"/>
                    <a:pt x="4179" y="4120"/>
                  </a:cubicBezTo>
                  <a:cubicBezTo>
                    <a:pt x="3995" y="4177"/>
                    <a:pt x="3800" y="4218"/>
                    <a:pt x="3607" y="4218"/>
                  </a:cubicBezTo>
                  <a:cubicBezTo>
                    <a:pt x="3401" y="4218"/>
                    <a:pt x="3197" y="4171"/>
                    <a:pt x="3012" y="4048"/>
                  </a:cubicBezTo>
                  <a:cubicBezTo>
                    <a:pt x="2429" y="3655"/>
                    <a:pt x="2322" y="2655"/>
                    <a:pt x="2727" y="2096"/>
                  </a:cubicBezTo>
                  <a:cubicBezTo>
                    <a:pt x="2477" y="2084"/>
                    <a:pt x="2238" y="2000"/>
                    <a:pt x="2036" y="1822"/>
                  </a:cubicBezTo>
                  <a:cubicBezTo>
                    <a:pt x="1631" y="1441"/>
                    <a:pt x="1631" y="774"/>
                    <a:pt x="1798" y="262"/>
                  </a:cubicBezTo>
                  <a:cubicBezTo>
                    <a:pt x="1834" y="179"/>
                    <a:pt x="1881" y="83"/>
                    <a:pt x="1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2"/>
            <p:cNvSpPr/>
            <p:nvPr/>
          </p:nvSpPr>
          <p:spPr>
            <a:xfrm rot="-671540">
              <a:off x="992643" y="2949951"/>
              <a:ext cx="491956" cy="278765"/>
            </a:xfrm>
            <a:custGeom>
              <a:rect b="b" l="l" r="r" t="t"/>
              <a:pathLst>
                <a:path extrusionOk="0" h="3826" w="6752">
                  <a:moveTo>
                    <a:pt x="4941" y="0"/>
                  </a:moveTo>
                  <a:lnTo>
                    <a:pt x="2155" y="334"/>
                  </a:lnTo>
                  <a:lnTo>
                    <a:pt x="1917" y="155"/>
                  </a:lnTo>
                  <a:lnTo>
                    <a:pt x="1739" y="1560"/>
                  </a:lnTo>
                  <a:lnTo>
                    <a:pt x="0" y="1977"/>
                  </a:lnTo>
                  <a:cubicBezTo>
                    <a:pt x="0" y="1977"/>
                    <a:pt x="1259" y="3825"/>
                    <a:pt x="3168" y="3825"/>
                  </a:cubicBezTo>
                  <a:cubicBezTo>
                    <a:pt x="3215" y="3825"/>
                    <a:pt x="3263" y="3824"/>
                    <a:pt x="3310" y="3822"/>
                  </a:cubicBezTo>
                  <a:cubicBezTo>
                    <a:pt x="5299" y="3751"/>
                    <a:pt x="6751" y="1977"/>
                    <a:pt x="6751" y="1977"/>
                  </a:cubicBezTo>
                  <a:lnTo>
                    <a:pt x="4882" y="1727"/>
                  </a:lnTo>
                  <a:lnTo>
                    <a:pt x="4941" y="0"/>
                  </a:ln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2"/>
            <p:cNvSpPr/>
            <p:nvPr/>
          </p:nvSpPr>
          <p:spPr>
            <a:xfrm rot="-671540">
              <a:off x="1106188" y="2952005"/>
              <a:ext cx="230823" cy="143171"/>
            </a:xfrm>
            <a:custGeom>
              <a:rect b="b" l="l" r="r" t="t"/>
              <a:pathLst>
                <a:path extrusionOk="0" h="1965" w="3168">
                  <a:moveTo>
                    <a:pt x="3168" y="0"/>
                  </a:moveTo>
                  <a:lnTo>
                    <a:pt x="417" y="345"/>
                  </a:lnTo>
                  <a:lnTo>
                    <a:pt x="179" y="167"/>
                  </a:lnTo>
                  <a:lnTo>
                    <a:pt x="1" y="1572"/>
                  </a:lnTo>
                  <a:cubicBezTo>
                    <a:pt x="48" y="1584"/>
                    <a:pt x="108" y="1608"/>
                    <a:pt x="167" y="1643"/>
                  </a:cubicBezTo>
                  <a:cubicBezTo>
                    <a:pt x="477" y="1750"/>
                    <a:pt x="786" y="1846"/>
                    <a:pt x="1120" y="1917"/>
                  </a:cubicBezTo>
                  <a:lnTo>
                    <a:pt x="1298" y="1965"/>
                  </a:lnTo>
                  <a:lnTo>
                    <a:pt x="1346" y="1965"/>
                  </a:lnTo>
                  <a:cubicBezTo>
                    <a:pt x="1501" y="1929"/>
                    <a:pt x="1667" y="1953"/>
                    <a:pt x="1822" y="1929"/>
                  </a:cubicBezTo>
                  <a:cubicBezTo>
                    <a:pt x="1953" y="1917"/>
                    <a:pt x="2084" y="1893"/>
                    <a:pt x="2215" y="1858"/>
                  </a:cubicBezTo>
                  <a:cubicBezTo>
                    <a:pt x="2537" y="1786"/>
                    <a:pt x="2846" y="1667"/>
                    <a:pt x="3132" y="1536"/>
                  </a:cubicBezTo>
                  <a:lnTo>
                    <a:pt x="3168" y="0"/>
                  </a:ln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2"/>
            <p:cNvSpPr/>
            <p:nvPr/>
          </p:nvSpPr>
          <p:spPr>
            <a:xfrm rot="-671540">
              <a:off x="870492" y="2457276"/>
              <a:ext cx="579534" cy="583906"/>
            </a:xfrm>
            <a:custGeom>
              <a:rect b="b" l="l" r="r" t="t"/>
              <a:pathLst>
                <a:path extrusionOk="0" h="8014" w="7954">
                  <a:moveTo>
                    <a:pt x="2441" y="0"/>
                  </a:moveTo>
                  <a:cubicBezTo>
                    <a:pt x="2239" y="167"/>
                    <a:pt x="2036" y="358"/>
                    <a:pt x="1881" y="584"/>
                  </a:cubicBezTo>
                  <a:cubicBezTo>
                    <a:pt x="1846" y="655"/>
                    <a:pt x="1810" y="715"/>
                    <a:pt x="1774" y="798"/>
                  </a:cubicBezTo>
                  <a:cubicBezTo>
                    <a:pt x="1643" y="1167"/>
                    <a:pt x="1834" y="1512"/>
                    <a:pt x="1869" y="1882"/>
                  </a:cubicBezTo>
                  <a:cubicBezTo>
                    <a:pt x="1881" y="2227"/>
                    <a:pt x="1679" y="2501"/>
                    <a:pt x="1536" y="2798"/>
                  </a:cubicBezTo>
                  <a:cubicBezTo>
                    <a:pt x="1465" y="2953"/>
                    <a:pt x="1405" y="3096"/>
                    <a:pt x="1381" y="3263"/>
                  </a:cubicBezTo>
                  <a:cubicBezTo>
                    <a:pt x="1381" y="3429"/>
                    <a:pt x="1465" y="3548"/>
                    <a:pt x="1548" y="3667"/>
                  </a:cubicBezTo>
                  <a:cubicBezTo>
                    <a:pt x="1589" y="3719"/>
                    <a:pt x="1541" y="3779"/>
                    <a:pt x="1489" y="3779"/>
                  </a:cubicBezTo>
                  <a:cubicBezTo>
                    <a:pt x="1481" y="3779"/>
                    <a:pt x="1473" y="3778"/>
                    <a:pt x="1465" y="3775"/>
                  </a:cubicBezTo>
                  <a:cubicBezTo>
                    <a:pt x="1238" y="3703"/>
                    <a:pt x="1143" y="3537"/>
                    <a:pt x="1131" y="3346"/>
                  </a:cubicBezTo>
                  <a:cubicBezTo>
                    <a:pt x="988" y="3108"/>
                    <a:pt x="929" y="2822"/>
                    <a:pt x="988" y="2524"/>
                  </a:cubicBezTo>
                  <a:cubicBezTo>
                    <a:pt x="1012" y="2346"/>
                    <a:pt x="1072" y="2179"/>
                    <a:pt x="1107" y="2001"/>
                  </a:cubicBezTo>
                  <a:cubicBezTo>
                    <a:pt x="1024" y="1977"/>
                    <a:pt x="953" y="1953"/>
                    <a:pt x="881" y="1953"/>
                  </a:cubicBezTo>
                  <a:cubicBezTo>
                    <a:pt x="393" y="1953"/>
                    <a:pt x="0" y="2644"/>
                    <a:pt x="0" y="3477"/>
                  </a:cubicBezTo>
                  <a:cubicBezTo>
                    <a:pt x="0" y="4310"/>
                    <a:pt x="393" y="4989"/>
                    <a:pt x="881" y="4989"/>
                  </a:cubicBezTo>
                  <a:cubicBezTo>
                    <a:pt x="929" y="4989"/>
                    <a:pt x="965" y="4989"/>
                    <a:pt x="1000" y="4977"/>
                  </a:cubicBezTo>
                  <a:cubicBezTo>
                    <a:pt x="1369" y="6739"/>
                    <a:pt x="2536" y="8013"/>
                    <a:pt x="3905" y="8013"/>
                  </a:cubicBezTo>
                  <a:cubicBezTo>
                    <a:pt x="5287" y="8013"/>
                    <a:pt x="6441" y="6715"/>
                    <a:pt x="6822" y="4930"/>
                  </a:cubicBezTo>
                  <a:cubicBezTo>
                    <a:pt x="6894" y="4965"/>
                    <a:pt x="6965" y="4989"/>
                    <a:pt x="7061" y="4989"/>
                  </a:cubicBezTo>
                  <a:cubicBezTo>
                    <a:pt x="7549" y="4989"/>
                    <a:pt x="7930" y="4310"/>
                    <a:pt x="7930" y="3477"/>
                  </a:cubicBezTo>
                  <a:cubicBezTo>
                    <a:pt x="7954" y="2655"/>
                    <a:pt x="7561" y="1977"/>
                    <a:pt x="7072" y="1977"/>
                  </a:cubicBezTo>
                  <a:cubicBezTo>
                    <a:pt x="6953" y="1977"/>
                    <a:pt x="6834" y="2013"/>
                    <a:pt x="6727" y="2084"/>
                  </a:cubicBezTo>
                  <a:lnTo>
                    <a:pt x="6691" y="1953"/>
                  </a:lnTo>
                  <a:cubicBezTo>
                    <a:pt x="6656" y="1977"/>
                    <a:pt x="6608" y="1989"/>
                    <a:pt x="6584" y="2001"/>
                  </a:cubicBezTo>
                  <a:cubicBezTo>
                    <a:pt x="6251" y="2143"/>
                    <a:pt x="5894" y="2239"/>
                    <a:pt x="5525" y="2251"/>
                  </a:cubicBezTo>
                  <a:cubicBezTo>
                    <a:pt x="5502" y="2252"/>
                    <a:pt x="5479" y="2253"/>
                    <a:pt x="5456" y="2253"/>
                  </a:cubicBezTo>
                  <a:cubicBezTo>
                    <a:pt x="5083" y="2253"/>
                    <a:pt x="4779" y="2073"/>
                    <a:pt x="4453" y="1893"/>
                  </a:cubicBezTo>
                  <a:cubicBezTo>
                    <a:pt x="4024" y="1632"/>
                    <a:pt x="3620" y="1334"/>
                    <a:pt x="3262" y="989"/>
                  </a:cubicBezTo>
                  <a:cubicBezTo>
                    <a:pt x="2953" y="703"/>
                    <a:pt x="2655" y="381"/>
                    <a:pt x="2441" y="0"/>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2"/>
            <p:cNvSpPr/>
            <p:nvPr/>
          </p:nvSpPr>
          <p:spPr>
            <a:xfrm rot="-671540">
              <a:off x="1362651" y="2564316"/>
              <a:ext cx="76431" cy="209985"/>
            </a:xfrm>
            <a:custGeom>
              <a:rect b="b" l="l" r="r" t="t"/>
              <a:pathLst>
                <a:path extrusionOk="0" h="2882" w="1049">
                  <a:moveTo>
                    <a:pt x="572" y="1"/>
                  </a:moveTo>
                  <a:cubicBezTo>
                    <a:pt x="406" y="286"/>
                    <a:pt x="227" y="572"/>
                    <a:pt x="144" y="882"/>
                  </a:cubicBezTo>
                  <a:cubicBezTo>
                    <a:pt x="48" y="1215"/>
                    <a:pt x="25" y="1584"/>
                    <a:pt x="25" y="1929"/>
                  </a:cubicBezTo>
                  <a:cubicBezTo>
                    <a:pt x="1" y="2239"/>
                    <a:pt x="25" y="2549"/>
                    <a:pt x="96" y="2858"/>
                  </a:cubicBezTo>
                  <a:cubicBezTo>
                    <a:pt x="120" y="2858"/>
                    <a:pt x="144" y="2882"/>
                    <a:pt x="167" y="2882"/>
                  </a:cubicBezTo>
                  <a:cubicBezTo>
                    <a:pt x="656" y="2882"/>
                    <a:pt x="1049" y="2191"/>
                    <a:pt x="1049" y="1358"/>
                  </a:cubicBezTo>
                  <a:cubicBezTo>
                    <a:pt x="1049" y="763"/>
                    <a:pt x="858" y="263"/>
                    <a:pt x="572" y="1"/>
                  </a:cubicBez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2"/>
            <p:cNvSpPr/>
            <p:nvPr/>
          </p:nvSpPr>
          <p:spPr>
            <a:xfrm rot="-671540">
              <a:off x="957544" y="2456956"/>
              <a:ext cx="387838" cy="187471"/>
            </a:xfrm>
            <a:custGeom>
              <a:rect b="b" l="l" r="r" t="t"/>
              <a:pathLst>
                <a:path extrusionOk="0" h="2573" w="5323">
                  <a:moveTo>
                    <a:pt x="715" y="0"/>
                  </a:moveTo>
                  <a:cubicBezTo>
                    <a:pt x="513" y="155"/>
                    <a:pt x="310" y="357"/>
                    <a:pt x="155" y="572"/>
                  </a:cubicBezTo>
                  <a:cubicBezTo>
                    <a:pt x="120" y="655"/>
                    <a:pt x="84" y="715"/>
                    <a:pt x="48" y="786"/>
                  </a:cubicBezTo>
                  <a:cubicBezTo>
                    <a:pt x="12" y="857"/>
                    <a:pt x="1" y="929"/>
                    <a:pt x="1" y="988"/>
                  </a:cubicBezTo>
                  <a:cubicBezTo>
                    <a:pt x="60" y="941"/>
                    <a:pt x="120" y="881"/>
                    <a:pt x="203" y="834"/>
                  </a:cubicBezTo>
                  <a:cubicBezTo>
                    <a:pt x="288" y="771"/>
                    <a:pt x="371" y="745"/>
                    <a:pt x="450" y="745"/>
                  </a:cubicBezTo>
                  <a:cubicBezTo>
                    <a:pt x="736" y="745"/>
                    <a:pt x="981" y="1084"/>
                    <a:pt x="1167" y="1298"/>
                  </a:cubicBezTo>
                  <a:cubicBezTo>
                    <a:pt x="1548" y="1727"/>
                    <a:pt x="2013" y="2191"/>
                    <a:pt x="2560" y="2393"/>
                  </a:cubicBezTo>
                  <a:cubicBezTo>
                    <a:pt x="2883" y="2513"/>
                    <a:pt x="3220" y="2572"/>
                    <a:pt x="3557" y="2572"/>
                  </a:cubicBezTo>
                  <a:cubicBezTo>
                    <a:pt x="3754" y="2572"/>
                    <a:pt x="3950" y="2552"/>
                    <a:pt x="4144" y="2512"/>
                  </a:cubicBezTo>
                  <a:cubicBezTo>
                    <a:pt x="4394" y="2465"/>
                    <a:pt x="4644" y="2393"/>
                    <a:pt x="4882" y="2274"/>
                  </a:cubicBezTo>
                  <a:cubicBezTo>
                    <a:pt x="5049" y="2179"/>
                    <a:pt x="5180" y="2060"/>
                    <a:pt x="5323" y="1965"/>
                  </a:cubicBezTo>
                  <a:cubicBezTo>
                    <a:pt x="5216" y="1965"/>
                    <a:pt x="5096" y="2000"/>
                    <a:pt x="5001" y="2084"/>
                  </a:cubicBezTo>
                  <a:lnTo>
                    <a:pt x="4965" y="1941"/>
                  </a:lnTo>
                  <a:cubicBezTo>
                    <a:pt x="4930" y="1965"/>
                    <a:pt x="4882" y="1977"/>
                    <a:pt x="4858" y="1989"/>
                  </a:cubicBezTo>
                  <a:cubicBezTo>
                    <a:pt x="4525" y="2143"/>
                    <a:pt x="4168" y="2227"/>
                    <a:pt x="3799" y="2239"/>
                  </a:cubicBezTo>
                  <a:cubicBezTo>
                    <a:pt x="3774" y="2240"/>
                    <a:pt x="3750" y="2241"/>
                    <a:pt x="3726" y="2241"/>
                  </a:cubicBezTo>
                  <a:cubicBezTo>
                    <a:pt x="3355" y="2241"/>
                    <a:pt x="3052" y="2072"/>
                    <a:pt x="2727" y="1881"/>
                  </a:cubicBezTo>
                  <a:cubicBezTo>
                    <a:pt x="2298" y="1619"/>
                    <a:pt x="1894" y="1322"/>
                    <a:pt x="1536" y="976"/>
                  </a:cubicBezTo>
                  <a:cubicBezTo>
                    <a:pt x="1227" y="691"/>
                    <a:pt x="929" y="369"/>
                    <a:pt x="715" y="0"/>
                  </a:cubicBez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2"/>
            <p:cNvSpPr/>
            <p:nvPr/>
          </p:nvSpPr>
          <p:spPr>
            <a:xfrm rot="-671540">
              <a:off x="870777" y="2677962"/>
              <a:ext cx="88526" cy="193518"/>
            </a:xfrm>
            <a:custGeom>
              <a:rect b="b" l="l" r="r" t="t"/>
              <a:pathLst>
                <a:path extrusionOk="0" h="2656" w="1215">
                  <a:moveTo>
                    <a:pt x="857" y="176"/>
                  </a:moveTo>
                  <a:lnTo>
                    <a:pt x="857" y="176"/>
                  </a:lnTo>
                  <a:cubicBezTo>
                    <a:pt x="860" y="176"/>
                    <a:pt x="874" y="189"/>
                    <a:pt x="881" y="203"/>
                  </a:cubicBezTo>
                  <a:cubicBezTo>
                    <a:pt x="861" y="183"/>
                    <a:pt x="856" y="176"/>
                    <a:pt x="857" y="176"/>
                  </a:cubicBezTo>
                  <a:close/>
                  <a:moveTo>
                    <a:pt x="548" y="1"/>
                  </a:moveTo>
                  <a:cubicBezTo>
                    <a:pt x="512" y="25"/>
                    <a:pt x="465" y="48"/>
                    <a:pt x="405" y="48"/>
                  </a:cubicBezTo>
                  <a:cubicBezTo>
                    <a:pt x="389" y="52"/>
                    <a:pt x="373" y="54"/>
                    <a:pt x="358" y="54"/>
                  </a:cubicBezTo>
                  <a:cubicBezTo>
                    <a:pt x="327" y="54"/>
                    <a:pt x="298" y="48"/>
                    <a:pt x="274" y="48"/>
                  </a:cubicBezTo>
                  <a:cubicBezTo>
                    <a:pt x="107" y="334"/>
                    <a:pt x="0" y="703"/>
                    <a:pt x="0" y="1132"/>
                  </a:cubicBezTo>
                  <a:cubicBezTo>
                    <a:pt x="0" y="1965"/>
                    <a:pt x="393" y="2656"/>
                    <a:pt x="881" y="2656"/>
                  </a:cubicBezTo>
                  <a:cubicBezTo>
                    <a:pt x="917" y="2644"/>
                    <a:pt x="917" y="2644"/>
                    <a:pt x="929" y="2644"/>
                  </a:cubicBezTo>
                  <a:cubicBezTo>
                    <a:pt x="1060" y="2322"/>
                    <a:pt x="1167" y="2013"/>
                    <a:pt x="1191" y="1656"/>
                  </a:cubicBezTo>
                  <a:cubicBezTo>
                    <a:pt x="1215" y="1489"/>
                    <a:pt x="1215" y="1310"/>
                    <a:pt x="1215" y="1156"/>
                  </a:cubicBezTo>
                  <a:cubicBezTo>
                    <a:pt x="1191" y="1096"/>
                    <a:pt x="1179" y="1048"/>
                    <a:pt x="1167" y="989"/>
                  </a:cubicBezTo>
                  <a:cubicBezTo>
                    <a:pt x="1048" y="810"/>
                    <a:pt x="988" y="584"/>
                    <a:pt x="988" y="346"/>
                  </a:cubicBezTo>
                  <a:cubicBezTo>
                    <a:pt x="953" y="298"/>
                    <a:pt x="929" y="263"/>
                    <a:pt x="881" y="203"/>
                  </a:cubicBezTo>
                  <a:lnTo>
                    <a:pt x="881" y="203"/>
                  </a:lnTo>
                  <a:lnTo>
                    <a:pt x="893" y="215"/>
                  </a:lnTo>
                  <a:lnTo>
                    <a:pt x="893" y="215"/>
                  </a:lnTo>
                  <a:lnTo>
                    <a:pt x="869" y="179"/>
                  </a:lnTo>
                  <a:lnTo>
                    <a:pt x="810" y="120"/>
                  </a:lnTo>
                  <a:lnTo>
                    <a:pt x="750" y="60"/>
                  </a:lnTo>
                  <a:lnTo>
                    <a:pt x="738" y="48"/>
                  </a:lnTo>
                  <a:cubicBezTo>
                    <a:pt x="715" y="36"/>
                    <a:pt x="703" y="36"/>
                    <a:pt x="679" y="25"/>
                  </a:cubicBezTo>
                  <a:cubicBezTo>
                    <a:pt x="655" y="25"/>
                    <a:pt x="643" y="1"/>
                    <a:pt x="643" y="1"/>
                  </a:cubicBez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2"/>
            <p:cNvSpPr/>
            <p:nvPr/>
          </p:nvSpPr>
          <p:spPr>
            <a:xfrm rot="-671540">
              <a:off x="957876" y="2602960"/>
              <a:ext cx="428567" cy="439860"/>
            </a:xfrm>
            <a:custGeom>
              <a:rect b="b" l="l" r="r" t="t"/>
              <a:pathLst>
                <a:path extrusionOk="0" h="6037" w="5882">
                  <a:moveTo>
                    <a:pt x="5596" y="1"/>
                  </a:moveTo>
                  <a:lnTo>
                    <a:pt x="4572" y="2001"/>
                  </a:lnTo>
                  <a:cubicBezTo>
                    <a:pt x="4223" y="1742"/>
                    <a:pt x="3810" y="1546"/>
                    <a:pt x="3383" y="1546"/>
                  </a:cubicBezTo>
                  <a:cubicBezTo>
                    <a:pt x="3359" y="1546"/>
                    <a:pt x="3334" y="1547"/>
                    <a:pt x="3310" y="1548"/>
                  </a:cubicBezTo>
                  <a:cubicBezTo>
                    <a:pt x="3215" y="1548"/>
                    <a:pt x="3132" y="1572"/>
                    <a:pt x="3036" y="1584"/>
                  </a:cubicBezTo>
                  <a:cubicBezTo>
                    <a:pt x="2620" y="1763"/>
                    <a:pt x="2215" y="1953"/>
                    <a:pt x="1822" y="2191"/>
                  </a:cubicBezTo>
                  <a:lnTo>
                    <a:pt x="667" y="572"/>
                  </a:lnTo>
                  <a:lnTo>
                    <a:pt x="477" y="977"/>
                  </a:lnTo>
                  <a:lnTo>
                    <a:pt x="1489" y="2406"/>
                  </a:lnTo>
                  <a:cubicBezTo>
                    <a:pt x="1143" y="2620"/>
                    <a:pt x="834" y="2858"/>
                    <a:pt x="548" y="3144"/>
                  </a:cubicBezTo>
                  <a:lnTo>
                    <a:pt x="0" y="3001"/>
                  </a:lnTo>
                  <a:lnTo>
                    <a:pt x="0" y="3001"/>
                  </a:lnTo>
                  <a:lnTo>
                    <a:pt x="48" y="3203"/>
                  </a:lnTo>
                  <a:lnTo>
                    <a:pt x="346" y="3370"/>
                  </a:lnTo>
                  <a:cubicBezTo>
                    <a:pt x="286" y="3441"/>
                    <a:pt x="227" y="3501"/>
                    <a:pt x="167" y="3572"/>
                  </a:cubicBezTo>
                  <a:cubicBezTo>
                    <a:pt x="655" y="5025"/>
                    <a:pt x="1691" y="6037"/>
                    <a:pt x="2917" y="6037"/>
                  </a:cubicBezTo>
                  <a:cubicBezTo>
                    <a:pt x="4203" y="6037"/>
                    <a:pt x="5299" y="4906"/>
                    <a:pt x="5739" y="3310"/>
                  </a:cubicBezTo>
                  <a:lnTo>
                    <a:pt x="5834" y="2953"/>
                  </a:lnTo>
                  <a:lnTo>
                    <a:pt x="5513" y="2965"/>
                  </a:lnTo>
                  <a:cubicBezTo>
                    <a:pt x="5310" y="2668"/>
                    <a:pt x="5060" y="2417"/>
                    <a:pt x="4799" y="2179"/>
                  </a:cubicBezTo>
                  <a:lnTo>
                    <a:pt x="58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2"/>
            <p:cNvSpPr/>
            <p:nvPr/>
          </p:nvSpPr>
          <p:spPr>
            <a:xfrm rot="-671540">
              <a:off x="1016565" y="2885355"/>
              <a:ext cx="351407" cy="154538"/>
            </a:xfrm>
            <a:custGeom>
              <a:rect b="b" l="l" r="r" t="t"/>
              <a:pathLst>
                <a:path extrusionOk="0" h="2121" w="4823">
                  <a:moveTo>
                    <a:pt x="799" y="1"/>
                  </a:moveTo>
                  <a:cubicBezTo>
                    <a:pt x="563" y="140"/>
                    <a:pt x="317" y="280"/>
                    <a:pt x="79" y="280"/>
                  </a:cubicBezTo>
                  <a:cubicBezTo>
                    <a:pt x="53" y="280"/>
                    <a:pt x="27" y="278"/>
                    <a:pt x="1" y="275"/>
                  </a:cubicBezTo>
                  <a:lnTo>
                    <a:pt x="1" y="275"/>
                  </a:lnTo>
                  <a:cubicBezTo>
                    <a:pt x="561" y="1394"/>
                    <a:pt x="1465" y="2120"/>
                    <a:pt x="2501" y="2120"/>
                  </a:cubicBezTo>
                  <a:cubicBezTo>
                    <a:pt x="3430" y="2120"/>
                    <a:pt x="4263" y="1525"/>
                    <a:pt x="4823" y="608"/>
                  </a:cubicBezTo>
                  <a:lnTo>
                    <a:pt x="4823" y="608"/>
                  </a:lnTo>
                  <a:cubicBezTo>
                    <a:pt x="4618" y="668"/>
                    <a:pt x="4417" y="702"/>
                    <a:pt x="4223" y="702"/>
                  </a:cubicBezTo>
                  <a:cubicBezTo>
                    <a:pt x="3797" y="702"/>
                    <a:pt x="3408" y="537"/>
                    <a:pt x="3097" y="120"/>
                  </a:cubicBezTo>
                  <a:cubicBezTo>
                    <a:pt x="2846" y="615"/>
                    <a:pt x="2357" y="873"/>
                    <a:pt x="1890" y="873"/>
                  </a:cubicBezTo>
                  <a:cubicBezTo>
                    <a:pt x="1402" y="873"/>
                    <a:pt x="939" y="591"/>
                    <a:pt x="7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1" name="Google Shape;2981;p52"/>
            <p:cNvGrpSpPr/>
            <p:nvPr/>
          </p:nvGrpSpPr>
          <p:grpSpPr>
            <a:xfrm>
              <a:off x="870738" y="2540146"/>
              <a:ext cx="541344" cy="253492"/>
              <a:chOff x="870738" y="2540146"/>
              <a:chExt cx="541344" cy="253492"/>
            </a:xfrm>
          </p:grpSpPr>
          <p:sp>
            <p:nvSpPr>
              <p:cNvPr id="2982" name="Google Shape;2982;p52"/>
              <p:cNvSpPr/>
              <p:nvPr/>
            </p:nvSpPr>
            <p:spPr>
              <a:xfrm rot="-671540">
                <a:off x="996081" y="2589610"/>
                <a:ext cx="118034" cy="52095"/>
              </a:xfrm>
              <a:custGeom>
                <a:rect b="b" l="l" r="r" t="t"/>
                <a:pathLst>
                  <a:path extrusionOk="0" h="715" w="1620">
                    <a:moveTo>
                      <a:pt x="691" y="1"/>
                    </a:moveTo>
                    <a:cubicBezTo>
                      <a:pt x="536" y="1"/>
                      <a:pt x="334" y="49"/>
                      <a:pt x="215" y="168"/>
                    </a:cubicBezTo>
                    <a:cubicBezTo>
                      <a:pt x="96" y="263"/>
                      <a:pt x="1" y="382"/>
                      <a:pt x="1" y="549"/>
                    </a:cubicBezTo>
                    <a:cubicBezTo>
                      <a:pt x="1" y="640"/>
                      <a:pt x="87" y="714"/>
                      <a:pt x="172" y="714"/>
                    </a:cubicBezTo>
                    <a:cubicBezTo>
                      <a:pt x="209" y="714"/>
                      <a:pt x="246" y="700"/>
                      <a:pt x="274" y="668"/>
                    </a:cubicBezTo>
                    <a:cubicBezTo>
                      <a:pt x="274" y="668"/>
                      <a:pt x="322" y="620"/>
                      <a:pt x="322" y="608"/>
                    </a:cubicBezTo>
                    <a:lnTo>
                      <a:pt x="370" y="561"/>
                    </a:lnTo>
                    <a:cubicBezTo>
                      <a:pt x="370" y="561"/>
                      <a:pt x="393" y="537"/>
                      <a:pt x="405" y="537"/>
                    </a:cubicBezTo>
                    <a:lnTo>
                      <a:pt x="429" y="537"/>
                    </a:lnTo>
                    <a:cubicBezTo>
                      <a:pt x="441" y="537"/>
                      <a:pt x="441" y="537"/>
                      <a:pt x="453" y="525"/>
                    </a:cubicBezTo>
                    <a:lnTo>
                      <a:pt x="584" y="477"/>
                    </a:lnTo>
                    <a:lnTo>
                      <a:pt x="739" y="477"/>
                    </a:lnTo>
                    <a:cubicBezTo>
                      <a:pt x="870" y="489"/>
                      <a:pt x="989" y="537"/>
                      <a:pt x="1120" y="596"/>
                    </a:cubicBezTo>
                    <a:cubicBezTo>
                      <a:pt x="1144" y="596"/>
                      <a:pt x="1144" y="608"/>
                      <a:pt x="1144" y="608"/>
                    </a:cubicBezTo>
                    <a:cubicBezTo>
                      <a:pt x="1155" y="608"/>
                      <a:pt x="1155" y="620"/>
                      <a:pt x="1167" y="620"/>
                    </a:cubicBezTo>
                    <a:cubicBezTo>
                      <a:pt x="1227" y="656"/>
                      <a:pt x="1275" y="668"/>
                      <a:pt x="1334" y="668"/>
                    </a:cubicBezTo>
                    <a:cubicBezTo>
                      <a:pt x="1382" y="668"/>
                      <a:pt x="1441" y="668"/>
                      <a:pt x="1489" y="644"/>
                    </a:cubicBezTo>
                    <a:cubicBezTo>
                      <a:pt x="1501" y="644"/>
                      <a:pt x="1525" y="644"/>
                      <a:pt x="1560" y="620"/>
                    </a:cubicBezTo>
                    <a:cubicBezTo>
                      <a:pt x="1572" y="608"/>
                      <a:pt x="1584" y="608"/>
                      <a:pt x="1608" y="584"/>
                    </a:cubicBezTo>
                    <a:cubicBezTo>
                      <a:pt x="1620" y="525"/>
                      <a:pt x="1608" y="477"/>
                      <a:pt x="1584" y="442"/>
                    </a:cubicBezTo>
                    <a:cubicBezTo>
                      <a:pt x="1584" y="370"/>
                      <a:pt x="1548" y="287"/>
                      <a:pt x="1465" y="239"/>
                    </a:cubicBezTo>
                    <a:cubicBezTo>
                      <a:pt x="1394" y="180"/>
                      <a:pt x="1310" y="144"/>
                      <a:pt x="1215" y="120"/>
                    </a:cubicBezTo>
                    <a:cubicBezTo>
                      <a:pt x="1048" y="61"/>
                      <a:pt x="870" y="1"/>
                      <a:pt x="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2"/>
              <p:cNvSpPr/>
              <p:nvPr/>
            </p:nvSpPr>
            <p:spPr>
              <a:xfrm rot="-671540">
                <a:off x="1184842" y="2551273"/>
                <a:ext cx="119783" cy="52387"/>
              </a:xfrm>
              <a:custGeom>
                <a:rect b="b" l="l" r="r" t="t"/>
                <a:pathLst>
                  <a:path extrusionOk="0" h="719" w="1644">
                    <a:moveTo>
                      <a:pt x="941" y="0"/>
                    </a:moveTo>
                    <a:cubicBezTo>
                      <a:pt x="763" y="0"/>
                      <a:pt x="584" y="36"/>
                      <a:pt x="417" y="119"/>
                    </a:cubicBezTo>
                    <a:cubicBezTo>
                      <a:pt x="322" y="143"/>
                      <a:pt x="239" y="179"/>
                      <a:pt x="167" y="226"/>
                    </a:cubicBezTo>
                    <a:cubicBezTo>
                      <a:pt x="108" y="274"/>
                      <a:pt x="60" y="369"/>
                      <a:pt x="48" y="441"/>
                    </a:cubicBezTo>
                    <a:cubicBezTo>
                      <a:pt x="13" y="488"/>
                      <a:pt x="1" y="536"/>
                      <a:pt x="36" y="572"/>
                    </a:cubicBezTo>
                    <a:lnTo>
                      <a:pt x="72" y="619"/>
                    </a:lnTo>
                    <a:cubicBezTo>
                      <a:pt x="108" y="631"/>
                      <a:pt x="132" y="631"/>
                      <a:pt x="156" y="631"/>
                    </a:cubicBezTo>
                    <a:cubicBezTo>
                      <a:pt x="191" y="655"/>
                      <a:pt x="239" y="667"/>
                      <a:pt x="298" y="667"/>
                    </a:cubicBezTo>
                    <a:cubicBezTo>
                      <a:pt x="358" y="667"/>
                      <a:pt x="406" y="631"/>
                      <a:pt x="465" y="619"/>
                    </a:cubicBezTo>
                    <a:cubicBezTo>
                      <a:pt x="477" y="619"/>
                      <a:pt x="477" y="607"/>
                      <a:pt x="489" y="607"/>
                    </a:cubicBezTo>
                    <a:lnTo>
                      <a:pt x="513" y="595"/>
                    </a:lnTo>
                    <a:cubicBezTo>
                      <a:pt x="632" y="548"/>
                      <a:pt x="763" y="500"/>
                      <a:pt x="894" y="476"/>
                    </a:cubicBezTo>
                    <a:lnTo>
                      <a:pt x="1049" y="476"/>
                    </a:lnTo>
                    <a:lnTo>
                      <a:pt x="1179" y="512"/>
                    </a:lnTo>
                    <a:cubicBezTo>
                      <a:pt x="1191" y="512"/>
                      <a:pt x="1191" y="512"/>
                      <a:pt x="1203" y="536"/>
                    </a:cubicBezTo>
                    <a:lnTo>
                      <a:pt x="1227" y="536"/>
                    </a:lnTo>
                    <a:cubicBezTo>
                      <a:pt x="1227" y="536"/>
                      <a:pt x="1251" y="560"/>
                      <a:pt x="1263" y="560"/>
                    </a:cubicBezTo>
                    <a:lnTo>
                      <a:pt x="1310" y="607"/>
                    </a:lnTo>
                    <a:cubicBezTo>
                      <a:pt x="1310" y="619"/>
                      <a:pt x="1358" y="667"/>
                      <a:pt x="1358" y="667"/>
                    </a:cubicBezTo>
                    <a:cubicBezTo>
                      <a:pt x="1391" y="703"/>
                      <a:pt x="1430" y="718"/>
                      <a:pt x="1469" y="718"/>
                    </a:cubicBezTo>
                    <a:cubicBezTo>
                      <a:pt x="1557" y="718"/>
                      <a:pt x="1644" y="639"/>
                      <a:pt x="1644" y="548"/>
                    </a:cubicBezTo>
                    <a:cubicBezTo>
                      <a:pt x="1644" y="381"/>
                      <a:pt x="1537" y="262"/>
                      <a:pt x="1418" y="155"/>
                    </a:cubicBezTo>
                    <a:cubicBezTo>
                      <a:pt x="1287" y="36"/>
                      <a:pt x="1096" y="0"/>
                      <a:pt x="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2"/>
              <p:cNvSpPr/>
              <p:nvPr/>
            </p:nvSpPr>
            <p:spPr>
              <a:xfrm rot="-671540">
                <a:off x="1038297" y="2668346"/>
                <a:ext cx="76431" cy="30383"/>
              </a:xfrm>
              <a:custGeom>
                <a:rect b="b" l="l" r="r" t="t"/>
                <a:pathLst>
                  <a:path extrusionOk="0" fill="none" h="417" w="1049">
                    <a:moveTo>
                      <a:pt x="0" y="12"/>
                    </a:moveTo>
                    <a:cubicBezTo>
                      <a:pt x="48" y="238"/>
                      <a:pt x="274" y="417"/>
                      <a:pt x="512" y="393"/>
                    </a:cubicBezTo>
                    <a:cubicBezTo>
                      <a:pt x="751" y="381"/>
                      <a:pt x="953" y="214"/>
                      <a:pt x="1048" y="0"/>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2"/>
              <p:cNvSpPr/>
              <p:nvPr/>
            </p:nvSpPr>
            <p:spPr>
              <a:xfrm rot="-671540">
                <a:off x="1222817" y="2627198"/>
                <a:ext cx="78107" cy="28707"/>
              </a:xfrm>
              <a:custGeom>
                <a:rect b="b" l="l" r="r" t="t"/>
                <a:pathLst>
                  <a:path extrusionOk="0" fill="none" h="394" w="1072">
                    <a:moveTo>
                      <a:pt x="0" y="13"/>
                    </a:moveTo>
                    <a:cubicBezTo>
                      <a:pt x="71" y="179"/>
                      <a:pt x="202" y="310"/>
                      <a:pt x="369" y="346"/>
                    </a:cubicBezTo>
                    <a:cubicBezTo>
                      <a:pt x="536" y="394"/>
                      <a:pt x="738" y="346"/>
                      <a:pt x="857" y="239"/>
                    </a:cubicBezTo>
                    <a:cubicBezTo>
                      <a:pt x="941" y="155"/>
                      <a:pt x="976" y="48"/>
                      <a:pt x="1072" y="1"/>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2"/>
              <p:cNvSpPr/>
              <p:nvPr/>
            </p:nvSpPr>
            <p:spPr>
              <a:xfrm rot="-671540">
                <a:off x="1360791" y="2571309"/>
                <a:ext cx="33953" cy="92023"/>
              </a:xfrm>
              <a:custGeom>
                <a:rect b="b" l="l" r="r" t="t"/>
                <a:pathLst>
                  <a:path extrusionOk="0" fill="none" h="1263" w="466">
                    <a:moveTo>
                      <a:pt x="1" y="1262"/>
                    </a:moveTo>
                    <a:cubicBezTo>
                      <a:pt x="1" y="905"/>
                      <a:pt x="60" y="548"/>
                      <a:pt x="215" y="226"/>
                    </a:cubicBezTo>
                    <a:cubicBezTo>
                      <a:pt x="239" y="167"/>
                      <a:pt x="263" y="107"/>
                      <a:pt x="299" y="72"/>
                    </a:cubicBezTo>
                    <a:cubicBezTo>
                      <a:pt x="346" y="36"/>
                      <a:pt x="406" y="0"/>
                      <a:pt x="465" y="36"/>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2"/>
              <p:cNvSpPr/>
              <p:nvPr/>
            </p:nvSpPr>
            <p:spPr>
              <a:xfrm rot="-671540">
                <a:off x="1373997" y="2629918"/>
                <a:ext cx="30456" cy="81604"/>
              </a:xfrm>
              <a:custGeom>
                <a:rect b="b" l="l" r="r" t="t"/>
                <a:pathLst>
                  <a:path extrusionOk="0" fill="none" h="1120" w="418">
                    <a:moveTo>
                      <a:pt x="1" y="1"/>
                    </a:moveTo>
                    <a:cubicBezTo>
                      <a:pt x="298" y="191"/>
                      <a:pt x="417" y="703"/>
                      <a:pt x="322" y="1037"/>
                    </a:cubicBezTo>
                    <a:cubicBezTo>
                      <a:pt x="310" y="1072"/>
                      <a:pt x="298" y="1120"/>
                      <a:pt x="251" y="1120"/>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2"/>
              <p:cNvSpPr/>
              <p:nvPr/>
            </p:nvSpPr>
            <p:spPr>
              <a:xfrm rot="-671540">
                <a:off x="874457" y="2670545"/>
                <a:ext cx="52095" cy="43425"/>
              </a:xfrm>
              <a:custGeom>
                <a:rect b="b" l="l" r="r" t="t"/>
                <a:pathLst>
                  <a:path extrusionOk="0" fill="none" h="596" w="715">
                    <a:moveTo>
                      <a:pt x="714" y="596"/>
                    </a:moveTo>
                    <a:cubicBezTo>
                      <a:pt x="702" y="405"/>
                      <a:pt x="643" y="215"/>
                      <a:pt x="488" y="108"/>
                    </a:cubicBezTo>
                    <a:cubicBezTo>
                      <a:pt x="345" y="1"/>
                      <a:pt x="83" y="24"/>
                      <a:pt x="0" y="179"/>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2"/>
              <p:cNvSpPr/>
              <p:nvPr/>
            </p:nvSpPr>
            <p:spPr>
              <a:xfrm rot="-671540">
                <a:off x="917106" y="2714003"/>
                <a:ext cx="22660" cy="78180"/>
              </a:xfrm>
              <a:custGeom>
                <a:rect b="b" l="l" r="r" t="t"/>
                <a:pathLst>
                  <a:path extrusionOk="0" fill="none" h="1073" w="311">
                    <a:moveTo>
                      <a:pt x="310" y="0"/>
                    </a:moveTo>
                    <a:cubicBezTo>
                      <a:pt x="191" y="0"/>
                      <a:pt x="120" y="108"/>
                      <a:pt x="84" y="215"/>
                    </a:cubicBezTo>
                    <a:cubicBezTo>
                      <a:pt x="1" y="512"/>
                      <a:pt x="72" y="822"/>
                      <a:pt x="263" y="1072"/>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0" name="Google Shape;2990;p52"/>
            <p:cNvSpPr/>
            <p:nvPr/>
          </p:nvSpPr>
          <p:spPr>
            <a:xfrm rot="-671540">
              <a:off x="1682765" y="2732877"/>
              <a:ext cx="259457" cy="203281"/>
            </a:xfrm>
            <a:custGeom>
              <a:rect b="b" l="l" r="r" t="t"/>
              <a:pathLst>
                <a:path extrusionOk="0" h="2790" w="3561">
                  <a:moveTo>
                    <a:pt x="677" y="0"/>
                  </a:moveTo>
                  <a:cubicBezTo>
                    <a:pt x="463" y="0"/>
                    <a:pt x="238" y="34"/>
                    <a:pt x="1" y="110"/>
                  </a:cubicBezTo>
                  <a:cubicBezTo>
                    <a:pt x="1" y="122"/>
                    <a:pt x="655" y="2706"/>
                    <a:pt x="3560" y="2789"/>
                  </a:cubicBezTo>
                  <a:cubicBezTo>
                    <a:pt x="3560" y="2789"/>
                    <a:pt x="2605" y="0"/>
                    <a:pt x="6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2"/>
            <p:cNvSpPr/>
            <p:nvPr/>
          </p:nvSpPr>
          <p:spPr>
            <a:xfrm rot="-671540">
              <a:off x="718275" y="2835308"/>
              <a:ext cx="1335173" cy="1218887"/>
            </a:xfrm>
            <a:custGeom>
              <a:rect b="b" l="l" r="r" t="t"/>
              <a:pathLst>
                <a:path extrusionOk="0" h="16729" w="18325">
                  <a:moveTo>
                    <a:pt x="14764" y="0"/>
                  </a:moveTo>
                  <a:cubicBezTo>
                    <a:pt x="14764" y="0"/>
                    <a:pt x="12859" y="2262"/>
                    <a:pt x="12002" y="2679"/>
                  </a:cubicBezTo>
                  <a:cubicBezTo>
                    <a:pt x="11326" y="3003"/>
                    <a:pt x="10513" y="3039"/>
                    <a:pt x="10185" y="3039"/>
                  </a:cubicBezTo>
                  <a:cubicBezTo>
                    <a:pt x="10092" y="3039"/>
                    <a:pt x="10038" y="3036"/>
                    <a:pt x="10038" y="3036"/>
                  </a:cubicBezTo>
                  <a:lnTo>
                    <a:pt x="7990" y="5084"/>
                  </a:lnTo>
                  <a:lnTo>
                    <a:pt x="6120" y="2893"/>
                  </a:lnTo>
                  <a:cubicBezTo>
                    <a:pt x="6120" y="2893"/>
                    <a:pt x="4632" y="2893"/>
                    <a:pt x="3704" y="3227"/>
                  </a:cubicBezTo>
                  <a:cubicBezTo>
                    <a:pt x="2334" y="3703"/>
                    <a:pt x="1" y="7334"/>
                    <a:pt x="1" y="7334"/>
                  </a:cubicBezTo>
                  <a:lnTo>
                    <a:pt x="2834" y="10513"/>
                  </a:lnTo>
                  <a:lnTo>
                    <a:pt x="4596" y="7942"/>
                  </a:lnTo>
                  <a:lnTo>
                    <a:pt x="3215" y="16728"/>
                  </a:lnTo>
                  <a:lnTo>
                    <a:pt x="14229" y="16728"/>
                  </a:lnTo>
                  <a:lnTo>
                    <a:pt x="12895" y="7334"/>
                  </a:lnTo>
                  <a:lnTo>
                    <a:pt x="18324" y="2679"/>
                  </a:lnTo>
                  <a:lnTo>
                    <a:pt x="147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2"/>
            <p:cNvSpPr/>
            <p:nvPr/>
          </p:nvSpPr>
          <p:spPr>
            <a:xfrm rot="-671540">
              <a:off x="1021115" y="3511264"/>
              <a:ext cx="802488" cy="539607"/>
            </a:xfrm>
            <a:custGeom>
              <a:rect b="b" l="l" r="r" t="t"/>
              <a:pathLst>
                <a:path extrusionOk="0" h="7406" w="11014">
                  <a:moveTo>
                    <a:pt x="9954" y="0"/>
                  </a:moveTo>
                  <a:cubicBezTo>
                    <a:pt x="9799" y="179"/>
                    <a:pt x="9656" y="333"/>
                    <a:pt x="9501" y="476"/>
                  </a:cubicBezTo>
                  <a:cubicBezTo>
                    <a:pt x="9214" y="728"/>
                    <a:pt x="8852" y="925"/>
                    <a:pt x="8487" y="925"/>
                  </a:cubicBezTo>
                  <a:cubicBezTo>
                    <a:pt x="8368" y="925"/>
                    <a:pt x="8249" y="904"/>
                    <a:pt x="8132" y="857"/>
                  </a:cubicBezTo>
                  <a:cubicBezTo>
                    <a:pt x="8108" y="1214"/>
                    <a:pt x="8037" y="1572"/>
                    <a:pt x="7894" y="1905"/>
                  </a:cubicBezTo>
                  <a:cubicBezTo>
                    <a:pt x="7632" y="2584"/>
                    <a:pt x="7060" y="3250"/>
                    <a:pt x="6275" y="3298"/>
                  </a:cubicBezTo>
                  <a:cubicBezTo>
                    <a:pt x="6244" y="3300"/>
                    <a:pt x="6213" y="3301"/>
                    <a:pt x="6183" y="3301"/>
                  </a:cubicBezTo>
                  <a:cubicBezTo>
                    <a:pt x="5608" y="3301"/>
                    <a:pt x="5061" y="2985"/>
                    <a:pt x="4846" y="2477"/>
                  </a:cubicBezTo>
                  <a:cubicBezTo>
                    <a:pt x="4620" y="2858"/>
                    <a:pt x="4346" y="3167"/>
                    <a:pt x="3989" y="3405"/>
                  </a:cubicBezTo>
                  <a:cubicBezTo>
                    <a:pt x="3590" y="3675"/>
                    <a:pt x="3126" y="3812"/>
                    <a:pt x="2663" y="3812"/>
                  </a:cubicBezTo>
                  <a:cubicBezTo>
                    <a:pt x="2185" y="3812"/>
                    <a:pt x="1709" y="3666"/>
                    <a:pt x="1310" y="3370"/>
                  </a:cubicBezTo>
                  <a:cubicBezTo>
                    <a:pt x="1095" y="3227"/>
                    <a:pt x="953" y="3048"/>
                    <a:pt x="834" y="2834"/>
                  </a:cubicBezTo>
                  <a:lnTo>
                    <a:pt x="0" y="7406"/>
                  </a:lnTo>
                  <a:lnTo>
                    <a:pt x="11013" y="7406"/>
                  </a:lnTo>
                  <a:lnTo>
                    <a:pt x="99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2"/>
            <p:cNvSpPr/>
            <p:nvPr/>
          </p:nvSpPr>
          <p:spPr>
            <a:xfrm rot="-671540">
              <a:off x="1081320" y="3069130"/>
              <a:ext cx="335815" cy="201314"/>
            </a:xfrm>
            <a:custGeom>
              <a:rect b="b" l="l" r="r" t="t"/>
              <a:pathLst>
                <a:path extrusionOk="0" fill="none" h="2763" w="4609">
                  <a:moveTo>
                    <a:pt x="0" y="0"/>
                  </a:moveTo>
                  <a:lnTo>
                    <a:pt x="2263" y="2762"/>
                  </a:lnTo>
                  <a:lnTo>
                    <a:pt x="4608" y="131"/>
                  </a:ln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2"/>
            <p:cNvSpPr/>
            <p:nvPr/>
          </p:nvSpPr>
          <p:spPr>
            <a:xfrm rot="-671540">
              <a:off x="1650449" y="3115871"/>
              <a:ext cx="131951" cy="875349"/>
            </a:xfrm>
            <a:custGeom>
              <a:rect b="b" l="l" r="r" t="t"/>
              <a:pathLst>
                <a:path extrusionOk="0" fill="none" h="12014" w="1811">
                  <a:moveTo>
                    <a:pt x="1" y="0"/>
                  </a:moveTo>
                  <a:cubicBezTo>
                    <a:pt x="72" y="95"/>
                    <a:pt x="1811" y="12014"/>
                    <a:pt x="1811" y="12014"/>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2"/>
            <p:cNvSpPr/>
            <p:nvPr/>
          </p:nvSpPr>
          <p:spPr>
            <a:xfrm rot="-671540">
              <a:off x="1577419" y="1939152"/>
              <a:ext cx="693197" cy="397382"/>
            </a:xfrm>
            <a:custGeom>
              <a:rect b="b" l="l" r="r" t="t"/>
              <a:pathLst>
                <a:path extrusionOk="0" h="5454" w="9514">
                  <a:moveTo>
                    <a:pt x="870" y="0"/>
                  </a:moveTo>
                  <a:lnTo>
                    <a:pt x="1" y="2881"/>
                  </a:lnTo>
                  <a:lnTo>
                    <a:pt x="8644" y="5453"/>
                  </a:lnTo>
                  <a:lnTo>
                    <a:pt x="9514" y="2572"/>
                  </a:lnTo>
                  <a:lnTo>
                    <a:pt x="8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2"/>
            <p:cNvSpPr/>
            <p:nvPr/>
          </p:nvSpPr>
          <p:spPr>
            <a:xfrm rot="-671540">
              <a:off x="1570470" y="1971733"/>
              <a:ext cx="377419" cy="301935"/>
            </a:xfrm>
            <a:custGeom>
              <a:rect b="b" l="l" r="r" t="t"/>
              <a:pathLst>
                <a:path extrusionOk="0" h="4144" w="5180">
                  <a:moveTo>
                    <a:pt x="870" y="0"/>
                  </a:moveTo>
                  <a:lnTo>
                    <a:pt x="1" y="2869"/>
                  </a:lnTo>
                  <a:lnTo>
                    <a:pt x="4263" y="4143"/>
                  </a:lnTo>
                  <a:cubicBezTo>
                    <a:pt x="4358" y="3858"/>
                    <a:pt x="4454" y="3572"/>
                    <a:pt x="4537" y="3286"/>
                  </a:cubicBezTo>
                  <a:cubicBezTo>
                    <a:pt x="4751" y="2619"/>
                    <a:pt x="4977" y="1953"/>
                    <a:pt x="5180" y="1286"/>
                  </a:cubicBezTo>
                  <a:lnTo>
                    <a:pt x="8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2"/>
            <p:cNvSpPr/>
            <p:nvPr/>
          </p:nvSpPr>
          <p:spPr>
            <a:xfrm rot="-671540">
              <a:off x="1538460" y="2029088"/>
              <a:ext cx="78981" cy="151915"/>
            </a:xfrm>
            <a:custGeom>
              <a:rect b="b" l="l" r="r" t="t"/>
              <a:pathLst>
                <a:path extrusionOk="0" h="2085" w="1084">
                  <a:moveTo>
                    <a:pt x="584" y="1"/>
                  </a:moveTo>
                  <a:lnTo>
                    <a:pt x="0" y="1941"/>
                  </a:lnTo>
                  <a:lnTo>
                    <a:pt x="500" y="2084"/>
                  </a:lnTo>
                  <a:lnTo>
                    <a:pt x="1084" y="143"/>
                  </a:lnTo>
                  <a:lnTo>
                    <a:pt x="5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2"/>
            <p:cNvSpPr/>
            <p:nvPr/>
          </p:nvSpPr>
          <p:spPr>
            <a:xfrm rot="-671540">
              <a:off x="1501852" y="2050222"/>
              <a:ext cx="67688" cy="98071"/>
            </a:xfrm>
            <a:custGeom>
              <a:rect b="b" l="l" r="r" t="t"/>
              <a:pathLst>
                <a:path extrusionOk="0" h="1346" w="929">
                  <a:moveTo>
                    <a:pt x="345" y="0"/>
                  </a:moveTo>
                  <a:lnTo>
                    <a:pt x="0" y="1167"/>
                  </a:lnTo>
                  <a:lnTo>
                    <a:pt x="583" y="1346"/>
                  </a:lnTo>
                  <a:lnTo>
                    <a:pt x="929" y="179"/>
                  </a:lnTo>
                  <a:lnTo>
                    <a:pt x="3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2"/>
            <p:cNvSpPr/>
            <p:nvPr/>
          </p:nvSpPr>
          <p:spPr>
            <a:xfrm rot="-671540">
              <a:off x="1976443" y="2084884"/>
              <a:ext cx="408676" cy="153663"/>
            </a:xfrm>
            <a:custGeom>
              <a:rect b="b" l="l" r="r" t="t"/>
              <a:pathLst>
                <a:path extrusionOk="0" h="2109" w="5609">
                  <a:moveTo>
                    <a:pt x="143" y="1"/>
                  </a:moveTo>
                  <a:lnTo>
                    <a:pt x="0" y="489"/>
                  </a:lnTo>
                  <a:lnTo>
                    <a:pt x="5465" y="2108"/>
                  </a:lnTo>
                  <a:lnTo>
                    <a:pt x="5608" y="1632"/>
                  </a:lnTo>
                  <a:lnTo>
                    <a:pt x="1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2"/>
            <p:cNvSpPr/>
            <p:nvPr/>
          </p:nvSpPr>
          <p:spPr>
            <a:xfrm rot="-671540">
              <a:off x="2325905" y="2074715"/>
              <a:ext cx="117160" cy="213190"/>
            </a:xfrm>
            <a:custGeom>
              <a:rect b="b" l="l" r="r" t="t"/>
              <a:pathLst>
                <a:path extrusionOk="0" h="2926" w="1608">
                  <a:moveTo>
                    <a:pt x="1077" y="0"/>
                  </a:moveTo>
                  <a:cubicBezTo>
                    <a:pt x="895" y="0"/>
                    <a:pt x="728" y="121"/>
                    <a:pt x="679" y="305"/>
                  </a:cubicBezTo>
                  <a:lnTo>
                    <a:pt x="72" y="2365"/>
                  </a:lnTo>
                  <a:cubicBezTo>
                    <a:pt x="0" y="2591"/>
                    <a:pt x="131" y="2830"/>
                    <a:pt x="358" y="2889"/>
                  </a:cubicBezTo>
                  <a:lnTo>
                    <a:pt x="405" y="2901"/>
                  </a:lnTo>
                  <a:cubicBezTo>
                    <a:pt x="448" y="2917"/>
                    <a:pt x="491" y="2925"/>
                    <a:pt x="534" y="2925"/>
                  </a:cubicBezTo>
                  <a:cubicBezTo>
                    <a:pt x="707" y="2925"/>
                    <a:pt x="869" y="2799"/>
                    <a:pt x="917" y="2627"/>
                  </a:cubicBezTo>
                  <a:lnTo>
                    <a:pt x="1536" y="555"/>
                  </a:lnTo>
                  <a:cubicBezTo>
                    <a:pt x="1608" y="329"/>
                    <a:pt x="1465" y="91"/>
                    <a:pt x="1251" y="32"/>
                  </a:cubicBezTo>
                  <a:lnTo>
                    <a:pt x="1203" y="20"/>
                  </a:lnTo>
                  <a:cubicBezTo>
                    <a:pt x="1161" y="6"/>
                    <a:pt x="1119" y="0"/>
                    <a:pt x="10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2"/>
            <p:cNvSpPr/>
            <p:nvPr/>
          </p:nvSpPr>
          <p:spPr>
            <a:xfrm rot="-671540">
              <a:off x="1892436" y="2028260"/>
              <a:ext cx="110238" cy="224775"/>
            </a:xfrm>
            <a:custGeom>
              <a:rect b="b" l="l" r="r" t="t"/>
              <a:pathLst>
                <a:path extrusionOk="0" h="3085" w="1513">
                  <a:moveTo>
                    <a:pt x="858" y="1"/>
                  </a:moveTo>
                  <a:lnTo>
                    <a:pt x="1" y="2882"/>
                  </a:lnTo>
                  <a:lnTo>
                    <a:pt x="655" y="3085"/>
                  </a:lnTo>
                  <a:lnTo>
                    <a:pt x="1513" y="203"/>
                  </a:lnTo>
                  <a:lnTo>
                    <a:pt x="8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2"/>
            <p:cNvSpPr/>
            <p:nvPr/>
          </p:nvSpPr>
          <p:spPr>
            <a:xfrm rot="-671540">
              <a:off x="1085369" y="2016334"/>
              <a:ext cx="413849" cy="123280"/>
            </a:xfrm>
            <a:custGeom>
              <a:rect b="b" l="l" r="r" t="t"/>
              <a:pathLst>
                <a:path extrusionOk="0" fill="none" h="1692" w="5680">
                  <a:moveTo>
                    <a:pt x="5679" y="1692"/>
                  </a:moveTo>
                  <a:lnTo>
                    <a:pt x="0" y="1"/>
                  </a:lnTo>
                </a:path>
              </a:pathLst>
            </a:custGeom>
            <a:noFill/>
            <a:ln cap="flat" cmpd="sng" w="3875">
              <a:solidFill>
                <a:schemeClr val="dk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2"/>
            <p:cNvSpPr/>
            <p:nvPr/>
          </p:nvSpPr>
          <p:spPr>
            <a:xfrm rot="-671540">
              <a:off x="1767843" y="1968071"/>
              <a:ext cx="332172" cy="181132"/>
            </a:xfrm>
            <a:custGeom>
              <a:rect b="b" l="l" r="r" t="t"/>
              <a:pathLst>
                <a:path extrusionOk="0" h="2486" w="4559">
                  <a:moveTo>
                    <a:pt x="1470" y="1"/>
                  </a:moveTo>
                  <a:cubicBezTo>
                    <a:pt x="1242" y="1"/>
                    <a:pt x="1016" y="36"/>
                    <a:pt x="798" y="116"/>
                  </a:cubicBezTo>
                  <a:lnTo>
                    <a:pt x="0" y="1413"/>
                  </a:lnTo>
                  <a:lnTo>
                    <a:pt x="3489" y="2485"/>
                  </a:lnTo>
                  <a:cubicBezTo>
                    <a:pt x="3489" y="2485"/>
                    <a:pt x="4110" y="1496"/>
                    <a:pt x="4481" y="1496"/>
                  </a:cubicBezTo>
                  <a:cubicBezTo>
                    <a:pt x="4504" y="1496"/>
                    <a:pt x="4527" y="1500"/>
                    <a:pt x="4548" y="1509"/>
                  </a:cubicBezTo>
                  <a:cubicBezTo>
                    <a:pt x="4559" y="1509"/>
                    <a:pt x="2972" y="1"/>
                    <a:pt x="1470" y="1"/>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2"/>
            <p:cNvSpPr/>
            <p:nvPr/>
          </p:nvSpPr>
          <p:spPr>
            <a:xfrm rot="-671540">
              <a:off x="1617188" y="2116564"/>
              <a:ext cx="499752" cy="749518"/>
            </a:xfrm>
            <a:custGeom>
              <a:rect b="b" l="l" r="r" t="t"/>
              <a:pathLst>
                <a:path extrusionOk="0" h="10287" w="6859">
                  <a:moveTo>
                    <a:pt x="2263" y="0"/>
                  </a:moveTo>
                  <a:cubicBezTo>
                    <a:pt x="1804" y="0"/>
                    <a:pt x="1382" y="143"/>
                    <a:pt x="1382" y="143"/>
                  </a:cubicBezTo>
                  <a:lnTo>
                    <a:pt x="3406" y="2750"/>
                  </a:lnTo>
                  <a:lnTo>
                    <a:pt x="1" y="8346"/>
                  </a:lnTo>
                  <a:lnTo>
                    <a:pt x="2668" y="10287"/>
                  </a:lnTo>
                  <a:lnTo>
                    <a:pt x="6859" y="2607"/>
                  </a:lnTo>
                  <a:lnTo>
                    <a:pt x="4525" y="1810"/>
                  </a:lnTo>
                  <a:cubicBezTo>
                    <a:pt x="4525" y="1810"/>
                    <a:pt x="3596" y="619"/>
                    <a:pt x="3025" y="202"/>
                  </a:cubicBezTo>
                  <a:cubicBezTo>
                    <a:pt x="2810" y="49"/>
                    <a:pt x="2530" y="0"/>
                    <a:pt x="2263" y="0"/>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2"/>
            <p:cNvSpPr/>
            <p:nvPr/>
          </p:nvSpPr>
          <p:spPr>
            <a:xfrm rot="-671540">
              <a:off x="1664990" y="2605307"/>
              <a:ext cx="341863" cy="270678"/>
            </a:xfrm>
            <a:custGeom>
              <a:rect b="b" l="l" r="r" t="t"/>
              <a:pathLst>
                <a:path extrusionOk="0" h="3715" w="4692">
                  <a:moveTo>
                    <a:pt x="4692" y="0"/>
                  </a:moveTo>
                  <a:cubicBezTo>
                    <a:pt x="3859" y="275"/>
                    <a:pt x="2983" y="429"/>
                    <a:pt x="2112" y="429"/>
                  </a:cubicBezTo>
                  <a:cubicBezTo>
                    <a:pt x="1699" y="429"/>
                    <a:pt x="1287" y="394"/>
                    <a:pt x="882" y="322"/>
                  </a:cubicBezTo>
                  <a:lnTo>
                    <a:pt x="1" y="1774"/>
                  </a:lnTo>
                  <a:lnTo>
                    <a:pt x="2644" y="3715"/>
                  </a:lnTo>
                  <a:lnTo>
                    <a:pt x="4692" y="0"/>
                  </a:ln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6" name="Google Shape;3006;p52"/>
            <p:cNvGrpSpPr/>
            <p:nvPr/>
          </p:nvGrpSpPr>
          <p:grpSpPr>
            <a:xfrm>
              <a:off x="1817871" y="1977881"/>
              <a:ext cx="226598" cy="291577"/>
              <a:chOff x="1817871" y="1977881"/>
              <a:chExt cx="226598" cy="291577"/>
            </a:xfrm>
          </p:grpSpPr>
          <p:grpSp>
            <p:nvGrpSpPr>
              <p:cNvPr id="3007" name="Google Shape;3007;p52"/>
              <p:cNvGrpSpPr/>
              <p:nvPr/>
            </p:nvGrpSpPr>
            <p:grpSpPr>
              <a:xfrm>
                <a:off x="1817871" y="1977881"/>
                <a:ext cx="226598" cy="145562"/>
                <a:chOff x="1817871" y="1977881"/>
                <a:chExt cx="226598" cy="145562"/>
              </a:xfrm>
            </p:grpSpPr>
            <p:sp>
              <p:nvSpPr>
                <p:cNvPr id="3008" name="Google Shape;3008;p52"/>
                <p:cNvSpPr/>
                <p:nvPr/>
              </p:nvSpPr>
              <p:spPr>
                <a:xfrm rot="-671540">
                  <a:off x="1828353" y="1984116"/>
                  <a:ext cx="75557" cy="115411"/>
                </a:xfrm>
                <a:custGeom>
                  <a:rect b="b" l="l" r="r" t="t"/>
                  <a:pathLst>
                    <a:path extrusionOk="0" fill="none" h="1584" w="1037">
                      <a:moveTo>
                        <a:pt x="1036" y="0"/>
                      </a:moveTo>
                      <a:cubicBezTo>
                        <a:pt x="1036" y="0"/>
                        <a:pt x="191" y="715"/>
                        <a:pt x="0" y="1584"/>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2"/>
                <p:cNvSpPr/>
                <p:nvPr/>
              </p:nvSpPr>
              <p:spPr>
                <a:xfrm rot="-671540">
                  <a:off x="1894824" y="1992867"/>
                  <a:ext cx="77305" cy="117233"/>
                </a:xfrm>
                <a:custGeom>
                  <a:rect b="b" l="l" r="r" t="t"/>
                  <a:pathLst>
                    <a:path extrusionOk="0" fill="none" h="1609" w="1061">
                      <a:moveTo>
                        <a:pt x="1060" y="1"/>
                      </a:moveTo>
                      <a:cubicBezTo>
                        <a:pt x="1060" y="1"/>
                        <a:pt x="48" y="715"/>
                        <a:pt x="0" y="160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2"/>
                <p:cNvSpPr/>
                <p:nvPr/>
              </p:nvSpPr>
              <p:spPr>
                <a:xfrm rot="-671540">
                  <a:off x="1963680" y="2011602"/>
                  <a:ext cx="71185" cy="105940"/>
                </a:xfrm>
                <a:custGeom>
                  <a:rect b="b" l="l" r="r" t="t"/>
                  <a:pathLst>
                    <a:path extrusionOk="0" fill="none" h="1454" w="977">
                      <a:moveTo>
                        <a:pt x="977" y="1"/>
                      </a:moveTo>
                      <a:cubicBezTo>
                        <a:pt x="977" y="1"/>
                        <a:pt x="215" y="751"/>
                        <a:pt x="0" y="145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1" name="Google Shape;3011;p52"/>
              <p:cNvSpPr/>
              <p:nvPr/>
            </p:nvSpPr>
            <p:spPr>
              <a:xfrm rot="-671540">
                <a:off x="1853772" y="2185066"/>
                <a:ext cx="116286" cy="73808"/>
              </a:xfrm>
              <a:custGeom>
                <a:rect b="b" l="l" r="r" t="t"/>
                <a:pathLst>
                  <a:path extrusionOk="0" fill="none" h="1013" w="1596">
                    <a:moveTo>
                      <a:pt x="0" y="1"/>
                    </a:moveTo>
                    <a:lnTo>
                      <a:pt x="572" y="680"/>
                    </a:lnTo>
                    <a:lnTo>
                      <a:pt x="1596" y="1013"/>
                    </a:ln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2" name="Google Shape;3012;p52"/>
            <p:cNvSpPr/>
            <p:nvPr/>
          </p:nvSpPr>
          <p:spPr>
            <a:xfrm rot="-671540">
              <a:off x="343468" y="3235511"/>
              <a:ext cx="854583" cy="940486"/>
            </a:xfrm>
            <a:custGeom>
              <a:rect b="b" l="l" r="r" t="t"/>
              <a:pathLst>
                <a:path extrusionOk="0" h="12908" w="11729">
                  <a:moveTo>
                    <a:pt x="3929" y="0"/>
                  </a:moveTo>
                  <a:cubicBezTo>
                    <a:pt x="3929" y="0"/>
                    <a:pt x="2739" y="2143"/>
                    <a:pt x="2239" y="2560"/>
                  </a:cubicBezTo>
                  <a:cubicBezTo>
                    <a:pt x="1751" y="2977"/>
                    <a:pt x="0" y="3334"/>
                    <a:pt x="0" y="3334"/>
                  </a:cubicBezTo>
                  <a:lnTo>
                    <a:pt x="1905" y="9561"/>
                  </a:lnTo>
                  <a:cubicBezTo>
                    <a:pt x="2518" y="11604"/>
                    <a:pt x="4402" y="12907"/>
                    <a:pt x="6435" y="12907"/>
                  </a:cubicBezTo>
                  <a:cubicBezTo>
                    <a:pt x="6890" y="12907"/>
                    <a:pt x="7353" y="12842"/>
                    <a:pt x="7811" y="12704"/>
                  </a:cubicBezTo>
                  <a:cubicBezTo>
                    <a:pt x="10311" y="11942"/>
                    <a:pt x="11728" y="9287"/>
                    <a:pt x="10954" y="6787"/>
                  </a:cubicBezTo>
                  <a:lnTo>
                    <a:pt x="9049" y="572"/>
                  </a:lnTo>
                  <a:cubicBezTo>
                    <a:pt x="9049" y="572"/>
                    <a:pt x="7556" y="1184"/>
                    <a:pt x="6855" y="1184"/>
                  </a:cubicBezTo>
                  <a:cubicBezTo>
                    <a:pt x="6818" y="1184"/>
                    <a:pt x="6783" y="1183"/>
                    <a:pt x="6751" y="1179"/>
                  </a:cubicBezTo>
                  <a:cubicBezTo>
                    <a:pt x="6108" y="1120"/>
                    <a:pt x="3929" y="0"/>
                    <a:pt x="3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2"/>
            <p:cNvSpPr/>
            <p:nvPr/>
          </p:nvSpPr>
          <p:spPr>
            <a:xfrm rot="-671540">
              <a:off x="412124" y="3333015"/>
              <a:ext cx="734800" cy="780776"/>
            </a:xfrm>
            <a:custGeom>
              <a:rect b="b" l="l" r="r" t="t"/>
              <a:pathLst>
                <a:path extrusionOk="0" h="10716" w="10085">
                  <a:moveTo>
                    <a:pt x="3453" y="1"/>
                  </a:moveTo>
                  <a:cubicBezTo>
                    <a:pt x="3453" y="1"/>
                    <a:pt x="2394" y="1787"/>
                    <a:pt x="1965" y="2144"/>
                  </a:cubicBezTo>
                  <a:cubicBezTo>
                    <a:pt x="1512" y="2501"/>
                    <a:pt x="0" y="2811"/>
                    <a:pt x="0" y="2811"/>
                  </a:cubicBezTo>
                  <a:lnTo>
                    <a:pt x="1572" y="7978"/>
                  </a:lnTo>
                  <a:cubicBezTo>
                    <a:pt x="2091" y="9649"/>
                    <a:pt x="3671" y="10716"/>
                    <a:pt x="5406" y="10716"/>
                  </a:cubicBezTo>
                  <a:cubicBezTo>
                    <a:pt x="5822" y="10716"/>
                    <a:pt x="6247" y="10655"/>
                    <a:pt x="6668" y="10526"/>
                  </a:cubicBezTo>
                  <a:cubicBezTo>
                    <a:pt x="8835" y="9859"/>
                    <a:pt x="10085" y="7633"/>
                    <a:pt x="9466" y="5585"/>
                  </a:cubicBezTo>
                  <a:lnTo>
                    <a:pt x="7882" y="417"/>
                  </a:lnTo>
                  <a:cubicBezTo>
                    <a:pt x="7882" y="417"/>
                    <a:pt x="6552" y="956"/>
                    <a:pt x="5962" y="956"/>
                  </a:cubicBezTo>
                  <a:cubicBezTo>
                    <a:pt x="5938" y="956"/>
                    <a:pt x="5915" y="955"/>
                    <a:pt x="5894" y="953"/>
                  </a:cubicBezTo>
                  <a:cubicBezTo>
                    <a:pt x="5334" y="906"/>
                    <a:pt x="3453"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2"/>
            <p:cNvSpPr/>
            <p:nvPr/>
          </p:nvSpPr>
          <p:spPr>
            <a:xfrm rot="-671540">
              <a:off x="599754" y="3545873"/>
              <a:ext cx="73" cy="73"/>
            </a:xfrm>
            <a:custGeom>
              <a:rect b="b" l="l" r="r" t="t"/>
              <a:pathLst>
                <a:path extrusionOk="0" h="1" w="1">
                  <a:moveTo>
                    <a:pt x="1" y="0"/>
                  </a:moveTo>
                  <a:close/>
                </a:path>
              </a:pathLst>
            </a:custGeom>
            <a:solidFill>
              <a:srgbClr val="59A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2"/>
            <p:cNvSpPr/>
            <p:nvPr/>
          </p:nvSpPr>
          <p:spPr>
            <a:xfrm rot="-671540">
              <a:off x="813196" y="3462965"/>
              <a:ext cx="87724" cy="115849"/>
            </a:xfrm>
            <a:custGeom>
              <a:rect b="b" l="l" r="r" t="t"/>
              <a:pathLst>
                <a:path extrusionOk="0" h="1590" w="1204">
                  <a:moveTo>
                    <a:pt x="352" y="1"/>
                  </a:moveTo>
                  <a:cubicBezTo>
                    <a:pt x="319" y="1"/>
                    <a:pt x="295" y="12"/>
                    <a:pt x="251" y="29"/>
                  </a:cubicBezTo>
                  <a:cubicBezTo>
                    <a:pt x="156" y="53"/>
                    <a:pt x="132" y="160"/>
                    <a:pt x="180" y="220"/>
                  </a:cubicBezTo>
                  <a:cubicBezTo>
                    <a:pt x="203" y="267"/>
                    <a:pt x="251" y="303"/>
                    <a:pt x="310" y="327"/>
                  </a:cubicBezTo>
                  <a:cubicBezTo>
                    <a:pt x="334" y="339"/>
                    <a:pt x="370" y="339"/>
                    <a:pt x="394" y="351"/>
                  </a:cubicBezTo>
                  <a:lnTo>
                    <a:pt x="430" y="351"/>
                  </a:lnTo>
                  <a:cubicBezTo>
                    <a:pt x="418" y="387"/>
                    <a:pt x="418" y="410"/>
                    <a:pt x="394" y="458"/>
                  </a:cubicBezTo>
                  <a:cubicBezTo>
                    <a:pt x="370" y="553"/>
                    <a:pt x="310" y="660"/>
                    <a:pt x="263" y="756"/>
                  </a:cubicBezTo>
                  <a:cubicBezTo>
                    <a:pt x="227" y="863"/>
                    <a:pt x="156" y="946"/>
                    <a:pt x="120" y="1053"/>
                  </a:cubicBezTo>
                  <a:cubicBezTo>
                    <a:pt x="37" y="1172"/>
                    <a:pt x="1" y="1315"/>
                    <a:pt x="37" y="1470"/>
                  </a:cubicBezTo>
                  <a:cubicBezTo>
                    <a:pt x="72" y="1530"/>
                    <a:pt x="120" y="1589"/>
                    <a:pt x="191" y="1589"/>
                  </a:cubicBezTo>
                  <a:cubicBezTo>
                    <a:pt x="263" y="1589"/>
                    <a:pt x="322" y="1553"/>
                    <a:pt x="370" y="1494"/>
                  </a:cubicBezTo>
                  <a:cubicBezTo>
                    <a:pt x="406" y="1434"/>
                    <a:pt x="418" y="1399"/>
                    <a:pt x="441" y="1315"/>
                  </a:cubicBezTo>
                  <a:lnTo>
                    <a:pt x="441" y="1315"/>
                  </a:lnTo>
                  <a:cubicBezTo>
                    <a:pt x="438" y="1327"/>
                    <a:pt x="436" y="1331"/>
                    <a:pt x="436" y="1331"/>
                  </a:cubicBezTo>
                  <a:cubicBezTo>
                    <a:pt x="436" y="1331"/>
                    <a:pt x="441" y="1311"/>
                    <a:pt x="441" y="1303"/>
                  </a:cubicBezTo>
                  <a:cubicBezTo>
                    <a:pt x="441" y="1291"/>
                    <a:pt x="465" y="1280"/>
                    <a:pt x="465" y="1256"/>
                  </a:cubicBezTo>
                  <a:cubicBezTo>
                    <a:pt x="477" y="1232"/>
                    <a:pt x="489" y="1220"/>
                    <a:pt x="489" y="1184"/>
                  </a:cubicBezTo>
                  <a:cubicBezTo>
                    <a:pt x="549" y="1065"/>
                    <a:pt x="596" y="958"/>
                    <a:pt x="644" y="827"/>
                  </a:cubicBezTo>
                  <a:cubicBezTo>
                    <a:pt x="668" y="720"/>
                    <a:pt x="703" y="601"/>
                    <a:pt x="715" y="506"/>
                  </a:cubicBezTo>
                  <a:cubicBezTo>
                    <a:pt x="715" y="470"/>
                    <a:pt x="715" y="458"/>
                    <a:pt x="727" y="422"/>
                  </a:cubicBezTo>
                  <a:cubicBezTo>
                    <a:pt x="822" y="458"/>
                    <a:pt x="906" y="482"/>
                    <a:pt x="1001" y="506"/>
                  </a:cubicBezTo>
                  <a:cubicBezTo>
                    <a:pt x="1012" y="509"/>
                    <a:pt x="1024" y="510"/>
                    <a:pt x="1036" y="510"/>
                  </a:cubicBezTo>
                  <a:cubicBezTo>
                    <a:pt x="1111" y="510"/>
                    <a:pt x="1193" y="448"/>
                    <a:pt x="1203" y="387"/>
                  </a:cubicBezTo>
                  <a:cubicBezTo>
                    <a:pt x="1192" y="315"/>
                    <a:pt x="1144" y="232"/>
                    <a:pt x="1061" y="208"/>
                  </a:cubicBezTo>
                  <a:cubicBezTo>
                    <a:pt x="918" y="160"/>
                    <a:pt x="799" y="137"/>
                    <a:pt x="668" y="101"/>
                  </a:cubicBezTo>
                  <a:cubicBezTo>
                    <a:pt x="656" y="101"/>
                    <a:pt x="656" y="101"/>
                    <a:pt x="632" y="89"/>
                  </a:cubicBezTo>
                  <a:cubicBezTo>
                    <a:pt x="620" y="89"/>
                    <a:pt x="620" y="65"/>
                    <a:pt x="608" y="65"/>
                  </a:cubicBezTo>
                  <a:lnTo>
                    <a:pt x="489" y="41"/>
                  </a:lnTo>
                  <a:cubicBezTo>
                    <a:pt x="453" y="29"/>
                    <a:pt x="430" y="29"/>
                    <a:pt x="394" y="6"/>
                  </a:cubicBezTo>
                  <a:cubicBezTo>
                    <a:pt x="378" y="2"/>
                    <a:pt x="364" y="1"/>
                    <a:pt x="3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6" name="Google Shape;3016;p52"/>
            <p:cNvGrpSpPr/>
            <p:nvPr/>
          </p:nvGrpSpPr>
          <p:grpSpPr>
            <a:xfrm>
              <a:off x="531105" y="3471796"/>
              <a:ext cx="527663" cy="518176"/>
              <a:chOff x="531105" y="3471796"/>
              <a:chExt cx="527663" cy="518176"/>
            </a:xfrm>
          </p:grpSpPr>
          <p:sp>
            <p:nvSpPr>
              <p:cNvPr id="3017" name="Google Shape;3017;p52"/>
              <p:cNvSpPr/>
              <p:nvPr/>
            </p:nvSpPr>
            <p:spPr>
              <a:xfrm rot="-671540">
                <a:off x="547198" y="3587560"/>
                <a:ext cx="108490" cy="89546"/>
              </a:xfrm>
              <a:custGeom>
                <a:rect b="b" l="l" r="r" t="t"/>
                <a:pathLst>
                  <a:path extrusionOk="0" h="1229" w="1489">
                    <a:moveTo>
                      <a:pt x="549" y="1"/>
                    </a:moveTo>
                    <a:cubicBezTo>
                      <a:pt x="544" y="1"/>
                      <a:pt x="540" y="2"/>
                      <a:pt x="536" y="6"/>
                    </a:cubicBezTo>
                    <a:cubicBezTo>
                      <a:pt x="512" y="6"/>
                      <a:pt x="512" y="6"/>
                      <a:pt x="501" y="18"/>
                    </a:cubicBezTo>
                    <a:lnTo>
                      <a:pt x="489" y="41"/>
                    </a:lnTo>
                    <a:cubicBezTo>
                      <a:pt x="477" y="41"/>
                      <a:pt x="441" y="41"/>
                      <a:pt x="429" y="53"/>
                    </a:cubicBezTo>
                    <a:lnTo>
                      <a:pt x="381" y="101"/>
                    </a:lnTo>
                    <a:lnTo>
                      <a:pt x="370" y="113"/>
                    </a:lnTo>
                    <a:cubicBezTo>
                      <a:pt x="358" y="125"/>
                      <a:pt x="334" y="149"/>
                      <a:pt x="310" y="160"/>
                    </a:cubicBezTo>
                    <a:cubicBezTo>
                      <a:pt x="274" y="184"/>
                      <a:pt x="262" y="220"/>
                      <a:pt x="251" y="244"/>
                    </a:cubicBezTo>
                    <a:cubicBezTo>
                      <a:pt x="239" y="280"/>
                      <a:pt x="215" y="291"/>
                      <a:pt x="191" y="315"/>
                    </a:cubicBezTo>
                    <a:cubicBezTo>
                      <a:pt x="155" y="363"/>
                      <a:pt x="131" y="410"/>
                      <a:pt x="96" y="470"/>
                    </a:cubicBezTo>
                    <a:cubicBezTo>
                      <a:pt x="84" y="494"/>
                      <a:pt x="72" y="518"/>
                      <a:pt x="60" y="541"/>
                    </a:cubicBezTo>
                    <a:cubicBezTo>
                      <a:pt x="36" y="577"/>
                      <a:pt x="24" y="613"/>
                      <a:pt x="12" y="661"/>
                    </a:cubicBezTo>
                    <a:cubicBezTo>
                      <a:pt x="0" y="720"/>
                      <a:pt x="12" y="780"/>
                      <a:pt x="72" y="827"/>
                    </a:cubicBezTo>
                    <a:cubicBezTo>
                      <a:pt x="99" y="841"/>
                      <a:pt x="135" y="855"/>
                      <a:pt x="169" y="855"/>
                    </a:cubicBezTo>
                    <a:cubicBezTo>
                      <a:pt x="194" y="855"/>
                      <a:pt x="218" y="847"/>
                      <a:pt x="239" y="827"/>
                    </a:cubicBezTo>
                    <a:cubicBezTo>
                      <a:pt x="251" y="815"/>
                      <a:pt x="274" y="791"/>
                      <a:pt x="298" y="780"/>
                    </a:cubicBezTo>
                    <a:cubicBezTo>
                      <a:pt x="310" y="768"/>
                      <a:pt x="322" y="744"/>
                      <a:pt x="334" y="720"/>
                    </a:cubicBezTo>
                    <a:cubicBezTo>
                      <a:pt x="358" y="696"/>
                      <a:pt x="370" y="661"/>
                      <a:pt x="381" y="649"/>
                    </a:cubicBezTo>
                    <a:cubicBezTo>
                      <a:pt x="381" y="637"/>
                      <a:pt x="393" y="637"/>
                      <a:pt x="393" y="613"/>
                    </a:cubicBezTo>
                    <a:lnTo>
                      <a:pt x="417" y="637"/>
                    </a:lnTo>
                    <a:cubicBezTo>
                      <a:pt x="489" y="672"/>
                      <a:pt x="548" y="744"/>
                      <a:pt x="608" y="780"/>
                    </a:cubicBezTo>
                    <a:cubicBezTo>
                      <a:pt x="739" y="887"/>
                      <a:pt x="870" y="994"/>
                      <a:pt x="1013" y="1113"/>
                    </a:cubicBezTo>
                    <a:cubicBezTo>
                      <a:pt x="1064" y="1165"/>
                      <a:pt x="1147" y="1229"/>
                      <a:pt x="1229" y="1229"/>
                    </a:cubicBezTo>
                    <a:cubicBezTo>
                      <a:pt x="1261" y="1229"/>
                      <a:pt x="1292" y="1219"/>
                      <a:pt x="1322" y="1196"/>
                    </a:cubicBezTo>
                    <a:cubicBezTo>
                      <a:pt x="1489" y="1077"/>
                      <a:pt x="1382" y="922"/>
                      <a:pt x="1286" y="839"/>
                    </a:cubicBezTo>
                    <a:cubicBezTo>
                      <a:pt x="1227" y="780"/>
                      <a:pt x="1155" y="744"/>
                      <a:pt x="1084" y="684"/>
                    </a:cubicBezTo>
                    <a:cubicBezTo>
                      <a:pt x="1013" y="625"/>
                      <a:pt x="929" y="577"/>
                      <a:pt x="858" y="530"/>
                    </a:cubicBezTo>
                    <a:cubicBezTo>
                      <a:pt x="774" y="482"/>
                      <a:pt x="691" y="422"/>
                      <a:pt x="608" y="387"/>
                    </a:cubicBezTo>
                    <a:cubicBezTo>
                      <a:pt x="584" y="363"/>
                      <a:pt x="560" y="363"/>
                      <a:pt x="548" y="351"/>
                    </a:cubicBezTo>
                    <a:cubicBezTo>
                      <a:pt x="560" y="315"/>
                      <a:pt x="572" y="291"/>
                      <a:pt x="572" y="280"/>
                    </a:cubicBezTo>
                    <a:cubicBezTo>
                      <a:pt x="596" y="244"/>
                      <a:pt x="596" y="220"/>
                      <a:pt x="596" y="184"/>
                    </a:cubicBezTo>
                    <a:cubicBezTo>
                      <a:pt x="596" y="172"/>
                      <a:pt x="608" y="149"/>
                      <a:pt x="608" y="125"/>
                    </a:cubicBezTo>
                    <a:cubicBezTo>
                      <a:pt x="608" y="113"/>
                      <a:pt x="608" y="101"/>
                      <a:pt x="596" y="89"/>
                    </a:cubicBezTo>
                    <a:lnTo>
                      <a:pt x="596" y="53"/>
                    </a:lnTo>
                    <a:cubicBezTo>
                      <a:pt x="596" y="41"/>
                      <a:pt x="596" y="41"/>
                      <a:pt x="572" y="18"/>
                    </a:cubicBezTo>
                    <a:cubicBezTo>
                      <a:pt x="572" y="9"/>
                      <a:pt x="560" y="1"/>
                      <a:pt x="5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2"/>
              <p:cNvSpPr/>
              <p:nvPr/>
            </p:nvSpPr>
            <p:spPr>
              <a:xfrm rot="-671540">
                <a:off x="598714" y="3499198"/>
                <a:ext cx="99819" cy="135448"/>
              </a:xfrm>
              <a:custGeom>
                <a:rect b="b" l="l" r="r" t="t"/>
                <a:pathLst>
                  <a:path extrusionOk="0" h="1859" w="1370">
                    <a:moveTo>
                      <a:pt x="844" y="0"/>
                    </a:moveTo>
                    <a:cubicBezTo>
                      <a:pt x="828" y="0"/>
                      <a:pt x="813" y="2"/>
                      <a:pt x="798" y="4"/>
                    </a:cubicBezTo>
                    <a:cubicBezTo>
                      <a:pt x="715" y="28"/>
                      <a:pt x="644" y="87"/>
                      <a:pt x="584" y="123"/>
                    </a:cubicBezTo>
                    <a:cubicBezTo>
                      <a:pt x="536" y="159"/>
                      <a:pt x="477" y="183"/>
                      <a:pt x="441" y="230"/>
                    </a:cubicBezTo>
                    <a:cubicBezTo>
                      <a:pt x="433" y="228"/>
                      <a:pt x="425" y="227"/>
                      <a:pt x="418" y="227"/>
                    </a:cubicBezTo>
                    <a:cubicBezTo>
                      <a:pt x="382" y="227"/>
                      <a:pt x="356" y="250"/>
                      <a:pt x="346" y="290"/>
                    </a:cubicBezTo>
                    <a:cubicBezTo>
                      <a:pt x="298" y="326"/>
                      <a:pt x="263" y="349"/>
                      <a:pt x="227" y="385"/>
                    </a:cubicBezTo>
                    <a:cubicBezTo>
                      <a:pt x="203" y="409"/>
                      <a:pt x="155" y="445"/>
                      <a:pt x="120" y="468"/>
                    </a:cubicBezTo>
                    <a:cubicBezTo>
                      <a:pt x="108" y="480"/>
                      <a:pt x="96" y="504"/>
                      <a:pt x="84" y="528"/>
                    </a:cubicBezTo>
                    <a:cubicBezTo>
                      <a:pt x="84" y="528"/>
                      <a:pt x="48" y="576"/>
                      <a:pt x="48" y="588"/>
                    </a:cubicBezTo>
                    <a:cubicBezTo>
                      <a:pt x="1" y="683"/>
                      <a:pt x="60" y="766"/>
                      <a:pt x="167" y="778"/>
                    </a:cubicBezTo>
                    <a:cubicBezTo>
                      <a:pt x="175" y="778"/>
                      <a:pt x="204" y="773"/>
                      <a:pt x="219" y="773"/>
                    </a:cubicBezTo>
                    <a:cubicBezTo>
                      <a:pt x="227" y="773"/>
                      <a:pt x="231" y="774"/>
                      <a:pt x="227" y="778"/>
                    </a:cubicBezTo>
                    <a:lnTo>
                      <a:pt x="239" y="778"/>
                    </a:lnTo>
                    <a:cubicBezTo>
                      <a:pt x="263" y="778"/>
                      <a:pt x="286" y="778"/>
                      <a:pt x="298" y="766"/>
                    </a:cubicBezTo>
                    <a:cubicBezTo>
                      <a:pt x="346" y="754"/>
                      <a:pt x="382" y="730"/>
                      <a:pt x="417" y="707"/>
                    </a:cubicBezTo>
                    <a:lnTo>
                      <a:pt x="441" y="707"/>
                    </a:lnTo>
                    <a:lnTo>
                      <a:pt x="441" y="718"/>
                    </a:lnTo>
                    <a:cubicBezTo>
                      <a:pt x="501" y="861"/>
                      <a:pt x="572" y="992"/>
                      <a:pt x="644" y="1123"/>
                    </a:cubicBezTo>
                    <a:cubicBezTo>
                      <a:pt x="715" y="1254"/>
                      <a:pt x="775" y="1397"/>
                      <a:pt x="858" y="1516"/>
                    </a:cubicBezTo>
                    <a:cubicBezTo>
                      <a:pt x="929" y="1647"/>
                      <a:pt x="989" y="1814"/>
                      <a:pt x="1156" y="1850"/>
                    </a:cubicBezTo>
                    <a:cubicBezTo>
                      <a:pt x="1168" y="1856"/>
                      <a:pt x="1182" y="1859"/>
                      <a:pt x="1195" y="1859"/>
                    </a:cubicBezTo>
                    <a:cubicBezTo>
                      <a:pt x="1255" y="1859"/>
                      <a:pt x="1315" y="1799"/>
                      <a:pt x="1334" y="1731"/>
                    </a:cubicBezTo>
                    <a:cubicBezTo>
                      <a:pt x="1370" y="1576"/>
                      <a:pt x="1239" y="1421"/>
                      <a:pt x="1179" y="1290"/>
                    </a:cubicBezTo>
                    <a:cubicBezTo>
                      <a:pt x="1108" y="1159"/>
                      <a:pt x="1036" y="1040"/>
                      <a:pt x="953" y="897"/>
                    </a:cubicBezTo>
                    <a:cubicBezTo>
                      <a:pt x="882" y="766"/>
                      <a:pt x="810" y="635"/>
                      <a:pt x="739" y="516"/>
                    </a:cubicBezTo>
                    <a:lnTo>
                      <a:pt x="739" y="504"/>
                    </a:lnTo>
                    <a:cubicBezTo>
                      <a:pt x="751" y="480"/>
                      <a:pt x="763" y="480"/>
                      <a:pt x="798" y="468"/>
                    </a:cubicBezTo>
                    <a:cubicBezTo>
                      <a:pt x="870" y="421"/>
                      <a:pt x="953" y="397"/>
                      <a:pt x="1001" y="326"/>
                    </a:cubicBezTo>
                    <a:cubicBezTo>
                      <a:pt x="1036" y="242"/>
                      <a:pt x="1048" y="159"/>
                      <a:pt x="1001" y="87"/>
                    </a:cubicBezTo>
                    <a:cubicBezTo>
                      <a:pt x="963" y="21"/>
                      <a:pt x="903" y="0"/>
                      <a:pt x="8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2"/>
              <p:cNvSpPr/>
              <p:nvPr/>
            </p:nvSpPr>
            <p:spPr>
              <a:xfrm rot="-671540">
                <a:off x="696965" y="3477478"/>
                <a:ext cx="69436" cy="111185"/>
              </a:xfrm>
              <a:custGeom>
                <a:rect b="b" l="l" r="r" t="t"/>
                <a:pathLst>
                  <a:path extrusionOk="0" h="1526" w="953">
                    <a:moveTo>
                      <a:pt x="643" y="1"/>
                    </a:moveTo>
                    <a:cubicBezTo>
                      <a:pt x="572" y="1"/>
                      <a:pt x="489" y="13"/>
                      <a:pt x="429" y="36"/>
                    </a:cubicBezTo>
                    <a:cubicBezTo>
                      <a:pt x="370" y="48"/>
                      <a:pt x="334" y="60"/>
                      <a:pt x="274" y="72"/>
                    </a:cubicBezTo>
                    <a:cubicBezTo>
                      <a:pt x="191" y="96"/>
                      <a:pt x="108" y="132"/>
                      <a:pt x="60" y="191"/>
                    </a:cubicBezTo>
                    <a:cubicBezTo>
                      <a:pt x="12" y="239"/>
                      <a:pt x="0" y="310"/>
                      <a:pt x="36" y="370"/>
                    </a:cubicBezTo>
                    <a:cubicBezTo>
                      <a:pt x="60" y="429"/>
                      <a:pt x="120" y="465"/>
                      <a:pt x="179" y="465"/>
                    </a:cubicBezTo>
                    <a:cubicBezTo>
                      <a:pt x="215" y="465"/>
                      <a:pt x="251" y="441"/>
                      <a:pt x="286" y="441"/>
                    </a:cubicBezTo>
                    <a:lnTo>
                      <a:pt x="358" y="441"/>
                    </a:lnTo>
                    <a:cubicBezTo>
                      <a:pt x="370" y="548"/>
                      <a:pt x="393" y="667"/>
                      <a:pt x="405" y="775"/>
                    </a:cubicBezTo>
                    <a:cubicBezTo>
                      <a:pt x="417" y="894"/>
                      <a:pt x="429" y="1001"/>
                      <a:pt x="453" y="1120"/>
                    </a:cubicBezTo>
                    <a:cubicBezTo>
                      <a:pt x="465" y="1179"/>
                      <a:pt x="465" y="1239"/>
                      <a:pt x="477" y="1287"/>
                    </a:cubicBezTo>
                    <a:cubicBezTo>
                      <a:pt x="477" y="1310"/>
                      <a:pt x="477" y="1358"/>
                      <a:pt x="489" y="1382"/>
                    </a:cubicBezTo>
                    <a:cubicBezTo>
                      <a:pt x="512" y="1441"/>
                      <a:pt x="548" y="1477"/>
                      <a:pt x="596" y="1501"/>
                    </a:cubicBezTo>
                    <a:cubicBezTo>
                      <a:pt x="622" y="1516"/>
                      <a:pt x="655" y="1525"/>
                      <a:pt x="686" y="1525"/>
                    </a:cubicBezTo>
                    <a:cubicBezTo>
                      <a:pt x="727" y="1525"/>
                      <a:pt x="766" y="1511"/>
                      <a:pt x="786" y="1477"/>
                    </a:cubicBezTo>
                    <a:cubicBezTo>
                      <a:pt x="846" y="1394"/>
                      <a:pt x="846" y="1334"/>
                      <a:pt x="834" y="1263"/>
                    </a:cubicBezTo>
                    <a:cubicBezTo>
                      <a:pt x="822" y="1203"/>
                      <a:pt x="822" y="1144"/>
                      <a:pt x="810" y="1096"/>
                    </a:cubicBezTo>
                    <a:cubicBezTo>
                      <a:pt x="786" y="989"/>
                      <a:pt x="774" y="858"/>
                      <a:pt x="751" y="763"/>
                    </a:cubicBezTo>
                    <a:cubicBezTo>
                      <a:pt x="727" y="644"/>
                      <a:pt x="703" y="525"/>
                      <a:pt x="691" y="417"/>
                    </a:cubicBezTo>
                    <a:cubicBezTo>
                      <a:pt x="762" y="417"/>
                      <a:pt x="834" y="405"/>
                      <a:pt x="882" y="346"/>
                    </a:cubicBezTo>
                    <a:cubicBezTo>
                      <a:pt x="941" y="251"/>
                      <a:pt x="953" y="179"/>
                      <a:pt x="905" y="108"/>
                    </a:cubicBezTo>
                    <a:cubicBezTo>
                      <a:pt x="870" y="48"/>
                      <a:pt x="810" y="1"/>
                      <a:pt x="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2"/>
              <p:cNvSpPr/>
              <p:nvPr/>
            </p:nvSpPr>
            <p:spPr>
              <a:xfrm rot="-671540">
                <a:off x="893240" y="3518963"/>
                <a:ext cx="104992" cy="86777"/>
              </a:xfrm>
              <a:custGeom>
                <a:rect b="b" l="l" r="r" t="t"/>
                <a:pathLst>
                  <a:path extrusionOk="0" h="1191" w="1441">
                    <a:moveTo>
                      <a:pt x="847" y="0"/>
                    </a:moveTo>
                    <a:cubicBezTo>
                      <a:pt x="822" y="0"/>
                      <a:pt x="797" y="4"/>
                      <a:pt x="774" y="12"/>
                    </a:cubicBezTo>
                    <a:cubicBezTo>
                      <a:pt x="643" y="95"/>
                      <a:pt x="715" y="238"/>
                      <a:pt x="762" y="345"/>
                    </a:cubicBezTo>
                    <a:cubicBezTo>
                      <a:pt x="762" y="357"/>
                      <a:pt x="774" y="369"/>
                      <a:pt x="774" y="369"/>
                    </a:cubicBezTo>
                    <a:cubicBezTo>
                      <a:pt x="750" y="393"/>
                      <a:pt x="715" y="416"/>
                      <a:pt x="691" y="428"/>
                    </a:cubicBezTo>
                    <a:cubicBezTo>
                      <a:pt x="608" y="476"/>
                      <a:pt x="536" y="536"/>
                      <a:pt x="465" y="595"/>
                    </a:cubicBezTo>
                    <a:cubicBezTo>
                      <a:pt x="393" y="655"/>
                      <a:pt x="310" y="702"/>
                      <a:pt x="250" y="762"/>
                    </a:cubicBezTo>
                    <a:cubicBezTo>
                      <a:pt x="227" y="786"/>
                      <a:pt x="179" y="821"/>
                      <a:pt x="155" y="833"/>
                    </a:cubicBezTo>
                    <a:cubicBezTo>
                      <a:pt x="96" y="881"/>
                      <a:pt x="48" y="928"/>
                      <a:pt x="36" y="1000"/>
                    </a:cubicBezTo>
                    <a:cubicBezTo>
                      <a:pt x="0" y="1107"/>
                      <a:pt x="96" y="1190"/>
                      <a:pt x="179" y="1190"/>
                    </a:cubicBezTo>
                    <a:cubicBezTo>
                      <a:pt x="298" y="1190"/>
                      <a:pt x="369" y="1107"/>
                      <a:pt x="453" y="1048"/>
                    </a:cubicBezTo>
                    <a:cubicBezTo>
                      <a:pt x="524" y="988"/>
                      <a:pt x="584" y="928"/>
                      <a:pt x="655" y="869"/>
                    </a:cubicBezTo>
                    <a:cubicBezTo>
                      <a:pt x="727" y="809"/>
                      <a:pt x="810" y="750"/>
                      <a:pt x="881" y="667"/>
                    </a:cubicBezTo>
                    <a:lnTo>
                      <a:pt x="905" y="643"/>
                    </a:lnTo>
                    <a:cubicBezTo>
                      <a:pt x="941" y="690"/>
                      <a:pt x="953" y="750"/>
                      <a:pt x="989" y="786"/>
                    </a:cubicBezTo>
                    <a:cubicBezTo>
                      <a:pt x="1024" y="881"/>
                      <a:pt x="1072" y="1012"/>
                      <a:pt x="1191" y="1024"/>
                    </a:cubicBezTo>
                    <a:cubicBezTo>
                      <a:pt x="1206" y="1029"/>
                      <a:pt x="1222" y="1031"/>
                      <a:pt x="1238" y="1031"/>
                    </a:cubicBezTo>
                    <a:cubicBezTo>
                      <a:pt x="1299" y="1031"/>
                      <a:pt x="1363" y="997"/>
                      <a:pt x="1381" y="940"/>
                    </a:cubicBezTo>
                    <a:cubicBezTo>
                      <a:pt x="1441" y="893"/>
                      <a:pt x="1429" y="833"/>
                      <a:pt x="1381" y="750"/>
                    </a:cubicBezTo>
                    <a:cubicBezTo>
                      <a:pt x="1370" y="702"/>
                      <a:pt x="1346" y="667"/>
                      <a:pt x="1322" y="631"/>
                    </a:cubicBezTo>
                    <a:lnTo>
                      <a:pt x="1191" y="405"/>
                    </a:lnTo>
                    <a:lnTo>
                      <a:pt x="1060" y="178"/>
                    </a:lnTo>
                    <a:cubicBezTo>
                      <a:pt x="1024" y="131"/>
                      <a:pt x="1012" y="107"/>
                      <a:pt x="989" y="59"/>
                    </a:cubicBezTo>
                    <a:cubicBezTo>
                      <a:pt x="956" y="19"/>
                      <a:pt x="901" y="0"/>
                      <a:pt x="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2"/>
              <p:cNvSpPr/>
              <p:nvPr/>
            </p:nvSpPr>
            <p:spPr>
              <a:xfrm rot="-671540">
                <a:off x="940891" y="3651100"/>
                <a:ext cx="111113" cy="80584"/>
              </a:xfrm>
              <a:custGeom>
                <a:rect b="b" l="l" r="r" t="t"/>
                <a:pathLst>
                  <a:path extrusionOk="0" h="1106" w="1525">
                    <a:moveTo>
                      <a:pt x="1392" y="0"/>
                    </a:moveTo>
                    <a:cubicBezTo>
                      <a:pt x="1363" y="0"/>
                      <a:pt x="1333" y="9"/>
                      <a:pt x="1311" y="25"/>
                    </a:cubicBezTo>
                    <a:cubicBezTo>
                      <a:pt x="1263" y="61"/>
                      <a:pt x="1239" y="109"/>
                      <a:pt x="1227" y="168"/>
                    </a:cubicBezTo>
                    <a:cubicBezTo>
                      <a:pt x="1204" y="204"/>
                      <a:pt x="1204" y="240"/>
                      <a:pt x="1192" y="276"/>
                    </a:cubicBezTo>
                    <a:cubicBezTo>
                      <a:pt x="1180" y="335"/>
                      <a:pt x="1156" y="395"/>
                      <a:pt x="1156" y="454"/>
                    </a:cubicBezTo>
                    <a:lnTo>
                      <a:pt x="346" y="454"/>
                    </a:lnTo>
                    <a:cubicBezTo>
                      <a:pt x="316" y="454"/>
                      <a:pt x="281" y="451"/>
                      <a:pt x="247" y="451"/>
                    </a:cubicBezTo>
                    <a:cubicBezTo>
                      <a:pt x="212" y="451"/>
                      <a:pt x="180" y="454"/>
                      <a:pt x="156" y="466"/>
                    </a:cubicBezTo>
                    <a:cubicBezTo>
                      <a:pt x="96" y="478"/>
                      <a:pt x="61" y="537"/>
                      <a:pt x="13" y="573"/>
                    </a:cubicBezTo>
                    <a:cubicBezTo>
                      <a:pt x="1" y="585"/>
                      <a:pt x="1" y="621"/>
                      <a:pt x="13" y="633"/>
                    </a:cubicBezTo>
                    <a:cubicBezTo>
                      <a:pt x="61" y="680"/>
                      <a:pt x="96" y="716"/>
                      <a:pt x="168" y="740"/>
                    </a:cubicBezTo>
                    <a:cubicBezTo>
                      <a:pt x="227" y="752"/>
                      <a:pt x="287" y="752"/>
                      <a:pt x="346" y="752"/>
                    </a:cubicBezTo>
                    <a:cubicBezTo>
                      <a:pt x="465" y="752"/>
                      <a:pt x="596" y="764"/>
                      <a:pt x="715" y="764"/>
                    </a:cubicBezTo>
                    <a:cubicBezTo>
                      <a:pt x="834" y="764"/>
                      <a:pt x="953" y="764"/>
                      <a:pt x="1061" y="776"/>
                    </a:cubicBezTo>
                    <a:lnTo>
                      <a:pt x="1061" y="799"/>
                    </a:lnTo>
                    <a:cubicBezTo>
                      <a:pt x="1049" y="823"/>
                      <a:pt x="1025" y="871"/>
                      <a:pt x="1025" y="895"/>
                    </a:cubicBezTo>
                    <a:cubicBezTo>
                      <a:pt x="1013" y="990"/>
                      <a:pt x="1049" y="1061"/>
                      <a:pt x="1132" y="1097"/>
                    </a:cubicBezTo>
                    <a:cubicBezTo>
                      <a:pt x="1155" y="1103"/>
                      <a:pt x="1177" y="1106"/>
                      <a:pt x="1197" y="1106"/>
                    </a:cubicBezTo>
                    <a:cubicBezTo>
                      <a:pt x="1261" y="1106"/>
                      <a:pt x="1310" y="1077"/>
                      <a:pt x="1346" y="1014"/>
                    </a:cubicBezTo>
                    <a:cubicBezTo>
                      <a:pt x="1370" y="978"/>
                      <a:pt x="1370" y="930"/>
                      <a:pt x="1382" y="883"/>
                    </a:cubicBezTo>
                    <a:cubicBezTo>
                      <a:pt x="1394" y="859"/>
                      <a:pt x="1394" y="811"/>
                      <a:pt x="1418" y="776"/>
                    </a:cubicBezTo>
                    <a:cubicBezTo>
                      <a:pt x="1430" y="704"/>
                      <a:pt x="1442" y="633"/>
                      <a:pt x="1454" y="573"/>
                    </a:cubicBezTo>
                    <a:cubicBezTo>
                      <a:pt x="1477" y="502"/>
                      <a:pt x="1489" y="406"/>
                      <a:pt x="1501" y="323"/>
                    </a:cubicBezTo>
                    <a:lnTo>
                      <a:pt x="1501" y="216"/>
                    </a:lnTo>
                    <a:cubicBezTo>
                      <a:pt x="1525" y="145"/>
                      <a:pt x="1501" y="85"/>
                      <a:pt x="1477" y="37"/>
                    </a:cubicBezTo>
                    <a:cubicBezTo>
                      <a:pt x="1458" y="12"/>
                      <a:pt x="1425" y="0"/>
                      <a:pt x="13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2"/>
              <p:cNvSpPr/>
              <p:nvPr/>
            </p:nvSpPr>
            <p:spPr>
              <a:xfrm rot="-671540">
                <a:off x="925588" y="3770773"/>
                <a:ext cx="108490" cy="88453"/>
              </a:xfrm>
              <a:custGeom>
                <a:rect b="b" l="l" r="r" t="t"/>
                <a:pathLst>
                  <a:path extrusionOk="0" h="1214" w="1489">
                    <a:moveTo>
                      <a:pt x="135" y="1"/>
                    </a:moveTo>
                    <a:cubicBezTo>
                      <a:pt x="111" y="1"/>
                      <a:pt x="86" y="6"/>
                      <a:pt x="60" y="19"/>
                    </a:cubicBezTo>
                    <a:cubicBezTo>
                      <a:pt x="36" y="31"/>
                      <a:pt x="0" y="91"/>
                      <a:pt x="0" y="126"/>
                    </a:cubicBezTo>
                    <a:cubicBezTo>
                      <a:pt x="0" y="257"/>
                      <a:pt x="155" y="317"/>
                      <a:pt x="250" y="376"/>
                    </a:cubicBezTo>
                    <a:cubicBezTo>
                      <a:pt x="345" y="436"/>
                      <a:pt x="417" y="484"/>
                      <a:pt x="512" y="543"/>
                    </a:cubicBezTo>
                    <a:cubicBezTo>
                      <a:pt x="524" y="555"/>
                      <a:pt x="548" y="567"/>
                      <a:pt x="572" y="567"/>
                    </a:cubicBezTo>
                    <a:cubicBezTo>
                      <a:pt x="584" y="567"/>
                      <a:pt x="596" y="579"/>
                      <a:pt x="596" y="579"/>
                    </a:cubicBezTo>
                    <a:cubicBezTo>
                      <a:pt x="596" y="579"/>
                      <a:pt x="607" y="579"/>
                      <a:pt x="607" y="603"/>
                    </a:cubicBezTo>
                    <a:cubicBezTo>
                      <a:pt x="607" y="603"/>
                      <a:pt x="631" y="615"/>
                      <a:pt x="643" y="615"/>
                    </a:cubicBezTo>
                    <a:cubicBezTo>
                      <a:pt x="655" y="615"/>
                      <a:pt x="655" y="626"/>
                      <a:pt x="667" y="626"/>
                    </a:cubicBezTo>
                    <a:cubicBezTo>
                      <a:pt x="691" y="638"/>
                      <a:pt x="715" y="662"/>
                      <a:pt x="726" y="674"/>
                    </a:cubicBezTo>
                    <a:cubicBezTo>
                      <a:pt x="774" y="698"/>
                      <a:pt x="834" y="734"/>
                      <a:pt x="881" y="781"/>
                    </a:cubicBezTo>
                    <a:lnTo>
                      <a:pt x="893" y="781"/>
                    </a:lnTo>
                    <a:lnTo>
                      <a:pt x="810" y="960"/>
                    </a:lnTo>
                    <a:cubicBezTo>
                      <a:pt x="762" y="1043"/>
                      <a:pt x="786" y="1150"/>
                      <a:pt x="881" y="1198"/>
                    </a:cubicBezTo>
                    <a:cubicBezTo>
                      <a:pt x="906" y="1208"/>
                      <a:pt x="931" y="1214"/>
                      <a:pt x="956" y="1214"/>
                    </a:cubicBezTo>
                    <a:cubicBezTo>
                      <a:pt x="1017" y="1214"/>
                      <a:pt x="1077" y="1182"/>
                      <a:pt x="1119" y="1115"/>
                    </a:cubicBezTo>
                    <a:lnTo>
                      <a:pt x="1346" y="757"/>
                    </a:lnTo>
                    <a:lnTo>
                      <a:pt x="1381" y="674"/>
                    </a:lnTo>
                    <a:cubicBezTo>
                      <a:pt x="1405" y="626"/>
                      <a:pt x="1417" y="603"/>
                      <a:pt x="1429" y="555"/>
                    </a:cubicBezTo>
                    <a:cubicBezTo>
                      <a:pt x="1441" y="519"/>
                      <a:pt x="1465" y="484"/>
                      <a:pt x="1441" y="448"/>
                    </a:cubicBezTo>
                    <a:lnTo>
                      <a:pt x="1441" y="436"/>
                    </a:lnTo>
                    <a:cubicBezTo>
                      <a:pt x="1488" y="364"/>
                      <a:pt x="1465" y="257"/>
                      <a:pt x="1369" y="210"/>
                    </a:cubicBezTo>
                    <a:cubicBezTo>
                      <a:pt x="1344" y="195"/>
                      <a:pt x="1316" y="188"/>
                      <a:pt x="1289" y="188"/>
                    </a:cubicBezTo>
                    <a:cubicBezTo>
                      <a:pt x="1226" y="188"/>
                      <a:pt x="1164" y="223"/>
                      <a:pt x="1131" y="281"/>
                    </a:cubicBezTo>
                    <a:cubicBezTo>
                      <a:pt x="1096" y="341"/>
                      <a:pt x="1072" y="400"/>
                      <a:pt x="1036" y="448"/>
                    </a:cubicBezTo>
                    <a:cubicBezTo>
                      <a:pt x="1024" y="436"/>
                      <a:pt x="1012" y="436"/>
                      <a:pt x="1000" y="424"/>
                    </a:cubicBezTo>
                    <a:cubicBezTo>
                      <a:pt x="953" y="388"/>
                      <a:pt x="905" y="376"/>
                      <a:pt x="881" y="364"/>
                    </a:cubicBezTo>
                    <a:cubicBezTo>
                      <a:pt x="786" y="317"/>
                      <a:pt x="715" y="281"/>
                      <a:pt x="631" y="222"/>
                    </a:cubicBezTo>
                    <a:cubicBezTo>
                      <a:pt x="548" y="186"/>
                      <a:pt x="465" y="138"/>
                      <a:pt x="393" y="91"/>
                    </a:cubicBezTo>
                    <a:cubicBezTo>
                      <a:pt x="345" y="79"/>
                      <a:pt x="298" y="43"/>
                      <a:pt x="274" y="31"/>
                    </a:cubicBezTo>
                    <a:cubicBezTo>
                      <a:pt x="221" y="16"/>
                      <a:pt x="178" y="1"/>
                      <a:pt x="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2"/>
              <p:cNvSpPr/>
              <p:nvPr/>
            </p:nvSpPr>
            <p:spPr>
              <a:xfrm rot="-671540">
                <a:off x="843861" y="3822888"/>
                <a:ext cx="97196" cy="133699"/>
              </a:xfrm>
              <a:custGeom>
                <a:rect b="b" l="l" r="r" t="t"/>
                <a:pathLst>
                  <a:path extrusionOk="0" h="1835" w="1334">
                    <a:moveTo>
                      <a:pt x="290" y="0"/>
                    </a:moveTo>
                    <a:cubicBezTo>
                      <a:pt x="260" y="0"/>
                      <a:pt x="234" y="19"/>
                      <a:pt x="227" y="56"/>
                    </a:cubicBezTo>
                    <a:cubicBezTo>
                      <a:pt x="215" y="116"/>
                      <a:pt x="227" y="163"/>
                      <a:pt x="239" y="223"/>
                    </a:cubicBezTo>
                    <a:cubicBezTo>
                      <a:pt x="262" y="282"/>
                      <a:pt x="274" y="342"/>
                      <a:pt x="274" y="402"/>
                    </a:cubicBezTo>
                    <a:cubicBezTo>
                      <a:pt x="286" y="509"/>
                      <a:pt x="334" y="628"/>
                      <a:pt x="358" y="735"/>
                    </a:cubicBezTo>
                    <a:cubicBezTo>
                      <a:pt x="393" y="830"/>
                      <a:pt x="417" y="937"/>
                      <a:pt x="453" y="1056"/>
                    </a:cubicBezTo>
                    <a:cubicBezTo>
                      <a:pt x="477" y="1164"/>
                      <a:pt x="512" y="1283"/>
                      <a:pt x="572" y="1390"/>
                    </a:cubicBezTo>
                    <a:cubicBezTo>
                      <a:pt x="512" y="1402"/>
                      <a:pt x="453" y="1425"/>
                      <a:pt x="393" y="1449"/>
                    </a:cubicBezTo>
                    <a:cubicBezTo>
                      <a:pt x="334" y="1461"/>
                      <a:pt x="274" y="1473"/>
                      <a:pt x="215" y="1509"/>
                    </a:cubicBezTo>
                    <a:cubicBezTo>
                      <a:pt x="167" y="1533"/>
                      <a:pt x="143" y="1568"/>
                      <a:pt x="84" y="1592"/>
                    </a:cubicBezTo>
                    <a:cubicBezTo>
                      <a:pt x="0" y="1640"/>
                      <a:pt x="24" y="1783"/>
                      <a:pt x="108" y="1806"/>
                    </a:cubicBezTo>
                    <a:cubicBezTo>
                      <a:pt x="155" y="1806"/>
                      <a:pt x="203" y="1830"/>
                      <a:pt x="239" y="1830"/>
                    </a:cubicBezTo>
                    <a:cubicBezTo>
                      <a:pt x="261" y="1833"/>
                      <a:pt x="281" y="1835"/>
                      <a:pt x="301" y="1835"/>
                    </a:cubicBezTo>
                    <a:cubicBezTo>
                      <a:pt x="355" y="1835"/>
                      <a:pt x="401" y="1824"/>
                      <a:pt x="453" y="1806"/>
                    </a:cubicBezTo>
                    <a:cubicBezTo>
                      <a:pt x="560" y="1771"/>
                      <a:pt x="655" y="1759"/>
                      <a:pt x="751" y="1711"/>
                    </a:cubicBezTo>
                    <a:cubicBezTo>
                      <a:pt x="858" y="1687"/>
                      <a:pt x="953" y="1628"/>
                      <a:pt x="1060" y="1580"/>
                    </a:cubicBezTo>
                    <a:cubicBezTo>
                      <a:pt x="1108" y="1568"/>
                      <a:pt x="1155" y="1533"/>
                      <a:pt x="1191" y="1509"/>
                    </a:cubicBezTo>
                    <a:cubicBezTo>
                      <a:pt x="1274" y="1461"/>
                      <a:pt x="1334" y="1354"/>
                      <a:pt x="1298" y="1271"/>
                    </a:cubicBezTo>
                    <a:cubicBezTo>
                      <a:pt x="1310" y="1164"/>
                      <a:pt x="1239" y="1116"/>
                      <a:pt x="1167" y="1116"/>
                    </a:cubicBezTo>
                    <a:cubicBezTo>
                      <a:pt x="1161" y="1115"/>
                      <a:pt x="1154" y="1114"/>
                      <a:pt x="1148" y="1114"/>
                    </a:cubicBezTo>
                    <a:cubicBezTo>
                      <a:pt x="1081" y="1114"/>
                      <a:pt x="1007" y="1166"/>
                      <a:pt x="953" y="1187"/>
                    </a:cubicBezTo>
                    <a:lnTo>
                      <a:pt x="870" y="1235"/>
                    </a:lnTo>
                    <a:cubicBezTo>
                      <a:pt x="858" y="1128"/>
                      <a:pt x="810" y="1033"/>
                      <a:pt x="762" y="925"/>
                    </a:cubicBezTo>
                    <a:cubicBezTo>
                      <a:pt x="739" y="818"/>
                      <a:pt x="691" y="711"/>
                      <a:pt x="643" y="616"/>
                    </a:cubicBezTo>
                    <a:cubicBezTo>
                      <a:pt x="596" y="509"/>
                      <a:pt x="572" y="402"/>
                      <a:pt x="512" y="294"/>
                    </a:cubicBezTo>
                    <a:cubicBezTo>
                      <a:pt x="477" y="259"/>
                      <a:pt x="465" y="211"/>
                      <a:pt x="441" y="163"/>
                    </a:cubicBezTo>
                    <a:cubicBezTo>
                      <a:pt x="405" y="116"/>
                      <a:pt x="393" y="44"/>
                      <a:pt x="346" y="21"/>
                    </a:cubicBezTo>
                    <a:cubicBezTo>
                      <a:pt x="328" y="7"/>
                      <a:pt x="308" y="0"/>
                      <a:pt x="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2"/>
              <p:cNvSpPr/>
              <p:nvPr/>
            </p:nvSpPr>
            <p:spPr>
              <a:xfrm rot="-671540">
                <a:off x="706893" y="3850887"/>
                <a:ext cx="95375" cy="131076"/>
              </a:xfrm>
              <a:custGeom>
                <a:rect b="b" l="l" r="r" t="t"/>
                <a:pathLst>
                  <a:path extrusionOk="0" h="1799" w="1309">
                    <a:moveTo>
                      <a:pt x="1176" y="1"/>
                    </a:moveTo>
                    <a:cubicBezTo>
                      <a:pt x="1156" y="1"/>
                      <a:pt x="1136" y="8"/>
                      <a:pt x="1118" y="22"/>
                    </a:cubicBezTo>
                    <a:cubicBezTo>
                      <a:pt x="1070" y="46"/>
                      <a:pt x="1011" y="106"/>
                      <a:pt x="987" y="153"/>
                    </a:cubicBezTo>
                    <a:cubicBezTo>
                      <a:pt x="951" y="201"/>
                      <a:pt x="939" y="249"/>
                      <a:pt x="903" y="308"/>
                    </a:cubicBezTo>
                    <a:cubicBezTo>
                      <a:pt x="868" y="392"/>
                      <a:pt x="820" y="499"/>
                      <a:pt x="761" y="582"/>
                    </a:cubicBezTo>
                    <a:cubicBezTo>
                      <a:pt x="713" y="677"/>
                      <a:pt x="665" y="761"/>
                      <a:pt x="630" y="868"/>
                    </a:cubicBezTo>
                    <a:cubicBezTo>
                      <a:pt x="594" y="915"/>
                      <a:pt x="582" y="963"/>
                      <a:pt x="546" y="1011"/>
                    </a:cubicBezTo>
                    <a:cubicBezTo>
                      <a:pt x="522" y="1070"/>
                      <a:pt x="487" y="1118"/>
                      <a:pt x="475" y="1177"/>
                    </a:cubicBezTo>
                    <a:cubicBezTo>
                      <a:pt x="451" y="1165"/>
                      <a:pt x="427" y="1154"/>
                      <a:pt x="403" y="1142"/>
                    </a:cubicBezTo>
                    <a:cubicBezTo>
                      <a:pt x="368" y="1118"/>
                      <a:pt x="344" y="1094"/>
                      <a:pt x="308" y="1082"/>
                    </a:cubicBezTo>
                    <a:cubicBezTo>
                      <a:pt x="272" y="1058"/>
                      <a:pt x="225" y="1046"/>
                      <a:pt x="177" y="1046"/>
                    </a:cubicBezTo>
                    <a:cubicBezTo>
                      <a:pt x="172" y="1046"/>
                      <a:pt x="166" y="1045"/>
                      <a:pt x="161" y="1045"/>
                    </a:cubicBezTo>
                    <a:cubicBezTo>
                      <a:pt x="63" y="1045"/>
                      <a:pt x="1" y="1146"/>
                      <a:pt x="46" y="1225"/>
                    </a:cubicBezTo>
                    <a:cubicBezTo>
                      <a:pt x="58" y="1261"/>
                      <a:pt x="70" y="1296"/>
                      <a:pt x="106" y="1332"/>
                    </a:cubicBezTo>
                    <a:cubicBezTo>
                      <a:pt x="129" y="1356"/>
                      <a:pt x="165" y="1392"/>
                      <a:pt x="213" y="1404"/>
                    </a:cubicBezTo>
                    <a:cubicBezTo>
                      <a:pt x="284" y="1451"/>
                      <a:pt x="344" y="1511"/>
                      <a:pt x="415" y="1558"/>
                    </a:cubicBezTo>
                    <a:cubicBezTo>
                      <a:pt x="475" y="1594"/>
                      <a:pt x="534" y="1630"/>
                      <a:pt x="606" y="1677"/>
                    </a:cubicBezTo>
                    <a:cubicBezTo>
                      <a:pt x="689" y="1713"/>
                      <a:pt x="761" y="1773"/>
                      <a:pt x="844" y="1796"/>
                    </a:cubicBezTo>
                    <a:cubicBezTo>
                      <a:pt x="854" y="1798"/>
                      <a:pt x="865" y="1799"/>
                      <a:pt x="876" y="1799"/>
                    </a:cubicBezTo>
                    <a:cubicBezTo>
                      <a:pt x="950" y="1799"/>
                      <a:pt x="1027" y="1764"/>
                      <a:pt x="1058" y="1701"/>
                    </a:cubicBezTo>
                    <a:cubicBezTo>
                      <a:pt x="1082" y="1630"/>
                      <a:pt x="1082" y="1523"/>
                      <a:pt x="1011" y="1475"/>
                    </a:cubicBezTo>
                    <a:cubicBezTo>
                      <a:pt x="939" y="1439"/>
                      <a:pt x="868" y="1392"/>
                      <a:pt x="784" y="1356"/>
                    </a:cubicBezTo>
                    <a:cubicBezTo>
                      <a:pt x="772" y="1356"/>
                      <a:pt x="772" y="1344"/>
                      <a:pt x="761" y="1344"/>
                    </a:cubicBezTo>
                    <a:cubicBezTo>
                      <a:pt x="808" y="1296"/>
                      <a:pt x="820" y="1237"/>
                      <a:pt x="844" y="1201"/>
                    </a:cubicBezTo>
                    <a:cubicBezTo>
                      <a:pt x="880" y="1154"/>
                      <a:pt x="891" y="1106"/>
                      <a:pt x="927" y="1046"/>
                    </a:cubicBezTo>
                    <a:cubicBezTo>
                      <a:pt x="963" y="963"/>
                      <a:pt x="1011" y="856"/>
                      <a:pt x="1058" y="761"/>
                    </a:cubicBezTo>
                    <a:cubicBezTo>
                      <a:pt x="1106" y="677"/>
                      <a:pt x="1142" y="570"/>
                      <a:pt x="1189" y="487"/>
                    </a:cubicBezTo>
                    <a:cubicBezTo>
                      <a:pt x="1225" y="439"/>
                      <a:pt x="1237" y="392"/>
                      <a:pt x="1261" y="332"/>
                    </a:cubicBezTo>
                    <a:cubicBezTo>
                      <a:pt x="1296" y="272"/>
                      <a:pt x="1308" y="201"/>
                      <a:pt x="1296" y="142"/>
                    </a:cubicBezTo>
                    <a:cubicBezTo>
                      <a:pt x="1296" y="61"/>
                      <a:pt x="1236" y="1"/>
                      <a:pt x="11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2"/>
              <p:cNvSpPr/>
              <p:nvPr/>
            </p:nvSpPr>
            <p:spPr>
              <a:xfrm rot="-671540">
                <a:off x="587604" y="3815095"/>
                <a:ext cx="128453" cy="103244"/>
              </a:xfrm>
              <a:custGeom>
                <a:rect b="b" l="l" r="r" t="t"/>
                <a:pathLst>
                  <a:path extrusionOk="0" h="1417" w="1763">
                    <a:moveTo>
                      <a:pt x="1568" y="0"/>
                    </a:moveTo>
                    <a:cubicBezTo>
                      <a:pt x="1475" y="0"/>
                      <a:pt x="1379" y="39"/>
                      <a:pt x="1298" y="84"/>
                    </a:cubicBezTo>
                    <a:lnTo>
                      <a:pt x="941" y="262"/>
                    </a:lnTo>
                    <a:cubicBezTo>
                      <a:pt x="774" y="358"/>
                      <a:pt x="595" y="465"/>
                      <a:pt x="453" y="584"/>
                    </a:cubicBezTo>
                    <a:cubicBezTo>
                      <a:pt x="441" y="560"/>
                      <a:pt x="441" y="548"/>
                      <a:pt x="417" y="536"/>
                    </a:cubicBezTo>
                    <a:cubicBezTo>
                      <a:pt x="393" y="489"/>
                      <a:pt x="357" y="465"/>
                      <a:pt x="322" y="441"/>
                    </a:cubicBezTo>
                    <a:lnTo>
                      <a:pt x="286" y="429"/>
                    </a:lnTo>
                    <a:cubicBezTo>
                      <a:pt x="262" y="417"/>
                      <a:pt x="226" y="382"/>
                      <a:pt x="203" y="382"/>
                    </a:cubicBezTo>
                    <a:lnTo>
                      <a:pt x="167" y="382"/>
                    </a:lnTo>
                    <a:cubicBezTo>
                      <a:pt x="167" y="382"/>
                      <a:pt x="167" y="370"/>
                      <a:pt x="155" y="370"/>
                    </a:cubicBezTo>
                    <a:cubicBezTo>
                      <a:pt x="142" y="365"/>
                      <a:pt x="129" y="362"/>
                      <a:pt x="117" y="362"/>
                    </a:cubicBezTo>
                    <a:cubicBezTo>
                      <a:pt x="73" y="362"/>
                      <a:pt x="36" y="394"/>
                      <a:pt x="36" y="441"/>
                    </a:cubicBezTo>
                    <a:cubicBezTo>
                      <a:pt x="36" y="465"/>
                      <a:pt x="24" y="477"/>
                      <a:pt x="24" y="477"/>
                    </a:cubicBezTo>
                    <a:cubicBezTo>
                      <a:pt x="0" y="501"/>
                      <a:pt x="24" y="536"/>
                      <a:pt x="24" y="560"/>
                    </a:cubicBezTo>
                    <a:cubicBezTo>
                      <a:pt x="24" y="643"/>
                      <a:pt x="24" y="703"/>
                      <a:pt x="60" y="774"/>
                    </a:cubicBezTo>
                    <a:lnTo>
                      <a:pt x="191" y="1001"/>
                    </a:lnTo>
                    <a:cubicBezTo>
                      <a:pt x="238" y="1072"/>
                      <a:pt x="286" y="1144"/>
                      <a:pt x="345" y="1215"/>
                    </a:cubicBezTo>
                    <a:cubicBezTo>
                      <a:pt x="369" y="1263"/>
                      <a:pt x="405" y="1310"/>
                      <a:pt x="453" y="1358"/>
                    </a:cubicBezTo>
                    <a:cubicBezTo>
                      <a:pt x="495" y="1393"/>
                      <a:pt x="555" y="1416"/>
                      <a:pt x="613" y="1416"/>
                    </a:cubicBezTo>
                    <a:cubicBezTo>
                      <a:pt x="653" y="1416"/>
                      <a:pt x="693" y="1406"/>
                      <a:pt x="726" y="1382"/>
                    </a:cubicBezTo>
                    <a:cubicBezTo>
                      <a:pt x="822" y="1334"/>
                      <a:pt x="845" y="1203"/>
                      <a:pt x="810" y="1120"/>
                    </a:cubicBezTo>
                    <a:cubicBezTo>
                      <a:pt x="786" y="1060"/>
                      <a:pt x="750" y="1024"/>
                      <a:pt x="715" y="977"/>
                    </a:cubicBezTo>
                    <a:cubicBezTo>
                      <a:pt x="703" y="953"/>
                      <a:pt x="667" y="917"/>
                      <a:pt x="655" y="894"/>
                    </a:cubicBezTo>
                    <a:cubicBezTo>
                      <a:pt x="715" y="846"/>
                      <a:pt x="774" y="786"/>
                      <a:pt x="834" y="739"/>
                    </a:cubicBezTo>
                    <a:cubicBezTo>
                      <a:pt x="929" y="667"/>
                      <a:pt x="1024" y="608"/>
                      <a:pt x="1131" y="548"/>
                    </a:cubicBezTo>
                    <a:cubicBezTo>
                      <a:pt x="1238" y="489"/>
                      <a:pt x="1346" y="429"/>
                      <a:pt x="1453" y="382"/>
                    </a:cubicBezTo>
                    <a:cubicBezTo>
                      <a:pt x="1560" y="322"/>
                      <a:pt x="1667" y="286"/>
                      <a:pt x="1750" y="179"/>
                    </a:cubicBezTo>
                    <a:cubicBezTo>
                      <a:pt x="1762" y="120"/>
                      <a:pt x="1715" y="24"/>
                      <a:pt x="1655" y="12"/>
                    </a:cubicBezTo>
                    <a:cubicBezTo>
                      <a:pt x="1627" y="4"/>
                      <a:pt x="1598" y="0"/>
                      <a:pt x="15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2"/>
              <p:cNvSpPr/>
              <p:nvPr/>
            </p:nvSpPr>
            <p:spPr>
              <a:xfrm rot="-671540">
                <a:off x="537019" y="3712600"/>
                <a:ext cx="130639" cy="73735"/>
              </a:xfrm>
              <a:custGeom>
                <a:rect b="b" l="l" r="r" t="t"/>
                <a:pathLst>
                  <a:path extrusionOk="0" h="1012" w="1793">
                    <a:moveTo>
                      <a:pt x="316" y="1"/>
                    </a:moveTo>
                    <a:cubicBezTo>
                      <a:pt x="307" y="1"/>
                      <a:pt x="297" y="3"/>
                      <a:pt x="286" y="8"/>
                    </a:cubicBezTo>
                    <a:lnTo>
                      <a:pt x="250" y="8"/>
                    </a:lnTo>
                    <a:cubicBezTo>
                      <a:pt x="226" y="8"/>
                      <a:pt x="214" y="20"/>
                      <a:pt x="191" y="32"/>
                    </a:cubicBezTo>
                    <a:cubicBezTo>
                      <a:pt x="155" y="68"/>
                      <a:pt x="119" y="104"/>
                      <a:pt x="107" y="163"/>
                    </a:cubicBezTo>
                    <a:cubicBezTo>
                      <a:pt x="60" y="246"/>
                      <a:pt x="60" y="318"/>
                      <a:pt x="48" y="401"/>
                    </a:cubicBezTo>
                    <a:cubicBezTo>
                      <a:pt x="36" y="485"/>
                      <a:pt x="12" y="544"/>
                      <a:pt x="12" y="616"/>
                    </a:cubicBezTo>
                    <a:cubicBezTo>
                      <a:pt x="12" y="663"/>
                      <a:pt x="0" y="723"/>
                      <a:pt x="0" y="758"/>
                    </a:cubicBezTo>
                    <a:cubicBezTo>
                      <a:pt x="0" y="842"/>
                      <a:pt x="36" y="913"/>
                      <a:pt x="71" y="961"/>
                    </a:cubicBezTo>
                    <a:cubicBezTo>
                      <a:pt x="104" y="994"/>
                      <a:pt x="151" y="1012"/>
                      <a:pt x="197" y="1012"/>
                    </a:cubicBezTo>
                    <a:cubicBezTo>
                      <a:pt x="234" y="1012"/>
                      <a:pt x="271" y="1000"/>
                      <a:pt x="298" y="973"/>
                    </a:cubicBezTo>
                    <a:cubicBezTo>
                      <a:pt x="357" y="925"/>
                      <a:pt x="393" y="866"/>
                      <a:pt x="405" y="794"/>
                    </a:cubicBezTo>
                    <a:cubicBezTo>
                      <a:pt x="417" y="747"/>
                      <a:pt x="417" y="699"/>
                      <a:pt x="417" y="663"/>
                    </a:cubicBezTo>
                    <a:lnTo>
                      <a:pt x="417" y="639"/>
                    </a:lnTo>
                    <a:lnTo>
                      <a:pt x="429" y="639"/>
                    </a:lnTo>
                    <a:cubicBezTo>
                      <a:pt x="488" y="663"/>
                      <a:pt x="572" y="663"/>
                      <a:pt x="631" y="675"/>
                    </a:cubicBezTo>
                    <a:cubicBezTo>
                      <a:pt x="697" y="681"/>
                      <a:pt x="762" y="684"/>
                      <a:pt x="828" y="684"/>
                    </a:cubicBezTo>
                    <a:cubicBezTo>
                      <a:pt x="893" y="684"/>
                      <a:pt x="958" y="681"/>
                      <a:pt x="1024" y="675"/>
                    </a:cubicBezTo>
                    <a:cubicBezTo>
                      <a:pt x="1143" y="663"/>
                      <a:pt x="1262" y="663"/>
                      <a:pt x="1381" y="627"/>
                    </a:cubicBezTo>
                    <a:cubicBezTo>
                      <a:pt x="1488" y="616"/>
                      <a:pt x="1595" y="616"/>
                      <a:pt x="1703" y="616"/>
                    </a:cubicBezTo>
                    <a:cubicBezTo>
                      <a:pt x="1712" y="619"/>
                      <a:pt x="1721" y="620"/>
                      <a:pt x="1729" y="620"/>
                    </a:cubicBezTo>
                    <a:cubicBezTo>
                      <a:pt x="1779" y="620"/>
                      <a:pt x="1793" y="561"/>
                      <a:pt x="1762" y="520"/>
                    </a:cubicBezTo>
                    <a:cubicBezTo>
                      <a:pt x="1667" y="449"/>
                      <a:pt x="1560" y="401"/>
                      <a:pt x="1441" y="377"/>
                    </a:cubicBezTo>
                    <a:cubicBezTo>
                      <a:pt x="1390" y="362"/>
                      <a:pt x="1339" y="358"/>
                      <a:pt x="1287" y="358"/>
                    </a:cubicBezTo>
                    <a:cubicBezTo>
                      <a:pt x="1217" y="358"/>
                      <a:pt x="1146" y="366"/>
                      <a:pt x="1072" y="366"/>
                    </a:cubicBezTo>
                    <a:cubicBezTo>
                      <a:pt x="992" y="366"/>
                      <a:pt x="913" y="371"/>
                      <a:pt x="833" y="371"/>
                    </a:cubicBezTo>
                    <a:cubicBezTo>
                      <a:pt x="794" y="371"/>
                      <a:pt x="754" y="370"/>
                      <a:pt x="714" y="366"/>
                    </a:cubicBezTo>
                    <a:cubicBezTo>
                      <a:pt x="655" y="366"/>
                      <a:pt x="595" y="342"/>
                      <a:pt x="536" y="330"/>
                    </a:cubicBezTo>
                    <a:cubicBezTo>
                      <a:pt x="500" y="330"/>
                      <a:pt x="488" y="318"/>
                      <a:pt x="464" y="318"/>
                    </a:cubicBezTo>
                    <a:lnTo>
                      <a:pt x="464" y="270"/>
                    </a:lnTo>
                    <a:cubicBezTo>
                      <a:pt x="464" y="223"/>
                      <a:pt x="464" y="187"/>
                      <a:pt x="441" y="139"/>
                    </a:cubicBezTo>
                    <a:cubicBezTo>
                      <a:pt x="429" y="104"/>
                      <a:pt x="417" y="80"/>
                      <a:pt x="405" y="68"/>
                    </a:cubicBezTo>
                    <a:lnTo>
                      <a:pt x="393" y="44"/>
                    </a:lnTo>
                    <a:cubicBezTo>
                      <a:pt x="366" y="26"/>
                      <a:pt x="345" y="1"/>
                      <a:pt x="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7" name="Google Shape;3027;p52"/>
            <p:cNvSpPr/>
            <p:nvPr/>
          </p:nvSpPr>
          <p:spPr>
            <a:xfrm rot="-671540">
              <a:off x="618243" y="3550058"/>
              <a:ext cx="357455" cy="357528"/>
            </a:xfrm>
            <a:custGeom>
              <a:rect b="b" l="l" r="r" t="t"/>
              <a:pathLst>
                <a:path extrusionOk="0" h="4907" w="4906">
                  <a:moveTo>
                    <a:pt x="2453" y="1"/>
                  </a:moveTo>
                  <a:cubicBezTo>
                    <a:pt x="1096" y="1"/>
                    <a:pt x="0" y="1096"/>
                    <a:pt x="0" y="2454"/>
                  </a:cubicBezTo>
                  <a:cubicBezTo>
                    <a:pt x="0" y="3811"/>
                    <a:pt x="1096" y="4906"/>
                    <a:pt x="2453" y="4906"/>
                  </a:cubicBezTo>
                  <a:cubicBezTo>
                    <a:pt x="3810" y="4906"/>
                    <a:pt x="4906" y="3811"/>
                    <a:pt x="4906" y="2454"/>
                  </a:cubicBezTo>
                  <a:cubicBezTo>
                    <a:pt x="4906" y="1096"/>
                    <a:pt x="3810" y="1"/>
                    <a:pt x="2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2"/>
            <p:cNvSpPr/>
            <p:nvPr/>
          </p:nvSpPr>
          <p:spPr>
            <a:xfrm rot="-671540">
              <a:off x="621830" y="3605892"/>
              <a:ext cx="379167" cy="298000"/>
            </a:xfrm>
            <a:custGeom>
              <a:rect b="b" l="l" r="r" t="t"/>
              <a:pathLst>
                <a:path extrusionOk="0" h="4090" w="5204">
                  <a:moveTo>
                    <a:pt x="4299" y="1"/>
                  </a:moveTo>
                  <a:cubicBezTo>
                    <a:pt x="4275" y="274"/>
                    <a:pt x="4215" y="536"/>
                    <a:pt x="4132" y="798"/>
                  </a:cubicBezTo>
                  <a:cubicBezTo>
                    <a:pt x="4018" y="1120"/>
                    <a:pt x="3705" y="1414"/>
                    <a:pt x="3391" y="1414"/>
                  </a:cubicBezTo>
                  <a:cubicBezTo>
                    <a:pt x="3344" y="1414"/>
                    <a:pt x="3297" y="1407"/>
                    <a:pt x="3251" y="1394"/>
                  </a:cubicBezTo>
                  <a:lnTo>
                    <a:pt x="3251" y="1394"/>
                  </a:lnTo>
                  <a:cubicBezTo>
                    <a:pt x="3263" y="1632"/>
                    <a:pt x="3251" y="1870"/>
                    <a:pt x="3191" y="2096"/>
                  </a:cubicBezTo>
                  <a:cubicBezTo>
                    <a:pt x="3132" y="2370"/>
                    <a:pt x="3001" y="2620"/>
                    <a:pt x="2775" y="2787"/>
                  </a:cubicBezTo>
                  <a:cubicBezTo>
                    <a:pt x="2600" y="2909"/>
                    <a:pt x="2380" y="2961"/>
                    <a:pt x="2162" y="2961"/>
                  </a:cubicBezTo>
                  <a:cubicBezTo>
                    <a:pt x="2084" y="2961"/>
                    <a:pt x="2005" y="2954"/>
                    <a:pt x="1929" y="2941"/>
                  </a:cubicBezTo>
                  <a:cubicBezTo>
                    <a:pt x="1405" y="2799"/>
                    <a:pt x="1096" y="2310"/>
                    <a:pt x="881" y="1846"/>
                  </a:cubicBezTo>
                  <a:cubicBezTo>
                    <a:pt x="796" y="1942"/>
                    <a:pt x="673" y="2028"/>
                    <a:pt x="537" y="2028"/>
                  </a:cubicBezTo>
                  <a:cubicBezTo>
                    <a:pt x="521" y="2028"/>
                    <a:pt x="505" y="2027"/>
                    <a:pt x="489" y="2025"/>
                  </a:cubicBezTo>
                  <a:cubicBezTo>
                    <a:pt x="298" y="2013"/>
                    <a:pt x="191" y="1882"/>
                    <a:pt x="84" y="1751"/>
                  </a:cubicBezTo>
                  <a:cubicBezTo>
                    <a:pt x="48" y="1715"/>
                    <a:pt x="36" y="1667"/>
                    <a:pt x="0" y="1644"/>
                  </a:cubicBezTo>
                  <a:lnTo>
                    <a:pt x="0" y="1644"/>
                  </a:lnTo>
                  <a:cubicBezTo>
                    <a:pt x="0" y="1882"/>
                    <a:pt x="36" y="2120"/>
                    <a:pt x="108" y="2358"/>
                  </a:cubicBezTo>
                  <a:cubicBezTo>
                    <a:pt x="436" y="3412"/>
                    <a:pt x="1402" y="4089"/>
                    <a:pt x="2448" y="4089"/>
                  </a:cubicBezTo>
                  <a:cubicBezTo>
                    <a:pt x="2690" y="4089"/>
                    <a:pt x="2936" y="4053"/>
                    <a:pt x="3179" y="3977"/>
                  </a:cubicBezTo>
                  <a:cubicBezTo>
                    <a:pt x="4477" y="3572"/>
                    <a:pt x="5203" y="2203"/>
                    <a:pt x="4799" y="905"/>
                  </a:cubicBezTo>
                  <a:cubicBezTo>
                    <a:pt x="4715" y="572"/>
                    <a:pt x="4537" y="263"/>
                    <a:pt x="4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2"/>
            <p:cNvSpPr/>
            <p:nvPr/>
          </p:nvSpPr>
          <p:spPr>
            <a:xfrm rot="-671540">
              <a:off x="485191" y="3362564"/>
              <a:ext cx="578660" cy="715784"/>
            </a:xfrm>
            <a:custGeom>
              <a:rect b="b" l="l" r="r" t="t"/>
              <a:pathLst>
                <a:path extrusionOk="0" h="9824" w="7942">
                  <a:moveTo>
                    <a:pt x="7501" y="1"/>
                  </a:moveTo>
                  <a:lnTo>
                    <a:pt x="0" y="7811"/>
                  </a:lnTo>
                  <a:cubicBezTo>
                    <a:pt x="441" y="9264"/>
                    <a:pt x="1262" y="9823"/>
                    <a:pt x="1262" y="9823"/>
                  </a:cubicBezTo>
                  <a:lnTo>
                    <a:pt x="7942" y="1441"/>
                  </a:lnTo>
                  <a:lnTo>
                    <a:pt x="75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0" name="Google Shape;3030;p52"/>
          <p:cNvGrpSpPr/>
          <p:nvPr/>
        </p:nvGrpSpPr>
        <p:grpSpPr>
          <a:xfrm>
            <a:off x="7415825" y="4382063"/>
            <a:ext cx="1493588" cy="217350"/>
            <a:chOff x="7683975" y="539488"/>
            <a:chExt cx="1493588" cy="217350"/>
          </a:xfrm>
        </p:grpSpPr>
        <p:sp>
          <p:nvSpPr>
            <p:cNvPr id="3031" name="Google Shape;3031;p52"/>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2"/>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2"/>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2"/>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2"/>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2"/>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2"/>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2"/>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2"/>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2"/>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2"/>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2"/>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2"/>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2"/>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2"/>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2"/>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2"/>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2"/>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2" name="Shape 3052"/>
        <p:cNvGrpSpPr/>
        <p:nvPr/>
      </p:nvGrpSpPr>
      <p:grpSpPr>
        <a:xfrm>
          <a:off x="0" y="0"/>
          <a:ext cx="0" cy="0"/>
          <a:chOff x="0" y="0"/>
          <a:chExt cx="0" cy="0"/>
        </a:xfrm>
      </p:grpSpPr>
      <p:sp>
        <p:nvSpPr>
          <p:cNvPr id="3053" name="Google Shape;3053;p53"/>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APPOINTMENTS CALENDAR</a:t>
            </a:r>
            <a:endParaRPr/>
          </a:p>
        </p:txBody>
      </p:sp>
      <p:graphicFrame>
        <p:nvGraphicFramePr>
          <p:cNvPr id="3054" name="Google Shape;3054;p53"/>
          <p:cNvGraphicFramePr/>
          <p:nvPr/>
        </p:nvGraphicFramePr>
        <p:xfrm>
          <a:off x="720000" y="127945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rtl="0" algn="ctr">
                        <a:spcBef>
                          <a:spcPts val="0"/>
                        </a:spcBef>
                        <a:spcAft>
                          <a:spcPts val="0"/>
                        </a:spcAft>
                        <a:buNone/>
                      </a:pPr>
                      <a:r>
                        <a:rPr lang="en" sz="1200">
                          <a:solidFill>
                            <a:schemeClr val="lt1"/>
                          </a:solidFill>
                          <a:latin typeface="Nerko One"/>
                          <a:ea typeface="Nerko One"/>
                          <a:cs typeface="Nerko One"/>
                          <a:sym typeface="Nerko One"/>
                        </a:rPr>
                        <a:t>JANUARY</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28</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29</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bl>
          </a:graphicData>
        </a:graphic>
      </p:graphicFrame>
      <p:graphicFrame>
        <p:nvGraphicFramePr>
          <p:cNvPr id="3055" name="Google Shape;3055;p53"/>
          <p:cNvGraphicFramePr/>
          <p:nvPr/>
        </p:nvGraphicFramePr>
        <p:xfrm>
          <a:off x="2695800" y="127945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FEBRUARY</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marR="0" rtl="0" algn="ctr">
                        <a:lnSpc>
                          <a:spcPct val="100000"/>
                        </a:lnSpc>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lang="en" sz="800">
                          <a:solidFill>
                            <a:schemeClr val="lt1"/>
                          </a:solidFill>
                          <a:latin typeface="Roboto"/>
                          <a:ea typeface="Roboto"/>
                          <a:cs typeface="Roboto"/>
                          <a:sym typeface="Roboto"/>
                        </a:rPr>
                        <a:t>3</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lang="en" sz="800">
                          <a:solidFill>
                            <a:schemeClr val="lt1"/>
                          </a:solidFill>
                          <a:latin typeface="Roboto"/>
                          <a:ea typeface="Roboto"/>
                          <a:cs typeface="Roboto"/>
                          <a:sym typeface="Roboto"/>
                        </a:rPr>
                        <a:t>4</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lang="en" sz="800">
                          <a:solidFill>
                            <a:schemeClr val="lt1"/>
                          </a:solidFill>
                          <a:latin typeface="Roboto"/>
                          <a:ea typeface="Roboto"/>
                          <a:cs typeface="Roboto"/>
                          <a:sym typeface="Roboto"/>
                        </a:rPr>
                        <a:t>5</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lang="en" sz="800">
                          <a:solidFill>
                            <a:schemeClr val="lt1"/>
                          </a:solidFill>
                          <a:latin typeface="Roboto"/>
                          <a:ea typeface="Roboto"/>
                          <a:cs typeface="Roboto"/>
                          <a:sym typeface="Roboto"/>
                        </a:rPr>
                        <a:t>6</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marR="0" rtl="0" algn="ctr">
                        <a:lnSpc>
                          <a:spcPct val="100000"/>
                        </a:lnSpc>
                        <a:spcBef>
                          <a:spcPts val="0"/>
                        </a:spcBef>
                        <a:spcAft>
                          <a:spcPts val="0"/>
                        </a:spcAft>
                        <a:buNone/>
                      </a:pPr>
                      <a:r>
                        <a:rPr lang="en" sz="800">
                          <a:solidFill>
                            <a:schemeClr val="lt1"/>
                          </a:solidFill>
                          <a:latin typeface="Roboto"/>
                          <a:ea typeface="Roboto"/>
                          <a:cs typeface="Roboto"/>
                          <a:sym typeface="Roboto"/>
                        </a:rPr>
                        <a:t>7</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graphicFrame>
        <p:nvGraphicFramePr>
          <p:cNvPr id="3056" name="Google Shape;3056;p53"/>
          <p:cNvGraphicFramePr/>
          <p:nvPr/>
        </p:nvGraphicFramePr>
        <p:xfrm>
          <a:off x="4671600" y="127945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MARCH</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31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bl>
          </a:graphicData>
        </a:graphic>
      </p:graphicFrame>
      <p:graphicFrame>
        <p:nvGraphicFramePr>
          <p:cNvPr id="3057" name="Google Shape;3057;p53"/>
          <p:cNvGraphicFramePr/>
          <p:nvPr/>
        </p:nvGraphicFramePr>
        <p:xfrm>
          <a:off x="6647400" y="127945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APRIL</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29</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graphicFrame>
        <p:nvGraphicFramePr>
          <p:cNvPr id="3058" name="Google Shape;3058;p53"/>
          <p:cNvGraphicFramePr/>
          <p:nvPr/>
        </p:nvGraphicFramePr>
        <p:xfrm>
          <a:off x="720000" y="227670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MAY</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26</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27</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28</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29</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4</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5</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6</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graphicFrame>
        <p:nvGraphicFramePr>
          <p:cNvPr id="3059" name="Google Shape;3059;p53"/>
          <p:cNvGraphicFramePr/>
          <p:nvPr/>
        </p:nvGraphicFramePr>
        <p:xfrm>
          <a:off x="2695800" y="227670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JUNE</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4</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5</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6</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7</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8</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9</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graphicFrame>
        <p:nvGraphicFramePr>
          <p:cNvPr id="3060" name="Google Shape;3060;p53"/>
          <p:cNvGraphicFramePr/>
          <p:nvPr/>
        </p:nvGraphicFramePr>
        <p:xfrm>
          <a:off x="4671600" y="227670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JULY</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28</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29</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4</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5</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6</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7</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8</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graphicFrame>
        <p:nvGraphicFramePr>
          <p:cNvPr id="3061" name="Google Shape;3061;p53"/>
          <p:cNvGraphicFramePr/>
          <p:nvPr/>
        </p:nvGraphicFramePr>
        <p:xfrm>
          <a:off x="6647400" y="227670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AUGUST</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26</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27</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28</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29</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4</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5</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graphicFrame>
        <p:nvGraphicFramePr>
          <p:cNvPr id="3062" name="Google Shape;3062;p53"/>
          <p:cNvGraphicFramePr/>
          <p:nvPr/>
        </p:nvGraphicFramePr>
        <p:xfrm>
          <a:off x="720000" y="342635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SEPTEMBER</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graphicFrame>
        <p:nvGraphicFramePr>
          <p:cNvPr id="3063" name="Google Shape;3063;p53"/>
          <p:cNvGraphicFramePr/>
          <p:nvPr/>
        </p:nvGraphicFramePr>
        <p:xfrm>
          <a:off x="2695800" y="342635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OCTOBER</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27</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28</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29</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bl>
          </a:graphicData>
        </a:graphic>
      </p:graphicFrame>
      <p:graphicFrame>
        <p:nvGraphicFramePr>
          <p:cNvPr id="3064" name="Google Shape;3064;p53"/>
          <p:cNvGraphicFramePr/>
          <p:nvPr/>
        </p:nvGraphicFramePr>
        <p:xfrm>
          <a:off x="4671600" y="342635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NOVEMBER</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4</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5</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graphicFrame>
        <p:nvGraphicFramePr>
          <p:cNvPr id="3065" name="Google Shape;3065;p53"/>
          <p:cNvGraphicFramePr/>
          <p:nvPr/>
        </p:nvGraphicFramePr>
        <p:xfrm>
          <a:off x="6647400" y="3426350"/>
          <a:ext cx="3000000" cy="3000000"/>
        </p:xfrm>
        <a:graphic>
          <a:graphicData uri="http://schemas.openxmlformats.org/drawingml/2006/table">
            <a:tbl>
              <a:tblPr>
                <a:noFill/>
                <a:tableStyleId>{4BB04E42-C2B6-4D33-A1E8-2E960CFA2467}</a:tableStyleId>
              </a:tblPr>
              <a:tblGrid>
                <a:gridCol w="253800"/>
                <a:gridCol w="253800"/>
                <a:gridCol w="253800"/>
                <a:gridCol w="253800"/>
                <a:gridCol w="253800"/>
                <a:gridCol w="253800"/>
                <a:gridCol w="253800"/>
              </a:tblGrid>
              <a:tr h="152400">
                <a:tc gridSpan="7">
                  <a:txBody>
                    <a:bodyPr/>
                    <a:lstStyle/>
                    <a:p>
                      <a:pPr indent="0" lvl="0" marL="0" marR="0" rtl="0" algn="ctr">
                        <a:lnSpc>
                          <a:spcPct val="100000"/>
                        </a:lnSpc>
                        <a:spcBef>
                          <a:spcPts val="0"/>
                        </a:spcBef>
                        <a:spcAft>
                          <a:spcPts val="0"/>
                        </a:spcAft>
                        <a:buNone/>
                      </a:pPr>
                      <a:r>
                        <a:rPr lang="en" sz="1200">
                          <a:solidFill>
                            <a:schemeClr val="lt1"/>
                          </a:solidFill>
                          <a:latin typeface="Nerko One"/>
                          <a:ea typeface="Nerko One"/>
                          <a:cs typeface="Nerko One"/>
                          <a:sym typeface="Nerko One"/>
                        </a:rPr>
                        <a:t>DECEMBER</a:t>
                      </a:r>
                      <a:endParaRPr sz="1200">
                        <a:solidFill>
                          <a:schemeClr val="lt1"/>
                        </a:solidFill>
                        <a:latin typeface="Nerko One"/>
                        <a:ea typeface="Nerko One"/>
                        <a:cs typeface="Nerko One"/>
                        <a:sym typeface="Nerko One"/>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4"/>
                    </a:solidFill>
                  </a:tcPr>
                </a:tc>
                <a:tc hMerge="1"/>
                <a:tc hMerge="1"/>
                <a:tc hMerge="1"/>
                <a:tc hMerge="1"/>
                <a:tc hMerge="1"/>
                <a:tc hMerge="1"/>
              </a:tr>
              <a:tr h="152400">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29</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30</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19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22</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23</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24</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25</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26</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r>
              <a:tr h="152400">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27</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28</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29</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30</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dk1"/>
                          </a:solidFill>
                          <a:latin typeface="Roboto"/>
                          <a:ea typeface="Roboto"/>
                          <a:cs typeface="Roboto"/>
                          <a:sym typeface="Roboto"/>
                        </a:rPr>
                        <a:t>31</a:t>
                      </a:r>
                      <a:endParaRPr sz="800">
                        <a:solidFill>
                          <a:schemeClr val="dk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1</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800">
                          <a:solidFill>
                            <a:schemeClr val="lt1"/>
                          </a:solidFill>
                          <a:latin typeface="Roboto"/>
                          <a:ea typeface="Roboto"/>
                          <a:cs typeface="Roboto"/>
                          <a:sym typeface="Roboto"/>
                        </a:rPr>
                        <a:t>2</a:t>
                      </a:r>
                      <a:endParaRPr sz="800">
                        <a:solidFill>
                          <a:schemeClr val="lt1"/>
                        </a:solidFill>
                        <a:latin typeface="Roboto"/>
                        <a:ea typeface="Roboto"/>
                        <a:cs typeface="Roboto"/>
                        <a:sym typeface="Roboto"/>
                      </a:endParaRPr>
                    </a:p>
                  </a:txBody>
                  <a:tcPr marT="0" marB="0" marR="0" marL="0" anchor="ctr">
                    <a:lnL cap="flat" cmpd="sng" w="9525">
                      <a:solidFill>
                        <a:schemeClr val="accent6"/>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solidFill>
                      <a:schemeClr val="accent2"/>
                    </a:solidFill>
                  </a:tcPr>
                </a:tc>
              </a:tr>
            </a:tbl>
          </a:graphicData>
        </a:graphic>
      </p:graphicFrame>
      <p:sp>
        <p:nvSpPr>
          <p:cNvPr id="3066" name="Google Shape;3066;p53"/>
          <p:cNvSpPr txBox="1"/>
          <p:nvPr/>
        </p:nvSpPr>
        <p:spPr>
          <a:xfrm>
            <a:off x="6100800" y="4382625"/>
            <a:ext cx="2547000" cy="28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Mars is actually a very cold place</a:t>
            </a:r>
            <a:endParaRPr sz="1200">
              <a:latin typeface="Roboto"/>
              <a:ea typeface="Roboto"/>
              <a:cs typeface="Roboto"/>
              <a:sym typeface="Roboto"/>
            </a:endParaRPr>
          </a:p>
        </p:txBody>
      </p:sp>
      <p:sp>
        <p:nvSpPr>
          <p:cNvPr id="3067" name="Google Shape;3067;p53"/>
          <p:cNvSpPr/>
          <p:nvPr/>
        </p:nvSpPr>
        <p:spPr>
          <a:xfrm>
            <a:off x="6100800" y="4543400"/>
            <a:ext cx="64200" cy="642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3"/>
          <p:cNvSpPr txBox="1"/>
          <p:nvPr/>
        </p:nvSpPr>
        <p:spPr>
          <a:xfrm>
            <a:off x="3553800" y="4381530"/>
            <a:ext cx="2547000" cy="28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Roboto"/>
                <a:ea typeface="Roboto"/>
                <a:cs typeface="Roboto"/>
                <a:sym typeface="Roboto"/>
              </a:rPr>
              <a:t>Mercury is a small planet</a:t>
            </a:r>
            <a:endParaRPr sz="1200">
              <a:latin typeface="Roboto"/>
              <a:ea typeface="Roboto"/>
              <a:cs typeface="Roboto"/>
              <a:sym typeface="Roboto"/>
            </a:endParaRPr>
          </a:p>
        </p:txBody>
      </p:sp>
      <p:sp>
        <p:nvSpPr>
          <p:cNvPr id="3069" name="Google Shape;3069;p53"/>
          <p:cNvSpPr/>
          <p:nvPr/>
        </p:nvSpPr>
        <p:spPr>
          <a:xfrm>
            <a:off x="3553800" y="4542305"/>
            <a:ext cx="64200" cy="64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3" name="Shape 3073"/>
        <p:cNvGrpSpPr/>
        <p:nvPr/>
      </p:nvGrpSpPr>
      <p:grpSpPr>
        <a:xfrm>
          <a:off x="0" y="0"/>
          <a:ext cx="0" cy="0"/>
          <a:chOff x="0" y="0"/>
          <a:chExt cx="0" cy="0"/>
        </a:xfrm>
      </p:grpSpPr>
      <p:sp>
        <p:nvSpPr>
          <p:cNvPr id="3074" name="Google Shape;3074;p54"/>
          <p:cNvSpPr/>
          <p:nvPr/>
        </p:nvSpPr>
        <p:spPr>
          <a:xfrm>
            <a:off x="993388" y="1423375"/>
            <a:ext cx="7172100" cy="28635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5" name="Google Shape;3075;p54"/>
          <p:cNvGrpSpPr/>
          <p:nvPr/>
        </p:nvGrpSpPr>
        <p:grpSpPr>
          <a:xfrm>
            <a:off x="5529363" y="1468975"/>
            <a:ext cx="2599950" cy="300900"/>
            <a:chOff x="5794425" y="2347075"/>
            <a:chExt cx="2599950" cy="300900"/>
          </a:xfrm>
        </p:grpSpPr>
        <p:sp>
          <p:nvSpPr>
            <p:cNvPr id="3076" name="Google Shape;3076;p54"/>
            <p:cNvSpPr/>
            <p:nvPr/>
          </p:nvSpPr>
          <p:spPr>
            <a:xfrm>
              <a:off x="5794425" y="2347075"/>
              <a:ext cx="3024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6177350" y="2347075"/>
              <a:ext cx="3024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6560275" y="2347075"/>
              <a:ext cx="3024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6943200" y="2347075"/>
              <a:ext cx="3024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7326125" y="2347075"/>
              <a:ext cx="3024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7709050" y="2347075"/>
              <a:ext cx="3024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8091975" y="2347075"/>
              <a:ext cx="3024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3" name="Google Shape;3083;p54"/>
          <p:cNvSpPr/>
          <p:nvPr/>
        </p:nvSpPr>
        <p:spPr>
          <a:xfrm>
            <a:off x="2035688" y="1869150"/>
            <a:ext cx="33948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2035688" y="2284100"/>
            <a:ext cx="33948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2043050" y="2699050"/>
            <a:ext cx="33948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2043050" y="3114000"/>
            <a:ext cx="33948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2043038" y="3528950"/>
            <a:ext cx="33948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2043038" y="3943900"/>
            <a:ext cx="33948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1257038" y="1869150"/>
            <a:ext cx="6945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1257038" y="2284100"/>
            <a:ext cx="6945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1257038" y="2699050"/>
            <a:ext cx="6945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1257038" y="3114000"/>
            <a:ext cx="6945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1257038" y="3528950"/>
            <a:ext cx="6945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1257038" y="3943900"/>
            <a:ext cx="694500" cy="3009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ROUTINE CHECKLIST</a:t>
            </a:r>
            <a:endParaRPr/>
          </a:p>
        </p:txBody>
      </p:sp>
      <p:graphicFrame>
        <p:nvGraphicFramePr>
          <p:cNvPr id="3096" name="Google Shape;3096;p54"/>
          <p:cNvGraphicFramePr/>
          <p:nvPr/>
        </p:nvGraphicFramePr>
        <p:xfrm>
          <a:off x="1210263" y="1406750"/>
          <a:ext cx="3000000" cy="3000000"/>
        </p:xfrm>
        <a:graphic>
          <a:graphicData uri="http://schemas.openxmlformats.org/drawingml/2006/table">
            <a:tbl>
              <a:tblPr>
                <a:noFill/>
                <a:tableStyleId>{4BB04E42-C2B6-4D33-A1E8-2E960CFA2467}</a:tableStyleId>
              </a:tblPr>
              <a:tblGrid>
                <a:gridCol w="771750"/>
                <a:gridCol w="3494050"/>
                <a:gridCol w="382850"/>
                <a:gridCol w="382850"/>
                <a:gridCol w="382850"/>
                <a:gridCol w="382850"/>
                <a:gridCol w="382850"/>
                <a:gridCol w="382850"/>
                <a:gridCol w="382850"/>
              </a:tblGrid>
              <a:tr h="365725">
                <a:tc>
                  <a:txBody>
                    <a:bodyPr/>
                    <a:lstStyle/>
                    <a:p>
                      <a:pPr indent="0" lvl="0" marL="0" rtl="0" algn="ctr">
                        <a:spcBef>
                          <a:spcPts val="0"/>
                        </a:spcBef>
                        <a:spcAft>
                          <a:spcPts val="0"/>
                        </a:spcAft>
                        <a:buNone/>
                      </a:pPr>
                      <a:r>
                        <a:t/>
                      </a:r>
                      <a:endParaRPr sz="700">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M</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T</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W</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T</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F</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S</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S</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65725">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7 AM</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the routine here</a:t>
                      </a:r>
                      <a:endParaRPr sz="1200">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65725">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9</a:t>
                      </a:r>
                      <a:r>
                        <a:rPr lang="en" sz="1500">
                          <a:solidFill>
                            <a:schemeClr val="lt1"/>
                          </a:solidFill>
                          <a:latin typeface="Nerko One"/>
                          <a:ea typeface="Nerko One"/>
                          <a:cs typeface="Nerko One"/>
                          <a:sym typeface="Nerko One"/>
                        </a:rPr>
                        <a:t> AM</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the routine here</a:t>
                      </a:r>
                      <a:endParaRPr sz="1200">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65725">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1</a:t>
                      </a:r>
                      <a:r>
                        <a:rPr lang="en" sz="1500">
                          <a:solidFill>
                            <a:schemeClr val="lt1"/>
                          </a:solidFill>
                          <a:latin typeface="Nerko One"/>
                          <a:ea typeface="Nerko One"/>
                          <a:cs typeface="Nerko One"/>
                          <a:sym typeface="Nerko One"/>
                        </a:rPr>
                        <a:t> PM</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the routine here</a:t>
                      </a:r>
                      <a:endParaRPr sz="1200">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65725">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4</a:t>
                      </a:r>
                      <a:r>
                        <a:rPr lang="en" sz="1500">
                          <a:solidFill>
                            <a:schemeClr val="lt1"/>
                          </a:solidFill>
                          <a:latin typeface="Nerko One"/>
                          <a:ea typeface="Nerko One"/>
                          <a:cs typeface="Nerko One"/>
                          <a:sym typeface="Nerko One"/>
                        </a:rPr>
                        <a:t> PM</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the routine here</a:t>
                      </a:r>
                      <a:endParaRPr sz="1200">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65725">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7</a:t>
                      </a:r>
                      <a:r>
                        <a:rPr lang="en" sz="1500">
                          <a:solidFill>
                            <a:schemeClr val="lt1"/>
                          </a:solidFill>
                          <a:latin typeface="Nerko One"/>
                          <a:ea typeface="Nerko One"/>
                          <a:cs typeface="Nerko One"/>
                          <a:sym typeface="Nerko One"/>
                        </a:rPr>
                        <a:t> PM</a:t>
                      </a:r>
                      <a:endParaRPr b="1"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the routine here</a:t>
                      </a:r>
                      <a:endParaRPr sz="1200">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65725">
                <a:tc>
                  <a:txBody>
                    <a:bodyPr/>
                    <a:lstStyle/>
                    <a:p>
                      <a:pPr indent="0" lvl="0" marL="0" rtl="0" algn="ctr">
                        <a:spcBef>
                          <a:spcPts val="0"/>
                        </a:spcBef>
                        <a:spcAft>
                          <a:spcPts val="0"/>
                        </a:spcAft>
                        <a:buNone/>
                      </a:pPr>
                      <a:r>
                        <a:rPr lang="en" sz="1500">
                          <a:solidFill>
                            <a:schemeClr val="lt1"/>
                          </a:solidFill>
                          <a:latin typeface="Nerko One"/>
                          <a:ea typeface="Nerko One"/>
                          <a:cs typeface="Nerko One"/>
                          <a:sym typeface="Nerko One"/>
                        </a:rPr>
                        <a:t>10</a:t>
                      </a:r>
                      <a:r>
                        <a:rPr lang="en" sz="1500">
                          <a:solidFill>
                            <a:schemeClr val="lt1"/>
                          </a:solidFill>
                          <a:latin typeface="Nerko One"/>
                          <a:ea typeface="Nerko One"/>
                          <a:cs typeface="Nerko One"/>
                          <a:sym typeface="Nerko One"/>
                        </a:rPr>
                        <a:t> PM</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the routine here</a:t>
                      </a:r>
                      <a:endParaRPr sz="1200">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3097" name="Google Shape;3097;p54"/>
          <p:cNvGrpSpPr/>
          <p:nvPr/>
        </p:nvGrpSpPr>
        <p:grpSpPr>
          <a:xfrm>
            <a:off x="5529363" y="1869150"/>
            <a:ext cx="2599950" cy="2375650"/>
            <a:chOff x="5794425" y="1932125"/>
            <a:chExt cx="2599950" cy="2375650"/>
          </a:xfrm>
        </p:grpSpPr>
        <p:sp>
          <p:nvSpPr>
            <p:cNvPr id="3098" name="Google Shape;3098;p54"/>
            <p:cNvSpPr/>
            <p:nvPr/>
          </p:nvSpPr>
          <p:spPr>
            <a:xfrm>
              <a:off x="5794425" y="193212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6177350" y="193212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6560275" y="193212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6943200" y="1932125"/>
              <a:ext cx="3024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7326125" y="193212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7709050" y="193212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8091975" y="193212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5" name="Google Shape;3105;p54"/>
            <p:cNvGrpSpPr/>
            <p:nvPr/>
          </p:nvGrpSpPr>
          <p:grpSpPr>
            <a:xfrm>
              <a:off x="5794425" y="2347075"/>
              <a:ext cx="2599950" cy="300900"/>
              <a:chOff x="5794425" y="2347075"/>
              <a:chExt cx="2599950" cy="300900"/>
            </a:xfrm>
          </p:grpSpPr>
          <p:sp>
            <p:nvSpPr>
              <p:cNvPr id="3106" name="Google Shape;3106;p54"/>
              <p:cNvSpPr/>
              <p:nvPr/>
            </p:nvSpPr>
            <p:spPr>
              <a:xfrm>
                <a:off x="57944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617735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656027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694320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7326125" y="2347075"/>
                <a:ext cx="3024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770905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809197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3" name="Google Shape;3113;p54"/>
            <p:cNvGrpSpPr/>
            <p:nvPr/>
          </p:nvGrpSpPr>
          <p:grpSpPr>
            <a:xfrm>
              <a:off x="5794425" y="2762025"/>
              <a:ext cx="2599950" cy="300900"/>
              <a:chOff x="5794425" y="2347075"/>
              <a:chExt cx="2599950" cy="300900"/>
            </a:xfrm>
          </p:grpSpPr>
          <p:sp>
            <p:nvSpPr>
              <p:cNvPr id="3114" name="Google Shape;3114;p54"/>
              <p:cNvSpPr/>
              <p:nvPr/>
            </p:nvSpPr>
            <p:spPr>
              <a:xfrm>
                <a:off x="57944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6177350" y="2347075"/>
                <a:ext cx="3024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656027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694320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73261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770905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8091975" y="2347075"/>
                <a:ext cx="3024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54"/>
            <p:cNvGrpSpPr/>
            <p:nvPr/>
          </p:nvGrpSpPr>
          <p:grpSpPr>
            <a:xfrm>
              <a:off x="5794425" y="3176975"/>
              <a:ext cx="2599950" cy="300900"/>
              <a:chOff x="5794425" y="2347075"/>
              <a:chExt cx="2599950" cy="300900"/>
            </a:xfrm>
          </p:grpSpPr>
          <p:sp>
            <p:nvSpPr>
              <p:cNvPr id="3122" name="Google Shape;3122;p54"/>
              <p:cNvSpPr/>
              <p:nvPr/>
            </p:nvSpPr>
            <p:spPr>
              <a:xfrm>
                <a:off x="57944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617735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6560275" y="2347075"/>
                <a:ext cx="3024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694320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73261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770905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809197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9" name="Google Shape;3129;p54"/>
            <p:cNvGrpSpPr/>
            <p:nvPr/>
          </p:nvGrpSpPr>
          <p:grpSpPr>
            <a:xfrm>
              <a:off x="5794425" y="3591925"/>
              <a:ext cx="2599950" cy="300900"/>
              <a:chOff x="5794425" y="2347075"/>
              <a:chExt cx="2599950" cy="300900"/>
            </a:xfrm>
          </p:grpSpPr>
          <p:sp>
            <p:nvSpPr>
              <p:cNvPr id="3130" name="Google Shape;3130;p54"/>
              <p:cNvSpPr/>
              <p:nvPr/>
            </p:nvSpPr>
            <p:spPr>
              <a:xfrm>
                <a:off x="57944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617735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656027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694320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73261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7709050" y="2347075"/>
                <a:ext cx="3024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809197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54"/>
            <p:cNvGrpSpPr/>
            <p:nvPr/>
          </p:nvGrpSpPr>
          <p:grpSpPr>
            <a:xfrm>
              <a:off x="5794425" y="4006875"/>
              <a:ext cx="2599950" cy="300900"/>
              <a:chOff x="5794425" y="2347075"/>
              <a:chExt cx="2599950" cy="300900"/>
            </a:xfrm>
          </p:grpSpPr>
          <p:sp>
            <p:nvSpPr>
              <p:cNvPr id="3138" name="Google Shape;3138;p54"/>
              <p:cNvSpPr/>
              <p:nvPr/>
            </p:nvSpPr>
            <p:spPr>
              <a:xfrm>
                <a:off x="57944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6177350" y="2347075"/>
                <a:ext cx="3024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656027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694320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732612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7709050"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8091975" y="2347075"/>
                <a:ext cx="3024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145" name="Google Shape;3145;p54"/>
          <p:cNvSpPr txBox="1"/>
          <p:nvPr>
            <p:ph idx="4294967295" type="subTitle"/>
          </p:nvPr>
        </p:nvSpPr>
        <p:spPr>
          <a:xfrm flipH="1" rot="-5400000">
            <a:off x="752013" y="2100075"/>
            <a:ext cx="694500" cy="241500"/>
          </a:xfrm>
          <a:prstGeom prst="rect">
            <a:avLst/>
          </a:prstGeom>
        </p:spPr>
        <p:txBody>
          <a:bodyPr anchorCtr="0" anchor="t" bIns="0" lIns="0" spcFirstLastPara="1" rIns="0" wrap="square" tIns="0">
            <a:noAutofit/>
          </a:bodyPr>
          <a:lstStyle/>
          <a:p>
            <a:pPr indent="0" lvl="0" marL="0" marR="0" rtl="0" algn="ctr">
              <a:lnSpc>
                <a:spcPct val="100000"/>
              </a:lnSpc>
              <a:spcBef>
                <a:spcPts val="0"/>
              </a:spcBef>
              <a:spcAft>
                <a:spcPts val="0"/>
              </a:spcAft>
              <a:buNone/>
            </a:pPr>
            <a:r>
              <a:rPr lang="en" sz="1200">
                <a:solidFill>
                  <a:schemeClr val="accent2"/>
                </a:solidFill>
                <a:latin typeface="Nerko One"/>
                <a:ea typeface="Nerko One"/>
                <a:cs typeface="Nerko One"/>
                <a:sym typeface="Nerko One"/>
              </a:rPr>
              <a:t>MORNING</a:t>
            </a:r>
            <a:endParaRPr sz="1200">
              <a:solidFill>
                <a:schemeClr val="accent2"/>
              </a:solidFill>
              <a:latin typeface="Nerko One"/>
              <a:ea typeface="Nerko One"/>
              <a:cs typeface="Nerko One"/>
              <a:sym typeface="Nerko One"/>
            </a:endParaRPr>
          </a:p>
        </p:txBody>
      </p:sp>
      <p:sp>
        <p:nvSpPr>
          <p:cNvPr id="3146" name="Google Shape;3146;p54"/>
          <p:cNvSpPr txBox="1"/>
          <p:nvPr>
            <p:ph idx="4294967295" type="subTitle"/>
          </p:nvPr>
        </p:nvSpPr>
        <p:spPr>
          <a:xfrm flipH="1" rot="-5400000">
            <a:off x="752013" y="2938275"/>
            <a:ext cx="694500" cy="241500"/>
          </a:xfrm>
          <a:prstGeom prst="rect">
            <a:avLst/>
          </a:prstGeom>
        </p:spPr>
        <p:txBody>
          <a:bodyPr anchorCtr="0" anchor="t" bIns="0" lIns="0" spcFirstLastPara="1" rIns="0" wrap="square" tIns="0">
            <a:noAutofit/>
          </a:bodyPr>
          <a:lstStyle/>
          <a:p>
            <a:pPr indent="0" lvl="0" marL="0" marR="0" rtl="0" algn="ctr">
              <a:lnSpc>
                <a:spcPct val="100000"/>
              </a:lnSpc>
              <a:spcBef>
                <a:spcPts val="0"/>
              </a:spcBef>
              <a:spcAft>
                <a:spcPts val="0"/>
              </a:spcAft>
              <a:buNone/>
            </a:pPr>
            <a:r>
              <a:rPr lang="en" sz="1200">
                <a:solidFill>
                  <a:schemeClr val="accent2"/>
                </a:solidFill>
                <a:latin typeface="Nerko One"/>
                <a:ea typeface="Nerko One"/>
                <a:cs typeface="Nerko One"/>
                <a:sym typeface="Nerko One"/>
              </a:rPr>
              <a:t>AFTERNOON</a:t>
            </a:r>
            <a:endParaRPr sz="1200">
              <a:solidFill>
                <a:schemeClr val="accent2"/>
              </a:solidFill>
              <a:latin typeface="Nerko One"/>
              <a:ea typeface="Nerko One"/>
              <a:cs typeface="Nerko One"/>
              <a:sym typeface="Nerko One"/>
            </a:endParaRPr>
          </a:p>
        </p:txBody>
      </p:sp>
      <p:sp>
        <p:nvSpPr>
          <p:cNvPr id="3147" name="Google Shape;3147;p54"/>
          <p:cNvSpPr txBox="1"/>
          <p:nvPr>
            <p:ph idx="4294967295" type="subTitle"/>
          </p:nvPr>
        </p:nvSpPr>
        <p:spPr>
          <a:xfrm flipH="1" rot="-5400000">
            <a:off x="752013" y="3776475"/>
            <a:ext cx="694500" cy="241500"/>
          </a:xfrm>
          <a:prstGeom prst="rect">
            <a:avLst/>
          </a:prstGeom>
        </p:spPr>
        <p:txBody>
          <a:bodyPr anchorCtr="0" anchor="t" bIns="0" lIns="0" spcFirstLastPara="1" rIns="0" wrap="square" tIns="0">
            <a:noAutofit/>
          </a:bodyPr>
          <a:lstStyle/>
          <a:p>
            <a:pPr indent="0" lvl="0" marL="0" marR="0" rtl="0" algn="ctr">
              <a:lnSpc>
                <a:spcPct val="100000"/>
              </a:lnSpc>
              <a:spcBef>
                <a:spcPts val="0"/>
              </a:spcBef>
              <a:spcAft>
                <a:spcPts val="0"/>
              </a:spcAft>
              <a:buNone/>
            </a:pPr>
            <a:r>
              <a:rPr lang="en" sz="1200">
                <a:solidFill>
                  <a:schemeClr val="accent2"/>
                </a:solidFill>
                <a:latin typeface="Nerko One"/>
                <a:ea typeface="Nerko One"/>
                <a:cs typeface="Nerko One"/>
                <a:sym typeface="Nerko One"/>
              </a:rPr>
              <a:t>NIGHT</a:t>
            </a:r>
            <a:endParaRPr sz="1200">
              <a:solidFill>
                <a:schemeClr val="accent2"/>
              </a:solidFill>
              <a:latin typeface="Nerko One"/>
              <a:ea typeface="Nerko One"/>
              <a:cs typeface="Nerko One"/>
              <a:sym typeface="Nerko One"/>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 name="Shape 545"/>
        <p:cNvGrpSpPr/>
        <p:nvPr/>
      </p:nvGrpSpPr>
      <p:grpSpPr>
        <a:xfrm>
          <a:off x="0" y="0"/>
          <a:ext cx="0" cy="0"/>
          <a:chOff x="0" y="0"/>
          <a:chExt cx="0" cy="0"/>
        </a:xfrm>
      </p:grpSpPr>
      <p:sp>
        <p:nvSpPr>
          <p:cNvPr id="546" name="Google Shape;546;p28"/>
          <p:cNvSpPr/>
          <p:nvPr/>
        </p:nvSpPr>
        <p:spPr>
          <a:xfrm>
            <a:off x="7157231" y="1406750"/>
            <a:ext cx="746100" cy="746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8"/>
          <p:cNvSpPr/>
          <p:nvPr/>
        </p:nvSpPr>
        <p:spPr>
          <a:xfrm>
            <a:off x="5185560" y="1406750"/>
            <a:ext cx="746100" cy="746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8"/>
          <p:cNvSpPr/>
          <p:nvPr/>
        </p:nvSpPr>
        <p:spPr>
          <a:xfrm>
            <a:off x="3213890" y="1406750"/>
            <a:ext cx="746100" cy="746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8"/>
          <p:cNvSpPr/>
          <p:nvPr/>
        </p:nvSpPr>
        <p:spPr>
          <a:xfrm>
            <a:off x="1242219" y="1406750"/>
            <a:ext cx="746100" cy="746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8"/>
          <p:cNvSpPr txBox="1"/>
          <p:nvPr>
            <p:ph idx="1" type="subTitle"/>
          </p:nvPr>
        </p:nvSpPr>
        <p:spPr>
          <a:xfrm>
            <a:off x="728019" y="3178394"/>
            <a:ext cx="1774500" cy="82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Y</a:t>
            </a:r>
            <a:r>
              <a:rPr lang="en"/>
              <a:t>ou can describe the topic of the section here</a:t>
            </a:r>
            <a:endParaRPr>
              <a:solidFill>
                <a:srgbClr val="2D2F40"/>
              </a:solidFill>
              <a:latin typeface="Lato"/>
              <a:ea typeface="Lato"/>
              <a:cs typeface="Lato"/>
              <a:sym typeface="Lato"/>
            </a:endParaRPr>
          </a:p>
        </p:txBody>
      </p:sp>
      <p:sp>
        <p:nvSpPr>
          <p:cNvPr id="551" name="Google Shape;551;p28"/>
          <p:cNvSpPr txBox="1"/>
          <p:nvPr>
            <p:ph idx="15"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TABLE OF CONTENTS</a:t>
            </a:r>
            <a:endParaRPr/>
          </a:p>
        </p:txBody>
      </p:sp>
      <p:sp>
        <p:nvSpPr>
          <p:cNvPr id="552" name="Google Shape;552;p28"/>
          <p:cNvSpPr txBox="1"/>
          <p:nvPr>
            <p:ph idx="2" type="subTitle"/>
          </p:nvPr>
        </p:nvSpPr>
        <p:spPr>
          <a:xfrm>
            <a:off x="727544" y="2512898"/>
            <a:ext cx="1773900" cy="5727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DAILY CALENDAR</a:t>
            </a:r>
            <a:endParaRPr/>
          </a:p>
        </p:txBody>
      </p:sp>
      <p:sp>
        <p:nvSpPr>
          <p:cNvPr id="553" name="Google Shape;553;p28"/>
          <p:cNvSpPr txBox="1"/>
          <p:nvPr>
            <p:ph type="title"/>
          </p:nvPr>
        </p:nvSpPr>
        <p:spPr>
          <a:xfrm>
            <a:off x="1165331" y="1601900"/>
            <a:ext cx="840900" cy="3558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01</a:t>
            </a:r>
            <a:endParaRPr/>
          </a:p>
        </p:txBody>
      </p:sp>
      <p:sp>
        <p:nvSpPr>
          <p:cNvPr id="554" name="Google Shape;554;p28"/>
          <p:cNvSpPr txBox="1"/>
          <p:nvPr>
            <p:ph idx="3" type="subTitle"/>
          </p:nvPr>
        </p:nvSpPr>
        <p:spPr>
          <a:xfrm>
            <a:off x="2699931" y="3178406"/>
            <a:ext cx="1773900" cy="82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You can describe the topic of the section here</a:t>
            </a:r>
            <a:endParaRPr/>
          </a:p>
        </p:txBody>
      </p:sp>
      <p:sp>
        <p:nvSpPr>
          <p:cNvPr id="555" name="Google Shape;555;p28"/>
          <p:cNvSpPr txBox="1"/>
          <p:nvPr>
            <p:ph idx="4" type="subTitle"/>
          </p:nvPr>
        </p:nvSpPr>
        <p:spPr>
          <a:xfrm>
            <a:off x="2699215" y="2512898"/>
            <a:ext cx="1773900" cy="5727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WEEK CALENDAR</a:t>
            </a:r>
            <a:endParaRPr/>
          </a:p>
        </p:txBody>
      </p:sp>
      <p:sp>
        <p:nvSpPr>
          <p:cNvPr id="556" name="Google Shape;556;p28"/>
          <p:cNvSpPr txBox="1"/>
          <p:nvPr>
            <p:ph idx="5" type="title"/>
          </p:nvPr>
        </p:nvSpPr>
        <p:spPr>
          <a:xfrm>
            <a:off x="3152628" y="1601900"/>
            <a:ext cx="840900" cy="3558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02</a:t>
            </a:r>
            <a:endParaRPr/>
          </a:p>
        </p:txBody>
      </p:sp>
      <p:sp>
        <p:nvSpPr>
          <p:cNvPr id="557" name="Google Shape;557;p28"/>
          <p:cNvSpPr txBox="1"/>
          <p:nvPr>
            <p:ph idx="6" type="subTitle"/>
          </p:nvPr>
        </p:nvSpPr>
        <p:spPr>
          <a:xfrm>
            <a:off x="4671244" y="3178406"/>
            <a:ext cx="1773900" cy="82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You can describe the topic of the section here</a:t>
            </a:r>
            <a:endParaRPr/>
          </a:p>
        </p:txBody>
      </p:sp>
      <p:sp>
        <p:nvSpPr>
          <p:cNvPr id="558" name="Google Shape;558;p28"/>
          <p:cNvSpPr txBox="1"/>
          <p:nvPr>
            <p:ph idx="7" type="subTitle"/>
          </p:nvPr>
        </p:nvSpPr>
        <p:spPr>
          <a:xfrm>
            <a:off x="4670885" y="2512898"/>
            <a:ext cx="1773900" cy="5727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MONTH CALENDAR</a:t>
            </a:r>
            <a:endParaRPr/>
          </a:p>
        </p:txBody>
      </p:sp>
      <p:sp>
        <p:nvSpPr>
          <p:cNvPr id="559" name="Google Shape;559;p28"/>
          <p:cNvSpPr txBox="1"/>
          <p:nvPr>
            <p:ph idx="8" type="title"/>
          </p:nvPr>
        </p:nvSpPr>
        <p:spPr>
          <a:xfrm>
            <a:off x="5139924" y="1601900"/>
            <a:ext cx="823500" cy="3558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03</a:t>
            </a:r>
            <a:endParaRPr/>
          </a:p>
        </p:txBody>
      </p:sp>
      <p:sp>
        <p:nvSpPr>
          <p:cNvPr id="560" name="Google Shape;560;p28"/>
          <p:cNvSpPr txBox="1"/>
          <p:nvPr>
            <p:ph idx="9" type="subTitle"/>
          </p:nvPr>
        </p:nvSpPr>
        <p:spPr>
          <a:xfrm>
            <a:off x="6642556" y="3178406"/>
            <a:ext cx="1773900" cy="820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You can describe the topic of the section here</a:t>
            </a:r>
            <a:endParaRPr/>
          </a:p>
        </p:txBody>
      </p:sp>
      <p:sp>
        <p:nvSpPr>
          <p:cNvPr id="561" name="Google Shape;561;p28"/>
          <p:cNvSpPr txBox="1"/>
          <p:nvPr>
            <p:ph idx="13" type="subTitle"/>
          </p:nvPr>
        </p:nvSpPr>
        <p:spPr>
          <a:xfrm>
            <a:off x="6642556" y="2513025"/>
            <a:ext cx="1773900" cy="5727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HEALTH CONTROL</a:t>
            </a:r>
            <a:endParaRPr/>
          </a:p>
        </p:txBody>
      </p:sp>
      <p:sp>
        <p:nvSpPr>
          <p:cNvPr id="562" name="Google Shape;562;p28"/>
          <p:cNvSpPr txBox="1"/>
          <p:nvPr>
            <p:ph idx="14" type="title"/>
          </p:nvPr>
        </p:nvSpPr>
        <p:spPr>
          <a:xfrm>
            <a:off x="7109821" y="1601900"/>
            <a:ext cx="840900" cy="3558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1" name="Shape 3151"/>
        <p:cNvGrpSpPr/>
        <p:nvPr/>
      </p:nvGrpSpPr>
      <p:grpSpPr>
        <a:xfrm>
          <a:off x="0" y="0"/>
          <a:ext cx="0" cy="0"/>
          <a:chOff x="0" y="0"/>
          <a:chExt cx="0" cy="0"/>
        </a:xfrm>
      </p:grpSpPr>
      <p:sp>
        <p:nvSpPr>
          <p:cNvPr id="3152" name="Google Shape;3152;p55"/>
          <p:cNvSpPr/>
          <p:nvPr/>
        </p:nvSpPr>
        <p:spPr>
          <a:xfrm>
            <a:off x="2681885" y="3612570"/>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4660990" y="3611880"/>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728040" y="3611880"/>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6626800" y="2862072"/>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4660990" y="2862072"/>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2681885" y="2857695"/>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728040" y="2862072"/>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6626800" y="2103132"/>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4660990" y="2103132"/>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2681885" y="2103132"/>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728040" y="2103132"/>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6626800" y="1348550"/>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4660990" y="1348550"/>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2681885" y="1348550"/>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728040" y="1348550"/>
            <a:ext cx="1795500" cy="671400"/>
          </a:xfrm>
          <a:prstGeom prst="roundRect">
            <a:avLst>
              <a:gd fmla="val 11874"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HYDRATION TRACKER</a:t>
            </a:r>
            <a:endParaRPr/>
          </a:p>
        </p:txBody>
      </p:sp>
      <p:sp>
        <p:nvSpPr>
          <p:cNvPr id="3168" name="Google Shape;3168;p55"/>
          <p:cNvSpPr txBox="1"/>
          <p:nvPr/>
        </p:nvSpPr>
        <p:spPr>
          <a:xfrm>
            <a:off x="711390" y="1413300"/>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1</a:t>
            </a:r>
            <a:endParaRPr sz="1900">
              <a:latin typeface="Nerko One"/>
              <a:ea typeface="Nerko One"/>
              <a:cs typeface="Nerko One"/>
              <a:sym typeface="Nerko One"/>
            </a:endParaRPr>
          </a:p>
        </p:txBody>
      </p:sp>
      <p:sp>
        <p:nvSpPr>
          <p:cNvPr id="3169" name="Google Shape;3169;p55"/>
          <p:cNvSpPr txBox="1"/>
          <p:nvPr/>
        </p:nvSpPr>
        <p:spPr>
          <a:xfrm>
            <a:off x="2665235" y="1413300"/>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2</a:t>
            </a:r>
            <a:endParaRPr sz="1900">
              <a:solidFill>
                <a:schemeClr val="dk2"/>
              </a:solidFill>
              <a:latin typeface="Nerko One"/>
              <a:ea typeface="Nerko One"/>
              <a:cs typeface="Nerko One"/>
              <a:sym typeface="Nerko One"/>
            </a:endParaRPr>
          </a:p>
        </p:txBody>
      </p:sp>
      <p:sp>
        <p:nvSpPr>
          <p:cNvPr id="3170" name="Google Shape;3170;p55"/>
          <p:cNvSpPr txBox="1"/>
          <p:nvPr/>
        </p:nvSpPr>
        <p:spPr>
          <a:xfrm>
            <a:off x="4644340" y="1413300"/>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3</a:t>
            </a:r>
            <a:endParaRPr sz="1900">
              <a:solidFill>
                <a:schemeClr val="dk2"/>
              </a:solidFill>
              <a:latin typeface="Nerko One"/>
              <a:ea typeface="Nerko One"/>
              <a:cs typeface="Nerko One"/>
              <a:sym typeface="Nerko One"/>
            </a:endParaRPr>
          </a:p>
        </p:txBody>
      </p:sp>
      <p:sp>
        <p:nvSpPr>
          <p:cNvPr id="3171" name="Google Shape;3171;p55"/>
          <p:cNvSpPr txBox="1"/>
          <p:nvPr/>
        </p:nvSpPr>
        <p:spPr>
          <a:xfrm>
            <a:off x="6610150" y="1413300"/>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4</a:t>
            </a:r>
            <a:endParaRPr sz="1900">
              <a:solidFill>
                <a:schemeClr val="dk2"/>
              </a:solidFill>
              <a:latin typeface="Nerko One"/>
              <a:ea typeface="Nerko One"/>
              <a:cs typeface="Nerko One"/>
              <a:sym typeface="Nerko One"/>
            </a:endParaRPr>
          </a:p>
        </p:txBody>
      </p:sp>
      <p:sp>
        <p:nvSpPr>
          <p:cNvPr id="3172" name="Google Shape;3172;p55"/>
          <p:cNvSpPr txBox="1"/>
          <p:nvPr/>
        </p:nvSpPr>
        <p:spPr>
          <a:xfrm>
            <a:off x="711390" y="2157984"/>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5</a:t>
            </a:r>
            <a:endParaRPr sz="1900">
              <a:latin typeface="Nerko One"/>
              <a:ea typeface="Nerko One"/>
              <a:cs typeface="Nerko One"/>
              <a:sym typeface="Nerko One"/>
            </a:endParaRPr>
          </a:p>
        </p:txBody>
      </p:sp>
      <p:sp>
        <p:nvSpPr>
          <p:cNvPr id="3173" name="Google Shape;3173;p55"/>
          <p:cNvSpPr txBox="1"/>
          <p:nvPr/>
        </p:nvSpPr>
        <p:spPr>
          <a:xfrm>
            <a:off x="2665235" y="2157984"/>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6</a:t>
            </a:r>
            <a:endParaRPr sz="1900">
              <a:solidFill>
                <a:schemeClr val="dk2"/>
              </a:solidFill>
              <a:latin typeface="Nerko One"/>
              <a:ea typeface="Nerko One"/>
              <a:cs typeface="Nerko One"/>
              <a:sym typeface="Nerko One"/>
            </a:endParaRPr>
          </a:p>
        </p:txBody>
      </p:sp>
      <p:sp>
        <p:nvSpPr>
          <p:cNvPr id="3174" name="Google Shape;3174;p55"/>
          <p:cNvSpPr txBox="1"/>
          <p:nvPr/>
        </p:nvSpPr>
        <p:spPr>
          <a:xfrm>
            <a:off x="4644340" y="2157984"/>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7</a:t>
            </a:r>
            <a:endParaRPr sz="1900">
              <a:solidFill>
                <a:schemeClr val="dk2"/>
              </a:solidFill>
              <a:latin typeface="Nerko One"/>
              <a:ea typeface="Nerko One"/>
              <a:cs typeface="Nerko One"/>
              <a:sym typeface="Nerko One"/>
            </a:endParaRPr>
          </a:p>
        </p:txBody>
      </p:sp>
      <p:sp>
        <p:nvSpPr>
          <p:cNvPr id="3175" name="Google Shape;3175;p55"/>
          <p:cNvSpPr txBox="1"/>
          <p:nvPr/>
        </p:nvSpPr>
        <p:spPr>
          <a:xfrm>
            <a:off x="6610150" y="2157984"/>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8</a:t>
            </a:r>
            <a:endParaRPr sz="1900">
              <a:solidFill>
                <a:schemeClr val="dk2"/>
              </a:solidFill>
              <a:latin typeface="Nerko One"/>
              <a:ea typeface="Nerko One"/>
              <a:cs typeface="Nerko One"/>
              <a:sym typeface="Nerko One"/>
            </a:endParaRPr>
          </a:p>
        </p:txBody>
      </p:sp>
      <p:sp>
        <p:nvSpPr>
          <p:cNvPr id="3176" name="Google Shape;3176;p55"/>
          <p:cNvSpPr txBox="1"/>
          <p:nvPr/>
        </p:nvSpPr>
        <p:spPr>
          <a:xfrm>
            <a:off x="711390" y="2929970"/>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9</a:t>
            </a:r>
            <a:endParaRPr sz="1900">
              <a:latin typeface="Nerko One"/>
              <a:ea typeface="Nerko One"/>
              <a:cs typeface="Nerko One"/>
              <a:sym typeface="Nerko One"/>
            </a:endParaRPr>
          </a:p>
        </p:txBody>
      </p:sp>
      <p:sp>
        <p:nvSpPr>
          <p:cNvPr id="3177" name="Google Shape;3177;p55"/>
          <p:cNvSpPr txBox="1"/>
          <p:nvPr/>
        </p:nvSpPr>
        <p:spPr>
          <a:xfrm>
            <a:off x="2665235" y="2929970"/>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10</a:t>
            </a:r>
            <a:endParaRPr sz="1900">
              <a:solidFill>
                <a:schemeClr val="dk2"/>
              </a:solidFill>
              <a:latin typeface="Nerko One"/>
              <a:ea typeface="Nerko One"/>
              <a:cs typeface="Nerko One"/>
              <a:sym typeface="Nerko One"/>
            </a:endParaRPr>
          </a:p>
        </p:txBody>
      </p:sp>
      <p:sp>
        <p:nvSpPr>
          <p:cNvPr id="3178" name="Google Shape;3178;p55"/>
          <p:cNvSpPr txBox="1"/>
          <p:nvPr/>
        </p:nvSpPr>
        <p:spPr>
          <a:xfrm>
            <a:off x="4644340" y="2929970"/>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11</a:t>
            </a:r>
            <a:endParaRPr sz="1900">
              <a:solidFill>
                <a:schemeClr val="dk2"/>
              </a:solidFill>
              <a:latin typeface="Nerko One"/>
              <a:ea typeface="Nerko One"/>
              <a:cs typeface="Nerko One"/>
              <a:sym typeface="Nerko One"/>
            </a:endParaRPr>
          </a:p>
        </p:txBody>
      </p:sp>
      <p:sp>
        <p:nvSpPr>
          <p:cNvPr id="3179" name="Google Shape;3179;p55"/>
          <p:cNvSpPr txBox="1"/>
          <p:nvPr/>
        </p:nvSpPr>
        <p:spPr>
          <a:xfrm>
            <a:off x="6610150" y="2929970"/>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12</a:t>
            </a:r>
            <a:endParaRPr sz="1900">
              <a:solidFill>
                <a:schemeClr val="dk2"/>
              </a:solidFill>
              <a:latin typeface="Nerko One"/>
              <a:ea typeface="Nerko One"/>
              <a:cs typeface="Nerko One"/>
              <a:sym typeface="Nerko One"/>
            </a:endParaRPr>
          </a:p>
        </p:txBody>
      </p:sp>
      <p:sp>
        <p:nvSpPr>
          <p:cNvPr id="3180" name="Google Shape;3180;p55"/>
          <p:cNvSpPr txBox="1"/>
          <p:nvPr/>
        </p:nvSpPr>
        <p:spPr>
          <a:xfrm>
            <a:off x="711390" y="3698907"/>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13</a:t>
            </a:r>
            <a:endParaRPr sz="1900">
              <a:latin typeface="Nerko One"/>
              <a:ea typeface="Nerko One"/>
              <a:cs typeface="Nerko One"/>
              <a:sym typeface="Nerko One"/>
            </a:endParaRPr>
          </a:p>
        </p:txBody>
      </p:sp>
      <p:sp>
        <p:nvSpPr>
          <p:cNvPr id="3181" name="Google Shape;3181;p55"/>
          <p:cNvSpPr txBox="1"/>
          <p:nvPr/>
        </p:nvSpPr>
        <p:spPr>
          <a:xfrm>
            <a:off x="2665235" y="3698894"/>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14</a:t>
            </a:r>
            <a:endParaRPr sz="1900">
              <a:solidFill>
                <a:schemeClr val="dk2"/>
              </a:solidFill>
              <a:latin typeface="Nerko One"/>
              <a:ea typeface="Nerko One"/>
              <a:cs typeface="Nerko One"/>
              <a:sym typeface="Nerko One"/>
            </a:endParaRPr>
          </a:p>
        </p:txBody>
      </p:sp>
      <p:sp>
        <p:nvSpPr>
          <p:cNvPr id="3182" name="Google Shape;3182;p55"/>
          <p:cNvSpPr txBox="1"/>
          <p:nvPr/>
        </p:nvSpPr>
        <p:spPr>
          <a:xfrm>
            <a:off x="4644340" y="3698894"/>
            <a:ext cx="1828800" cy="2817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1200"/>
              </a:spcAft>
              <a:buNone/>
            </a:pPr>
            <a:r>
              <a:rPr lang="en" sz="1900">
                <a:solidFill>
                  <a:schemeClr val="dk2"/>
                </a:solidFill>
                <a:latin typeface="Nerko One"/>
                <a:ea typeface="Nerko One"/>
                <a:cs typeface="Nerko One"/>
                <a:sym typeface="Nerko One"/>
              </a:rPr>
              <a:t>DAY 15</a:t>
            </a:r>
            <a:endParaRPr sz="1900">
              <a:solidFill>
                <a:schemeClr val="dk2"/>
              </a:solidFill>
              <a:latin typeface="Nerko One"/>
              <a:ea typeface="Nerko One"/>
              <a:cs typeface="Nerko One"/>
              <a:sym typeface="Nerko One"/>
            </a:endParaRPr>
          </a:p>
        </p:txBody>
      </p:sp>
      <p:grpSp>
        <p:nvGrpSpPr>
          <p:cNvPr id="3183" name="Google Shape;3183;p55"/>
          <p:cNvGrpSpPr/>
          <p:nvPr/>
        </p:nvGrpSpPr>
        <p:grpSpPr>
          <a:xfrm>
            <a:off x="810597" y="1694991"/>
            <a:ext cx="1630385" cy="219056"/>
            <a:chOff x="815104" y="1694991"/>
            <a:chExt cx="1630385" cy="219056"/>
          </a:xfrm>
        </p:grpSpPr>
        <p:sp>
          <p:nvSpPr>
            <p:cNvPr id="3184" name="Google Shape;3184;p55"/>
            <p:cNvSpPr/>
            <p:nvPr/>
          </p:nvSpPr>
          <p:spPr>
            <a:xfrm>
              <a:off x="815104"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976940"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1138777"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1300613"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1462449"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1624285"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1786121"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1947957"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2109793"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2271629"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55"/>
          <p:cNvGrpSpPr/>
          <p:nvPr/>
        </p:nvGrpSpPr>
        <p:grpSpPr>
          <a:xfrm>
            <a:off x="810597" y="2439687"/>
            <a:ext cx="1630385" cy="219056"/>
            <a:chOff x="815104" y="2327441"/>
            <a:chExt cx="1630385" cy="219056"/>
          </a:xfrm>
        </p:grpSpPr>
        <p:sp>
          <p:nvSpPr>
            <p:cNvPr id="3195" name="Google Shape;3195;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5" name="Google Shape;3205;p55"/>
          <p:cNvGrpSpPr/>
          <p:nvPr/>
        </p:nvGrpSpPr>
        <p:grpSpPr>
          <a:xfrm>
            <a:off x="810597" y="3211673"/>
            <a:ext cx="1630385" cy="219056"/>
            <a:chOff x="815104" y="2327441"/>
            <a:chExt cx="1630385" cy="219056"/>
          </a:xfrm>
        </p:grpSpPr>
        <p:sp>
          <p:nvSpPr>
            <p:cNvPr id="3206" name="Google Shape;3206;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55"/>
          <p:cNvGrpSpPr/>
          <p:nvPr/>
        </p:nvGrpSpPr>
        <p:grpSpPr>
          <a:xfrm>
            <a:off x="810597" y="3979210"/>
            <a:ext cx="1630385" cy="219056"/>
            <a:chOff x="815104" y="2327441"/>
            <a:chExt cx="1630385" cy="219056"/>
          </a:xfrm>
        </p:grpSpPr>
        <p:sp>
          <p:nvSpPr>
            <p:cNvPr id="3217" name="Google Shape;3217;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55"/>
          <p:cNvGrpSpPr/>
          <p:nvPr/>
        </p:nvGrpSpPr>
        <p:grpSpPr>
          <a:xfrm>
            <a:off x="2764443" y="1711503"/>
            <a:ext cx="1630385" cy="219056"/>
            <a:chOff x="815104" y="1694991"/>
            <a:chExt cx="1630385" cy="219056"/>
          </a:xfrm>
        </p:grpSpPr>
        <p:sp>
          <p:nvSpPr>
            <p:cNvPr id="3228" name="Google Shape;3228;p55"/>
            <p:cNvSpPr/>
            <p:nvPr/>
          </p:nvSpPr>
          <p:spPr>
            <a:xfrm>
              <a:off x="815104"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976940"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1138777"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1300613"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1462449"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1624285"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1786121"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1947957"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2109793"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2271629"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55"/>
          <p:cNvGrpSpPr/>
          <p:nvPr/>
        </p:nvGrpSpPr>
        <p:grpSpPr>
          <a:xfrm>
            <a:off x="2764443" y="2457587"/>
            <a:ext cx="1630385" cy="219056"/>
            <a:chOff x="815104" y="2327441"/>
            <a:chExt cx="1630385" cy="219056"/>
          </a:xfrm>
        </p:grpSpPr>
        <p:sp>
          <p:nvSpPr>
            <p:cNvPr id="3239" name="Google Shape;3239;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9" name="Google Shape;3249;p55"/>
          <p:cNvGrpSpPr/>
          <p:nvPr/>
        </p:nvGrpSpPr>
        <p:grpSpPr>
          <a:xfrm>
            <a:off x="2764443" y="3228185"/>
            <a:ext cx="1630385" cy="219056"/>
            <a:chOff x="815104" y="2327441"/>
            <a:chExt cx="1630385" cy="219056"/>
          </a:xfrm>
        </p:grpSpPr>
        <p:sp>
          <p:nvSpPr>
            <p:cNvPr id="3250" name="Google Shape;3250;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0" name="Google Shape;3260;p55"/>
          <p:cNvGrpSpPr/>
          <p:nvPr/>
        </p:nvGrpSpPr>
        <p:grpSpPr>
          <a:xfrm>
            <a:off x="2764443" y="3995723"/>
            <a:ext cx="1630385" cy="219056"/>
            <a:chOff x="815104" y="2327441"/>
            <a:chExt cx="1630385" cy="219056"/>
          </a:xfrm>
        </p:grpSpPr>
        <p:sp>
          <p:nvSpPr>
            <p:cNvPr id="3261" name="Google Shape;3261;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1" name="Google Shape;3271;p55"/>
          <p:cNvGrpSpPr/>
          <p:nvPr/>
        </p:nvGrpSpPr>
        <p:grpSpPr>
          <a:xfrm>
            <a:off x="4743547" y="1711503"/>
            <a:ext cx="1630385" cy="219056"/>
            <a:chOff x="815104" y="1694991"/>
            <a:chExt cx="1630385" cy="219056"/>
          </a:xfrm>
        </p:grpSpPr>
        <p:sp>
          <p:nvSpPr>
            <p:cNvPr id="3272" name="Google Shape;3272;p55"/>
            <p:cNvSpPr/>
            <p:nvPr/>
          </p:nvSpPr>
          <p:spPr>
            <a:xfrm>
              <a:off x="815104"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976940"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1138777"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1300613"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1462449"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1624285"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1786121"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1947957"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2109793"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2271629"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2" name="Google Shape;3282;p55"/>
          <p:cNvGrpSpPr/>
          <p:nvPr/>
        </p:nvGrpSpPr>
        <p:grpSpPr>
          <a:xfrm>
            <a:off x="4743547" y="2457587"/>
            <a:ext cx="1630385" cy="219056"/>
            <a:chOff x="815104" y="2327441"/>
            <a:chExt cx="1630385" cy="219056"/>
          </a:xfrm>
        </p:grpSpPr>
        <p:sp>
          <p:nvSpPr>
            <p:cNvPr id="3283" name="Google Shape;3283;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3" name="Google Shape;3293;p55"/>
          <p:cNvGrpSpPr/>
          <p:nvPr/>
        </p:nvGrpSpPr>
        <p:grpSpPr>
          <a:xfrm>
            <a:off x="4743547" y="3228185"/>
            <a:ext cx="1630385" cy="219056"/>
            <a:chOff x="815104" y="2327441"/>
            <a:chExt cx="1630385" cy="219056"/>
          </a:xfrm>
        </p:grpSpPr>
        <p:sp>
          <p:nvSpPr>
            <p:cNvPr id="3294" name="Google Shape;3294;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55"/>
          <p:cNvGrpSpPr/>
          <p:nvPr/>
        </p:nvGrpSpPr>
        <p:grpSpPr>
          <a:xfrm>
            <a:off x="4743547" y="3995723"/>
            <a:ext cx="1630385" cy="219056"/>
            <a:chOff x="815104" y="2327441"/>
            <a:chExt cx="1630385" cy="219056"/>
          </a:xfrm>
        </p:grpSpPr>
        <p:sp>
          <p:nvSpPr>
            <p:cNvPr id="3305" name="Google Shape;3305;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5" name="Google Shape;3315;p55"/>
          <p:cNvGrpSpPr/>
          <p:nvPr/>
        </p:nvGrpSpPr>
        <p:grpSpPr>
          <a:xfrm>
            <a:off x="6709358" y="1711503"/>
            <a:ext cx="1630385" cy="219056"/>
            <a:chOff x="815104" y="1694991"/>
            <a:chExt cx="1630385" cy="219056"/>
          </a:xfrm>
        </p:grpSpPr>
        <p:sp>
          <p:nvSpPr>
            <p:cNvPr id="3316" name="Google Shape;3316;p55"/>
            <p:cNvSpPr/>
            <p:nvPr/>
          </p:nvSpPr>
          <p:spPr>
            <a:xfrm>
              <a:off x="815104"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976940"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1138777"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1300613"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1462449"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1624285"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1786121"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1947957"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2109793"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2271629" y="169499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55"/>
          <p:cNvGrpSpPr/>
          <p:nvPr/>
        </p:nvGrpSpPr>
        <p:grpSpPr>
          <a:xfrm>
            <a:off x="6709358" y="2457587"/>
            <a:ext cx="1630385" cy="219056"/>
            <a:chOff x="815104" y="2327441"/>
            <a:chExt cx="1630385" cy="219056"/>
          </a:xfrm>
        </p:grpSpPr>
        <p:sp>
          <p:nvSpPr>
            <p:cNvPr id="3327" name="Google Shape;3327;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7" name="Google Shape;3337;p55"/>
          <p:cNvGrpSpPr/>
          <p:nvPr/>
        </p:nvGrpSpPr>
        <p:grpSpPr>
          <a:xfrm>
            <a:off x="6709358" y="3228185"/>
            <a:ext cx="1630385" cy="219056"/>
            <a:chOff x="815104" y="2327441"/>
            <a:chExt cx="1630385" cy="219056"/>
          </a:xfrm>
        </p:grpSpPr>
        <p:sp>
          <p:nvSpPr>
            <p:cNvPr id="3338" name="Google Shape;3338;p55"/>
            <p:cNvSpPr/>
            <p:nvPr/>
          </p:nvSpPr>
          <p:spPr>
            <a:xfrm>
              <a:off x="815104"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976940"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113877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130061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146244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1624285"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1786121"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1947957"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2109793"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2271629" y="2327441"/>
              <a:ext cx="173860" cy="219056"/>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8" name="Google Shape;3348;p55"/>
          <p:cNvGrpSpPr/>
          <p:nvPr/>
        </p:nvGrpSpPr>
        <p:grpSpPr>
          <a:xfrm>
            <a:off x="6610148" y="3463751"/>
            <a:ext cx="1112644" cy="1238442"/>
            <a:chOff x="7111922" y="3494424"/>
            <a:chExt cx="1066977" cy="1187612"/>
          </a:xfrm>
        </p:grpSpPr>
        <p:sp>
          <p:nvSpPr>
            <p:cNvPr id="3349" name="Google Shape;3349;p55"/>
            <p:cNvSpPr/>
            <p:nvPr/>
          </p:nvSpPr>
          <p:spPr>
            <a:xfrm rot="1220849">
              <a:off x="7257990" y="3598587"/>
              <a:ext cx="774841" cy="979287"/>
            </a:xfrm>
            <a:custGeom>
              <a:rect b="b" l="l" r="r" t="t"/>
              <a:pathLst>
                <a:path extrusionOk="0" h="30530" w="24158">
                  <a:moveTo>
                    <a:pt x="15434" y="1"/>
                  </a:moveTo>
                  <a:cubicBezTo>
                    <a:pt x="15143" y="1"/>
                    <a:pt x="14872" y="61"/>
                    <a:pt x="14621" y="181"/>
                  </a:cubicBezTo>
                  <a:cubicBezTo>
                    <a:pt x="14573" y="193"/>
                    <a:pt x="14526" y="205"/>
                    <a:pt x="14478" y="241"/>
                  </a:cubicBezTo>
                  <a:cubicBezTo>
                    <a:pt x="14307" y="171"/>
                    <a:pt x="14122" y="131"/>
                    <a:pt x="13937" y="131"/>
                  </a:cubicBezTo>
                  <a:cubicBezTo>
                    <a:pt x="13774" y="131"/>
                    <a:pt x="13610" y="162"/>
                    <a:pt x="13454" y="229"/>
                  </a:cubicBezTo>
                  <a:cubicBezTo>
                    <a:pt x="13383" y="193"/>
                    <a:pt x="13311" y="181"/>
                    <a:pt x="13216" y="169"/>
                  </a:cubicBezTo>
                  <a:cubicBezTo>
                    <a:pt x="13158" y="161"/>
                    <a:pt x="13100" y="157"/>
                    <a:pt x="13041" y="157"/>
                  </a:cubicBezTo>
                  <a:cubicBezTo>
                    <a:pt x="12835" y="157"/>
                    <a:pt x="12630" y="205"/>
                    <a:pt x="12454" y="288"/>
                  </a:cubicBezTo>
                  <a:cubicBezTo>
                    <a:pt x="12240" y="133"/>
                    <a:pt x="11966" y="14"/>
                    <a:pt x="11621" y="2"/>
                  </a:cubicBezTo>
                  <a:cubicBezTo>
                    <a:pt x="11602" y="2"/>
                    <a:pt x="11583" y="1"/>
                    <a:pt x="11563" y="1"/>
                  </a:cubicBezTo>
                  <a:cubicBezTo>
                    <a:pt x="11266" y="1"/>
                    <a:pt x="10923" y="88"/>
                    <a:pt x="10632" y="312"/>
                  </a:cubicBezTo>
                  <a:cubicBezTo>
                    <a:pt x="10478" y="252"/>
                    <a:pt x="10335" y="229"/>
                    <a:pt x="10168" y="229"/>
                  </a:cubicBezTo>
                  <a:cubicBezTo>
                    <a:pt x="10137" y="226"/>
                    <a:pt x="10107" y="225"/>
                    <a:pt x="10077" y="225"/>
                  </a:cubicBezTo>
                  <a:cubicBezTo>
                    <a:pt x="9780" y="225"/>
                    <a:pt x="9512" y="330"/>
                    <a:pt x="9263" y="502"/>
                  </a:cubicBezTo>
                  <a:lnTo>
                    <a:pt x="9216" y="502"/>
                  </a:lnTo>
                  <a:cubicBezTo>
                    <a:pt x="8942" y="550"/>
                    <a:pt x="8704" y="681"/>
                    <a:pt x="8513" y="883"/>
                  </a:cubicBezTo>
                  <a:lnTo>
                    <a:pt x="8489" y="907"/>
                  </a:lnTo>
                  <a:cubicBezTo>
                    <a:pt x="8216" y="1157"/>
                    <a:pt x="8049" y="1514"/>
                    <a:pt x="8013" y="1895"/>
                  </a:cubicBezTo>
                  <a:cubicBezTo>
                    <a:pt x="7989" y="1967"/>
                    <a:pt x="7989" y="2038"/>
                    <a:pt x="7989" y="2110"/>
                  </a:cubicBezTo>
                  <a:cubicBezTo>
                    <a:pt x="7858" y="2145"/>
                    <a:pt x="7751" y="2193"/>
                    <a:pt x="7668" y="2217"/>
                  </a:cubicBezTo>
                  <a:lnTo>
                    <a:pt x="7573" y="2253"/>
                  </a:lnTo>
                  <a:cubicBezTo>
                    <a:pt x="7156" y="2384"/>
                    <a:pt x="6739" y="2550"/>
                    <a:pt x="6287" y="2788"/>
                  </a:cubicBezTo>
                  <a:cubicBezTo>
                    <a:pt x="5870" y="2991"/>
                    <a:pt x="5465" y="3241"/>
                    <a:pt x="5108" y="3515"/>
                  </a:cubicBezTo>
                  <a:cubicBezTo>
                    <a:pt x="4870" y="3693"/>
                    <a:pt x="4620" y="3920"/>
                    <a:pt x="4417" y="4193"/>
                  </a:cubicBezTo>
                  <a:cubicBezTo>
                    <a:pt x="4406" y="4229"/>
                    <a:pt x="4382" y="4253"/>
                    <a:pt x="4358" y="4289"/>
                  </a:cubicBezTo>
                  <a:cubicBezTo>
                    <a:pt x="4286" y="4396"/>
                    <a:pt x="4167" y="4527"/>
                    <a:pt x="4060" y="4693"/>
                  </a:cubicBezTo>
                  <a:cubicBezTo>
                    <a:pt x="3786" y="5182"/>
                    <a:pt x="3846" y="5789"/>
                    <a:pt x="4215" y="6206"/>
                  </a:cubicBezTo>
                  <a:cubicBezTo>
                    <a:pt x="4275" y="6265"/>
                    <a:pt x="4334" y="6325"/>
                    <a:pt x="4394" y="6372"/>
                  </a:cubicBezTo>
                  <a:cubicBezTo>
                    <a:pt x="4227" y="6563"/>
                    <a:pt x="4096" y="6789"/>
                    <a:pt x="3989" y="7027"/>
                  </a:cubicBezTo>
                  <a:cubicBezTo>
                    <a:pt x="3941" y="7134"/>
                    <a:pt x="3917" y="7253"/>
                    <a:pt x="3905" y="7372"/>
                  </a:cubicBezTo>
                  <a:cubicBezTo>
                    <a:pt x="3453" y="7408"/>
                    <a:pt x="3048" y="7622"/>
                    <a:pt x="2774" y="7968"/>
                  </a:cubicBezTo>
                  <a:cubicBezTo>
                    <a:pt x="2262" y="8575"/>
                    <a:pt x="2310" y="9396"/>
                    <a:pt x="2381" y="9944"/>
                  </a:cubicBezTo>
                  <a:cubicBezTo>
                    <a:pt x="2393" y="10111"/>
                    <a:pt x="2429" y="10254"/>
                    <a:pt x="2477" y="10408"/>
                  </a:cubicBezTo>
                  <a:cubicBezTo>
                    <a:pt x="2274" y="10408"/>
                    <a:pt x="2084" y="10432"/>
                    <a:pt x="1893" y="10492"/>
                  </a:cubicBezTo>
                  <a:cubicBezTo>
                    <a:pt x="1358" y="10682"/>
                    <a:pt x="965" y="11147"/>
                    <a:pt x="869" y="11694"/>
                  </a:cubicBezTo>
                  <a:cubicBezTo>
                    <a:pt x="453" y="12016"/>
                    <a:pt x="215" y="12516"/>
                    <a:pt x="274" y="13040"/>
                  </a:cubicBezTo>
                  <a:cubicBezTo>
                    <a:pt x="345" y="13802"/>
                    <a:pt x="703" y="14373"/>
                    <a:pt x="965" y="14730"/>
                  </a:cubicBezTo>
                  <a:cubicBezTo>
                    <a:pt x="1012" y="14790"/>
                    <a:pt x="1048" y="14838"/>
                    <a:pt x="1084" y="14897"/>
                  </a:cubicBezTo>
                  <a:cubicBezTo>
                    <a:pt x="1167" y="14992"/>
                    <a:pt x="1238" y="15088"/>
                    <a:pt x="1298" y="15183"/>
                  </a:cubicBezTo>
                  <a:cubicBezTo>
                    <a:pt x="1346" y="15254"/>
                    <a:pt x="1381" y="15314"/>
                    <a:pt x="1429" y="15385"/>
                  </a:cubicBezTo>
                  <a:lnTo>
                    <a:pt x="1441" y="15421"/>
                  </a:lnTo>
                  <a:cubicBezTo>
                    <a:pt x="1465" y="15433"/>
                    <a:pt x="1477" y="15469"/>
                    <a:pt x="1477" y="15480"/>
                  </a:cubicBezTo>
                  <a:cubicBezTo>
                    <a:pt x="1477" y="15719"/>
                    <a:pt x="1465" y="15981"/>
                    <a:pt x="1465" y="16278"/>
                  </a:cubicBezTo>
                  <a:cubicBezTo>
                    <a:pt x="1465" y="16612"/>
                    <a:pt x="1465" y="16921"/>
                    <a:pt x="1477" y="17219"/>
                  </a:cubicBezTo>
                  <a:lnTo>
                    <a:pt x="1477" y="17338"/>
                  </a:lnTo>
                  <a:cubicBezTo>
                    <a:pt x="1488" y="17635"/>
                    <a:pt x="1500" y="18040"/>
                    <a:pt x="1679" y="18457"/>
                  </a:cubicBezTo>
                  <a:cubicBezTo>
                    <a:pt x="1905" y="18957"/>
                    <a:pt x="2298" y="19243"/>
                    <a:pt x="2548" y="19433"/>
                  </a:cubicBezTo>
                  <a:lnTo>
                    <a:pt x="2596" y="19481"/>
                  </a:lnTo>
                  <a:lnTo>
                    <a:pt x="2620" y="19517"/>
                  </a:lnTo>
                  <a:cubicBezTo>
                    <a:pt x="2596" y="19517"/>
                    <a:pt x="2560" y="19517"/>
                    <a:pt x="2536" y="19529"/>
                  </a:cubicBezTo>
                  <a:cubicBezTo>
                    <a:pt x="2501" y="19529"/>
                    <a:pt x="2477" y="19529"/>
                    <a:pt x="2441" y="19540"/>
                  </a:cubicBezTo>
                  <a:lnTo>
                    <a:pt x="2179" y="19588"/>
                  </a:lnTo>
                  <a:cubicBezTo>
                    <a:pt x="2143" y="19588"/>
                    <a:pt x="2120" y="19600"/>
                    <a:pt x="2084" y="19600"/>
                  </a:cubicBezTo>
                  <a:cubicBezTo>
                    <a:pt x="2012" y="19612"/>
                    <a:pt x="1941" y="19636"/>
                    <a:pt x="1858" y="19660"/>
                  </a:cubicBezTo>
                  <a:cubicBezTo>
                    <a:pt x="1834" y="19671"/>
                    <a:pt x="1798" y="19671"/>
                    <a:pt x="1786" y="19695"/>
                  </a:cubicBezTo>
                  <a:cubicBezTo>
                    <a:pt x="1679" y="19719"/>
                    <a:pt x="1596" y="19767"/>
                    <a:pt x="1488" y="19814"/>
                  </a:cubicBezTo>
                  <a:cubicBezTo>
                    <a:pt x="953" y="20052"/>
                    <a:pt x="572" y="20362"/>
                    <a:pt x="310" y="20743"/>
                  </a:cubicBezTo>
                  <a:cubicBezTo>
                    <a:pt x="72" y="21136"/>
                    <a:pt x="0" y="21612"/>
                    <a:pt x="119" y="22041"/>
                  </a:cubicBezTo>
                  <a:cubicBezTo>
                    <a:pt x="238" y="22493"/>
                    <a:pt x="548" y="22874"/>
                    <a:pt x="988" y="23100"/>
                  </a:cubicBezTo>
                  <a:cubicBezTo>
                    <a:pt x="1048" y="23124"/>
                    <a:pt x="1107" y="23160"/>
                    <a:pt x="1143" y="23172"/>
                  </a:cubicBezTo>
                  <a:cubicBezTo>
                    <a:pt x="881" y="23660"/>
                    <a:pt x="810" y="24255"/>
                    <a:pt x="965" y="24767"/>
                  </a:cubicBezTo>
                  <a:cubicBezTo>
                    <a:pt x="1179" y="25375"/>
                    <a:pt x="1703" y="25779"/>
                    <a:pt x="2358" y="25863"/>
                  </a:cubicBezTo>
                  <a:cubicBezTo>
                    <a:pt x="2453" y="25887"/>
                    <a:pt x="2560" y="25887"/>
                    <a:pt x="2667" y="25887"/>
                  </a:cubicBezTo>
                  <a:cubicBezTo>
                    <a:pt x="2858" y="25887"/>
                    <a:pt x="3036" y="25851"/>
                    <a:pt x="3227" y="25827"/>
                  </a:cubicBezTo>
                  <a:cubicBezTo>
                    <a:pt x="3227" y="26125"/>
                    <a:pt x="3286" y="26541"/>
                    <a:pt x="3584" y="26910"/>
                  </a:cubicBezTo>
                  <a:cubicBezTo>
                    <a:pt x="3905" y="27315"/>
                    <a:pt x="4394" y="27553"/>
                    <a:pt x="4917" y="27553"/>
                  </a:cubicBezTo>
                  <a:cubicBezTo>
                    <a:pt x="5013" y="27553"/>
                    <a:pt x="5120" y="27530"/>
                    <a:pt x="5227" y="27518"/>
                  </a:cubicBezTo>
                  <a:cubicBezTo>
                    <a:pt x="5275" y="27506"/>
                    <a:pt x="5334" y="27506"/>
                    <a:pt x="5394" y="27470"/>
                  </a:cubicBezTo>
                  <a:lnTo>
                    <a:pt x="5394" y="27565"/>
                  </a:lnTo>
                  <a:lnTo>
                    <a:pt x="5394" y="27649"/>
                  </a:lnTo>
                  <a:lnTo>
                    <a:pt x="5394" y="27756"/>
                  </a:lnTo>
                  <a:cubicBezTo>
                    <a:pt x="5394" y="30316"/>
                    <a:pt x="10656" y="30530"/>
                    <a:pt x="12264" y="30530"/>
                  </a:cubicBezTo>
                  <a:cubicBezTo>
                    <a:pt x="13871" y="30530"/>
                    <a:pt x="19145" y="30328"/>
                    <a:pt x="19145" y="27756"/>
                  </a:cubicBezTo>
                  <a:lnTo>
                    <a:pt x="19145" y="27649"/>
                  </a:lnTo>
                  <a:lnTo>
                    <a:pt x="19145" y="27577"/>
                  </a:lnTo>
                  <a:lnTo>
                    <a:pt x="19181" y="27577"/>
                  </a:lnTo>
                  <a:cubicBezTo>
                    <a:pt x="19705" y="27577"/>
                    <a:pt x="20193" y="27351"/>
                    <a:pt x="20515" y="26934"/>
                  </a:cubicBezTo>
                  <a:cubicBezTo>
                    <a:pt x="20574" y="26863"/>
                    <a:pt x="20610" y="26791"/>
                    <a:pt x="20658" y="26720"/>
                  </a:cubicBezTo>
                  <a:cubicBezTo>
                    <a:pt x="20812" y="26446"/>
                    <a:pt x="20872" y="26160"/>
                    <a:pt x="20872" y="25839"/>
                  </a:cubicBezTo>
                  <a:cubicBezTo>
                    <a:pt x="20896" y="25839"/>
                    <a:pt x="20931" y="25851"/>
                    <a:pt x="20967" y="25851"/>
                  </a:cubicBezTo>
                  <a:cubicBezTo>
                    <a:pt x="21134" y="25887"/>
                    <a:pt x="21300" y="25898"/>
                    <a:pt x="21443" y="25898"/>
                  </a:cubicBezTo>
                  <a:cubicBezTo>
                    <a:pt x="21551" y="25898"/>
                    <a:pt x="21658" y="25898"/>
                    <a:pt x="21765" y="25887"/>
                  </a:cubicBezTo>
                  <a:cubicBezTo>
                    <a:pt x="21967" y="25851"/>
                    <a:pt x="22182" y="25791"/>
                    <a:pt x="22360" y="25708"/>
                  </a:cubicBezTo>
                  <a:cubicBezTo>
                    <a:pt x="22789" y="25482"/>
                    <a:pt x="23098" y="25077"/>
                    <a:pt x="23205" y="24589"/>
                  </a:cubicBezTo>
                  <a:cubicBezTo>
                    <a:pt x="23289" y="24136"/>
                    <a:pt x="23205" y="23624"/>
                    <a:pt x="22967" y="23208"/>
                  </a:cubicBezTo>
                  <a:cubicBezTo>
                    <a:pt x="23027" y="23172"/>
                    <a:pt x="23086" y="23160"/>
                    <a:pt x="23146" y="23124"/>
                  </a:cubicBezTo>
                  <a:cubicBezTo>
                    <a:pt x="23563" y="22910"/>
                    <a:pt x="23872" y="22529"/>
                    <a:pt x="24003" y="22077"/>
                  </a:cubicBezTo>
                  <a:cubicBezTo>
                    <a:pt x="24122" y="21636"/>
                    <a:pt x="24051" y="21160"/>
                    <a:pt x="23813" y="20779"/>
                  </a:cubicBezTo>
                  <a:cubicBezTo>
                    <a:pt x="23563" y="20386"/>
                    <a:pt x="23170" y="20076"/>
                    <a:pt x="22634" y="19838"/>
                  </a:cubicBezTo>
                  <a:cubicBezTo>
                    <a:pt x="22539" y="19791"/>
                    <a:pt x="22420" y="19755"/>
                    <a:pt x="22301" y="19707"/>
                  </a:cubicBezTo>
                  <a:cubicBezTo>
                    <a:pt x="22265" y="19695"/>
                    <a:pt x="22253" y="19695"/>
                    <a:pt x="22217" y="19671"/>
                  </a:cubicBezTo>
                  <a:cubicBezTo>
                    <a:pt x="22134" y="19648"/>
                    <a:pt x="22039" y="19636"/>
                    <a:pt x="21955" y="19600"/>
                  </a:cubicBezTo>
                  <a:cubicBezTo>
                    <a:pt x="21943" y="19600"/>
                    <a:pt x="21908" y="19588"/>
                    <a:pt x="21896" y="19588"/>
                  </a:cubicBezTo>
                  <a:cubicBezTo>
                    <a:pt x="21836" y="19576"/>
                    <a:pt x="21765" y="19576"/>
                    <a:pt x="21705" y="19552"/>
                  </a:cubicBezTo>
                  <a:cubicBezTo>
                    <a:pt x="21717" y="19540"/>
                    <a:pt x="21741" y="19529"/>
                    <a:pt x="21765" y="19517"/>
                  </a:cubicBezTo>
                  <a:lnTo>
                    <a:pt x="21801" y="19469"/>
                  </a:lnTo>
                  <a:cubicBezTo>
                    <a:pt x="22062" y="19279"/>
                    <a:pt x="22443" y="19005"/>
                    <a:pt x="22670" y="18481"/>
                  </a:cubicBezTo>
                  <a:cubicBezTo>
                    <a:pt x="22848" y="18064"/>
                    <a:pt x="22860" y="17671"/>
                    <a:pt x="22872" y="17374"/>
                  </a:cubicBezTo>
                  <a:lnTo>
                    <a:pt x="22872" y="17231"/>
                  </a:lnTo>
                  <a:cubicBezTo>
                    <a:pt x="22896" y="16933"/>
                    <a:pt x="22908" y="16623"/>
                    <a:pt x="22896" y="16302"/>
                  </a:cubicBezTo>
                  <a:cubicBezTo>
                    <a:pt x="22896" y="16004"/>
                    <a:pt x="22896" y="15730"/>
                    <a:pt x="22872" y="15492"/>
                  </a:cubicBezTo>
                  <a:cubicBezTo>
                    <a:pt x="22896" y="15480"/>
                    <a:pt x="22908" y="15445"/>
                    <a:pt x="22908" y="15433"/>
                  </a:cubicBezTo>
                  <a:lnTo>
                    <a:pt x="22955" y="15421"/>
                  </a:lnTo>
                  <a:cubicBezTo>
                    <a:pt x="22991" y="15349"/>
                    <a:pt x="23039" y="15290"/>
                    <a:pt x="23086" y="15207"/>
                  </a:cubicBezTo>
                  <a:cubicBezTo>
                    <a:pt x="23146" y="15123"/>
                    <a:pt x="23217" y="15016"/>
                    <a:pt x="23289" y="14933"/>
                  </a:cubicBezTo>
                  <a:cubicBezTo>
                    <a:pt x="23336" y="14873"/>
                    <a:pt x="23372" y="14826"/>
                    <a:pt x="23408" y="14766"/>
                  </a:cubicBezTo>
                  <a:cubicBezTo>
                    <a:pt x="23682" y="14409"/>
                    <a:pt x="24051" y="13826"/>
                    <a:pt x="24110" y="13064"/>
                  </a:cubicBezTo>
                  <a:cubicBezTo>
                    <a:pt x="24158" y="12552"/>
                    <a:pt x="23932" y="12040"/>
                    <a:pt x="23515" y="11730"/>
                  </a:cubicBezTo>
                  <a:cubicBezTo>
                    <a:pt x="23444" y="11361"/>
                    <a:pt x="23229" y="11016"/>
                    <a:pt x="22932" y="10778"/>
                  </a:cubicBezTo>
                  <a:cubicBezTo>
                    <a:pt x="23134" y="10682"/>
                    <a:pt x="23325" y="10551"/>
                    <a:pt x="23467" y="10373"/>
                  </a:cubicBezTo>
                  <a:cubicBezTo>
                    <a:pt x="23848" y="9932"/>
                    <a:pt x="23932" y="9301"/>
                    <a:pt x="23682" y="8765"/>
                  </a:cubicBezTo>
                  <a:cubicBezTo>
                    <a:pt x="23551" y="8503"/>
                    <a:pt x="23372" y="8325"/>
                    <a:pt x="23289" y="8241"/>
                  </a:cubicBezTo>
                  <a:lnTo>
                    <a:pt x="23277" y="8230"/>
                  </a:lnTo>
                  <a:cubicBezTo>
                    <a:pt x="23253" y="8218"/>
                    <a:pt x="23229" y="8182"/>
                    <a:pt x="23205" y="8158"/>
                  </a:cubicBezTo>
                  <a:lnTo>
                    <a:pt x="23158" y="8111"/>
                  </a:lnTo>
                  <a:cubicBezTo>
                    <a:pt x="23098" y="8051"/>
                    <a:pt x="23027" y="7980"/>
                    <a:pt x="22967" y="7908"/>
                  </a:cubicBezTo>
                  <a:cubicBezTo>
                    <a:pt x="22908" y="7849"/>
                    <a:pt x="22848" y="7765"/>
                    <a:pt x="22789" y="7694"/>
                  </a:cubicBezTo>
                  <a:cubicBezTo>
                    <a:pt x="22717" y="7610"/>
                    <a:pt x="22634" y="7527"/>
                    <a:pt x="22598" y="7468"/>
                  </a:cubicBezTo>
                  <a:cubicBezTo>
                    <a:pt x="22515" y="7396"/>
                    <a:pt x="22360" y="7206"/>
                    <a:pt x="22086" y="7075"/>
                  </a:cubicBezTo>
                  <a:cubicBezTo>
                    <a:pt x="21955" y="7015"/>
                    <a:pt x="21824" y="6968"/>
                    <a:pt x="21670" y="6932"/>
                  </a:cubicBezTo>
                  <a:cubicBezTo>
                    <a:pt x="21646" y="6634"/>
                    <a:pt x="21562" y="6265"/>
                    <a:pt x="21324" y="5920"/>
                  </a:cubicBezTo>
                  <a:cubicBezTo>
                    <a:pt x="21372" y="5896"/>
                    <a:pt x="21408" y="5860"/>
                    <a:pt x="21431" y="5825"/>
                  </a:cubicBezTo>
                  <a:cubicBezTo>
                    <a:pt x="21670" y="5563"/>
                    <a:pt x="21801" y="5241"/>
                    <a:pt x="21801" y="4884"/>
                  </a:cubicBezTo>
                  <a:cubicBezTo>
                    <a:pt x="21789" y="4372"/>
                    <a:pt x="21610" y="3943"/>
                    <a:pt x="21289" y="3598"/>
                  </a:cubicBezTo>
                  <a:cubicBezTo>
                    <a:pt x="21086" y="3408"/>
                    <a:pt x="20896" y="3265"/>
                    <a:pt x="20729" y="3146"/>
                  </a:cubicBezTo>
                  <a:lnTo>
                    <a:pt x="20669" y="3098"/>
                  </a:lnTo>
                  <a:cubicBezTo>
                    <a:pt x="20312" y="2824"/>
                    <a:pt x="19931" y="2586"/>
                    <a:pt x="19526" y="2384"/>
                  </a:cubicBezTo>
                  <a:cubicBezTo>
                    <a:pt x="18919" y="2074"/>
                    <a:pt x="18133" y="1717"/>
                    <a:pt x="17240" y="1669"/>
                  </a:cubicBezTo>
                  <a:cubicBezTo>
                    <a:pt x="17181" y="1336"/>
                    <a:pt x="17062" y="1026"/>
                    <a:pt x="16848" y="764"/>
                  </a:cubicBezTo>
                  <a:cubicBezTo>
                    <a:pt x="16502" y="312"/>
                    <a:pt x="16026" y="50"/>
                    <a:pt x="15514" y="2"/>
                  </a:cubicBezTo>
                  <a:cubicBezTo>
                    <a:pt x="15487" y="1"/>
                    <a:pt x="15461" y="1"/>
                    <a:pt x="15434" y="1"/>
                  </a:cubicBezTo>
                  <a:close/>
                </a:path>
              </a:pathLst>
            </a:custGeom>
            <a:solidFill>
              <a:schemeClr val="lt1"/>
            </a:solidFill>
            <a:ln>
              <a:noFill/>
            </a:ln>
            <a:effectLst>
              <a:outerShdw rotWithShape="0" algn="bl" dir="3840000" dist="38100">
                <a:schemeClr val="dk2">
                  <a:alpha val="37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rot="1220849">
              <a:off x="7524591" y="4143889"/>
              <a:ext cx="57316" cy="43976"/>
            </a:xfrm>
            <a:custGeom>
              <a:rect b="b" l="l" r="r" t="t"/>
              <a:pathLst>
                <a:path extrusionOk="0" fill="none" h="1371" w="1787">
                  <a:moveTo>
                    <a:pt x="1" y="1"/>
                  </a:moveTo>
                  <a:cubicBezTo>
                    <a:pt x="1" y="263"/>
                    <a:pt x="1" y="537"/>
                    <a:pt x="84" y="775"/>
                  </a:cubicBezTo>
                  <a:cubicBezTo>
                    <a:pt x="179" y="1025"/>
                    <a:pt x="370" y="1251"/>
                    <a:pt x="620" y="1310"/>
                  </a:cubicBezTo>
                  <a:cubicBezTo>
                    <a:pt x="906" y="1370"/>
                    <a:pt x="1203" y="1215"/>
                    <a:pt x="1394" y="989"/>
                  </a:cubicBezTo>
                  <a:cubicBezTo>
                    <a:pt x="1584" y="775"/>
                    <a:pt x="1679" y="489"/>
                    <a:pt x="1787" y="215"/>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rot="1220849">
              <a:off x="7641603" y="4188374"/>
              <a:ext cx="60010" cy="49301"/>
            </a:xfrm>
            <a:custGeom>
              <a:rect b="b" l="l" r="r" t="t"/>
              <a:pathLst>
                <a:path extrusionOk="0" fill="none" h="1537" w="1871">
                  <a:moveTo>
                    <a:pt x="25" y="60"/>
                  </a:moveTo>
                  <a:cubicBezTo>
                    <a:pt x="1" y="560"/>
                    <a:pt x="358" y="1537"/>
                    <a:pt x="1025" y="1239"/>
                  </a:cubicBezTo>
                  <a:cubicBezTo>
                    <a:pt x="1489" y="1037"/>
                    <a:pt x="1751" y="441"/>
                    <a:pt x="1870" y="1"/>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rot="1220849">
              <a:off x="7524726" y="4247115"/>
              <a:ext cx="111521" cy="26752"/>
            </a:xfrm>
            <a:custGeom>
              <a:rect b="b" l="l" r="r" t="t"/>
              <a:pathLst>
                <a:path extrusionOk="0" fill="none" h="834" w="3477">
                  <a:moveTo>
                    <a:pt x="0" y="155"/>
                  </a:moveTo>
                  <a:cubicBezTo>
                    <a:pt x="476" y="596"/>
                    <a:pt x="1131" y="834"/>
                    <a:pt x="1774" y="798"/>
                  </a:cubicBezTo>
                  <a:cubicBezTo>
                    <a:pt x="2417" y="774"/>
                    <a:pt x="3036" y="476"/>
                    <a:pt x="3477" y="0"/>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rot="1220849">
              <a:off x="7626788" y="4252867"/>
              <a:ext cx="18378" cy="34418"/>
            </a:xfrm>
            <a:custGeom>
              <a:rect b="b" l="l" r="r" t="t"/>
              <a:pathLst>
                <a:path extrusionOk="0" fill="none" h="1073" w="573">
                  <a:moveTo>
                    <a:pt x="1" y="1"/>
                  </a:moveTo>
                  <a:cubicBezTo>
                    <a:pt x="358" y="215"/>
                    <a:pt x="572" y="656"/>
                    <a:pt x="513" y="1072"/>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rot="1220849">
              <a:off x="7518059" y="4223804"/>
              <a:ext cx="20271" cy="31338"/>
            </a:xfrm>
            <a:custGeom>
              <a:rect b="b" l="l" r="r" t="t"/>
              <a:pathLst>
                <a:path extrusionOk="0" fill="none" h="977" w="632">
                  <a:moveTo>
                    <a:pt x="632" y="0"/>
                  </a:moveTo>
                  <a:cubicBezTo>
                    <a:pt x="239" y="119"/>
                    <a:pt x="1" y="595"/>
                    <a:pt x="132" y="976"/>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rot="1220849">
              <a:off x="7440284" y="3802635"/>
              <a:ext cx="82109" cy="100687"/>
            </a:xfrm>
            <a:custGeom>
              <a:rect b="b" l="l" r="r" t="t"/>
              <a:pathLst>
                <a:path extrusionOk="0" h="3139" w="2560">
                  <a:moveTo>
                    <a:pt x="609" y="0"/>
                  </a:moveTo>
                  <a:cubicBezTo>
                    <a:pt x="600" y="0"/>
                    <a:pt x="592" y="0"/>
                    <a:pt x="583" y="1"/>
                  </a:cubicBezTo>
                  <a:cubicBezTo>
                    <a:pt x="0" y="36"/>
                    <a:pt x="71" y="810"/>
                    <a:pt x="119" y="1191"/>
                  </a:cubicBezTo>
                  <a:cubicBezTo>
                    <a:pt x="179" y="1668"/>
                    <a:pt x="310" y="2191"/>
                    <a:pt x="583" y="2596"/>
                  </a:cubicBezTo>
                  <a:cubicBezTo>
                    <a:pt x="806" y="2941"/>
                    <a:pt x="1176" y="3139"/>
                    <a:pt x="1574" y="3139"/>
                  </a:cubicBezTo>
                  <a:cubicBezTo>
                    <a:pt x="1644" y="3139"/>
                    <a:pt x="1715" y="3133"/>
                    <a:pt x="1786" y="3120"/>
                  </a:cubicBezTo>
                  <a:cubicBezTo>
                    <a:pt x="2024" y="3072"/>
                    <a:pt x="2250" y="2918"/>
                    <a:pt x="2381" y="2739"/>
                  </a:cubicBezTo>
                  <a:cubicBezTo>
                    <a:pt x="2465" y="2620"/>
                    <a:pt x="2512" y="2525"/>
                    <a:pt x="2536" y="2382"/>
                  </a:cubicBezTo>
                  <a:cubicBezTo>
                    <a:pt x="2560" y="2310"/>
                    <a:pt x="2560" y="2251"/>
                    <a:pt x="2560" y="2203"/>
                  </a:cubicBezTo>
                  <a:cubicBezTo>
                    <a:pt x="2560" y="2132"/>
                    <a:pt x="2536" y="2096"/>
                    <a:pt x="2500" y="2025"/>
                  </a:cubicBezTo>
                  <a:cubicBezTo>
                    <a:pt x="2480" y="1976"/>
                    <a:pt x="2427" y="1944"/>
                    <a:pt x="2374" y="1944"/>
                  </a:cubicBezTo>
                  <a:cubicBezTo>
                    <a:pt x="2337" y="1944"/>
                    <a:pt x="2299" y="1961"/>
                    <a:pt x="2274" y="2001"/>
                  </a:cubicBezTo>
                  <a:cubicBezTo>
                    <a:pt x="2262" y="2025"/>
                    <a:pt x="2215" y="2072"/>
                    <a:pt x="2191" y="2096"/>
                  </a:cubicBezTo>
                  <a:cubicBezTo>
                    <a:pt x="2155" y="2132"/>
                    <a:pt x="2143" y="2156"/>
                    <a:pt x="2119" y="2191"/>
                  </a:cubicBezTo>
                  <a:cubicBezTo>
                    <a:pt x="2048" y="2251"/>
                    <a:pt x="2012" y="2310"/>
                    <a:pt x="1953" y="2370"/>
                  </a:cubicBezTo>
                  <a:cubicBezTo>
                    <a:pt x="1845" y="2477"/>
                    <a:pt x="1726" y="2537"/>
                    <a:pt x="1584" y="2549"/>
                  </a:cubicBezTo>
                  <a:cubicBezTo>
                    <a:pt x="1179" y="2549"/>
                    <a:pt x="1012" y="2191"/>
                    <a:pt x="893" y="1870"/>
                  </a:cubicBezTo>
                  <a:cubicBezTo>
                    <a:pt x="822" y="1644"/>
                    <a:pt x="762" y="1418"/>
                    <a:pt x="714" y="1191"/>
                  </a:cubicBezTo>
                  <a:cubicBezTo>
                    <a:pt x="691" y="1001"/>
                    <a:pt x="643" y="775"/>
                    <a:pt x="667" y="584"/>
                  </a:cubicBezTo>
                  <a:lnTo>
                    <a:pt x="667" y="572"/>
                  </a:lnTo>
                  <a:cubicBezTo>
                    <a:pt x="691" y="596"/>
                    <a:pt x="714" y="608"/>
                    <a:pt x="750" y="644"/>
                  </a:cubicBezTo>
                  <a:cubicBezTo>
                    <a:pt x="893" y="822"/>
                    <a:pt x="988" y="1060"/>
                    <a:pt x="1191" y="1167"/>
                  </a:cubicBezTo>
                  <a:cubicBezTo>
                    <a:pt x="1219" y="1182"/>
                    <a:pt x="1250" y="1189"/>
                    <a:pt x="1280" y="1189"/>
                  </a:cubicBezTo>
                  <a:cubicBezTo>
                    <a:pt x="1375" y="1189"/>
                    <a:pt x="1464" y="1121"/>
                    <a:pt x="1464" y="1013"/>
                  </a:cubicBezTo>
                  <a:cubicBezTo>
                    <a:pt x="1464" y="882"/>
                    <a:pt x="1405" y="763"/>
                    <a:pt x="1345" y="644"/>
                  </a:cubicBezTo>
                  <a:cubicBezTo>
                    <a:pt x="1286" y="536"/>
                    <a:pt x="1238" y="441"/>
                    <a:pt x="1167" y="346"/>
                  </a:cubicBezTo>
                  <a:cubicBezTo>
                    <a:pt x="1029" y="162"/>
                    <a:pt x="846" y="0"/>
                    <a:pt x="6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rot="1220849">
              <a:off x="7507896" y="3768419"/>
              <a:ext cx="59593" cy="103574"/>
            </a:xfrm>
            <a:custGeom>
              <a:rect b="b" l="l" r="r" t="t"/>
              <a:pathLst>
                <a:path extrusionOk="0" h="3229" w="1858">
                  <a:moveTo>
                    <a:pt x="722" y="828"/>
                  </a:moveTo>
                  <a:cubicBezTo>
                    <a:pt x="741" y="828"/>
                    <a:pt x="762" y="832"/>
                    <a:pt x="786" y="841"/>
                  </a:cubicBezTo>
                  <a:cubicBezTo>
                    <a:pt x="1203" y="1007"/>
                    <a:pt x="1286" y="1769"/>
                    <a:pt x="1286" y="2186"/>
                  </a:cubicBezTo>
                  <a:cubicBezTo>
                    <a:pt x="1286" y="2317"/>
                    <a:pt x="1274" y="2412"/>
                    <a:pt x="1262" y="2484"/>
                  </a:cubicBezTo>
                  <a:cubicBezTo>
                    <a:pt x="1240" y="2570"/>
                    <a:pt x="1205" y="2606"/>
                    <a:pt x="1162" y="2606"/>
                  </a:cubicBezTo>
                  <a:cubicBezTo>
                    <a:pt x="997" y="2606"/>
                    <a:pt x="721" y="2069"/>
                    <a:pt x="655" y="1758"/>
                  </a:cubicBezTo>
                  <a:cubicBezTo>
                    <a:pt x="622" y="1602"/>
                    <a:pt x="464" y="828"/>
                    <a:pt x="722" y="828"/>
                  </a:cubicBezTo>
                  <a:close/>
                  <a:moveTo>
                    <a:pt x="622" y="1"/>
                  </a:moveTo>
                  <a:cubicBezTo>
                    <a:pt x="543" y="1"/>
                    <a:pt x="462" y="22"/>
                    <a:pt x="381" y="67"/>
                  </a:cubicBezTo>
                  <a:cubicBezTo>
                    <a:pt x="214" y="162"/>
                    <a:pt x="119" y="329"/>
                    <a:pt x="60" y="484"/>
                  </a:cubicBezTo>
                  <a:cubicBezTo>
                    <a:pt x="24" y="543"/>
                    <a:pt x="24" y="603"/>
                    <a:pt x="12" y="662"/>
                  </a:cubicBezTo>
                  <a:cubicBezTo>
                    <a:pt x="0" y="722"/>
                    <a:pt x="0" y="781"/>
                    <a:pt x="0" y="853"/>
                  </a:cubicBezTo>
                  <a:cubicBezTo>
                    <a:pt x="0" y="1007"/>
                    <a:pt x="12" y="1150"/>
                    <a:pt x="36" y="1317"/>
                  </a:cubicBezTo>
                  <a:cubicBezTo>
                    <a:pt x="83" y="1615"/>
                    <a:pt x="179" y="1912"/>
                    <a:pt x="298" y="2186"/>
                  </a:cubicBezTo>
                  <a:cubicBezTo>
                    <a:pt x="417" y="2448"/>
                    <a:pt x="560" y="2722"/>
                    <a:pt x="750" y="2960"/>
                  </a:cubicBezTo>
                  <a:cubicBezTo>
                    <a:pt x="891" y="3109"/>
                    <a:pt x="1088" y="3229"/>
                    <a:pt x="1292" y="3229"/>
                  </a:cubicBezTo>
                  <a:cubicBezTo>
                    <a:pt x="1381" y="3229"/>
                    <a:pt x="1472" y="3205"/>
                    <a:pt x="1560" y="3151"/>
                  </a:cubicBezTo>
                  <a:cubicBezTo>
                    <a:pt x="1810" y="2996"/>
                    <a:pt x="1846" y="2639"/>
                    <a:pt x="1857" y="2377"/>
                  </a:cubicBezTo>
                  <a:cubicBezTo>
                    <a:pt x="1857" y="2091"/>
                    <a:pt x="1810" y="1853"/>
                    <a:pt x="1786" y="1603"/>
                  </a:cubicBezTo>
                  <a:cubicBezTo>
                    <a:pt x="1703" y="1055"/>
                    <a:pt x="1405" y="519"/>
                    <a:pt x="988" y="162"/>
                  </a:cubicBezTo>
                  <a:cubicBezTo>
                    <a:pt x="877" y="58"/>
                    <a:pt x="752"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rot="1220849">
              <a:off x="7567449" y="3743935"/>
              <a:ext cx="64180" cy="102291"/>
            </a:xfrm>
            <a:custGeom>
              <a:rect b="b" l="l" r="r" t="t"/>
              <a:pathLst>
                <a:path extrusionOk="0" h="3189" w="2001">
                  <a:moveTo>
                    <a:pt x="1565" y="1"/>
                  </a:moveTo>
                  <a:cubicBezTo>
                    <a:pt x="1475" y="1"/>
                    <a:pt x="1380" y="59"/>
                    <a:pt x="1346" y="142"/>
                  </a:cubicBezTo>
                  <a:cubicBezTo>
                    <a:pt x="1251" y="356"/>
                    <a:pt x="1298" y="607"/>
                    <a:pt x="1310" y="833"/>
                  </a:cubicBezTo>
                  <a:cubicBezTo>
                    <a:pt x="1334" y="1059"/>
                    <a:pt x="1346" y="1297"/>
                    <a:pt x="1358" y="1511"/>
                  </a:cubicBezTo>
                  <a:cubicBezTo>
                    <a:pt x="1370" y="1738"/>
                    <a:pt x="1394" y="1952"/>
                    <a:pt x="1405" y="2166"/>
                  </a:cubicBezTo>
                  <a:cubicBezTo>
                    <a:pt x="1405" y="2273"/>
                    <a:pt x="1417" y="2369"/>
                    <a:pt x="1417" y="2464"/>
                  </a:cubicBezTo>
                  <a:cubicBezTo>
                    <a:pt x="1370" y="2404"/>
                    <a:pt x="1346" y="2369"/>
                    <a:pt x="1298" y="2309"/>
                  </a:cubicBezTo>
                  <a:cubicBezTo>
                    <a:pt x="1167" y="2107"/>
                    <a:pt x="1048" y="1916"/>
                    <a:pt x="917" y="1726"/>
                  </a:cubicBezTo>
                  <a:cubicBezTo>
                    <a:pt x="774" y="1511"/>
                    <a:pt x="632" y="1321"/>
                    <a:pt x="477" y="1130"/>
                  </a:cubicBezTo>
                  <a:cubicBezTo>
                    <a:pt x="429" y="1073"/>
                    <a:pt x="268" y="842"/>
                    <a:pt x="144" y="842"/>
                  </a:cubicBezTo>
                  <a:cubicBezTo>
                    <a:pt x="113" y="842"/>
                    <a:pt x="84" y="856"/>
                    <a:pt x="60" y="892"/>
                  </a:cubicBezTo>
                  <a:cubicBezTo>
                    <a:pt x="1" y="999"/>
                    <a:pt x="60" y="1118"/>
                    <a:pt x="108" y="1202"/>
                  </a:cubicBezTo>
                  <a:cubicBezTo>
                    <a:pt x="155" y="1321"/>
                    <a:pt x="215" y="1440"/>
                    <a:pt x="274" y="1547"/>
                  </a:cubicBezTo>
                  <a:cubicBezTo>
                    <a:pt x="393" y="1785"/>
                    <a:pt x="536" y="2023"/>
                    <a:pt x="679" y="2261"/>
                  </a:cubicBezTo>
                  <a:cubicBezTo>
                    <a:pt x="798" y="2464"/>
                    <a:pt x="917" y="2678"/>
                    <a:pt x="1072" y="2857"/>
                  </a:cubicBezTo>
                  <a:cubicBezTo>
                    <a:pt x="1208" y="3014"/>
                    <a:pt x="1372" y="3189"/>
                    <a:pt x="1579" y="3189"/>
                  </a:cubicBezTo>
                  <a:cubicBezTo>
                    <a:pt x="1607" y="3189"/>
                    <a:pt x="1637" y="3186"/>
                    <a:pt x="1667" y="3178"/>
                  </a:cubicBezTo>
                  <a:cubicBezTo>
                    <a:pt x="2001" y="3143"/>
                    <a:pt x="1953" y="2797"/>
                    <a:pt x="1941" y="2559"/>
                  </a:cubicBezTo>
                  <a:cubicBezTo>
                    <a:pt x="1929" y="2285"/>
                    <a:pt x="1906" y="2011"/>
                    <a:pt x="1894" y="1738"/>
                  </a:cubicBezTo>
                  <a:cubicBezTo>
                    <a:pt x="1882" y="1476"/>
                    <a:pt x="1870" y="1190"/>
                    <a:pt x="1846" y="916"/>
                  </a:cubicBezTo>
                  <a:cubicBezTo>
                    <a:pt x="1834" y="654"/>
                    <a:pt x="1846" y="345"/>
                    <a:pt x="1727" y="106"/>
                  </a:cubicBezTo>
                  <a:cubicBezTo>
                    <a:pt x="1692" y="31"/>
                    <a:pt x="1630" y="1"/>
                    <a:pt x="1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rot="1220849">
              <a:off x="7636671" y="3743906"/>
              <a:ext cx="67612" cy="107487"/>
            </a:xfrm>
            <a:custGeom>
              <a:rect b="b" l="l" r="r" t="t"/>
              <a:pathLst>
                <a:path extrusionOk="0" h="3351" w="2108">
                  <a:moveTo>
                    <a:pt x="893" y="0"/>
                  </a:moveTo>
                  <a:cubicBezTo>
                    <a:pt x="858" y="0"/>
                    <a:pt x="810" y="0"/>
                    <a:pt x="786" y="12"/>
                  </a:cubicBezTo>
                  <a:lnTo>
                    <a:pt x="691" y="60"/>
                  </a:lnTo>
                  <a:cubicBezTo>
                    <a:pt x="667" y="72"/>
                    <a:pt x="620" y="84"/>
                    <a:pt x="596" y="96"/>
                  </a:cubicBezTo>
                  <a:cubicBezTo>
                    <a:pt x="536" y="131"/>
                    <a:pt x="453" y="155"/>
                    <a:pt x="393" y="191"/>
                  </a:cubicBezTo>
                  <a:cubicBezTo>
                    <a:pt x="334" y="215"/>
                    <a:pt x="262" y="250"/>
                    <a:pt x="203" y="274"/>
                  </a:cubicBezTo>
                  <a:cubicBezTo>
                    <a:pt x="119" y="322"/>
                    <a:pt x="60" y="393"/>
                    <a:pt x="24" y="489"/>
                  </a:cubicBezTo>
                  <a:cubicBezTo>
                    <a:pt x="0" y="596"/>
                    <a:pt x="60" y="691"/>
                    <a:pt x="143" y="739"/>
                  </a:cubicBezTo>
                  <a:cubicBezTo>
                    <a:pt x="176" y="751"/>
                    <a:pt x="208" y="758"/>
                    <a:pt x="237" y="758"/>
                  </a:cubicBezTo>
                  <a:cubicBezTo>
                    <a:pt x="293" y="758"/>
                    <a:pt x="342" y="734"/>
                    <a:pt x="381" y="679"/>
                  </a:cubicBezTo>
                  <a:lnTo>
                    <a:pt x="393" y="679"/>
                  </a:lnTo>
                  <a:cubicBezTo>
                    <a:pt x="405" y="786"/>
                    <a:pt x="441" y="905"/>
                    <a:pt x="465" y="1001"/>
                  </a:cubicBezTo>
                  <a:cubicBezTo>
                    <a:pt x="536" y="1215"/>
                    <a:pt x="620" y="1429"/>
                    <a:pt x="691" y="1632"/>
                  </a:cubicBezTo>
                  <a:lnTo>
                    <a:pt x="917" y="2263"/>
                  </a:lnTo>
                  <a:cubicBezTo>
                    <a:pt x="977" y="2429"/>
                    <a:pt x="1024" y="2596"/>
                    <a:pt x="1096" y="2763"/>
                  </a:cubicBezTo>
                  <a:cubicBezTo>
                    <a:pt x="1084" y="2763"/>
                    <a:pt x="1084" y="2786"/>
                    <a:pt x="1060" y="2786"/>
                  </a:cubicBezTo>
                  <a:cubicBezTo>
                    <a:pt x="965" y="2822"/>
                    <a:pt x="870" y="2882"/>
                    <a:pt x="762" y="2929"/>
                  </a:cubicBezTo>
                  <a:cubicBezTo>
                    <a:pt x="703" y="2965"/>
                    <a:pt x="667" y="3001"/>
                    <a:pt x="620" y="3060"/>
                  </a:cubicBezTo>
                  <a:cubicBezTo>
                    <a:pt x="584" y="3096"/>
                    <a:pt x="560" y="3120"/>
                    <a:pt x="548" y="3167"/>
                  </a:cubicBezTo>
                  <a:cubicBezTo>
                    <a:pt x="548" y="3179"/>
                    <a:pt x="536" y="3179"/>
                    <a:pt x="536" y="3203"/>
                  </a:cubicBezTo>
                  <a:cubicBezTo>
                    <a:pt x="512" y="3239"/>
                    <a:pt x="512" y="3287"/>
                    <a:pt x="560" y="3298"/>
                  </a:cubicBezTo>
                  <a:cubicBezTo>
                    <a:pt x="572" y="3322"/>
                    <a:pt x="596" y="3322"/>
                    <a:pt x="608" y="3322"/>
                  </a:cubicBezTo>
                  <a:cubicBezTo>
                    <a:pt x="655" y="3346"/>
                    <a:pt x="691" y="3334"/>
                    <a:pt x="751" y="3346"/>
                  </a:cubicBezTo>
                  <a:cubicBezTo>
                    <a:pt x="775" y="3350"/>
                    <a:pt x="798" y="3351"/>
                    <a:pt x="821" y="3351"/>
                  </a:cubicBezTo>
                  <a:cubicBezTo>
                    <a:pt x="876" y="3351"/>
                    <a:pt x="926" y="3343"/>
                    <a:pt x="977" y="3334"/>
                  </a:cubicBezTo>
                  <a:cubicBezTo>
                    <a:pt x="1096" y="3298"/>
                    <a:pt x="1215" y="3263"/>
                    <a:pt x="1322" y="3215"/>
                  </a:cubicBezTo>
                  <a:cubicBezTo>
                    <a:pt x="1524" y="3120"/>
                    <a:pt x="1739" y="3025"/>
                    <a:pt x="1941" y="2917"/>
                  </a:cubicBezTo>
                  <a:cubicBezTo>
                    <a:pt x="2060" y="2822"/>
                    <a:pt x="2108" y="2644"/>
                    <a:pt x="2036" y="2548"/>
                  </a:cubicBezTo>
                  <a:cubicBezTo>
                    <a:pt x="1980" y="2467"/>
                    <a:pt x="1896" y="2420"/>
                    <a:pt x="1806" y="2420"/>
                  </a:cubicBezTo>
                  <a:cubicBezTo>
                    <a:pt x="1764" y="2420"/>
                    <a:pt x="1721" y="2430"/>
                    <a:pt x="1679" y="2453"/>
                  </a:cubicBezTo>
                  <a:cubicBezTo>
                    <a:pt x="1643" y="2465"/>
                    <a:pt x="1632" y="2489"/>
                    <a:pt x="1596" y="2501"/>
                  </a:cubicBezTo>
                  <a:cubicBezTo>
                    <a:pt x="1560" y="2346"/>
                    <a:pt x="1477" y="2215"/>
                    <a:pt x="1441" y="2084"/>
                  </a:cubicBezTo>
                  <a:lnTo>
                    <a:pt x="1215" y="1453"/>
                  </a:lnTo>
                  <a:cubicBezTo>
                    <a:pt x="1143" y="1251"/>
                    <a:pt x="1060" y="1036"/>
                    <a:pt x="977" y="846"/>
                  </a:cubicBezTo>
                  <a:cubicBezTo>
                    <a:pt x="929" y="739"/>
                    <a:pt x="893" y="596"/>
                    <a:pt x="834" y="489"/>
                  </a:cubicBezTo>
                  <a:cubicBezTo>
                    <a:pt x="846" y="489"/>
                    <a:pt x="846" y="477"/>
                    <a:pt x="858" y="477"/>
                  </a:cubicBezTo>
                  <a:cubicBezTo>
                    <a:pt x="893" y="465"/>
                    <a:pt x="917" y="441"/>
                    <a:pt x="929" y="441"/>
                  </a:cubicBezTo>
                  <a:cubicBezTo>
                    <a:pt x="977" y="429"/>
                    <a:pt x="1012" y="405"/>
                    <a:pt x="1036" y="369"/>
                  </a:cubicBezTo>
                  <a:cubicBezTo>
                    <a:pt x="1096" y="310"/>
                    <a:pt x="1108" y="215"/>
                    <a:pt x="1084" y="131"/>
                  </a:cubicBezTo>
                  <a:cubicBezTo>
                    <a:pt x="1048" y="60"/>
                    <a:pt x="977" y="0"/>
                    <a:pt x="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rot="1220849">
              <a:off x="7693031" y="3753284"/>
              <a:ext cx="65334" cy="102804"/>
            </a:xfrm>
            <a:custGeom>
              <a:rect b="b" l="l" r="r" t="t"/>
              <a:pathLst>
                <a:path extrusionOk="0" h="3205" w="2037">
                  <a:moveTo>
                    <a:pt x="546" y="346"/>
                  </a:moveTo>
                  <a:cubicBezTo>
                    <a:pt x="595" y="346"/>
                    <a:pt x="649" y="363"/>
                    <a:pt x="691" y="380"/>
                  </a:cubicBezTo>
                  <a:cubicBezTo>
                    <a:pt x="810" y="416"/>
                    <a:pt x="930" y="487"/>
                    <a:pt x="1037" y="559"/>
                  </a:cubicBezTo>
                  <a:cubicBezTo>
                    <a:pt x="1144" y="642"/>
                    <a:pt x="1239" y="749"/>
                    <a:pt x="1322" y="868"/>
                  </a:cubicBezTo>
                  <a:cubicBezTo>
                    <a:pt x="1394" y="987"/>
                    <a:pt x="1418" y="1130"/>
                    <a:pt x="1453" y="1285"/>
                  </a:cubicBezTo>
                  <a:cubicBezTo>
                    <a:pt x="1501" y="1582"/>
                    <a:pt x="1489" y="1916"/>
                    <a:pt x="1394" y="2213"/>
                  </a:cubicBezTo>
                  <a:cubicBezTo>
                    <a:pt x="1370" y="2309"/>
                    <a:pt x="1322" y="2416"/>
                    <a:pt x="1263" y="2511"/>
                  </a:cubicBezTo>
                  <a:cubicBezTo>
                    <a:pt x="1215" y="2547"/>
                    <a:pt x="1168" y="2594"/>
                    <a:pt x="1120" y="2618"/>
                  </a:cubicBezTo>
                  <a:cubicBezTo>
                    <a:pt x="1084" y="2464"/>
                    <a:pt x="1037" y="2285"/>
                    <a:pt x="989" y="2118"/>
                  </a:cubicBezTo>
                  <a:lnTo>
                    <a:pt x="810" y="1404"/>
                  </a:lnTo>
                  <a:cubicBezTo>
                    <a:pt x="739" y="1166"/>
                    <a:pt x="668" y="940"/>
                    <a:pt x="584" y="701"/>
                  </a:cubicBezTo>
                  <a:cubicBezTo>
                    <a:pt x="560" y="582"/>
                    <a:pt x="513" y="487"/>
                    <a:pt x="465" y="380"/>
                  </a:cubicBezTo>
                  <a:lnTo>
                    <a:pt x="489" y="356"/>
                  </a:lnTo>
                  <a:cubicBezTo>
                    <a:pt x="506" y="349"/>
                    <a:pt x="526" y="346"/>
                    <a:pt x="546" y="346"/>
                  </a:cubicBezTo>
                  <a:close/>
                  <a:moveTo>
                    <a:pt x="279" y="0"/>
                  </a:moveTo>
                  <a:cubicBezTo>
                    <a:pt x="250" y="0"/>
                    <a:pt x="219" y="12"/>
                    <a:pt x="191" y="35"/>
                  </a:cubicBezTo>
                  <a:cubicBezTo>
                    <a:pt x="1" y="201"/>
                    <a:pt x="84" y="463"/>
                    <a:pt x="132" y="678"/>
                  </a:cubicBezTo>
                  <a:cubicBezTo>
                    <a:pt x="179" y="928"/>
                    <a:pt x="239" y="1190"/>
                    <a:pt x="298" y="1451"/>
                  </a:cubicBezTo>
                  <a:cubicBezTo>
                    <a:pt x="346" y="1702"/>
                    <a:pt x="418" y="1952"/>
                    <a:pt x="489" y="2213"/>
                  </a:cubicBezTo>
                  <a:cubicBezTo>
                    <a:pt x="560" y="2475"/>
                    <a:pt x="608" y="2761"/>
                    <a:pt x="715" y="3023"/>
                  </a:cubicBezTo>
                  <a:cubicBezTo>
                    <a:pt x="762" y="3149"/>
                    <a:pt x="856" y="3205"/>
                    <a:pt x="951" y="3205"/>
                  </a:cubicBezTo>
                  <a:cubicBezTo>
                    <a:pt x="1027" y="3205"/>
                    <a:pt x="1103" y="3170"/>
                    <a:pt x="1156" y="3106"/>
                  </a:cubicBezTo>
                  <a:cubicBezTo>
                    <a:pt x="1184" y="3116"/>
                    <a:pt x="1214" y="3120"/>
                    <a:pt x="1243" y="3120"/>
                  </a:cubicBezTo>
                  <a:cubicBezTo>
                    <a:pt x="1397" y="3120"/>
                    <a:pt x="1554" y="3002"/>
                    <a:pt x="1644" y="2892"/>
                  </a:cubicBezTo>
                  <a:cubicBezTo>
                    <a:pt x="1787" y="2749"/>
                    <a:pt x="1858" y="2571"/>
                    <a:pt x="1918" y="2368"/>
                  </a:cubicBezTo>
                  <a:cubicBezTo>
                    <a:pt x="2013" y="1928"/>
                    <a:pt x="2037" y="1440"/>
                    <a:pt x="1846" y="1023"/>
                  </a:cubicBezTo>
                  <a:cubicBezTo>
                    <a:pt x="1692" y="678"/>
                    <a:pt x="1441" y="344"/>
                    <a:pt x="1108" y="166"/>
                  </a:cubicBezTo>
                  <a:cubicBezTo>
                    <a:pt x="964" y="81"/>
                    <a:pt x="754" y="2"/>
                    <a:pt x="568" y="2"/>
                  </a:cubicBezTo>
                  <a:cubicBezTo>
                    <a:pt x="492" y="2"/>
                    <a:pt x="420" y="16"/>
                    <a:pt x="358" y="47"/>
                  </a:cubicBezTo>
                  <a:cubicBezTo>
                    <a:pt x="339" y="15"/>
                    <a:pt x="310"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rot="1220849">
              <a:off x="7795424" y="3791017"/>
              <a:ext cx="76817" cy="107584"/>
            </a:xfrm>
            <a:custGeom>
              <a:rect b="b" l="l" r="r" t="t"/>
              <a:pathLst>
                <a:path extrusionOk="0" h="3354" w="2395">
                  <a:moveTo>
                    <a:pt x="1522" y="0"/>
                  </a:moveTo>
                  <a:cubicBezTo>
                    <a:pt x="1503" y="0"/>
                    <a:pt x="1484" y="1"/>
                    <a:pt x="1465" y="1"/>
                  </a:cubicBezTo>
                  <a:cubicBezTo>
                    <a:pt x="1001" y="37"/>
                    <a:pt x="584" y="382"/>
                    <a:pt x="430" y="811"/>
                  </a:cubicBezTo>
                  <a:cubicBezTo>
                    <a:pt x="358" y="1014"/>
                    <a:pt x="310" y="1275"/>
                    <a:pt x="441" y="1466"/>
                  </a:cubicBezTo>
                  <a:cubicBezTo>
                    <a:pt x="596" y="1692"/>
                    <a:pt x="846" y="1656"/>
                    <a:pt x="1072" y="1752"/>
                  </a:cubicBezTo>
                  <a:cubicBezTo>
                    <a:pt x="1299" y="1835"/>
                    <a:pt x="1382" y="1966"/>
                    <a:pt x="1394" y="2204"/>
                  </a:cubicBezTo>
                  <a:cubicBezTo>
                    <a:pt x="1418" y="2371"/>
                    <a:pt x="1465" y="2621"/>
                    <a:pt x="1311" y="2740"/>
                  </a:cubicBezTo>
                  <a:cubicBezTo>
                    <a:pt x="1239" y="2799"/>
                    <a:pt x="1120" y="2823"/>
                    <a:pt x="1013" y="2835"/>
                  </a:cubicBezTo>
                  <a:cubicBezTo>
                    <a:pt x="950" y="2842"/>
                    <a:pt x="878" y="2862"/>
                    <a:pt x="810" y="2862"/>
                  </a:cubicBezTo>
                  <a:cubicBezTo>
                    <a:pt x="763" y="2862"/>
                    <a:pt x="718" y="2852"/>
                    <a:pt x="680" y="2823"/>
                  </a:cubicBezTo>
                  <a:cubicBezTo>
                    <a:pt x="525" y="2668"/>
                    <a:pt x="549" y="2418"/>
                    <a:pt x="430" y="2240"/>
                  </a:cubicBezTo>
                  <a:cubicBezTo>
                    <a:pt x="395" y="2184"/>
                    <a:pt x="348" y="2161"/>
                    <a:pt x="295" y="2161"/>
                  </a:cubicBezTo>
                  <a:cubicBezTo>
                    <a:pt x="258" y="2161"/>
                    <a:pt x="219" y="2173"/>
                    <a:pt x="180" y="2192"/>
                  </a:cubicBezTo>
                  <a:cubicBezTo>
                    <a:pt x="25" y="2264"/>
                    <a:pt x="1" y="2430"/>
                    <a:pt x="25" y="2585"/>
                  </a:cubicBezTo>
                  <a:cubicBezTo>
                    <a:pt x="72" y="2799"/>
                    <a:pt x="191" y="3061"/>
                    <a:pt x="370" y="3204"/>
                  </a:cubicBezTo>
                  <a:cubicBezTo>
                    <a:pt x="505" y="3317"/>
                    <a:pt x="664" y="3354"/>
                    <a:pt x="828" y="3354"/>
                  </a:cubicBezTo>
                  <a:cubicBezTo>
                    <a:pt x="925" y="3354"/>
                    <a:pt x="1023" y="3341"/>
                    <a:pt x="1120" y="3323"/>
                  </a:cubicBezTo>
                  <a:cubicBezTo>
                    <a:pt x="1370" y="3276"/>
                    <a:pt x="1608" y="3192"/>
                    <a:pt x="1751" y="2954"/>
                  </a:cubicBezTo>
                  <a:cubicBezTo>
                    <a:pt x="1894" y="2740"/>
                    <a:pt x="1894" y="2490"/>
                    <a:pt x="1870" y="2252"/>
                  </a:cubicBezTo>
                  <a:cubicBezTo>
                    <a:pt x="1858" y="2014"/>
                    <a:pt x="1811" y="1764"/>
                    <a:pt x="1656" y="1573"/>
                  </a:cubicBezTo>
                  <a:cubicBezTo>
                    <a:pt x="1477" y="1359"/>
                    <a:pt x="1203" y="1252"/>
                    <a:pt x="918" y="1216"/>
                  </a:cubicBezTo>
                  <a:cubicBezTo>
                    <a:pt x="906" y="1216"/>
                    <a:pt x="882" y="1192"/>
                    <a:pt x="858" y="1192"/>
                  </a:cubicBezTo>
                  <a:lnTo>
                    <a:pt x="846" y="1192"/>
                  </a:lnTo>
                  <a:lnTo>
                    <a:pt x="846" y="1109"/>
                  </a:lnTo>
                  <a:cubicBezTo>
                    <a:pt x="858" y="1002"/>
                    <a:pt x="906" y="894"/>
                    <a:pt x="965" y="811"/>
                  </a:cubicBezTo>
                  <a:cubicBezTo>
                    <a:pt x="1084" y="633"/>
                    <a:pt x="1275" y="502"/>
                    <a:pt x="1501" y="478"/>
                  </a:cubicBezTo>
                  <a:cubicBezTo>
                    <a:pt x="1518" y="476"/>
                    <a:pt x="1535" y="476"/>
                    <a:pt x="1551" y="476"/>
                  </a:cubicBezTo>
                  <a:cubicBezTo>
                    <a:pt x="1807" y="476"/>
                    <a:pt x="1961" y="646"/>
                    <a:pt x="2085" y="859"/>
                  </a:cubicBezTo>
                  <a:cubicBezTo>
                    <a:pt x="2099" y="887"/>
                    <a:pt x="2138" y="911"/>
                    <a:pt x="2177" y="911"/>
                  </a:cubicBezTo>
                  <a:cubicBezTo>
                    <a:pt x="2205" y="911"/>
                    <a:pt x="2232" y="900"/>
                    <a:pt x="2251" y="871"/>
                  </a:cubicBezTo>
                  <a:cubicBezTo>
                    <a:pt x="2394" y="704"/>
                    <a:pt x="2335" y="418"/>
                    <a:pt x="2192" y="275"/>
                  </a:cubicBezTo>
                  <a:cubicBezTo>
                    <a:pt x="2014" y="76"/>
                    <a:pt x="1775" y="0"/>
                    <a:pt x="1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rot="1220849">
              <a:off x="7845844" y="3838664"/>
              <a:ext cx="91314" cy="114352"/>
            </a:xfrm>
            <a:custGeom>
              <a:rect b="b" l="l" r="r" t="t"/>
              <a:pathLst>
                <a:path extrusionOk="0" h="3565" w="2847">
                  <a:moveTo>
                    <a:pt x="1501" y="0"/>
                  </a:moveTo>
                  <a:cubicBezTo>
                    <a:pt x="1480" y="0"/>
                    <a:pt x="1459" y="8"/>
                    <a:pt x="1441" y="26"/>
                  </a:cubicBezTo>
                  <a:cubicBezTo>
                    <a:pt x="1369" y="122"/>
                    <a:pt x="1298" y="181"/>
                    <a:pt x="1238" y="288"/>
                  </a:cubicBezTo>
                  <a:cubicBezTo>
                    <a:pt x="1167" y="383"/>
                    <a:pt x="1119" y="479"/>
                    <a:pt x="1072" y="586"/>
                  </a:cubicBezTo>
                  <a:cubicBezTo>
                    <a:pt x="964" y="788"/>
                    <a:pt x="845" y="1003"/>
                    <a:pt x="738" y="1217"/>
                  </a:cubicBezTo>
                  <a:cubicBezTo>
                    <a:pt x="536" y="1634"/>
                    <a:pt x="298" y="2038"/>
                    <a:pt x="60" y="2443"/>
                  </a:cubicBezTo>
                  <a:cubicBezTo>
                    <a:pt x="0" y="2550"/>
                    <a:pt x="72" y="2693"/>
                    <a:pt x="179" y="2753"/>
                  </a:cubicBezTo>
                  <a:cubicBezTo>
                    <a:pt x="208" y="2768"/>
                    <a:pt x="238" y="2774"/>
                    <a:pt x="267" y="2774"/>
                  </a:cubicBezTo>
                  <a:cubicBezTo>
                    <a:pt x="354" y="2774"/>
                    <a:pt x="435" y="2714"/>
                    <a:pt x="488" y="2634"/>
                  </a:cubicBezTo>
                  <a:cubicBezTo>
                    <a:pt x="655" y="2372"/>
                    <a:pt x="822" y="2086"/>
                    <a:pt x="964" y="1800"/>
                  </a:cubicBezTo>
                  <a:cubicBezTo>
                    <a:pt x="1048" y="1836"/>
                    <a:pt x="1131" y="1872"/>
                    <a:pt x="1215" y="1907"/>
                  </a:cubicBezTo>
                  <a:cubicBezTo>
                    <a:pt x="1322" y="1955"/>
                    <a:pt x="1417" y="1979"/>
                    <a:pt x="1512" y="2027"/>
                  </a:cubicBezTo>
                  <a:cubicBezTo>
                    <a:pt x="1572" y="2038"/>
                    <a:pt x="1619" y="2050"/>
                    <a:pt x="1679" y="2086"/>
                  </a:cubicBezTo>
                  <a:lnTo>
                    <a:pt x="1691" y="2086"/>
                  </a:lnTo>
                  <a:cubicBezTo>
                    <a:pt x="1607" y="2229"/>
                    <a:pt x="1536" y="2396"/>
                    <a:pt x="1441" y="2550"/>
                  </a:cubicBezTo>
                  <a:cubicBezTo>
                    <a:pt x="1322" y="2765"/>
                    <a:pt x="1143" y="3027"/>
                    <a:pt x="1107" y="3277"/>
                  </a:cubicBezTo>
                  <a:cubicBezTo>
                    <a:pt x="1089" y="3421"/>
                    <a:pt x="1221" y="3565"/>
                    <a:pt x="1364" y="3565"/>
                  </a:cubicBezTo>
                  <a:cubicBezTo>
                    <a:pt x="1410" y="3565"/>
                    <a:pt x="1457" y="3550"/>
                    <a:pt x="1500" y="3515"/>
                  </a:cubicBezTo>
                  <a:cubicBezTo>
                    <a:pt x="1703" y="3336"/>
                    <a:pt x="1810" y="3062"/>
                    <a:pt x="1929" y="2824"/>
                  </a:cubicBezTo>
                  <a:cubicBezTo>
                    <a:pt x="2048" y="2610"/>
                    <a:pt x="2167" y="2372"/>
                    <a:pt x="2286" y="2146"/>
                  </a:cubicBezTo>
                  <a:cubicBezTo>
                    <a:pt x="2405" y="1919"/>
                    <a:pt x="2524" y="1681"/>
                    <a:pt x="2631" y="1455"/>
                  </a:cubicBezTo>
                  <a:cubicBezTo>
                    <a:pt x="2691" y="1336"/>
                    <a:pt x="2739" y="1217"/>
                    <a:pt x="2774" y="1086"/>
                  </a:cubicBezTo>
                  <a:cubicBezTo>
                    <a:pt x="2798" y="955"/>
                    <a:pt x="2798" y="836"/>
                    <a:pt x="2822" y="705"/>
                  </a:cubicBezTo>
                  <a:cubicBezTo>
                    <a:pt x="2847" y="630"/>
                    <a:pt x="2779" y="579"/>
                    <a:pt x="2711" y="579"/>
                  </a:cubicBezTo>
                  <a:cubicBezTo>
                    <a:pt x="2682" y="579"/>
                    <a:pt x="2653" y="588"/>
                    <a:pt x="2631" y="610"/>
                  </a:cubicBezTo>
                  <a:cubicBezTo>
                    <a:pt x="2548" y="717"/>
                    <a:pt x="2441" y="788"/>
                    <a:pt x="2346" y="895"/>
                  </a:cubicBezTo>
                  <a:cubicBezTo>
                    <a:pt x="2262" y="1003"/>
                    <a:pt x="2203" y="1122"/>
                    <a:pt x="2131" y="1241"/>
                  </a:cubicBezTo>
                  <a:cubicBezTo>
                    <a:pt x="2036" y="1372"/>
                    <a:pt x="1965" y="1503"/>
                    <a:pt x="1893" y="1657"/>
                  </a:cubicBezTo>
                  <a:cubicBezTo>
                    <a:pt x="1798" y="1622"/>
                    <a:pt x="1715" y="1610"/>
                    <a:pt x="1631" y="1574"/>
                  </a:cubicBezTo>
                  <a:lnTo>
                    <a:pt x="1322" y="1491"/>
                  </a:lnTo>
                  <a:cubicBezTo>
                    <a:pt x="1250" y="1479"/>
                    <a:pt x="1191" y="1443"/>
                    <a:pt x="1131" y="1431"/>
                  </a:cubicBezTo>
                  <a:cubicBezTo>
                    <a:pt x="1131" y="1431"/>
                    <a:pt x="1131" y="1419"/>
                    <a:pt x="1143" y="1419"/>
                  </a:cubicBezTo>
                  <a:cubicBezTo>
                    <a:pt x="1250" y="1205"/>
                    <a:pt x="1334" y="1003"/>
                    <a:pt x="1429" y="788"/>
                  </a:cubicBezTo>
                  <a:cubicBezTo>
                    <a:pt x="1476" y="681"/>
                    <a:pt x="1512" y="586"/>
                    <a:pt x="1548" y="467"/>
                  </a:cubicBezTo>
                  <a:cubicBezTo>
                    <a:pt x="1572" y="348"/>
                    <a:pt x="1572" y="229"/>
                    <a:pt x="1596" y="110"/>
                  </a:cubicBezTo>
                  <a:cubicBezTo>
                    <a:pt x="1596" y="43"/>
                    <a:pt x="1549" y="0"/>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rot="1220849">
              <a:off x="7904823" y="3897694"/>
              <a:ext cx="77170" cy="103863"/>
            </a:xfrm>
            <a:custGeom>
              <a:rect b="b" l="l" r="r" t="t"/>
              <a:pathLst>
                <a:path extrusionOk="0" h="3238" w="2406">
                  <a:moveTo>
                    <a:pt x="1563" y="713"/>
                  </a:moveTo>
                  <a:cubicBezTo>
                    <a:pt x="1859" y="713"/>
                    <a:pt x="1822" y="1194"/>
                    <a:pt x="1751" y="1449"/>
                  </a:cubicBezTo>
                  <a:cubicBezTo>
                    <a:pt x="1751" y="1461"/>
                    <a:pt x="1751" y="1485"/>
                    <a:pt x="1739" y="1496"/>
                  </a:cubicBezTo>
                  <a:cubicBezTo>
                    <a:pt x="1608" y="1985"/>
                    <a:pt x="1275" y="2342"/>
                    <a:pt x="846" y="2616"/>
                  </a:cubicBezTo>
                  <a:cubicBezTo>
                    <a:pt x="800" y="2644"/>
                    <a:pt x="716" y="2686"/>
                    <a:pt x="654" y="2686"/>
                  </a:cubicBezTo>
                  <a:cubicBezTo>
                    <a:pt x="637" y="2686"/>
                    <a:pt x="621" y="2683"/>
                    <a:pt x="608" y="2675"/>
                  </a:cubicBezTo>
                  <a:cubicBezTo>
                    <a:pt x="560" y="2639"/>
                    <a:pt x="560" y="2509"/>
                    <a:pt x="560" y="2437"/>
                  </a:cubicBezTo>
                  <a:cubicBezTo>
                    <a:pt x="584" y="2163"/>
                    <a:pt x="656" y="1901"/>
                    <a:pt x="763" y="1651"/>
                  </a:cubicBezTo>
                  <a:cubicBezTo>
                    <a:pt x="858" y="1413"/>
                    <a:pt x="1144" y="877"/>
                    <a:pt x="1382" y="758"/>
                  </a:cubicBezTo>
                  <a:cubicBezTo>
                    <a:pt x="1453" y="727"/>
                    <a:pt x="1512" y="713"/>
                    <a:pt x="1563" y="713"/>
                  </a:cubicBezTo>
                  <a:close/>
                  <a:moveTo>
                    <a:pt x="1691" y="1"/>
                  </a:moveTo>
                  <a:cubicBezTo>
                    <a:pt x="1508" y="1"/>
                    <a:pt x="1327" y="63"/>
                    <a:pt x="1215" y="199"/>
                  </a:cubicBezTo>
                  <a:cubicBezTo>
                    <a:pt x="1191" y="211"/>
                    <a:pt x="1156" y="246"/>
                    <a:pt x="1132" y="270"/>
                  </a:cubicBezTo>
                  <a:cubicBezTo>
                    <a:pt x="906" y="449"/>
                    <a:pt x="739" y="651"/>
                    <a:pt x="584" y="865"/>
                  </a:cubicBezTo>
                  <a:cubicBezTo>
                    <a:pt x="287" y="1318"/>
                    <a:pt x="84" y="1842"/>
                    <a:pt x="25" y="2378"/>
                  </a:cubicBezTo>
                  <a:cubicBezTo>
                    <a:pt x="1" y="2628"/>
                    <a:pt x="60" y="2913"/>
                    <a:pt x="251" y="3092"/>
                  </a:cubicBezTo>
                  <a:cubicBezTo>
                    <a:pt x="370" y="3193"/>
                    <a:pt x="516" y="3238"/>
                    <a:pt x="665" y="3238"/>
                  </a:cubicBezTo>
                  <a:cubicBezTo>
                    <a:pt x="813" y="3238"/>
                    <a:pt x="965" y="3193"/>
                    <a:pt x="1096" y="3116"/>
                  </a:cubicBezTo>
                  <a:cubicBezTo>
                    <a:pt x="1334" y="2985"/>
                    <a:pt x="1561" y="2794"/>
                    <a:pt x="1751" y="2592"/>
                  </a:cubicBezTo>
                  <a:cubicBezTo>
                    <a:pt x="1977" y="2389"/>
                    <a:pt x="2144" y="2151"/>
                    <a:pt x="2263" y="1866"/>
                  </a:cubicBezTo>
                  <a:cubicBezTo>
                    <a:pt x="2370" y="1580"/>
                    <a:pt x="2406" y="1282"/>
                    <a:pt x="2394" y="973"/>
                  </a:cubicBezTo>
                  <a:cubicBezTo>
                    <a:pt x="2382" y="675"/>
                    <a:pt x="2382" y="365"/>
                    <a:pt x="2144" y="151"/>
                  </a:cubicBezTo>
                  <a:cubicBezTo>
                    <a:pt x="2029" y="54"/>
                    <a:pt x="1860" y="1"/>
                    <a:pt x="1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rot="1220849">
              <a:off x="7924790" y="3970188"/>
              <a:ext cx="106197" cy="80543"/>
            </a:xfrm>
            <a:custGeom>
              <a:rect b="b" l="l" r="r" t="t"/>
              <a:pathLst>
                <a:path extrusionOk="0" h="2511" w="3311">
                  <a:moveTo>
                    <a:pt x="2144" y="1"/>
                  </a:moveTo>
                  <a:cubicBezTo>
                    <a:pt x="2108" y="1"/>
                    <a:pt x="2068" y="10"/>
                    <a:pt x="2024" y="26"/>
                  </a:cubicBezTo>
                  <a:cubicBezTo>
                    <a:pt x="1953" y="50"/>
                    <a:pt x="1893" y="145"/>
                    <a:pt x="1905" y="217"/>
                  </a:cubicBezTo>
                  <a:cubicBezTo>
                    <a:pt x="1905" y="276"/>
                    <a:pt x="1929" y="324"/>
                    <a:pt x="1953" y="383"/>
                  </a:cubicBezTo>
                  <a:cubicBezTo>
                    <a:pt x="1965" y="407"/>
                    <a:pt x="1989" y="431"/>
                    <a:pt x="2000" y="455"/>
                  </a:cubicBezTo>
                  <a:cubicBezTo>
                    <a:pt x="2048" y="526"/>
                    <a:pt x="2072" y="586"/>
                    <a:pt x="2120" y="669"/>
                  </a:cubicBezTo>
                  <a:lnTo>
                    <a:pt x="2251" y="848"/>
                  </a:lnTo>
                  <a:cubicBezTo>
                    <a:pt x="2227" y="860"/>
                    <a:pt x="2191" y="871"/>
                    <a:pt x="2179" y="883"/>
                  </a:cubicBezTo>
                  <a:cubicBezTo>
                    <a:pt x="1953" y="1002"/>
                    <a:pt x="1715" y="1122"/>
                    <a:pt x="1489" y="1264"/>
                  </a:cubicBezTo>
                  <a:cubicBezTo>
                    <a:pt x="1274" y="1372"/>
                    <a:pt x="1048" y="1514"/>
                    <a:pt x="822" y="1633"/>
                  </a:cubicBezTo>
                  <a:cubicBezTo>
                    <a:pt x="584" y="1764"/>
                    <a:pt x="334" y="1895"/>
                    <a:pt x="107" y="2062"/>
                  </a:cubicBezTo>
                  <a:cubicBezTo>
                    <a:pt x="0" y="2134"/>
                    <a:pt x="0" y="2312"/>
                    <a:pt x="84" y="2407"/>
                  </a:cubicBezTo>
                  <a:cubicBezTo>
                    <a:pt x="129" y="2476"/>
                    <a:pt x="200" y="2511"/>
                    <a:pt x="276" y="2511"/>
                  </a:cubicBezTo>
                  <a:cubicBezTo>
                    <a:pt x="318" y="2511"/>
                    <a:pt x="363" y="2500"/>
                    <a:pt x="405" y="2479"/>
                  </a:cubicBezTo>
                  <a:cubicBezTo>
                    <a:pt x="631" y="2372"/>
                    <a:pt x="834" y="2229"/>
                    <a:pt x="1048" y="2110"/>
                  </a:cubicBezTo>
                  <a:cubicBezTo>
                    <a:pt x="1250" y="1991"/>
                    <a:pt x="1477" y="1848"/>
                    <a:pt x="1691" y="1729"/>
                  </a:cubicBezTo>
                  <a:cubicBezTo>
                    <a:pt x="1893" y="1622"/>
                    <a:pt x="2108" y="1479"/>
                    <a:pt x="2310" y="1360"/>
                  </a:cubicBezTo>
                  <a:cubicBezTo>
                    <a:pt x="2381" y="1324"/>
                    <a:pt x="2477" y="1276"/>
                    <a:pt x="2560" y="1217"/>
                  </a:cubicBezTo>
                  <a:lnTo>
                    <a:pt x="2584" y="1229"/>
                  </a:lnTo>
                  <a:cubicBezTo>
                    <a:pt x="2679" y="1336"/>
                    <a:pt x="2798" y="1479"/>
                    <a:pt x="2953" y="1526"/>
                  </a:cubicBezTo>
                  <a:cubicBezTo>
                    <a:pt x="2979" y="1538"/>
                    <a:pt x="3006" y="1543"/>
                    <a:pt x="3033" y="1543"/>
                  </a:cubicBezTo>
                  <a:cubicBezTo>
                    <a:pt x="3116" y="1543"/>
                    <a:pt x="3197" y="1494"/>
                    <a:pt x="3251" y="1431"/>
                  </a:cubicBezTo>
                  <a:cubicBezTo>
                    <a:pt x="3310" y="1360"/>
                    <a:pt x="3310" y="1241"/>
                    <a:pt x="3263" y="1145"/>
                  </a:cubicBezTo>
                  <a:cubicBezTo>
                    <a:pt x="3239" y="1062"/>
                    <a:pt x="3179" y="1026"/>
                    <a:pt x="3120" y="967"/>
                  </a:cubicBezTo>
                  <a:lnTo>
                    <a:pt x="3001" y="848"/>
                  </a:lnTo>
                  <a:cubicBezTo>
                    <a:pt x="2917" y="764"/>
                    <a:pt x="2834" y="681"/>
                    <a:pt x="2762" y="586"/>
                  </a:cubicBezTo>
                  <a:lnTo>
                    <a:pt x="2536" y="324"/>
                  </a:lnTo>
                  <a:cubicBezTo>
                    <a:pt x="2489" y="276"/>
                    <a:pt x="2465" y="229"/>
                    <a:pt x="2417" y="193"/>
                  </a:cubicBezTo>
                  <a:cubicBezTo>
                    <a:pt x="2370" y="145"/>
                    <a:pt x="2322" y="74"/>
                    <a:pt x="2262" y="38"/>
                  </a:cubicBezTo>
                  <a:cubicBezTo>
                    <a:pt x="2224" y="13"/>
                    <a:pt x="2186" y="1"/>
                    <a:pt x="2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rot="1220849">
              <a:off x="7695510" y="3644244"/>
              <a:ext cx="38617" cy="94080"/>
            </a:xfrm>
            <a:custGeom>
              <a:rect b="b" l="l" r="r" t="t"/>
              <a:pathLst>
                <a:path extrusionOk="0" h="2933" w="1204">
                  <a:moveTo>
                    <a:pt x="906" y="0"/>
                  </a:moveTo>
                  <a:cubicBezTo>
                    <a:pt x="846" y="0"/>
                    <a:pt x="798" y="36"/>
                    <a:pt x="751" y="60"/>
                  </a:cubicBezTo>
                  <a:cubicBezTo>
                    <a:pt x="691" y="107"/>
                    <a:pt x="679" y="191"/>
                    <a:pt x="691" y="274"/>
                  </a:cubicBezTo>
                  <a:cubicBezTo>
                    <a:pt x="703" y="310"/>
                    <a:pt x="727" y="369"/>
                    <a:pt x="727" y="417"/>
                  </a:cubicBezTo>
                  <a:cubicBezTo>
                    <a:pt x="727" y="452"/>
                    <a:pt x="739" y="476"/>
                    <a:pt x="739" y="512"/>
                  </a:cubicBezTo>
                  <a:lnTo>
                    <a:pt x="739" y="524"/>
                  </a:lnTo>
                  <a:lnTo>
                    <a:pt x="739" y="536"/>
                  </a:lnTo>
                  <a:cubicBezTo>
                    <a:pt x="751" y="643"/>
                    <a:pt x="751" y="750"/>
                    <a:pt x="739" y="845"/>
                  </a:cubicBezTo>
                  <a:lnTo>
                    <a:pt x="739" y="905"/>
                  </a:lnTo>
                  <a:cubicBezTo>
                    <a:pt x="739" y="905"/>
                    <a:pt x="739" y="953"/>
                    <a:pt x="727" y="953"/>
                  </a:cubicBezTo>
                  <a:cubicBezTo>
                    <a:pt x="727" y="1000"/>
                    <a:pt x="715" y="1024"/>
                    <a:pt x="691" y="1072"/>
                  </a:cubicBezTo>
                  <a:cubicBezTo>
                    <a:pt x="691" y="1072"/>
                    <a:pt x="679" y="1119"/>
                    <a:pt x="667" y="1119"/>
                  </a:cubicBezTo>
                  <a:cubicBezTo>
                    <a:pt x="667" y="1119"/>
                    <a:pt x="667" y="1131"/>
                    <a:pt x="656" y="1131"/>
                  </a:cubicBezTo>
                  <a:lnTo>
                    <a:pt x="620" y="1167"/>
                  </a:lnTo>
                  <a:lnTo>
                    <a:pt x="608" y="1179"/>
                  </a:lnTo>
                  <a:lnTo>
                    <a:pt x="560" y="1179"/>
                  </a:lnTo>
                  <a:cubicBezTo>
                    <a:pt x="560" y="1179"/>
                    <a:pt x="537" y="1167"/>
                    <a:pt x="537" y="1143"/>
                  </a:cubicBezTo>
                  <a:lnTo>
                    <a:pt x="513" y="1131"/>
                  </a:lnTo>
                  <a:cubicBezTo>
                    <a:pt x="501" y="1119"/>
                    <a:pt x="501" y="1095"/>
                    <a:pt x="489" y="1083"/>
                  </a:cubicBezTo>
                  <a:cubicBezTo>
                    <a:pt x="489" y="1083"/>
                    <a:pt x="477" y="1048"/>
                    <a:pt x="477" y="1024"/>
                  </a:cubicBezTo>
                  <a:cubicBezTo>
                    <a:pt x="477" y="1012"/>
                    <a:pt x="453" y="988"/>
                    <a:pt x="453" y="964"/>
                  </a:cubicBezTo>
                  <a:cubicBezTo>
                    <a:pt x="441" y="929"/>
                    <a:pt x="441" y="869"/>
                    <a:pt x="429" y="822"/>
                  </a:cubicBezTo>
                  <a:lnTo>
                    <a:pt x="429" y="774"/>
                  </a:lnTo>
                  <a:lnTo>
                    <a:pt x="429" y="762"/>
                  </a:lnTo>
                  <a:lnTo>
                    <a:pt x="429" y="750"/>
                  </a:lnTo>
                  <a:lnTo>
                    <a:pt x="429" y="702"/>
                  </a:lnTo>
                  <a:cubicBezTo>
                    <a:pt x="417" y="607"/>
                    <a:pt x="429" y="512"/>
                    <a:pt x="382" y="429"/>
                  </a:cubicBezTo>
                  <a:cubicBezTo>
                    <a:pt x="382" y="405"/>
                    <a:pt x="382" y="369"/>
                    <a:pt x="358" y="345"/>
                  </a:cubicBezTo>
                  <a:cubicBezTo>
                    <a:pt x="322" y="298"/>
                    <a:pt x="275" y="286"/>
                    <a:pt x="215" y="286"/>
                  </a:cubicBezTo>
                  <a:cubicBezTo>
                    <a:pt x="191" y="286"/>
                    <a:pt x="156" y="298"/>
                    <a:pt x="144" y="333"/>
                  </a:cubicBezTo>
                  <a:lnTo>
                    <a:pt x="132" y="345"/>
                  </a:lnTo>
                  <a:lnTo>
                    <a:pt x="120" y="357"/>
                  </a:lnTo>
                  <a:cubicBezTo>
                    <a:pt x="60" y="417"/>
                    <a:pt x="13" y="488"/>
                    <a:pt x="13" y="583"/>
                  </a:cubicBezTo>
                  <a:cubicBezTo>
                    <a:pt x="1" y="667"/>
                    <a:pt x="13" y="774"/>
                    <a:pt x="25" y="869"/>
                  </a:cubicBezTo>
                  <a:cubicBezTo>
                    <a:pt x="60" y="1083"/>
                    <a:pt x="84" y="1322"/>
                    <a:pt x="263" y="1488"/>
                  </a:cubicBezTo>
                  <a:cubicBezTo>
                    <a:pt x="334" y="1548"/>
                    <a:pt x="417" y="1595"/>
                    <a:pt x="501" y="1619"/>
                  </a:cubicBezTo>
                  <a:lnTo>
                    <a:pt x="501" y="1715"/>
                  </a:lnTo>
                  <a:cubicBezTo>
                    <a:pt x="489" y="1845"/>
                    <a:pt x="489" y="1965"/>
                    <a:pt x="489" y="2096"/>
                  </a:cubicBezTo>
                  <a:cubicBezTo>
                    <a:pt x="489" y="2238"/>
                    <a:pt x="501" y="2357"/>
                    <a:pt x="501" y="2488"/>
                  </a:cubicBezTo>
                  <a:cubicBezTo>
                    <a:pt x="513" y="2572"/>
                    <a:pt x="501" y="2679"/>
                    <a:pt x="560" y="2774"/>
                  </a:cubicBezTo>
                  <a:cubicBezTo>
                    <a:pt x="614" y="2849"/>
                    <a:pt x="705" y="2933"/>
                    <a:pt x="800" y="2933"/>
                  </a:cubicBezTo>
                  <a:cubicBezTo>
                    <a:pt x="811" y="2933"/>
                    <a:pt x="823" y="2931"/>
                    <a:pt x="834" y="2929"/>
                  </a:cubicBezTo>
                  <a:cubicBezTo>
                    <a:pt x="965" y="2917"/>
                    <a:pt x="1084" y="2834"/>
                    <a:pt x="1084" y="2679"/>
                  </a:cubicBezTo>
                  <a:cubicBezTo>
                    <a:pt x="1084" y="2655"/>
                    <a:pt x="1084" y="2619"/>
                    <a:pt x="1072" y="2607"/>
                  </a:cubicBezTo>
                  <a:lnTo>
                    <a:pt x="1072" y="2572"/>
                  </a:lnTo>
                  <a:cubicBezTo>
                    <a:pt x="1072" y="2560"/>
                    <a:pt x="1072" y="2536"/>
                    <a:pt x="1048" y="2512"/>
                  </a:cubicBezTo>
                  <a:cubicBezTo>
                    <a:pt x="1037" y="2453"/>
                    <a:pt x="1037" y="2393"/>
                    <a:pt x="1025" y="2334"/>
                  </a:cubicBezTo>
                  <a:cubicBezTo>
                    <a:pt x="1013" y="2215"/>
                    <a:pt x="977" y="2096"/>
                    <a:pt x="953" y="1976"/>
                  </a:cubicBezTo>
                  <a:cubicBezTo>
                    <a:pt x="918" y="1857"/>
                    <a:pt x="894" y="1762"/>
                    <a:pt x="858" y="1643"/>
                  </a:cubicBezTo>
                  <a:cubicBezTo>
                    <a:pt x="858" y="1619"/>
                    <a:pt x="846" y="1595"/>
                    <a:pt x="846" y="1584"/>
                  </a:cubicBezTo>
                  <a:cubicBezTo>
                    <a:pt x="870" y="1560"/>
                    <a:pt x="894" y="1548"/>
                    <a:pt x="918" y="1536"/>
                  </a:cubicBezTo>
                  <a:cubicBezTo>
                    <a:pt x="1108" y="1357"/>
                    <a:pt x="1156" y="1119"/>
                    <a:pt x="1191" y="893"/>
                  </a:cubicBezTo>
                  <a:cubicBezTo>
                    <a:pt x="1203" y="774"/>
                    <a:pt x="1203" y="667"/>
                    <a:pt x="1191" y="548"/>
                  </a:cubicBezTo>
                  <a:cubicBezTo>
                    <a:pt x="1168" y="429"/>
                    <a:pt x="1156" y="286"/>
                    <a:pt x="1108" y="167"/>
                  </a:cubicBezTo>
                  <a:cubicBezTo>
                    <a:pt x="1084" y="71"/>
                    <a:pt x="1013" y="12"/>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rot="1220849">
              <a:off x="7806201" y="3683999"/>
              <a:ext cx="46251" cy="82404"/>
            </a:xfrm>
            <a:custGeom>
              <a:rect b="b" l="l" r="r" t="t"/>
              <a:pathLst>
                <a:path extrusionOk="0" h="2569" w="1442">
                  <a:moveTo>
                    <a:pt x="1140" y="0"/>
                  </a:moveTo>
                  <a:cubicBezTo>
                    <a:pt x="1090" y="0"/>
                    <a:pt x="1045" y="19"/>
                    <a:pt x="1001" y="56"/>
                  </a:cubicBezTo>
                  <a:cubicBezTo>
                    <a:pt x="846" y="175"/>
                    <a:pt x="929" y="473"/>
                    <a:pt x="929" y="651"/>
                  </a:cubicBezTo>
                  <a:cubicBezTo>
                    <a:pt x="929" y="842"/>
                    <a:pt x="929" y="1021"/>
                    <a:pt x="905" y="1211"/>
                  </a:cubicBezTo>
                  <a:cubicBezTo>
                    <a:pt x="893" y="1378"/>
                    <a:pt x="881" y="1544"/>
                    <a:pt x="822" y="1711"/>
                  </a:cubicBezTo>
                  <a:cubicBezTo>
                    <a:pt x="810" y="1735"/>
                    <a:pt x="703" y="2033"/>
                    <a:pt x="643" y="2092"/>
                  </a:cubicBezTo>
                  <a:cubicBezTo>
                    <a:pt x="634" y="2083"/>
                    <a:pt x="618" y="2060"/>
                    <a:pt x="622" y="2060"/>
                  </a:cubicBezTo>
                  <a:lnTo>
                    <a:pt x="622" y="2060"/>
                  </a:lnTo>
                  <a:cubicBezTo>
                    <a:pt x="623" y="2060"/>
                    <a:pt x="626" y="2063"/>
                    <a:pt x="631" y="2068"/>
                  </a:cubicBezTo>
                  <a:cubicBezTo>
                    <a:pt x="596" y="2009"/>
                    <a:pt x="572" y="1949"/>
                    <a:pt x="548" y="1866"/>
                  </a:cubicBezTo>
                  <a:cubicBezTo>
                    <a:pt x="512" y="1711"/>
                    <a:pt x="512" y="1532"/>
                    <a:pt x="477" y="1354"/>
                  </a:cubicBezTo>
                  <a:cubicBezTo>
                    <a:pt x="429" y="961"/>
                    <a:pt x="429" y="556"/>
                    <a:pt x="393" y="175"/>
                  </a:cubicBezTo>
                  <a:cubicBezTo>
                    <a:pt x="370" y="104"/>
                    <a:pt x="334" y="20"/>
                    <a:pt x="250" y="8"/>
                  </a:cubicBezTo>
                  <a:cubicBezTo>
                    <a:pt x="243" y="7"/>
                    <a:pt x="236" y="7"/>
                    <a:pt x="228" y="7"/>
                  </a:cubicBezTo>
                  <a:cubicBezTo>
                    <a:pt x="163" y="7"/>
                    <a:pt x="93" y="53"/>
                    <a:pt x="72" y="128"/>
                  </a:cubicBezTo>
                  <a:cubicBezTo>
                    <a:pt x="0" y="497"/>
                    <a:pt x="0" y="890"/>
                    <a:pt x="12" y="1271"/>
                  </a:cubicBezTo>
                  <a:cubicBezTo>
                    <a:pt x="36" y="1473"/>
                    <a:pt x="48" y="1663"/>
                    <a:pt x="72" y="1854"/>
                  </a:cubicBezTo>
                  <a:cubicBezTo>
                    <a:pt x="108" y="2009"/>
                    <a:pt x="131" y="2164"/>
                    <a:pt x="227" y="2306"/>
                  </a:cubicBezTo>
                  <a:cubicBezTo>
                    <a:pt x="334" y="2449"/>
                    <a:pt x="477" y="2568"/>
                    <a:pt x="655" y="2568"/>
                  </a:cubicBezTo>
                  <a:cubicBezTo>
                    <a:pt x="846" y="2568"/>
                    <a:pt x="1001" y="2437"/>
                    <a:pt x="1108" y="2271"/>
                  </a:cubicBezTo>
                  <a:cubicBezTo>
                    <a:pt x="1298" y="1973"/>
                    <a:pt x="1358" y="1604"/>
                    <a:pt x="1405" y="1259"/>
                  </a:cubicBezTo>
                  <a:cubicBezTo>
                    <a:pt x="1417" y="1068"/>
                    <a:pt x="1417" y="854"/>
                    <a:pt x="1417" y="663"/>
                  </a:cubicBezTo>
                  <a:cubicBezTo>
                    <a:pt x="1405" y="473"/>
                    <a:pt x="1441" y="139"/>
                    <a:pt x="1239" y="20"/>
                  </a:cubicBezTo>
                  <a:cubicBezTo>
                    <a:pt x="1203" y="7"/>
                    <a:pt x="1171" y="0"/>
                    <a:pt x="1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rot="1220849">
              <a:off x="7553412" y="3668753"/>
              <a:ext cx="126628" cy="70407"/>
            </a:xfrm>
            <a:custGeom>
              <a:rect b="b" l="l" r="r" t="t"/>
              <a:pathLst>
                <a:path extrusionOk="0" h="2195" w="3948">
                  <a:moveTo>
                    <a:pt x="3623" y="1"/>
                  </a:moveTo>
                  <a:cubicBezTo>
                    <a:pt x="3364" y="1"/>
                    <a:pt x="3070" y="113"/>
                    <a:pt x="2853" y="173"/>
                  </a:cubicBezTo>
                  <a:cubicBezTo>
                    <a:pt x="2460" y="293"/>
                    <a:pt x="2102" y="459"/>
                    <a:pt x="1745" y="638"/>
                  </a:cubicBezTo>
                  <a:cubicBezTo>
                    <a:pt x="1400" y="816"/>
                    <a:pt x="1067" y="1031"/>
                    <a:pt x="769" y="1245"/>
                  </a:cubicBezTo>
                  <a:cubicBezTo>
                    <a:pt x="626" y="1352"/>
                    <a:pt x="436" y="1507"/>
                    <a:pt x="352" y="1650"/>
                  </a:cubicBezTo>
                  <a:cubicBezTo>
                    <a:pt x="257" y="1781"/>
                    <a:pt x="126" y="1924"/>
                    <a:pt x="31" y="2067"/>
                  </a:cubicBezTo>
                  <a:cubicBezTo>
                    <a:pt x="1" y="2126"/>
                    <a:pt x="54" y="2194"/>
                    <a:pt x="114" y="2194"/>
                  </a:cubicBezTo>
                  <a:cubicBezTo>
                    <a:pt x="126" y="2194"/>
                    <a:pt x="138" y="2192"/>
                    <a:pt x="150" y="2186"/>
                  </a:cubicBezTo>
                  <a:cubicBezTo>
                    <a:pt x="317" y="2114"/>
                    <a:pt x="483" y="2019"/>
                    <a:pt x="626" y="1936"/>
                  </a:cubicBezTo>
                  <a:cubicBezTo>
                    <a:pt x="793" y="1840"/>
                    <a:pt x="959" y="1757"/>
                    <a:pt x="1102" y="1650"/>
                  </a:cubicBezTo>
                  <a:cubicBezTo>
                    <a:pt x="1424" y="1459"/>
                    <a:pt x="1733" y="1257"/>
                    <a:pt x="2055" y="1090"/>
                  </a:cubicBezTo>
                  <a:cubicBezTo>
                    <a:pt x="2376" y="924"/>
                    <a:pt x="2698" y="769"/>
                    <a:pt x="3031" y="638"/>
                  </a:cubicBezTo>
                  <a:cubicBezTo>
                    <a:pt x="3186" y="566"/>
                    <a:pt x="3365" y="507"/>
                    <a:pt x="3543" y="435"/>
                  </a:cubicBezTo>
                  <a:cubicBezTo>
                    <a:pt x="3710" y="376"/>
                    <a:pt x="3841" y="316"/>
                    <a:pt x="3948" y="162"/>
                  </a:cubicBezTo>
                  <a:cubicBezTo>
                    <a:pt x="3948" y="138"/>
                    <a:pt x="3936" y="78"/>
                    <a:pt x="3888" y="54"/>
                  </a:cubicBezTo>
                  <a:cubicBezTo>
                    <a:pt x="3808" y="16"/>
                    <a:pt x="3718" y="1"/>
                    <a:pt x="3623" y="1"/>
                  </a:cubicBez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rot="1220849">
              <a:off x="7901852" y="3786478"/>
              <a:ext cx="129867" cy="68419"/>
            </a:xfrm>
            <a:custGeom>
              <a:rect b="b" l="l" r="r" t="t"/>
              <a:pathLst>
                <a:path extrusionOk="0" h="2133" w="4049">
                  <a:moveTo>
                    <a:pt x="467" y="0"/>
                  </a:moveTo>
                  <a:cubicBezTo>
                    <a:pt x="383" y="0"/>
                    <a:pt x="299" y="4"/>
                    <a:pt x="215" y="13"/>
                  </a:cubicBezTo>
                  <a:cubicBezTo>
                    <a:pt x="96" y="25"/>
                    <a:pt x="1" y="204"/>
                    <a:pt x="132" y="264"/>
                  </a:cubicBezTo>
                  <a:cubicBezTo>
                    <a:pt x="811" y="549"/>
                    <a:pt x="1501" y="728"/>
                    <a:pt x="2144" y="1061"/>
                  </a:cubicBezTo>
                  <a:cubicBezTo>
                    <a:pt x="2454" y="1228"/>
                    <a:pt x="2775" y="1418"/>
                    <a:pt x="3049" y="1633"/>
                  </a:cubicBezTo>
                  <a:cubicBezTo>
                    <a:pt x="3204" y="1740"/>
                    <a:pt x="3335" y="1847"/>
                    <a:pt x="3489" y="1966"/>
                  </a:cubicBezTo>
                  <a:cubicBezTo>
                    <a:pt x="3632" y="2085"/>
                    <a:pt x="3763" y="2133"/>
                    <a:pt x="3966" y="2133"/>
                  </a:cubicBezTo>
                  <a:cubicBezTo>
                    <a:pt x="4001" y="2133"/>
                    <a:pt x="4049" y="2109"/>
                    <a:pt x="4037" y="2061"/>
                  </a:cubicBezTo>
                  <a:cubicBezTo>
                    <a:pt x="4049" y="1871"/>
                    <a:pt x="4001" y="1740"/>
                    <a:pt x="3870" y="1585"/>
                  </a:cubicBezTo>
                  <a:cubicBezTo>
                    <a:pt x="3739" y="1442"/>
                    <a:pt x="3561" y="1323"/>
                    <a:pt x="3406" y="1204"/>
                  </a:cubicBezTo>
                  <a:cubicBezTo>
                    <a:pt x="3097" y="978"/>
                    <a:pt x="2775" y="764"/>
                    <a:pt x="2430" y="585"/>
                  </a:cubicBezTo>
                  <a:cubicBezTo>
                    <a:pt x="1814" y="288"/>
                    <a:pt x="1151" y="0"/>
                    <a:pt x="467" y="0"/>
                  </a:cubicBez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rot="1220849">
              <a:off x="7747238" y="3659121"/>
              <a:ext cx="51992" cy="86445"/>
            </a:xfrm>
            <a:custGeom>
              <a:rect b="b" l="l" r="r" t="t"/>
              <a:pathLst>
                <a:path extrusionOk="0" h="2695" w="1621">
                  <a:moveTo>
                    <a:pt x="730" y="515"/>
                  </a:moveTo>
                  <a:cubicBezTo>
                    <a:pt x="781" y="515"/>
                    <a:pt x="830" y="540"/>
                    <a:pt x="858" y="596"/>
                  </a:cubicBezTo>
                  <a:cubicBezTo>
                    <a:pt x="953" y="798"/>
                    <a:pt x="1013" y="1024"/>
                    <a:pt x="1025" y="1263"/>
                  </a:cubicBezTo>
                  <a:cubicBezTo>
                    <a:pt x="1037" y="1477"/>
                    <a:pt x="1013" y="1715"/>
                    <a:pt x="906" y="1906"/>
                  </a:cubicBezTo>
                  <a:cubicBezTo>
                    <a:pt x="879" y="1946"/>
                    <a:pt x="840" y="1967"/>
                    <a:pt x="801" y="1967"/>
                  </a:cubicBezTo>
                  <a:cubicBezTo>
                    <a:pt x="771" y="1967"/>
                    <a:pt x="741" y="1955"/>
                    <a:pt x="715" y="1929"/>
                  </a:cubicBezTo>
                  <a:cubicBezTo>
                    <a:pt x="703" y="1929"/>
                    <a:pt x="668" y="1917"/>
                    <a:pt x="656" y="1906"/>
                  </a:cubicBezTo>
                  <a:cubicBezTo>
                    <a:pt x="620" y="1894"/>
                    <a:pt x="596" y="1870"/>
                    <a:pt x="584" y="1846"/>
                  </a:cubicBezTo>
                  <a:lnTo>
                    <a:pt x="489" y="1667"/>
                  </a:lnTo>
                  <a:lnTo>
                    <a:pt x="489" y="1655"/>
                  </a:lnTo>
                  <a:lnTo>
                    <a:pt x="489" y="1620"/>
                  </a:lnTo>
                  <a:cubicBezTo>
                    <a:pt x="465" y="1525"/>
                    <a:pt x="442" y="1441"/>
                    <a:pt x="430" y="1358"/>
                  </a:cubicBezTo>
                  <a:lnTo>
                    <a:pt x="430" y="1215"/>
                  </a:lnTo>
                  <a:lnTo>
                    <a:pt x="430" y="1203"/>
                  </a:lnTo>
                  <a:lnTo>
                    <a:pt x="430" y="1167"/>
                  </a:lnTo>
                  <a:cubicBezTo>
                    <a:pt x="430" y="965"/>
                    <a:pt x="477" y="763"/>
                    <a:pt x="584" y="596"/>
                  </a:cubicBezTo>
                  <a:cubicBezTo>
                    <a:pt x="616" y="546"/>
                    <a:pt x="674" y="515"/>
                    <a:pt x="730" y="515"/>
                  </a:cubicBezTo>
                  <a:close/>
                  <a:moveTo>
                    <a:pt x="725" y="0"/>
                  </a:moveTo>
                  <a:cubicBezTo>
                    <a:pt x="424" y="0"/>
                    <a:pt x="262" y="362"/>
                    <a:pt x="191" y="608"/>
                  </a:cubicBezTo>
                  <a:lnTo>
                    <a:pt x="144" y="834"/>
                  </a:lnTo>
                  <a:lnTo>
                    <a:pt x="108" y="1013"/>
                  </a:lnTo>
                  <a:cubicBezTo>
                    <a:pt x="25" y="1298"/>
                    <a:pt x="1" y="1572"/>
                    <a:pt x="61" y="1870"/>
                  </a:cubicBezTo>
                  <a:cubicBezTo>
                    <a:pt x="108" y="2132"/>
                    <a:pt x="227" y="2382"/>
                    <a:pt x="418" y="2548"/>
                  </a:cubicBezTo>
                  <a:cubicBezTo>
                    <a:pt x="535" y="2647"/>
                    <a:pt x="671" y="2694"/>
                    <a:pt x="807" y="2694"/>
                  </a:cubicBezTo>
                  <a:cubicBezTo>
                    <a:pt x="936" y="2694"/>
                    <a:pt x="1065" y="2653"/>
                    <a:pt x="1180" y="2572"/>
                  </a:cubicBezTo>
                  <a:cubicBezTo>
                    <a:pt x="1561" y="2275"/>
                    <a:pt x="1620" y="1751"/>
                    <a:pt x="1549" y="1310"/>
                  </a:cubicBezTo>
                  <a:cubicBezTo>
                    <a:pt x="1501" y="1060"/>
                    <a:pt x="1418" y="798"/>
                    <a:pt x="1299" y="584"/>
                  </a:cubicBezTo>
                  <a:cubicBezTo>
                    <a:pt x="1192" y="370"/>
                    <a:pt x="1013" y="12"/>
                    <a:pt x="739" y="1"/>
                  </a:cubicBezTo>
                  <a:cubicBezTo>
                    <a:pt x="734" y="0"/>
                    <a:pt x="729"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rot="1220849">
              <a:off x="7857507" y="3701323"/>
              <a:ext cx="61871" cy="88049"/>
            </a:xfrm>
            <a:custGeom>
              <a:rect b="b" l="l" r="r" t="t"/>
              <a:pathLst>
                <a:path extrusionOk="0" h="2745" w="1929">
                  <a:moveTo>
                    <a:pt x="822" y="387"/>
                  </a:moveTo>
                  <a:cubicBezTo>
                    <a:pt x="837" y="387"/>
                    <a:pt x="853" y="391"/>
                    <a:pt x="869" y="399"/>
                  </a:cubicBezTo>
                  <a:cubicBezTo>
                    <a:pt x="1024" y="470"/>
                    <a:pt x="1107" y="637"/>
                    <a:pt x="1131" y="803"/>
                  </a:cubicBezTo>
                  <a:cubicBezTo>
                    <a:pt x="1119" y="982"/>
                    <a:pt x="988" y="1137"/>
                    <a:pt x="810" y="1196"/>
                  </a:cubicBezTo>
                  <a:cubicBezTo>
                    <a:pt x="799" y="1200"/>
                    <a:pt x="788" y="1202"/>
                    <a:pt x="778" y="1202"/>
                  </a:cubicBezTo>
                  <a:cubicBezTo>
                    <a:pt x="721" y="1202"/>
                    <a:pt x="677" y="1150"/>
                    <a:pt x="667" y="1089"/>
                  </a:cubicBezTo>
                  <a:cubicBezTo>
                    <a:pt x="619" y="1089"/>
                    <a:pt x="595" y="1041"/>
                    <a:pt x="595" y="994"/>
                  </a:cubicBezTo>
                  <a:cubicBezTo>
                    <a:pt x="595" y="922"/>
                    <a:pt x="595" y="851"/>
                    <a:pt x="607" y="780"/>
                  </a:cubicBezTo>
                  <a:lnTo>
                    <a:pt x="607" y="744"/>
                  </a:lnTo>
                  <a:lnTo>
                    <a:pt x="607" y="637"/>
                  </a:lnTo>
                  <a:cubicBezTo>
                    <a:pt x="607" y="589"/>
                    <a:pt x="607" y="565"/>
                    <a:pt x="631" y="529"/>
                  </a:cubicBezTo>
                  <a:cubicBezTo>
                    <a:pt x="643" y="518"/>
                    <a:pt x="667" y="518"/>
                    <a:pt x="679" y="518"/>
                  </a:cubicBezTo>
                  <a:cubicBezTo>
                    <a:pt x="691" y="494"/>
                    <a:pt x="714" y="458"/>
                    <a:pt x="738" y="434"/>
                  </a:cubicBezTo>
                  <a:cubicBezTo>
                    <a:pt x="762" y="402"/>
                    <a:pt x="791" y="387"/>
                    <a:pt x="822" y="387"/>
                  </a:cubicBezTo>
                  <a:close/>
                  <a:moveTo>
                    <a:pt x="858" y="0"/>
                  </a:moveTo>
                  <a:cubicBezTo>
                    <a:pt x="747" y="0"/>
                    <a:pt x="639" y="56"/>
                    <a:pt x="548" y="137"/>
                  </a:cubicBezTo>
                  <a:cubicBezTo>
                    <a:pt x="535" y="133"/>
                    <a:pt x="524" y="132"/>
                    <a:pt x="514" y="132"/>
                  </a:cubicBezTo>
                  <a:cubicBezTo>
                    <a:pt x="486" y="132"/>
                    <a:pt x="467" y="143"/>
                    <a:pt x="441" y="160"/>
                  </a:cubicBezTo>
                  <a:cubicBezTo>
                    <a:pt x="369" y="244"/>
                    <a:pt x="357" y="303"/>
                    <a:pt x="321" y="387"/>
                  </a:cubicBezTo>
                  <a:cubicBezTo>
                    <a:pt x="310" y="422"/>
                    <a:pt x="310" y="434"/>
                    <a:pt x="310" y="458"/>
                  </a:cubicBezTo>
                  <a:cubicBezTo>
                    <a:pt x="202" y="672"/>
                    <a:pt x="179" y="899"/>
                    <a:pt x="143" y="1137"/>
                  </a:cubicBezTo>
                  <a:lnTo>
                    <a:pt x="12" y="2518"/>
                  </a:lnTo>
                  <a:cubicBezTo>
                    <a:pt x="0" y="2637"/>
                    <a:pt x="119" y="2744"/>
                    <a:pt x="238" y="2744"/>
                  </a:cubicBezTo>
                  <a:cubicBezTo>
                    <a:pt x="369" y="2744"/>
                    <a:pt x="441" y="2637"/>
                    <a:pt x="452" y="2518"/>
                  </a:cubicBezTo>
                  <a:cubicBezTo>
                    <a:pt x="500" y="2208"/>
                    <a:pt x="536" y="1911"/>
                    <a:pt x="572" y="1589"/>
                  </a:cubicBezTo>
                  <a:cubicBezTo>
                    <a:pt x="655" y="1613"/>
                    <a:pt x="738" y="1613"/>
                    <a:pt x="810" y="1613"/>
                  </a:cubicBezTo>
                  <a:cubicBezTo>
                    <a:pt x="988" y="1684"/>
                    <a:pt x="1107" y="1970"/>
                    <a:pt x="1167" y="2101"/>
                  </a:cubicBezTo>
                  <a:cubicBezTo>
                    <a:pt x="1292" y="2320"/>
                    <a:pt x="1453" y="2621"/>
                    <a:pt x="1707" y="2621"/>
                  </a:cubicBezTo>
                  <a:cubicBezTo>
                    <a:pt x="1743" y="2621"/>
                    <a:pt x="1781" y="2615"/>
                    <a:pt x="1822" y="2601"/>
                  </a:cubicBezTo>
                  <a:cubicBezTo>
                    <a:pt x="1881" y="2577"/>
                    <a:pt x="1929" y="2518"/>
                    <a:pt x="1905" y="2446"/>
                  </a:cubicBezTo>
                  <a:cubicBezTo>
                    <a:pt x="1869" y="2363"/>
                    <a:pt x="1857" y="2292"/>
                    <a:pt x="1798" y="2232"/>
                  </a:cubicBezTo>
                  <a:cubicBezTo>
                    <a:pt x="1750" y="2173"/>
                    <a:pt x="1691" y="2125"/>
                    <a:pt x="1655" y="2065"/>
                  </a:cubicBezTo>
                  <a:cubicBezTo>
                    <a:pt x="1572" y="1934"/>
                    <a:pt x="1512" y="1768"/>
                    <a:pt x="1417" y="1625"/>
                  </a:cubicBezTo>
                  <a:cubicBezTo>
                    <a:pt x="1381" y="1553"/>
                    <a:pt x="1322" y="1470"/>
                    <a:pt x="1262" y="1399"/>
                  </a:cubicBezTo>
                  <a:cubicBezTo>
                    <a:pt x="1322" y="1351"/>
                    <a:pt x="1381" y="1291"/>
                    <a:pt x="1417" y="1220"/>
                  </a:cubicBezTo>
                  <a:cubicBezTo>
                    <a:pt x="1619" y="934"/>
                    <a:pt x="1572" y="529"/>
                    <a:pt x="1381" y="268"/>
                  </a:cubicBezTo>
                  <a:cubicBezTo>
                    <a:pt x="1274" y="125"/>
                    <a:pt x="1107" y="18"/>
                    <a:pt x="917" y="6"/>
                  </a:cubicBezTo>
                  <a:cubicBezTo>
                    <a:pt x="897" y="2"/>
                    <a:pt x="878"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rot="1220849">
              <a:off x="7246119" y="4155820"/>
              <a:ext cx="144749" cy="43976"/>
            </a:xfrm>
            <a:custGeom>
              <a:rect b="b" l="l" r="r" t="t"/>
              <a:pathLst>
                <a:path extrusionOk="0" h="1371" w="4513">
                  <a:moveTo>
                    <a:pt x="1829" y="0"/>
                  </a:moveTo>
                  <a:cubicBezTo>
                    <a:pt x="1468" y="0"/>
                    <a:pt x="1110" y="57"/>
                    <a:pt x="774" y="202"/>
                  </a:cubicBezTo>
                  <a:cubicBezTo>
                    <a:pt x="548" y="298"/>
                    <a:pt x="286" y="452"/>
                    <a:pt x="131" y="679"/>
                  </a:cubicBezTo>
                  <a:cubicBezTo>
                    <a:pt x="0" y="893"/>
                    <a:pt x="84" y="1167"/>
                    <a:pt x="322" y="1286"/>
                  </a:cubicBezTo>
                  <a:cubicBezTo>
                    <a:pt x="459" y="1354"/>
                    <a:pt x="622" y="1371"/>
                    <a:pt x="785" y="1371"/>
                  </a:cubicBezTo>
                  <a:cubicBezTo>
                    <a:pt x="932" y="1371"/>
                    <a:pt x="1078" y="1357"/>
                    <a:pt x="1203" y="1357"/>
                  </a:cubicBezTo>
                  <a:cubicBezTo>
                    <a:pt x="1536" y="1357"/>
                    <a:pt x="1858" y="1334"/>
                    <a:pt x="2179" y="1298"/>
                  </a:cubicBezTo>
                  <a:cubicBezTo>
                    <a:pt x="2560" y="1262"/>
                    <a:pt x="2929" y="1214"/>
                    <a:pt x="3287" y="1155"/>
                  </a:cubicBezTo>
                  <a:cubicBezTo>
                    <a:pt x="3465" y="1119"/>
                    <a:pt x="3644" y="1072"/>
                    <a:pt x="3834" y="1048"/>
                  </a:cubicBezTo>
                  <a:cubicBezTo>
                    <a:pt x="4049" y="1000"/>
                    <a:pt x="4513" y="964"/>
                    <a:pt x="4418" y="631"/>
                  </a:cubicBezTo>
                  <a:cubicBezTo>
                    <a:pt x="4334" y="321"/>
                    <a:pt x="3739" y="345"/>
                    <a:pt x="3477" y="286"/>
                  </a:cubicBezTo>
                  <a:cubicBezTo>
                    <a:pt x="3156" y="214"/>
                    <a:pt x="2846" y="119"/>
                    <a:pt x="2513" y="60"/>
                  </a:cubicBezTo>
                  <a:cubicBezTo>
                    <a:pt x="2287" y="23"/>
                    <a:pt x="205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rot="1220849">
              <a:off x="7242362" y="4217110"/>
              <a:ext cx="119347" cy="64569"/>
            </a:xfrm>
            <a:custGeom>
              <a:rect b="b" l="l" r="r" t="t"/>
              <a:pathLst>
                <a:path extrusionOk="0" h="2013" w="3721">
                  <a:moveTo>
                    <a:pt x="3500" y="1"/>
                  </a:moveTo>
                  <a:cubicBezTo>
                    <a:pt x="3264" y="1"/>
                    <a:pt x="2897" y="50"/>
                    <a:pt x="2881" y="50"/>
                  </a:cubicBezTo>
                  <a:cubicBezTo>
                    <a:pt x="2572" y="110"/>
                    <a:pt x="2250" y="169"/>
                    <a:pt x="1941" y="253"/>
                  </a:cubicBezTo>
                  <a:cubicBezTo>
                    <a:pt x="1429" y="396"/>
                    <a:pt x="822" y="538"/>
                    <a:pt x="441" y="931"/>
                  </a:cubicBezTo>
                  <a:cubicBezTo>
                    <a:pt x="131" y="1229"/>
                    <a:pt x="0" y="1920"/>
                    <a:pt x="583" y="2003"/>
                  </a:cubicBezTo>
                  <a:cubicBezTo>
                    <a:pt x="635" y="2010"/>
                    <a:pt x="688" y="2013"/>
                    <a:pt x="740" y="2013"/>
                  </a:cubicBezTo>
                  <a:cubicBezTo>
                    <a:pt x="1252" y="2013"/>
                    <a:pt x="1778" y="1712"/>
                    <a:pt x="2167" y="1431"/>
                  </a:cubicBezTo>
                  <a:cubicBezTo>
                    <a:pt x="2429" y="1241"/>
                    <a:pt x="2679" y="1015"/>
                    <a:pt x="2941" y="788"/>
                  </a:cubicBezTo>
                  <a:cubicBezTo>
                    <a:pt x="3084" y="669"/>
                    <a:pt x="3203" y="550"/>
                    <a:pt x="3358" y="431"/>
                  </a:cubicBezTo>
                  <a:cubicBezTo>
                    <a:pt x="3417" y="372"/>
                    <a:pt x="3489" y="336"/>
                    <a:pt x="3548" y="288"/>
                  </a:cubicBezTo>
                  <a:cubicBezTo>
                    <a:pt x="3608" y="229"/>
                    <a:pt x="3667" y="134"/>
                    <a:pt x="3691" y="62"/>
                  </a:cubicBezTo>
                  <a:cubicBezTo>
                    <a:pt x="3721" y="16"/>
                    <a:pt x="3630" y="1"/>
                    <a:pt x="3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rot="1220849">
              <a:off x="7304407" y="4269748"/>
              <a:ext cx="38200" cy="75764"/>
            </a:xfrm>
            <a:custGeom>
              <a:rect b="b" l="l" r="r" t="t"/>
              <a:pathLst>
                <a:path extrusionOk="0" h="2362" w="1191">
                  <a:moveTo>
                    <a:pt x="1135" y="0"/>
                  </a:moveTo>
                  <a:cubicBezTo>
                    <a:pt x="1129" y="0"/>
                    <a:pt x="1123" y="1"/>
                    <a:pt x="1119" y="5"/>
                  </a:cubicBezTo>
                  <a:cubicBezTo>
                    <a:pt x="965" y="53"/>
                    <a:pt x="834" y="196"/>
                    <a:pt x="726" y="303"/>
                  </a:cubicBezTo>
                  <a:cubicBezTo>
                    <a:pt x="607" y="422"/>
                    <a:pt x="500" y="565"/>
                    <a:pt x="417" y="708"/>
                  </a:cubicBezTo>
                  <a:cubicBezTo>
                    <a:pt x="238" y="1006"/>
                    <a:pt x="107" y="1327"/>
                    <a:pt x="48" y="1672"/>
                  </a:cubicBezTo>
                  <a:cubicBezTo>
                    <a:pt x="12" y="1851"/>
                    <a:pt x="0" y="2041"/>
                    <a:pt x="131" y="2196"/>
                  </a:cubicBezTo>
                  <a:cubicBezTo>
                    <a:pt x="218" y="2302"/>
                    <a:pt x="351" y="2361"/>
                    <a:pt x="493" y="2361"/>
                  </a:cubicBezTo>
                  <a:cubicBezTo>
                    <a:pt x="527" y="2361"/>
                    <a:pt x="561" y="2358"/>
                    <a:pt x="595" y="2351"/>
                  </a:cubicBezTo>
                  <a:cubicBezTo>
                    <a:pt x="953" y="2291"/>
                    <a:pt x="1084" y="1958"/>
                    <a:pt x="1143" y="1625"/>
                  </a:cubicBezTo>
                  <a:cubicBezTo>
                    <a:pt x="1155" y="1494"/>
                    <a:pt x="1155" y="1363"/>
                    <a:pt x="1179" y="1208"/>
                  </a:cubicBezTo>
                  <a:cubicBezTo>
                    <a:pt x="1191" y="803"/>
                    <a:pt x="1179" y="410"/>
                    <a:pt x="1179" y="5"/>
                  </a:cubicBezTo>
                  <a:cubicBezTo>
                    <a:pt x="1163" y="5"/>
                    <a:pt x="114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rot="1220849">
              <a:off x="7764071" y="4346973"/>
              <a:ext cx="143627" cy="44297"/>
            </a:xfrm>
            <a:custGeom>
              <a:rect b="b" l="l" r="r" t="t"/>
              <a:pathLst>
                <a:path extrusionOk="0" h="1381" w="4478">
                  <a:moveTo>
                    <a:pt x="2674" y="1"/>
                  </a:moveTo>
                  <a:cubicBezTo>
                    <a:pt x="2438" y="1"/>
                    <a:pt x="2200" y="27"/>
                    <a:pt x="1965" y="70"/>
                  </a:cubicBezTo>
                  <a:cubicBezTo>
                    <a:pt x="1406" y="177"/>
                    <a:pt x="596" y="201"/>
                    <a:pt x="120" y="582"/>
                  </a:cubicBezTo>
                  <a:cubicBezTo>
                    <a:pt x="72" y="617"/>
                    <a:pt x="37" y="653"/>
                    <a:pt x="13" y="713"/>
                  </a:cubicBezTo>
                  <a:cubicBezTo>
                    <a:pt x="1" y="844"/>
                    <a:pt x="144" y="939"/>
                    <a:pt x="287" y="963"/>
                  </a:cubicBezTo>
                  <a:cubicBezTo>
                    <a:pt x="941" y="1141"/>
                    <a:pt x="1608" y="1260"/>
                    <a:pt x="2299" y="1320"/>
                  </a:cubicBezTo>
                  <a:cubicBezTo>
                    <a:pt x="2554" y="1349"/>
                    <a:pt x="2816" y="1371"/>
                    <a:pt x="3094" y="1371"/>
                  </a:cubicBezTo>
                  <a:cubicBezTo>
                    <a:pt x="3154" y="1371"/>
                    <a:pt x="3214" y="1370"/>
                    <a:pt x="3275" y="1367"/>
                  </a:cubicBezTo>
                  <a:cubicBezTo>
                    <a:pt x="3406" y="1367"/>
                    <a:pt x="3555" y="1381"/>
                    <a:pt x="3702" y="1381"/>
                  </a:cubicBezTo>
                  <a:cubicBezTo>
                    <a:pt x="3865" y="1381"/>
                    <a:pt x="4025" y="1365"/>
                    <a:pt x="4156" y="1296"/>
                  </a:cubicBezTo>
                  <a:cubicBezTo>
                    <a:pt x="4394" y="1177"/>
                    <a:pt x="4478" y="903"/>
                    <a:pt x="4347" y="677"/>
                  </a:cubicBezTo>
                  <a:cubicBezTo>
                    <a:pt x="4204" y="463"/>
                    <a:pt x="3930" y="308"/>
                    <a:pt x="3704" y="201"/>
                  </a:cubicBezTo>
                  <a:cubicBezTo>
                    <a:pt x="3376" y="58"/>
                    <a:pt x="3027" y="1"/>
                    <a:pt x="26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rot="1220849">
              <a:off x="7741542" y="4401461"/>
              <a:ext cx="118417" cy="65564"/>
            </a:xfrm>
            <a:custGeom>
              <a:rect b="b" l="l" r="r" t="t"/>
              <a:pathLst>
                <a:path extrusionOk="0" h="2044" w="3692">
                  <a:moveTo>
                    <a:pt x="221" y="1"/>
                  </a:moveTo>
                  <a:cubicBezTo>
                    <a:pt x="182" y="1"/>
                    <a:pt x="143" y="4"/>
                    <a:pt x="107" y="10"/>
                  </a:cubicBezTo>
                  <a:cubicBezTo>
                    <a:pt x="96" y="10"/>
                    <a:pt x="72" y="22"/>
                    <a:pt x="60" y="34"/>
                  </a:cubicBezTo>
                  <a:cubicBezTo>
                    <a:pt x="48" y="34"/>
                    <a:pt x="48" y="34"/>
                    <a:pt x="36" y="57"/>
                  </a:cubicBezTo>
                  <a:cubicBezTo>
                    <a:pt x="0" y="69"/>
                    <a:pt x="0" y="117"/>
                    <a:pt x="24" y="129"/>
                  </a:cubicBezTo>
                  <a:cubicBezTo>
                    <a:pt x="48" y="153"/>
                    <a:pt x="60" y="176"/>
                    <a:pt x="96" y="188"/>
                  </a:cubicBezTo>
                  <a:cubicBezTo>
                    <a:pt x="107" y="236"/>
                    <a:pt x="119" y="260"/>
                    <a:pt x="167" y="307"/>
                  </a:cubicBezTo>
                  <a:cubicBezTo>
                    <a:pt x="227" y="355"/>
                    <a:pt x="298" y="391"/>
                    <a:pt x="358" y="450"/>
                  </a:cubicBezTo>
                  <a:cubicBezTo>
                    <a:pt x="500" y="569"/>
                    <a:pt x="631" y="688"/>
                    <a:pt x="762" y="831"/>
                  </a:cubicBezTo>
                  <a:cubicBezTo>
                    <a:pt x="1012" y="1046"/>
                    <a:pt x="1262" y="1272"/>
                    <a:pt x="1536" y="1462"/>
                  </a:cubicBezTo>
                  <a:cubicBezTo>
                    <a:pt x="1924" y="1753"/>
                    <a:pt x="2448" y="2044"/>
                    <a:pt x="2950" y="2044"/>
                  </a:cubicBezTo>
                  <a:cubicBezTo>
                    <a:pt x="3003" y="2044"/>
                    <a:pt x="3056" y="2041"/>
                    <a:pt x="3108" y="2034"/>
                  </a:cubicBezTo>
                  <a:cubicBezTo>
                    <a:pt x="3691" y="1962"/>
                    <a:pt x="3572" y="1260"/>
                    <a:pt x="3263" y="962"/>
                  </a:cubicBezTo>
                  <a:cubicBezTo>
                    <a:pt x="2870" y="569"/>
                    <a:pt x="2263" y="426"/>
                    <a:pt x="1762" y="295"/>
                  </a:cubicBezTo>
                  <a:cubicBezTo>
                    <a:pt x="1453" y="200"/>
                    <a:pt x="1131" y="141"/>
                    <a:pt x="822" y="81"/>
                  </a:cubicBezTo>
                  <a:cubicBezTo>
                    <a:pt x="655" y="57"/>
                    <a:pt x="488" y="22"/>
                    <a:pt x="334" y="10"/>
                  </a:cubicBezTo>
                  <a:cubicBezTo>
                    <a:pt x="298" y="4"/>
                    <a:pt x="259" y="1"/>
                    <a:pt x="2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rot="1220849">
              <a:off x="7727616" y="4426712"/>
              <a:ext cx="38200" cy="75764"/>
            </a:xfrm>
            <a:custGeom>
              <a:rect b="b" l="l" r="r" t="t"/>
              <a:pathLst>
                <a:path extrusionOk="0" h="2362" w="1191">
                  <a:moveTo>
                    <a:pt x="60" y="0"/>
                  </a:moveTo>
                  <a:cubicBezTo>
                    <a:pt x="45" y="0"/>
                    <a:pt x="32" y="5"/>
                    <a:pt x="24" y="5"/>
                  </a:cubicBezTo>
                  <a:cubicBezTo>
                    <a:pt x="24" y="410"/>
                    <a:pt x="0" y="803"/>
                    <a:pt x="24" y="1208"/>
                  </a:cubicBezTo>
                  <a:cubicBezTo>
                    <a:pt x="24" y="1363"/>
                    <a:pt x="36" y="1494"/>
                    <a:pt x="48" y="1625"/>
                  </a:cubicBezTo>
                  <a:cubicBezTo>
                    <a:pt x="107" y="1958"/>
                    <a:pt x="238" y="2291"/>
                    <a:pt x="596" y="2351"/>
                  </a:cubicBezTo>
                  <a:cubicBezTo>
                    <a:pt x="630" y="2358"/>
                    <a:pt x="664" y="2361"/>
                    <a:pt x="698" y="2361"/>
                  </a:cubicBezTo>
                  <a:cubicBezTo>
                    <a:pt x="840" y="2361"/>
                    <a:pt x="973" y="2302"/>
                    <a:pt x="1060" y="2196"/>
                  </a:cubicBezTo>
                  <a:cubicBezTo>
                    <a:pt x="1191" y="2041"/>
                    <a:pt x="1179" y="1851"/>
                    <a:pt x="1155" y="1672"/>
                  </a:cubicBezTo>
                  <a:cubicBezTo>
                    <a:pt x="1084" y="1327"/>
                    <a:pt x="953" y="1006"/>
                    <a:pt x="774" y="708"/>
                  </a:cubicBezTo>
                  <a:cubicBezTo>
                    <a:pt x="691" y="565"/>
                    <a:pt x="584" y="422"/>
                    <a:pt x="465" y="303"/>
                  </a:cubicBezTo>
                  <a:cubicBezTo>
                    <a:pt x="358" y="196"/>
                    <a:pt x="227" y="53"/>
                    <a:pt x="84" y="5"/>
                  </a:cubicBezTo>
                  <a:cubicBezTo>
                    <a:pt x="76" y="1"/>
                    <a:pt x="68" y="0"/>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rot="1220849">
              <a:off x="7449138" y="3866646"/>
              <a:ext cx="62255" cy="37754"/>
            </a:xfrm>
            <a:custGeom>
              <a:rect b="b" l="l" r="r" t="t"/>
              <a:pathLst>
                <a:path extrusionOk="0" h="1177" w="1941">
                  <a:moveTo>
                    <a:pt x="1743" y="0"/>
                  </a:moveTo>
                  <a:cubicBezTo>
                    <a:pt x="1706" y="0"/>
                    <a:pt x="1668" y="17"/>
                    <a:pt x="1643" y="57"/>
                  </a:cubicBezTo>
                  <a:cubicBezTo>
                    <a:pt x="1631" y="81"/>
                    <a:pt x="1584" y="128"/>
                    <a:pt x="1560" y="164"/>
                  </a:cubicBezTo>
                  <a:cubicBezTo>
                    <a:pt x="1524" y="188"/>
                    <a:pt x="1512" y="224"/>
                    <a:pt x="1488" y="247"/>
                  </a:cubicBezTo>
                  <a:cubicBezTo>
                    <a:pt x="1417" y="307"/>
                    <a:pt x="1381" y="366"/>
                    <a:pt x="1322" y="426"/>
                  </a:cubicBezTo>
                  <a:cubicBezTo>
                    <a:pt x="1214" y="533"/>
                    <a:pt x="1095" y="593"/>
                    <a:pt x="953" y="605"/>
                  </a:cubicBezTo>
                  <a:cubicBezTo>
                    <a:pt x="631" y="605"/>
                    <a:pt x="452" y="378"/>
                    <a:pt x="357" y="128"/>
                  </a:cubicBezTo>
                  <a:lnTo>
                    <a:pt x="0" y="664"/>
                  </a:lnTo>
                  <a:cubicBezTo>
                    <a:pt x="217" y="990"/>
                    <a:pt x="573" y="1177"/>
                    <a:pt x="954" y="1177"/>
                  </a:cubicBezTo>
                  <a:cubicBezTo>
                    <a:pt x="1032" y="1177"/>
                    <a:pt x="1111" y="1169"/>
                    <a:pt x="1191" y="1152"/>
                  </a:cubicBezTo>
                  <a:cubicBezTo>
                    <a:pt x="1417" y="1117"/>
                    <a:pt x="1643" y="962"/>
                    <a:pt x="1786" y="783"/>
                  </a:cubicBezTo>
                  <a:cubicBezTo>
                    <a:pt x="1869" y="664"/>
                    <a:pt x="1917" y="557"/>
                    <a:pt x="1929" y="426"/>
                  </a:cubicBezTo>
                  <a:cubicBezTo>
                    <a:pt x="1929" y="378"/>
                    <a:pt x="1941" y="319"/>
                    <a:pt x="1929" y="283"/>
                  </a:cubicBezTo>
                  <a:cubicBezTo>
                    <a:pt x="1929" y="188"/>
                    <a:pt x="1905" y="164"/>
                    <a:pt x="1869" y="81"/>
                  </a:cubicBezTo>
                  <a:cubicBezTo>
                    <a:pt x="1849" y="32"/>
                    <a:pt x="1796" y="0"/>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rot="1220849">
              <a:off x="7513121" y="3809743"/>
              <a:ext cx="47405" cy="62869"/>
            </a:xfrm>
            <a:custGeom>
              <a:rect b="b" l="l" r="r" t="t"/>
              <a:pathLst>
                <a:path extrusionOk="0" h="1960" w="1478">
                  <a:moveTo>
                    <a:pt x="1311" y="0"/>
                  </a:moveTo>
                  <a:cubicBezTo>
                    <a:pt x="1156" y="120"/>
                    <a:pt x="1001" y="239"/>
                    <a:pt x="858" y="358"/>
                  </a:cubicBezTo>
                  <a:cubicBezTo>
                    <a:pt x="882" y="572"/>
                    <a:pt x="894" y="762"/>
                    <a:pt x="894" y="929"/>
                  </a:cubicBezTo>
                  <a:cubicBezTo>
                    <a:pt x="894" y="1060"/>
                    <a:pt x="894" y="1167"/>
                    <a:pt x="870" y="1227"/>
                  </a:cubicBezTo>
                  <a:cubicBezTo>
                    <a:pt x="845" y="1312"/>
                    <a:pt x="808" y="1348"/>
                    <a:pt x="765" y="1348"/>
                  </a:cubicBezTo>
                  <a:cubicBezTo>
                    <a:pt x="644" y="1348"/>
                    <a:pt x="472" y="1070"/>
                    <a:pt x="358" y="798"/>
                  </a:cubicBezTo>
                  <a:lnTo>
                    <a:pt x="1" y="1155"/>
                  </a:lnTo>
                  <a:cubicBezTo>
                    <a:pt x="108" y="1346"/>
                    <a:pt x="215" y="1524"/>
                    <a:pt x="358" y="1691"/>
                  </a:cubicBezTo>
                  <a:cubicBezTo>
                    <a:pt x="490" y="1840"/>
                    <a:pt x="691" y="1960"/>
                    <a:pt x="897" y="1960"/>
                  </a:cubicBezTo>
                  <a:cubicBezTo>
                    <a:pt x="988" y="1960"/>
                    <a:pt x="1080" y="1936"/>
                    <a:pt x="1168" y="1882"/>
                  </a:cubicBezTo>
                  <a:cubicBezTo>
                    <a:pt x="1418" y="1727"/>
                    <a:pt x="1454" y="1370"/>
                    <a:pt x="1465" y="1108"/>
                  </a:cubicBezTo>
                  <a:cubicBezTo>
                    <a:pt x="1477" y="846"/>
                    <a:pt x="1430" y="596"/>
                    <a:pt x="1406" y="346"/>
                  </a:cubicBezTo>
                  <a:cubicBezTo>
                    <a:pt x="1370" y="227"/>
                    <a:pt x="1346" y="108"/>
                    <a:pt x="1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rot="1220849">
              <a:off x="7579825" y="3799069"/>
              <a:ext cx="40862" cy="50777"/>
            </a:xfrm>
            <a:custGeom>
              <a:rect b="b" l="l" r="r" t="t"/>
              <a:pathLst>
                <a:path extrusionOk="0" h="1583" w="1274">
                  <a:moveTo>
                    <a:pt x="1191" y="0"/>
                  </a:moveTo>
                  <a:cubicBezTo>
                    <a:pt x="1024" y="84"/>
                    <a:pt x="845" y="191"/>
                    <a:pt x="691" y="274"/>
                  </a:cubicBezTo>
                  <a:lnTo>
                    <a:pt x="702" y="536"/>
                  </a:lnTo>
                  <a:cubicBezTo>
                    <a:pt x="702" y="631"/>
                    <a:pt x="714" y="727"/>
                    <a:pt x="714" y="834"/>
                  </a:cubicBezTo>
                  <a:cubicBezTo>
                    <a:pt x="667" y="774"/>
                    <a:pt x="643" y="727"/>
                    <a:pt x="595" y="667"/>
                  </a:cubicBezTo>
                  <a:cubicBezTo>
                    <a:pt x="536" y="596"/>
                    <a:pt x="488" y="500"/>
                    <a:pt x="429" y="429"/>
                  </a:cubicBezTo>
                  <a:cubicBezTo>
                    <a:pt x="286" y="512"/>
                    <a:pt x="143" y="596"/>
                    <a:pt x="0" y="691"/>
                  </a:cubicBezTo>
                  <a:cubicBezTo>
                    <a:pt x="107" y="881"/>
                    <a:pt x="226" y="1060"/>
                    <a:pt x="369" y="1250"/>
                  </a:cubicBezTo>
                  <a:cubicBezTo>
                    <a:pt x="505" y="1407"/>
                    <a:pt x="669" y="1582"/>
                    <a:pt x="876" y="1582"/>
                  </a:cubicBezTo>
                  <a:cubicBezTo>
                    <a:pt x="904" y="1582"/>
                    <a:pt x="934" y="1579"/>
                    <a:pt x="964" y="1572"/>
                  </a:cubicBezTo>
                  <a:cubicBezTo>
                    <a:pt x="1274" y="1500"/>
                    <a:pt x="1238" y="1167"/>
                    <a:pt x="1214" y="929"/>
                  </a:cubicBezTo>
                  <a:cubicBezTo>
                    <a:pt x="1214" y="619"/>
                    <a:pt x="1203" y="357"/>
                    <a:pt x="1191" y="84"/>
                  </a:cubicBezTo>
                  <a:lnTo>
                    <a:pt x="11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rot="1220849">
              <a:off x="7644012" y="3799145"/>
              <a:ext cx="50805" cy="53279"/>
            </a:xfrm>
            <a:custGeom>
              <a:rect b="b" l="l" r="r" t="t"/>
              <a:pathLst>
                <a:path extrusionOk="0" h="1661" w="1584">
                  <a:moveTo>
                    <a:pt x="750" y="0"/>
                  </a:moveTo>
                  <a:cubicBezTo>
                    <a:pt x="596" y="72"/>
                    <a:pt x="441" y="155"/>
                    <a:pt x="274" y="238"/>
                  </a:cubicBezTo>
                  <a:cubicBezTo>
                    <a:pt x="322" y="345"/>
                    <a:pt x="357" y="453"/>
                    <a:pt x="393" y="572"/>
                  </a:cubicBezTo>
                  <a:cubicBezTo>
                    <a:pt x="453" y="726"/>
                    <a:pt x="500" y="905"/>
                    <a:pt x="572" y="1072"/>
                  </a:cubicBezTo>
                  <a:cubicBezTo>
                    <a:pt x="560" y="1072"/>
                    <a:pt x="560" y="1084"/>
                    <a:pt x="548" y="1084"/>
                  </a:cubicBezTo>
                  <a:cubicBezTo>
                    <a:pt x="441" y="1131"/>
                    <a:pt x="357" y="1191"/>
                    <a:pt x="250" y="1238"/>
                  </a:cubicBezTo>
                  <a:cubicBezTo>
                    <a:pt x="191" y="1262"/>
                    <a:pt x="143" y="1310"/>
                    <a:pt x="95" y="1369"/>
                  </a:cubicBezTo>
                  <a:cubicBezTo>
                    <a:pt x="72" y="1405"/>
                    <a:pt x="36" y="1429"/>
                    <a:pt x="24" y="1477"/>
                  </a:cubicBezTo>
                  <a:cubicBezTo>
                    <a:pt x="24" y="1488"/>
                    <a:pt x="12" y="1488"/>
                    <a:pt x="12" y="1500"/>
                  </a:cubicBezTo>
                  <a:cubicBezTo>
                    <a:pt x="0" y="1548"/>
                    <a:pt x="0" y="1596"/>
                    <a:pt x="36" y="1608"/>
                  </a:cubicBezTo>
                  <a:cubicBezTo>
                    <a:pt x="60" y="1619"/>
                    <a:pt x="72" y="1619"/>
                    <a:pt x="84" y="1619"/>
                  </a:cubicBezTo>
                  <a:cubicBezTo>
                    <a:pt x="131" y="1655"/>
                    <a:pt x="179" y="1643"/>
                    <a:pt x="238" y="1655"/>
                  </a:cubicBezTo>
                  <a:cubicBezTo>
                    <a:pt x="259" y="1659"/>
                    <a:pt x="280" y="1660"/>
                    <a:pt x="301" y="1660"/>
                  </a:cubicBezTo>
                  <a:cubicBezTo>
                    <a:pt x="352" y="1660"/>
                    <a:pt x="402" y="1652"/>
                    <a:pt x="453" y="1643"/>
                  </a:cubicBezTo>
                  <a:cubicBezTo>
                    <a:pt x="572" y="1608"/>
                    <a:pt x="691" y="1560"/>
                    <a:pt x="798" y="1524"/>
                  </a:cubicBezTo>
                  <a:cubicBezTo>
                    <a:pt x="1012" y="1429"/>
                    <a:pt x="1215" y="1322"/>
                    <a:pt x="1429" y="1227"/>
                  </a:cubicBezTo>
                  <a:cubicBezTo>
                    <a:pt x="1548" y="1167"/>
                    <a:pt x="1584" y="988"/>
                    <a:pt x="1512" y="869"/>
                  </a:cubicBezTo>
                  <a:cubicBezTo>
                    <a:pt x="1449" y="774"/>
                    <a:pt x="1364" y="732"/>
                    <a:pt x="1276" y="732"/>
                  </a:cubicBezTo>
                  <a:cubicBezTo>
                    <a:pt x="1232" y="732"/>
                    <a:pt x="1187" y="742"/>
                    <a:pt x="1143" y="762"/>
                  </a:cubicBezTo>
                  <a:cubicBezTo>
                    <a:pt x="1107" y="774"/>
                    <a:pt x="1096" y="786"/>
                    <a:pt x="1072" y="810"/>
                  </a:cubicBezTo>
                  <a:cubicBezTo>
                    <a:pt x="1024" y="655"/>
                    <a:pt x="953" y="524"/>
                    <a:pt x="905" y="393"/>
                  </a:cubicBezTo>
                  <a:lnTo>
                    <a:pt x="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rot="1220849">
              <a:off x="7696833" y="3791786"/>
              <a:ext cx="55007" cy="65051"/>
            </a:xfrm>
            <a:custGeom>
              <a:rect b="b" l="l" r="r" t="t"/>
              <a:pathLst>
                <a:path extrusionOk="0" h="2028" w="1715">
                  <a:moveTo>
                    <a:pt x="1584" y="1"/>
                  </a:moveTo>
                  <a:cubicBezTo>
                    <a:pt x="1417" y="24"/>
                    <a:pt x="1274" y="48"/>
                    <a:pt x="1107" y="84"/>
                  </a:cubicBezTo>
                  <a:lnTo>
                    <a:pt x="1107" y="108"/>
                  </a:lnTo>
                  <a:cubicBezTo>
                    <a:pt x="1167" y="405"/>
                    <a:pt x="1131" y="739"/>
                    <a:pt x="1060" y="1036"/>
                  </a:cubicBezTo>
                  <a:cubicBezTo>
                    <a:pt x="1036" y="1132"/>
                    <a:pt x="988" y="1239"/>
                    <a:pt x="929" y="1334"/>
                  </a:cubicBezTo>
                  <a:cubicBezTo>
                    <a:pt x="881" y="1370"/>
                    <a:pt x="834" y="1417"/>
                    <a:pt x="786" y="1453"/>
                  </a:cubicBezTo>
                  <a:cubicBezTo>
                    <a:pt x="750" y="1287"/>
                    <a:pt x="703" y="1108"/>
                    <a:pt x="655" y="941"/>
                  </a:cubicBezTo>
                  <a:lnTo>
                    <a:pt x="476" y="274"/>
                  </a:lnTo>
                  <a:cubicBezTo>
                    <a:pt x="310" y="334"/>
                    <a:pt x="155" y="394"/>
                    <a:pt x="0" y="465"/>
                  </a:cubicBezTo>
                  <a:cubicBezTo>
                    <a:pt x="48" y="655"/>
                    <a:pt x="95" y="834"/>
                    <a:pt x="155" y="1036"/>
                  </a:cubicBezTo>
                  <a:cubicBezTo>
                    <a:pt x="226" y="1298"/>
                    <a:pt x="274" y="1584"/>
                    <a:pt x="369" y="1846"/>
                  </a:cubicBezTo>
                  <a:cubicBezTo>
                    <a:pt x="422" y="1972"/>
                    <a:pt x="520" y="2028"/>
                    <a:pt x="616" y="2028"/>
                  </a:cubicBezTo>
                  <a:cubicBezTo>
                    <a:pt x="693" y="2028"/>
                    <a:pt x="769" y="1993"/>
                    <a:pt x="822" y="1929"/>
                  </a:cubicBezTo>
                  <a:cubicBezTo>
                    <a:pt x="850" y="1939"/>
                    <a:pt x="880" y="1943"/>
                    <a:pt x="909" y="1943"/>
                  </a:cubicBezTo>
                  <a:cubicBezTo>
                    <a:pt x="1063" y="1943"/>
                    <a:pt x="1220" y="1825"/>
                    <a:pt x="1310" y="1715"/>
                  </a:cubicBezTo>
                  <a:cubicBezTo>
                    <a:pt x="1441" y="1572"/>
                    <a:pt x="1524" y="1394"/>
                    <a:pt x="1584" y="1191"/>
                  </a:cubicBezTo>
                  <a:cubicBezTo>
                    <a:pt x="1679" y="810"/>
                    <a:pt x="1715" y="394"/>
                    <a:pt x="1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rot="1220849">
              <a:off x="7787025" y="3837816"/>
              <a:ext cx="60748" cy="56390"/>
            </a:xfrm>
            <a:custGeom>
              <a:rect b="b" l="l" r="r" t="t"/>
              <a:pathLst>
                <a:path extrusionOk="0" h="1758" w="1894">
                  <a:moveTo>
                    <a:pt x="596" y="1"/>
                  </a:moveTo>
                  <a:cubicBezTo>
                    <a:pt x="727" y="72"/>
                    <a:pt x="906" y="72"/>
                    <a:pt x="1072" y="156"/>
                  </a:cubicBezTo>
                  <a:cubicBezTo>
                    <a:pt x="1299" y="239"/>
                    <a:pt x="1382" y="370"/>
                    <a:pt x="1406" y="608"/>
                  </a:cubicBezTo>
                  <a:cubicBezTo>
                    <a:pt x="1418" y="775"/>
                    <a:pt x="1465" y="1025"/>
                    <a:pt x="1311" y="1144"/>
                  </a:cubicBezTo>
                  <a:cubicBezTo>
                    <a:pt x="1239" y="1203"/>
                    <a:pt x="1120" y="1227"/>
                    <a:pt x="1013" y="1239"/>
                  </a:cubicBezTo>
                  <a:cubicBezTo>
                    <a:pt x="950" y="1246"/>
                    <a:pt x="878" y="1266"/>
                    <a:pt x="813" y="1266"/>
                  </a:cubicBezTo>
                  <a:cubicBezTo>
                    <a:pt x="768" y="1266"/>
                    <a:pt x="726" y="1256"/>
                    <a:pt x="691" y="1227"/>
                  </a:cubicBezTo>
                  <a:cubicBezTo>
                    <a:pt x="525" y="1072"/>
                    <a:pt x="549" y="822"/>
                    <a:pt x="430" y="644"/>
                  </a:cubicBezTo>
                  <a:cubicBezTo>
                    <a:pt x="395" y="588"/>
                    <a:pt x="348" y="565"/>
                    <a:pt x="295" y="565"/>
                  </a:cubicBezTo>
                  <a:cubicBezTo>
                    <a:pt x="258" y="565"/>
                    <a:pt x="219" y="577"/>
                    <a:pt x="180" y="596"/>
                  </a:cubicBezTo>
                  <a:cubicBezTo>
                    <a:pt x="37" y="668"/>
                    <a:pt x="1" y="834"/>
                    <a:pt x="37" y="989"/>
                  </a:cubicBezTo>
                  <a:cubicBezTo>
                    <a:pt x="72" y="1203"/>
                    <a:pt x="191" y="1465"/>
                    <a:pt x="370" y="1608"/>
                  </a:cubicBezTo>
                  <a:cubicBezTo>
                    <a:pt x="505" y="1721"/>
                    <a:pt x="668" y="1758"/>
                    <a:pt x="833" y="1758"/>
                  </a:cubicBezTo>
                  <a:cubicBezTo>
                    <a:pt x="930" y="1758"/>
                    <a:pt x="1028" y="1745"/>
                    <a:pt x="1120" y="1727"/>
                  </a:cubicBezTo>
                  <a:cubicBezTo>
                    <a:pt x="1370" y="1680"/>
                    <a:pt x="1608" y="1596"/>
                    <a:pt x="1763" y="1358"/>
                  </a:cubicBezTo>
                  <a:cubicBezTo>
                    <a:pt x="1894" y="1144"/>
                    <a:pt x="1894" y="894"/>
                    <a:pt x="1870" y="656"/>
                  </a:cubicBezTo>
                  <a:cubicBezTo>
                    <a:pt x="1894" y="489"/>
                    <a:pt x="1858" y="334"/>
                    <a:pt x="1799" y="180"/>
                  </a:cubicBezTo>
                  <a:cubicBezTo>
                    <a:pt x="1418" y="72"/>
                    <a:pt x="1001" y="49"/>
                    <a:pt x="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rot="1220849">
              <a:off x="7838200" y="3876351"/>
              <a:ext cx="75245" cy="72877"/>
            </a:xfrm>
            <a:custGeom>
              <a:rect b="b" l="l" r="r" t="t"/>
              <a:pathLst>
                <a:path extrusionOk="0" h="2272" w="2346">
                  <a:moveTo>
                    <a:pt x="727" y="0"/>
                  </a:moveTo>
                  <a:cubicBezTo>
                    <a:pt x="512" y="393"/>
                    <a:pt x="310" y="774"/>
                    <a:pt x="72" y="1143"/>
                  </a:cubicBezTo>
                  <a:cubicBezTo>
                    <a:pt x="0" y="1250"/>
                    <a:pt x="84" y="1405"/>
                    <a:pt x="179" y="1465"/>
                  </a:cubicBezTo>
                  <a:cubicBezTo>
                    <a:pt x="207" y="1479"/>
                    <a:pt x="234" y="1485"/>
                    <a:pt x="262" y="1485"/>
                  </a:cubicBezTo>
                  <a:cubicBezTo>
                    <a:pt x="352" y="1485"/>
                    <a:pt x="436" y="1419"/>
                    <a:pt x="500" y="1346"/>
                  </a:cubicBezTo>
                  <a:cubicBezTo>
                    <a:pt x="655" y="1072"/>
                    <a:pt x="822" y="786"/>
                    <a:pt x="977" y="512"/>
                  </a:cubicBezTo>
                  <a:cubicBezTo>
                    <a:pt x="1060" y="536"/>
                    <a:pt x="1131" y="584"/>
                    <a:pt x="1227" y="607"/>
                  </a:cubicBezTo>
                  <a:cubicBezTo>
                    <a:pt x="1334" y="655"/>
                    <a:pt x="1417" y="691"/>
                    <a:pt x="1524" y="726"/>
                  </a:cubicBezTo>
                  <a:cubicBezTo>
                    <a:pt x="1584" y="750"/>
                    <a:pt x="1631" y="762"/>
                    <a:pt x="1691" y="786"/>
                  </a:cubicBezTo>
                  <a:lnTo>
                    <a:pt x="1703" y="786"/>
                  </a:lnTo>
                  <a:cubicBezTo>
                    <a:pt x="1608" y="941"/>
                    <a:pt x="1536" y="1107"/>
                    <a:pt x="1453" y="1250"/>
                  </a:cubicBezTo>
                  <a:cubicBezTo>
                    <a:pt x="1334" y="1477"/>
                    <a:pt x="1155" y="1727"/>
                    <a:pt x="1119" y="1977"/>
                  </a:cubicBezTo>
                  <a:cubicBezTo>
                    <a:pt x="1102" y="2127"/>
                    <a:pt x="1229" y="2271"/>
                    <a:pt x="1369" y="2271"/>
                  </a:cubicBezTo>
                  <a:cubicBezTo>
                    <a:pt x="1417" y="2271"/>
                    <a:pt x="1467" y="2254"/>
                    <a:pt x="1512" y="2215"/>
                  </a:cubicBezTo>
                  <a:cubicBezTo>
                    <a:pt x="1715" y="2036"/>
                    <a:pt x="1822" y="1774"/>
                    <a:pt x="1941" y="1536"/>
                  </a:cubicBezTo>
                  <a:cubicBezTo>
                    <a:pt x="2060" y="1310"/>
                    <a:pt x="2179" y="1072"/>
                    <a:pt x="2298" y="846"/>
                  </a:cubicBezTo>
                  <a:lnTo>
                    <a:pt x="2346" y="762"/>
                  </a:lnTo>
                  <a:lnTo>
                    <a:pt x="2310" y="726"/>
                  </a:lnTo>
                  <a:cubicBezTo>
                    <a:pt x="1810" y="429"/>
                    <a:pt x="1274" y="191"/>
                    <a:pt x="7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rot="1220849">
              <a:off x="7899390" y="3930689"/>
              <a:ext cx="60363" cy="66366"/>
            </a:xfrm>
            <a:custGeom>
              <a:rect b="b" l="l" r="r" t="t"/>
              <a:pathLst>
                <a:path extrusionOk="0" h="2069" w="1882">
                  <a:moveTo>
                    <a:pt x="406" y="0"/>
                  </a:moveTo>
                  <a:cubicBezTo>
                    <a:pt x="191" y="369"/>
                    <a:pt x="60" y="786"/>
                    <a:pt x="25" y="1203"/>
                  </a:cubicBezTo>
                  <a:cubicBezTo>
                    <a:pt x="1" y="1453"/>
                    <a:pt x="60" y="1739"/>
                    <a:pt x="251" y="1917"/>
                  </a:cubicBezTo>
                  <a:cubicBezTo>
                    <a:pt x="370" y="2024"/>
                    <a:pt x="516" y="2069"/>
                    <a:pt x="664" y="2069"/>
                  </a:cubicBezTo>
                  <a:cubicBezTo>
                    <a:pt x="813" y="2069"/>
                    <a:pt x="965" y="2024"/>
                    <a:pt x="1096" y="1953"/>
                  </a:cubicBezTo>
                  <a:cubicBezTo>
                    <a:pt x="1334" y="1810"/>
                    <a:pt x="1560" y="1619"/>
                    <a:pt x="1763" y="1429"/>
                  </a:cubicBezTo>
                  <a:cubicBezTo>
                    <a:pt x="1799" y="1381"/>
                    <a:pt x="1846" y="1334"/>
                    <a:pt x="1882" y="1298"/>
                  </a:cubicBezTo>
                  <a:cubicBezTo>
                    <a:pt x="1739" y="1167"/>
                    <a:pt x="1608" y="1024"/>
                    <a:pt x="1477" y="881"/>
                  </a:cubicBezTo>
                  <a:cubicBezTo>
                    <a:pt x="1310" y="1107"/>
                    <a:pt x="1096" y="1298"/>
                    <a:pt x="846" y="1441"/>
                  </a:cubicBezTo>
                  <a:cubicBezTo>
                    <a:pt x="802" y="1476"/>
                    <a:pt x="725" y="1518"/>
                    <a:pt x="664" y="1518"/>
                  </a:cubicBezTo>
                  <a:cubicBezTo>
                    <a:pt x="643" y="1518"/>
                    <a:pt x="623" y="1513"/>
                    <a:pt x="608" y="1500"/>
                  </a:cubicBezTo>
                  <a:cubicBezTo>
                    <a:pt x="572" y="1477"/>
                    <a:pt x="572" y="1346"/>
                    <a:pt x="572" y="1262"/>
                  </a:cubicBezTo>
                  <a:cubicBezTo>
                    <a:pt x="584" y="1000"/>
                    <a:pt x="656" y="726"/>
                    <a:pt x="763" y="488"/>
                  </a:cubicBezTo>
                  <a:cubicBezTo>
                    <a:pt x="775" y="453"/>
                    <a:pt x="798" y="381"/>
                    <a:pt x="834" y="310"/>
                  </a:cubicBezTo>
                  <a:cubicBezTo>
                    <a:pt x="703" y="203"/>
                    <a:pt x="548" y="84"/>
                    <a:pt x="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rot="1220849">
              <a:off x="7918278" y="4003937"/>
              <a:ext cx="49682" cy="35797"/>
            </a:xfrm>
            <a:custGeom>
              <a:rect b="b" l="l" r="r" t="t"/>
              <a:pathLst>
                <a:path extrusionOk="0" h="1116" w="1549">
                  <a:moveTo>
                    <a:pt x="1239" y="0"/>
                  </a:moveTo>
                  <a:cubicBezTo>
                    <a:pt x="1096" y="72"/>
                    <a:pt x="953" y="167"/>
                    <a:pt x="822" y="238"/>
                  </a:cubicBezTo>
                  <a:cubicBezTo>
                    <a:pt x="584" y="369"/>
                    <a:pt x="334" y="512"/>
                    <a:pt x="107" y="667"/>
                  </a:cubicBezTo>
                  <a:cubicBezTo>
                    <a:pt x="0" y="750"/>
                    <a:pt x="0" y="929"/>
                    <a:pt x="72" y="1012"/>
                  </a:cubicBezTo>
                  <a:cubicBezTo>
                    <a:pt x="125" y="1081"/>
                    <a:pt x="199" y="1116"/>
                    <a:pt x="276" y="1116"/>
                  </a:cubicBezTo>
                  <a:cubicBezTo>
                    <a:pt x="319" y="1116"/>
                    <a:pt x="363" y="1105"/>
                    <a:pt x="405" y="1084"/>
                  </a:cubicBezTo>
                  <a:cubicBezTo>
                    <a:pt x="631" y="977"/>
                    <a:pt x="834" y="834"/>
                    <a:pt x="1048" y="715"/>
                  </a:cubicBezTo>
                  <a:cubicBezTo>
                    <a:pt x="1203" y="607"/>
                    <a:pt x="1381" y="524"/>
                    <a:pt x="1548" y="417"/>
                  </a:cubicBezTo>
                  <a:cubicBezTo>
                    <a:pt x="1441" y="286"/>
                    <a:pt x="1346" y="155"/>
                    <a:pt x="12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rot="1220849">
              <a:off x="7702068" y="3697503"/>
              <a:ext cx="19148" cy="40929"/>
            </a:xfrm>
            <a:custGeom>
              <a:rect b="b" l="l" r="r" t="t"/>
              <a:pathLst>
                <a:path extrusionOk="0" h="1276" w="597">
                  <a:moveTo>
                    <a:pt x="394" y="0"/>
                  </a:moveTo>
                  <a:cubicBezTo>
                    <a:pt x="275" y="12"/>
                    <a:pt x="132" y="12"/>
                    <a:pt x="13" y="24"/>
                  </a:cubicBezTo>
                  <a:lnTo>
                    <a:pt x="13" y="60"/>
                  </a:lnTo>
                  <a:cubicBezTo>
                    <a:pt x="1" y="191"/>
                    <a:pt x="1" y="310"/>
                    <a:pt x="1" y="441"/>
                  </a:cubicBezTo>
                  <a:cubicBezTo>
                    <a:pt x="1" y="572"/>
                    <a:pt x="13" y="691"/>
                    <a:pt x="13" y="834"/>
                  </a:cubicBezTo>
                  <a:cubicBezTo>
                    <a:pt x="37" y="917"/>
                    <a:pt x="13" y="1024"/>
                    <a:pt x="72" y="1107"/>
                  </a:cubicBezTo>
                  <a:cubicBezTo>
                    <a:pt x="128" y="1196"/>
                    <a:pt x="225" y="1275"/>
                    <a:pt x="325" y="1275"/>
                  </a:cubicBezTo>
                  <a:cubicBezTo>
                    <a:pt x="332" y="1275"/>
                    <a:pt x="339" y="1275"/>
                    <a:pt x="346" y="1274"/>
                  </a:cubicBezTo>
                  <a:cubicBezTo>
                    <a:pt x="477" y="1262"/>
                    <a:pt x="596" y="1167"/>
                    <a:pt x="596" y="1024"/>
                  </a:cubicBezTo>
                  <a:cubicBezTo>
                    <a:pt x="596" y="999"/>
                    <a:pt x="596" y="980"/>
                    <a:pt x="592" y="967"/>
                  </a:cubicBezTo>
                  <a:lnTo>
                    <a:pt x="592" y="967"/>
                  </a:lnTo>
                  <a:cubicBezTo>
                    <a:pt x="591" y="953"/>
                    <a:pt x="588" y="932"/>
                    <a:pt x="584" y="905"/>
                  </a:cubicBezTo>
                  <a:cubicBezTo>
                    <a:pt x="584" y="893"/>
                    <a:pt x="584" y="857"/>
                    <a:pt x="572" y="845"/>
                  </a:cubicBezTo>
                  <a:cubicBezTo>
                    <a:pt x="548" y="786"/>
                    <a:pt x="548" y="726"/>
                    <a:pt x="537" y="667"/>
                  </a:cubicBezTo>
                  <a:cubicBezTo>
                    <a:pt x="525" y="548"/>
                    <a:pt x="489" y="429"/>
                    <a:pt x="465" y="310"/>
                  </a:cubicBezTo>
                  <a:cubicBezTo>
                    <a:pt x="453" y="202"/>
                    <a:pt x="418" y="95"/>
                    <a:pt x="3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rot="1220849">
              <a:off x="7799884" y="3718805"/>
              <a:ext cx="45096" cy="46639"/>
            </a:xfrm>
            <a:custGeom>
              <a:rect b="b" l="l" r="r" t="t"/>
              <a:pathLst>
                <a:path extrusionOk="0" h="1454" w="1406">
                  <a:moveTo>
                    <a:pt x="1405" y="1"/>
                  </a:moveTo>
                  <a:lnTo>
                    <a:pt x="1405" y="1"/>
                  </a:lnTo>
                  <a:cubicBezTo>
                    <a:pt x="1227" y="24"/>
                    <a:pt x="1060" y="48"/>
                    <a:pt x="905" y="72"/>
                  </a:cubicBezTo>
                  <a:lnTo>
                    <a:pt x="905" y="108"/>
                  </a:lnTo>
                  <a:cubicBezTo>
                    <a:pt x="893" y="263"/>
                    <a:pt x="881" y="429"/>
                    <a:pt x="822" y="596"/>
                  </a:cubicBezTo>
                  <a:cubicBezTo>
                    <a:pt x="810" y="620"/>
                    <a:pt x="703" y="917"/>
                    <a:pt x="643" y="977"/>
                  </a:cubicBezTo>
                  <a:cubicBezTo>
                    <a:pt x="634" y="967"/>
                    <a:pt x="616" y="950"/>
                    <a:pt x="623" y="950"/>
                  </a:cubicBezTo>
                  <a:cubicBezTo>
                    <a:pt x="624" y="950"/>
                    <a:pt x="627" y="951"/>
                    <a:pt x="631" y="953"/>
                  </a:cubicBezTo>
                  <a:cubicBezTo>
                    <a:pt x="596" y="894"/>
                    <a:pt x="572" y="834"/>
                    <a:pt x="548" y="763"/>
                  </a:cubicBezTo>
                  <a:cubicBezTo>
                    <a:pt x="512" y="596"/>
                    <a:pt x="512" y="417"/>
                    <a:pt x="477" y="239"/>
                  </a:cubicBezTo>
                  <a:cubicBezTo>
                    <a:pt x="477" y="203"/>
                    <a:pt x="465" y="167"/>
                    <a:pt x="465" y="132"/>
                  </a:cubicBezTo>
                  <a:cubicBezTo>
                    <a:pt x="310" y="167"/>
                    <a:pt x="155" y="179"/>
                    <a:pt x="0" y="203"/>
                  </a:cubicBezTo>
                  <a:cubicBezTo>
                    <a:pt x="12" y="382"/>
                    <a:pt x="36" y="560"/>
                    <a:pt x="60" y="739"/>
                  </a:cubicBezTo>
                  <a:cubicBezTo>
                    <a:pt x="96" y="894"/>
                    <a:pt x="119" y="1060"/>
                    <a:pt x="215" y="1191"/>
                  </a:cubicBezTo>
                  <a:cubicBezTo>
                    <a:pt x="310" y="1334"/>
                    <a:pt x="465" y="1453"/>
                    <a:pt x="643" y="1453"/>
                  </a:cubicBezTo>
                  <a:cubicBezTo>
                    <a:pt x="834" y="1453"/>
                    <a:pt x="989" y="1322"/>
                    <a:pt x="1084" y="1156"/>
                  </a:cubicBezTo>
                  <a:cubicBezTo>
                    <a:pt x="1286" y="858"/>
                    <a:pt x="1346" y="489"/>
                    <a:pt x="1382" y="144"/>
                  </a:cubicBezTo>
                  <a:cubicBezTo>
                    <a:pt x="1382" y="108"/>
                    <a:pt x="1382" y="60"/>
                    <a:pt x="14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rot="1220849">
              <a:off x="7553412" y="3668753"/>
              <a:ext cx="126628" cy="70407"/>
            </a:xfrm>
            <a:custGeom>
              <a:rect b="b" l="l" r="r" t="t"/>
              <a:pathLst>
                <a:path extrusionOk="0" h="2195" w="3948">
                  <a:moveTo>
                    <a:pt x="3623" y="1"/>
                  </a:moveTo>
                  <a:cubicBezTo>
                    <a:pt x="3364" y="1"/>
                    <a:pt x="3070" y="113"/>
                    <a:pt x="2853" y="173"/>
                  </a:cubicBezTo>
                  <a:cubicBezTo>
                    <a:pt x="2460" y="293"/>
                    <a:pt x="2102" y="459"/>
                    <a:pt x="1745" y="638"/>
                  </a:cubicBezTo>
                  <a:cubicBezTo>
                    <a:pt x="1400" y="816"/>
                    <a:pt x="1067" y="1031"/>
                    <a:pt x="769" y="1245"/>
                  </a:cubicBezTo>
                  <a:cubicBezTo>
                    <a:pt x="626" y="1352"/>
                    <a:pt x="436" y="1507"/>
                    <a:pt x="352" y="1650"/>
                  </a:cubicBezTo>
                  <a:cubicBezTo>
                    <a:pt x="257" y="1781"/>
                    <a:pt x="126" y="1924"/>
                    <a:pt x="31" y="2067"/>
                  </a:cubicBezTo>
                  <a:cubicBezTo>
                    <a:pt x="1" y="2126"/>
                    <a:pt x="54" y="2194"/>
                    <a:pt x="114" y="2194"/>
                  </a:cubicBezTo>
                  <a:cubicBezTo>
                    <a:pt x="126" y="2194"/>
                    <a:pt x="138" y="2192"/>
                    <a:pt x="150" y="2186"/>
                  </a:cubicBezTo>
                  <a:cubicBezTo>
                    <a:pt x="317" y="2114"/>
                    <a:pt x="483" y="2019"/>
                    <a:pt x="626" y="1936"/>
                  </a:cubicBezTo>
                  <a:cubicBezTo>
                    <a:pt x="793" y="1840"/>
                    <a:pt x="959" y="1757"/>
                    <a:pt x="1102" y="1650"/>
                  </a:cubicBezTo>
                  <a:cubicBezTo>
                    <a:pt x="1424" y="1459"/>
                    <a:pt x="1733" y="1257"/>
                    <a:pt x="2055" y="1090"/>
                  </a:cubicBezTo>
                  <a:cubicBezTo>
                    <a:pt x="2376" y="924"/>
                    <a:pt x="2698" y="769"/>
                    <a:pt x="3031" y="638"/>
                  </a:cubicBezTo>
                  <a:cubicBezTo>
                    <a:pt x="3186" y="566"/>
                    <a:pt x="3365" y="507"/>
                    <a:pt x="3543" y="435"/>
                  </a:cubicBezTo>
                  <a:cubicBezTo>
                    <a:pt x="3710" y="376"/>
                    <a:pt x="3841" y="316"/>
                    <a:pt x="3948" y="162"/>
                  </a:cubicBezTo>
                  <a:cubicBezTo>
                    <a:pt x="3948" y="138"/>
                    <a:pt x="3936" y="78"/>
                    <a:pt x="3888" y="54"/>
                  </a:cubicBezTo>
                  <a:cubicBezTo>
                    <a:pt x="3808" y="16"/>
                    <a:pt x="3718" y="1"/>
                    <a:pt x="3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rot="1220849">
              <a:off x="7901852" y="3786478"/>
              <a:ext cx="129867" cy="68419"/>
            </a:xfrm>
            <a:custGeom>
              <a:rect b="b" l="l" r="r" t="t"/>
              <a:pathLst>
                <a:path extrusionOk="0" h="2133" w="4049">
                  <a:moveTo>
                    <a:pt x="467" y="0"/>
                  </a:moveTo>
                  <a:cubicBezTo>
                    <a:pt x="383" y="0"/>
                    <a:pt x="299" y="4"/>
                    <a:pt x="215" y="13"/>
                  </a:cubicBezTo>
                  <a:cubicBezTo>
                    <a:pt x="96" y="25"/>
                    <a:pt x="1" y="204"/>
                    <a:pt x="132" y="264"/>
                  </a:cubicBezTo>
                  <a:cubicBezTo>
                    <a:pt x="811" y="549"/>
                    <a:pt x="1501" y="728"/>
                    <a:pt x="2144" y="1061"/>
                  </a:cubicBezTo>
                  <a:cubicBezTo>
                    <a:pt x="2454" y="1228"/>
                    <a:pt x="2775" y="1418"/>
                    <a:pt x="3049" y="1633"/>
                  </a:cubicBezTo>
                  <a:cubicBezTo>
                    <a:pt x="3204" y="1740"/>
                    <a:pt x="3335" y="1847"/>
                    <a:pt x="3489" y="1966"/>
                  </a:cubicBezTo>
                  <a:cubicBezTo>
                    <a:pt x="3632" y="2085"/>
                    <a:pt x="3763" y="2133"/>
                    <a:pt x="3966" y="2133"/>
                  </a:cubicBezTo>
                  <a:cubicBezTo>
                    <a:pt x="4001" y="2133"/>
                    <a:pt x="4049" y="2109"/>
                    <a:pt x="4037" y="2061"/>
                  </a:cubicBezTo>
                  <a:cubicBezTo>
                    <a:pt x="4049" y="1871"/>
                    <a:pt x="4001" y="1740"/>
                    <a:pt x="3870" y="1585"/>
                  </a:cubicBezTo>
                  <a:cubicBezTo>
                    <a:pt x="3739" y="1442"/>
                    <a:pt x="3561" y="1323"/>
                    <a:pt x="3406" y="1204"/>
                  </a:cubicBezTo>
                  <a:cubicBezTo>
                    <a:pt x="3097" y="978"/>
                    <a:pt x="2775" y="764"/>
                    <a:pt x="2430" y="585"/>
                  </a:cubicBezTo>
                  <a:cubicBezTo>
                    <a:pt x="1814" y="288"/>
                    <a:pt x="1151"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rot="1220849">
              <a:off x="7740216" y="3705765"/>
              <a:ext cx="49682" cy="37240"/>
            </a:xfrm>
            <a:custGeom>
              <a:rect b="b" l="l" r="r" t="t"/>
              <a:pathLst>
                <a:path extrusionOk="0" h="1161" w="1549">
                  <a:moveTo>
                    <a:pt x="1537" y="1"/>
                  </a:moveTo>
                  <a:lnTo>
                    <a:pt x="1537" y="1"/>
                  </a:lnTo>
                  <a:cubicBezTo>
                    <a:pt x="1346" y="48"/>
                    <a:pt x="1168" y="72"/>
                    <a:pt x="977" y="108"/>
                  </a:cubicBezTo>
                  <a:cubicBezTo>
                    <a:pt x="965" y="215"/>
                    <a:pt x="929" y="310"/>
                    <a:pt x="870" y="406"/>
                  </a:cubicBezTo>
                  <a:cubicBezTo>
                    <a:pt x="843" y="446"/>
                    <a:pt x="804" y="467"/>
                    <a:pt x="765" y="467"/>
                  </a:cubicBezTo>
                  <a:cubicBezTo>
                    <a:pt x="735" y="467"/>
                    <a:pt x="705" y="455"/>
                    <a:pt x="679" y="429"/>
                  </a:cubicBezTo>
                  <a:cubicBezTo>
                    <a:pt x="667" y="429"/>
                    <a:pt x="632" y="417"/>
                    <a:pt x="620" y="406"/>
                  </a:cubicBezTo>
                  <a:cubicBezTo>
                    <a:pt x="584" y="394"/>
                    <a:pt x="560" y="370"/>
                    <a:pt x="536" y="346"/>
                  </a:cubicBezTo>
                  <a:cubicBezTo>
                    <a:pt x="513" y="286"/>
                    <a:pt x="477" y="239"/>
                    <a:pt x="465" y="179"/>
                  </a:cubicBezTo>
                  <a:cubicBezTo>
                    <a:pt x="322" y="215"/>
                    <a:pt x="155" y="227"/>
                    <a:pt x="1" y="239"/>
                  </a:cubicBezTo>
                  <a:cubicBezTo>
                    <a:pt x="1" y="275"/>
                    <a:pt x="25" y="310"/>
                    <a:pt x="25" y="346"/>
                  </a:cubicBezTo>
                  <a:cubicBezTo>
                    <a:pt x="60" y="596"/>
                    <a:pt x="179" y="846"/>
                    <a:pt x="382" y="1013"/>
                  </a:cubicBezTo>
                  <a:cubicBezTo>
                    <a:pt x="494" y="1113"/>
                    <a:pt x="630" y="1160"/>
                    <a:pt x="768" y="1160"/>
                  </a:cubicBezTo>
                  <a:cubicBezTo>
                    <a:pt x="893" y="1160"/>
                    <a:pt x="1019" y="1122"/>
                    <a:pt x="1132" y="1048"/>
                  </a:cubicBezTo>
                  <a:cubicBezTo>
                    <a:pt x="1465" y="810"/>
                    <a:pt x="1549" y="394"/>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rot="1220849">
              <a:off x="7850965" y="3738541"/>
              <a:ext cx="61871" cy="48884"/>
            </a:xfrm>
            <a:custGeom>
              <a:rect b="b" l="l" r="r" t="t"/>
              <a:pathLst>
                <a:path extrusionOk="0" h="1524" w="1929">
                  <a:moveTo>
                    <a:pt x="492" y="1"/>
                  </a:moveTo>
                  <a:cubicBezTo>
                    <a:pt x="412" y="1"/>
                    <a:pt x="335" y="4"/>
                    <a:pt x="262" y="11"/>
                  </a:cubicBezTo>
                  <a:cubicBezTo>
                    <a:pt x="214" y="11"/>
                    <a:pt x="179" y="23"/>
                    <a:pt x="131" y="23"/>
                  </a:cubicBezTo>
                  <a:cubicBezTo>
                    <a:pt x="83" y="452"/>
                    <a:pt x="36" y="868"/>
                    <a:pt x="12" y="1309"/>
                  </a:cubicBezTo>
                  <a:cubicBezTo>
                    <a:pt x="0" y="1416"/>
                    <a:pt x="119" y="1523"/>
                    <a:pt x="226" y="1523"/>
                  </a:cubicBezTo>
                  <a:cubicBezTo>
                    <a:pt x="369" y="1523"/>
                    <a:pt x="441" y="1416"/>
                    <a:pt x="452" y="1309"/>
                  </a:cubicBezTo>
                  <a:cubicBezTo>
                    <a:pt x="500" y="987"/>
                    <a:pt x="524" y="690"/>
                    <a:pt x="572" y="380"/>
                  </a:cubicBezTo>
                  <a:cubicBezTo>
                    <a:pt x="643" y="392"/>
                    <a:pt x="738" y="392"/>
                    <a:pt x="810" y="392"/>
                  </a:cubicBezTo>
                  <a:cubicBezTo>
                    <a:pt x="988" y="475"/>
                    <a:pt x="1107" y="749"/>
                    <a:pt x="1167" y="880"/>
                  </a:cubicBezTo>
                  <a:cubicBezTo>
                    <a:pt x="1292" y="1110"/>
                    <a:pt x="1453" y="1412"/>
                    <a:pt x="1707" y="1412"/>
                  </a:cubicBezTo>
                  <a:cubicBezTo>
                    <a:pt x="1743" y="1412"/>
                    <a:pt x="1782" y="1406"/>
                    <a:pt x="1822" y="1392"/>
                  </a:cubicBezTo>
                  <a:cubicBezTo>
                    <a:pt x="1881" y="1380"/>
                    <a:pt x="1929" y="1321"/>
                    <a:pt x="1905" y="1249"/>
                  </a:cubicBezTo>
                  <a:cubicBezTo>
                    <a:pt x="1869" y="1166"/>
                    <a:pt x="1857" y="1095"/>
                    <a:pt x="1798" y="1035"/>
                  </a:cubicBezTo>
                  <a:cubicBezTo>
                    <a:pt x="1750" y="976"/>
                    <a:pt x="1691" y="928"/>
                    <a:pt x="1655" y="868"/>
                  </a:cubicBezTo>
                  <a:cubicBezTo>
                    <a:pt x="1572" y="737"/>
                    <a:pt x="1512" y="571"/>
                    <a:pt x="1417" y="428"/>
                  </a:cubicBezTo>
                  <a:cubicBezTo>
                    <a:pt x="1381" y="356"/>
                    <a:pt x="1322" y="273"/>
                    <a:pt x="1262" y="202"/>
                  </a:cubicBezTo>
                  <a:cubicBezTo>
                    <a:pt x="1322" y="154"/>
                    <a:pt x="1381" y="94"/>
                    <a:pt x="1417" y="23"/>
                  </a:cubicBezTo>
                  <a:lnTo>
                    <a:pt x="1417" y="11"/>
                  </a:lnTo>
                  <a:cubicBezTo>
                    <a:pt x="1339" y="19"/>
                    <a:pt x="1258" y="21"/>
                    <a:pt x="1175" y="21"/>
                  </a:cubicBezTo>
                  <a:cubicBezTo>
                    <a:pt x="949" y="21"/>
                    <a:pt x="710" y="1"/>
                    <a:pt x="4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rot="1220849">
              <a:off x="7248535" y="4142357"/>
              <a:ext cx="68382" cy="44169"/>
            </a:xfrm>
            <a:custGeom>
              <a:rect b="b" l="l" r="r" t="t"/>
              <a:pathLst>
                <a:path extrusionOk="0" h="1377" w="2132">
                  <a:moveTo>
                    <a:pt x="1847" y="0"/>
                  </a:moveTo>
                  <a:cubicBezTo>
                    <a:pt x="1486" y="0"/>
                    <a:pt x="1126" y="58"/>
                    <a:pt x="774" y="208"/>
                  </a:cubicBezTo>
                  <a:cubicBezTo>
                    <a:pt x="548" y="304"/>
                    <a:pt x="286" y="458"/>
                    <a:pt x="131" y="685"/>
                  </a:cubicBezTo>
                  <a:cubicBezTo>
                    <a:pt x="0" y="899"/>
                    <a:pt x="84" y="1173"/>
                    <a:pt x="322" y="1292"/>
                  </a:cubicBezTo>
                  <a:cubicBezTo>
                    <a:pt x="459" y="1360"/>
                    <a:pt x="622" y="1377"/>
                    <a:pt x="785" y="1377"/>
                  </a:cubicBezTo>
                  <a:cubicBezTo>
                    <a:pt x="932" y="1377"/>
                    <a:pt x="1078" y="1363"/>
                    <a:pt x="1203" y="1363"/>
                  </a:cubicBezTo>
                  <a:cubicBezTo>
                    <a:pt x="1513" y="1351"/>
                    <a:pt x="1810" y="1340"/>
                    <a:pt x="2132" y="1304"/>
                  </a:cubicBezTo>
                  <a:cubicBezTo>
                    <a:pt x="1929" y="1232"/>
                    <a:pt x="1739" y="1137"/>
                    <a:pt x="1572" y="1006"/>
                  </a:cubicBezTo>
                  <a:cubicBezTo>
                    <a:pt x="1286" y="804"/>
                    <a:pt x="1441" y="363"/>
                    <a:pt x="1679" y="208"/>
                  </a:cubicBezTo>
                  <a:cubicBezTo>
                    <a:pt x="1798" y="125"/>
                    <a:pt x="1929" y="66"/>
                    <a:pt x="2048" y="6"/>
                  </a:cubicBezTo>
                  <a:cubicBezTo>
                    <a:pt x="1981" y="2"/>
                    <a:pt x="1914" y="0"/>
                    <a:pt x="1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rot="1220849">
              <a:off x="7243403" y="4215418"/>
              <a:ext cx="69536" cy="57641"/>
            </a:xfrm>
            <a:custGeom>
              <a:rect b="b" l="l" r="r" t="t"/>
              <a:pathLst>
                <a:path extrusionOk="0" h="1797" w="2168">
                  <a:moveTo>
                    <a:pt x="2096" y="1"/>
                  </a:moveTo>
                  <a:cubicBezTo>
                    <a:pt x="2037" y="13"/>
                    <a:pt x="1989" y="25"/>
                    <a:pt x="1930" y="37"/>
                  </a:cubicBezTo>
                  <a:cubicBezTo>
                    <a:pt x="1430" y="180"/>
                    <a:pt x="822" y="322"/>
                    <a:pt x="429" y="715"/>
                  </a:cubicBezTo>
                  <a:cubicBezTo>
                    <a:pt x="120" y="1013"/>
                    <a:pt x="1" y="1704"/>
                    <a:pt x="584" y="1787"/>
                  </a:cubicBezTo>
                  <a:cubicBezTo>
                    <a:pt x="635" y="1794"/>
                    <a:pt x="686" y="1797"/>
                    <a:pt x="738" y="1797"/>
                  </a:cubicBezTo>
                  <a:cubicBezTo>
                    <a:pt x="1241" y="1797"/>
                    <a:pt x="1767" y="1496"/>
                    <a:pt x="2156" y="1215"/>
                  </a:cubicBezTo>
                  <a:lnTo>
                    <a:pt x="2168" y="1203"/>
                  </a:lnTo>
                  <a:lnTo>
                    <a:pt x="1989" y="1203"/>
                  </a:lnTo>
                  <a:cubicBezTo>
                    <a:pt x="1668" y="1203"/>
                    <a:pt x="1382" y="787"/>
                    <a:pt x="1584" y="501"/>
                  </a:cubicBezTo>
                  <a:cubicBezTo>
                    <a:pt x="1739" y="311"/>
                    <a:pt x="1906" y="132"/>
                    <a:pt x="2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rot="1220849">
              <a:off x="7299389" y="4297127"/>
              <a:ext cx="37430" cy="47922"/>
            </a:xfrm>
            <a:custGeom>
              <a:rect b="b" l="l" r="r" t="t"/>
              <a:pathLst>
                <a:path extrusionOk="0" h="1494" w="1167">
                  <a:moveTo>
                    <a:pt x="322" y="0"/>
                  </a:moveTo>
                  <a:cubicBezTo>
                    <a:pt x="191" y="251"/>
                    <a:pt x="83" y="512"/>
                    <a:pt x="48" y="798"/>
                  </a:cubicBezTo>
                  <a:cubicBezTo>
                    <a:pt x="12" y="977"/>
                    <a:pt x="0" y="1167"/>
                    <a:pt x="131" y="1322"/>
                  </a:cubicBezTo>
                  <a:cubicBezTo>
                    <a:pt x="223" y="1434"/>
                    <a:pt x="367" y="1494"/>
                    <a:pt x="518" y="1494"/>
                  </a:cubicBezTo>
                  <a:cubicBezTo>
                    <a:pt x="544" y="1494"/>
                    <a:pt x="570" y="1492"/>
                    <a:pt x="595" y="1489"/>
                  </a:cubicBezTo>
                  <a:cubicBezTo>
                    <a:pt x="953" y="1429"/>
                    <a:pt x="1084" y="1084"/>
                    <a:pt x="1143" y="751"/>
                  </a:cubicBezTo>
                  <a:cubicBezTo>
                    <a:pt x="1155" y="620"/>
                    <a:pt x="1155" y="477"/>
                    <a:pt x="1167" y="334"/>
                  </a:cubicBezTo>
                  <a:lnTo>
                    <a:pt x="1167" y="310"/>
                  </a:lnTo>
                  <a:lnTo>
                    <a:pt x="1119" y="310"/>
                  </a:lnTo>
                  <a:cubicBezTo>
                    <a:pt x="1076" y="328"/>
                    <a:pt x="1032" y="335"/>
                    <a:pt x="989" y="335"/>
                  </a:cubicBezTo>
                  <a:cubicBezTo>
                    <a:pt x="914" y="335"/>
                    <a:pt x="842" y="312"/>
                    <a:pt x="774" y="274"/>
                  </a:cubicBezTo>
                  <a:cubicBezTo>
                    <a:pt x="744" y="286"/>
                    <a:pt x="717" y="292"/>
                    <a:pt x="691" y="292"/>
                  </a:cubicBezTo>
                  <a:cubicBezTo>
                    <a:pt x="664" y="292"/>
                    <a:pt x="637" y="286"/>
                    <a:pt x="607" y="274"/>
                  </a:cubicBezTo>
                  <a:cubicBezTo>
                    <a:pt x="464" y="239"/>
                    <a:pt x="369" y="131"/>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rot="1220849">
              <a:off x="7822122" y="4358767"/>
              <a:ext cx="82879" cy="43944"/>
            </a:xfrm>
            <a:custGeom>
              <a:rect b="b" l="l" r="r" t="t"/>
              <a:pathLst>
                <a:path extrusionOk="0" h="1370" w="2584">
                  <a:moveTo>
                    <a:pt x="857" y="1"/>
                  </a:moveTo>
                  <a:cubicBezTo>
                    <a:pt x="1095" y="179"/>
                    <a:pt x="1155" y="596"/>
                    <a:pt x="917" y="787"/>
                  </a:cubicBezTo>
                  <a:cubicBezTo>
                    <a:pt x="631" y="1025"/>
                    <a:pt x="322" y="1168"/>
                    <a:pt x="0" y="1251"/>
                  </a:cubicBezTo>
                  <a:cubicBezTo>
                    <a:pt x="131" y="1263"/>
                    <a:pt x="262" y="1275"/>
                    <a:pt x="381" y="1287"/>
                  </a:cubicBezTo>
                  <a:cubicBezTo>
                    <a:pt x="714" y="1322"/>
                    <a:pt x="1036" y="1334"/>
                    <a:pt x="1357" y="1346"/>
                  </a:cubicBezTo>
                  <a:cubicBezTo>
                    <a:pt x="1477" y="1357"/>
                    <a:pt x="1613" y="1369"/>
                    <a:pt x="1749" y="1369"/>
                  </a:cubicBezTo>
                  <a:cubicBezTo>
                    <a:pt x="1923" y="1369"/>
                    <a:pt x="2098" y="1348"/>
                    <a:pt x="2238" y="1275"/>
                  </a:cubicBezTo>
                  <a:cubicBezTo>
                    <a:pt x="2500" y="1156"/>
                    <a:pt x="2584" y="894"/>
                    <a:pt x="2453" y="668"/>
                  </a:cubicBezTo>
                  <a:cubicBezTo>
                    <a:pt x="2322" y="441"/>
                    <a:pt x="2048" y="298"/>
                    <a:pt x="1810" y="191"/>
                  </a:cubicBezTo>
                  <a:cubicBezTo>
                    <a:pt x="1512" y="60"/>
                    <a:pt x="1191" y="1"/>
                    <a:pt x="8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rot="1220849">
              <a:off x="7784056" y="4420409"/>
              <a:ext cx="72198" cy="53728"/>
            </a:xfrm>
            <a:custGeom>
              <a:rect b="b" l="l" r="r" t="t"/>
              <a:pathLst>
                <a:path extrusionOk="0" h="1675" w="2251">
                  <a:moveTo>
                    <a:pt x="643" y="0"/>
                  </a:moveTo>
                  <a:lnTo>
                    <a:pt x="643" y="0"/>
                  </a:lnTo>
                  <a:cubicBezTo>
                    <a:pt x="691" y="24"/>
                    <a:pt x="726" y="60"/>
                    <a:pt x="774" y="95"/>
                  </a:cubicBezTo>
                  <a:cubicBezTo>
                    <a:pt x="1179" y="393"/>
                    <a:pt x="1060" y="1024"/>
                    <a:pt x="524" y="1072"/>
                  </a:cubicBezTo>
                  <a:cubicBezTo>
                    <a:pt x="482" y="1074"/>
                    <a:pt x="440" y="1076"/>
                    <a:pt x="398" y="1076"/>
                  </a:cubicBezTo>
                  <a:cubicBezTo>
                    <a:pt x="262" y="1076"/>
                    <a:pt x="127" y="1060"/>
                    <a:pt x="0" y="1024"/>
                  </a:cubicBezTo>
                  <a:lnTo>
                    <a:pt x="0" y="1024"/>
                  </a:lnTo>
                  <a:cubicBezTo>
                    <a:pt x="36" y="1048"/>
                    <a:pt x="60" y="1072"/>
                    <a:pt x="95" y="1095"/>
                  </a:cubicBezTo>
                  <a:cubicBezTo>
                    <a:pt x="489" y="1380"/>
                    <a:pt x="1023" y="1674"/>
                    <a:pt x="1532" y="1674"/>
                  </a:cubicBezTo>
                  <a:cubicBezTo>
                    <a:pt x="1577" y="1674"/>
                    <a:pt x="1622" y="1672"/>
                    <a:pt x="1667" y="1667"/>
                  </a:cubicBezTo>
                  <a:cubicBezTo>
                    <a:pt x="2250" y="1572"/>
                    <a:pt x="2131" y="893"/>
                    <a:pt x="1822" y="572"/>
                  </a:cubicBezTo>
                  <a:cubicBezTo>
                    <a:pt x="1524" y="274"/>
                    <a:pt x="1072" y="119"/>
                    <a:pt x="6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rot="1220849">
              <a:off x="7726137" y="4441357"/>
              <a:ext cx="36308" cy="60752"/>
            </a:xfrm>
            <a:custGeom>
              <a:rect b="b" l="l" r="r" t="t"/>
              <a:pathLst>
                <a:path extrusionOk="0" h="1894" w="1132">
                  <a:moveTo>
                    <a:pt x="560" y="1"/>
                  </a:moveTo>
                  <a:lnTo>
                    <a:pt x="560" y="13"/>
                  </a:lnTo>
                  <a:cubicBezTo>
                    <a:pt x="560" y="132"/>
                    <a:pt x="560" y="251"/>
                    <a:pt x="583" y="370"/>
                  </a:cubicBezTo>
                  <a:cubicBezTo>
                    <a:pt x="595" y="477"/>
                    <a:pt x="595" y="572"/>
                    <a:pt x="607" y="668"/>
                  </a:cubicBezTo>
                  <a:cubicBezTo>
                    <a:pt x="632" y="909"/>
                    <a:pt x="442" y="1040"/>
                    <a:pt x="244" y="1040"/>
                  </a:cubicBezTo>
                  <a:cubicBezTo>
                    <a:pt x="159" y="1040"/>
                    <a:pt x="72" y="1015"/>
                    <a:pt x="0" y="965"/>
                  </a:cubicBezTo>
                  <a:lnTo>
                    <a:pt x="0" y="965"/>
                  </a:lnTo>
                  <a:cubicBezTo>
                    <a:pt x="0" y="1025"/>
                    <a:pt x="0" y="1084"/>
                    <a:pt x="12" y="1156"/>
                  </a:cubicBezTo>
                  <a:cubicBezTo>
                    <a:pt x="71" y="1465"/>
                    <a:pt x="202" y="1822"/>
                    <a:pt x="560" y="1882"/>
                  </a:cubicBezTo>
                  <a:cubicBezTo>
                    <a:pt x="594" y="1889"/>
                    <a:pt x="630" y="1893"/>
                    <a:pt x="665" y="1893"/>
                  </a:cubicBezTo>
                  <a:cubicBezTo>
                    <a:pt x="798" y="1893"/>
                    <a:pt x="930" y="1838"/>
                    <a:pt x="1024" y="1715"/>
                  </a:cubicBezTo>
                  <a:cubicBezTo>
                    <a:pt x="1131" y="1572"/>
                    <a:pt x="1131" y="1394"/>
                    <a:pt x="1095" y="1203"/>
                  </a:cubicBezTo>
                  <a:cubicBezTo>
                    <a:pt x="1060" y="858"/>
                    <a:pt x="905" y="537"/>
                    <a:pt x="726" y="239"/>
                  </a:cubicBezTo>
                  <a:cubicBezTo>
                    <a:pt x="679" y="156"/>
                    <a:pt x="619" y="72"/>
                    <a:pt x="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rot="1220849">
              <a:off x="7779915" y="4049242"/>
              <a:ext cx="187183" cy="308349"/>
            </a:xfrm>
            <a:custGeom>
              <a:rect b="b" l="l" r="r" t="t"/>
              <a:pathLst>
                <a:path extrusionOk="0" h="9613" w="5836">
                  <a:moveTo>
                    <a:pt x="3818" y="0"/>
                  </a:moveTo>
                  <a:cubicBezTo>
                    <a:pt x="3741" y="0"/>
                    <a:pt x="3661" y="26"/>
                    <a:pt x="3591" y="79"/>
                  </a:cubicBezTo>
                  <a:cubicBezTo>
                    <a:pt x="3401" y="246"/>
                    <a:pt x="3389" y="520"/>
                    <a:pt x="3353" y="746"/>
                  </a:cubicBezTo>
                  <a:cubicBezTo>
                    <a:pt x="3330" y="984"/>
                    <a:pt x="3294" y="1222"/>
                    <a:pt x="3294" y="1460"/>
                  </a:cubicBezTo>
                  <a:cubicBezTo>
                    <a:pt x="3294" y="1711"/>
                    <a:pt x="3294" y="1972"/>
                    <a:pt x="3341" y="2211"/>
                  </a:cubicBezTo>
                  <a:cubicBezTo>
                    <a:pt x="3341" y="2246"/>
                    <a:pt x="3353" y="2282"/>
                    <a:pt x="3353" y="2318"/>
                  </a:cubicBezTo>
                  <a:cubicBezTo>
                    <a:pt x="3282" y="2222"/>
                    <a:pt x="3222" y="2115"/>
                    <a:pt x="3127" y="2020"/>
                  </a:cubicBezTo>
                  <a:cubicBezTo>
                    <a:pt x="3056" y="1937"/>
                    <a:pt x="2972" y="1865"/>
                    <a:pt x="2901" y="1770"/>
                  </a:cubicBezTo>
                  <a:cubicBezTo>
                    <a:pt x="2818" y="1687"/>
                    <a:pt x="2734" y="1627"/>
                    <a:pt x="2627" y="1568"/>
                  </a:cubicBezTo>
                  <a:cubicBezTo>
                    <a:pt x="2607" y="1556"/>
                    <a:pt x="2584" y="1551"/>
                    <a:pt x="2560" y="1551"/>
                  </a:cubicBezTo>
                  <a:cubicBezTo>
                    <a:pt x="2484" y="1551"/>
                    <a:pt x="2404" y="1605"/>
                    <a:pt x="2413" y="1687"/>
                  </a:cubicBezTo>
                  <a:cubicBezTo>
                    <a:pt x="2484" y="2163"/>
                    <a:pt x="2746" y="2556"/>
                    <a:pt x="2996" y="2961"/>
                  </a:cubicBezTo>
                  <a:cubicBezTo>
                    <a:pt x="3115" y="3175"/>
                    <a:pt x="3258" y="3365"/>
                    <a:pt x="3377" y="3568"/>
                  </a:cubicBezTo>
                  <a:cubicBezTo>
                    <a:pt x="3413" y="3651"/>
                    <a:pt x="3472" y="3723"/>
                    <a:pt x="3520" y="3806"/>
                  </a:cubicBezTo>
                  <a:cubicBezTo>
                    <a:pt x="3472" y="4389"/>
                    <a:pt x="3460" y="4985"/>
                    <a:pt x="3401" y="5580"/>
                  </a:cubicBezTo>
                  <a:cubicBezTo>
                    <a:pt x="3389" y="5687"/>
                    <a:pt x="3377" y="5711"/>
                    <a:pt x="3270" y="5759"/>
                  </a:cubicBezTo>
                  <a:cubicBezTo>
                    <a:pt x="3127" y="5842"/>
                    <a:pt x="2984" y="5890"/>
                    <a:pt x="2853" y="5949"/>
                  </a:cubicBezTo>
                  <a:cubicBezTo>
                    <a:pt x="2568" y="6092"/>
                    <a:pt x="2282" y="6211"/>
                    <a:pt x="1984" y="6330"/>
                  </a:cubicBezTo>
                  <a:cubicBezTo>
                    <a:pt x="1389" y="6580"/>
                    <a:pt x="793" y="6818"/>
                    <a:pt x="198" y="7080"/>
                  </a:cubicBezTo>
                  <a:cubicBezTo>
                    <a:pt x="67" y="7140"/>
                    <a:pt x="79" y="7271"/>
                    <a:pt x="162" y="7354"/>
                  </a:cubicBezTo>
                  <a:cubicBezTo>
                    <a:pt x="127" y="7414"/>
                    <a:pt x="103" y="7473"/>
                    <a:pt x="79" y="7545"/>
                  </a:cubicBezTo>
                  <a:cubicBezTo>
                    <a:pt x="20" y="7818"/>
                    <a:pt x="103" y="8116"/>
                    <a:pt x="103" y="8390"/>
                  </a:cubicBezTo>
                  <a:cubicBezTo>
                    <a:pt x="103" y="8711"/>
                    <a:pt x="67" y="9021"/>
                    <a:pt x="20" y="9330"/>
                  </a:cubicBezTo>
                  <a:cubicBezTo>
                    <a:pt x="1" y="9472"/>
                    <a:pt x="108" y="9613"/>
                    <a:pt x="243" y="9613"/>
                  </a:cubicBezTo>
                  <a:cubicBezTo>
                    <a:pt x="278" y="9613"/>
                    <a:pt x="316" y="9603"/>
                    <a:pt x="353" y="9581"/>
                  </a:cubicBezTo>
                  <a:cubicBezTo>
                    <a:pt x="1329" y="9009"/>
                    <a:pt x="2306" y="8366"/>
                    <a:pt x="3234" y="7711"/>
                  </a:cubicBezTo>
                  <a:cubicBezTo>
                    <a:pt x="3472" y="7545"/>
                    <a:pt x="3711" y="7366"/>
                    <a:pt x="3937" y="7199"/>
                  </a:cubicBezTo>
                  <a:cubicBezTo>
                    <a:pt x="4151" y="7056"/>
                    <a:pt x="4353" y="6902"/>
                    <a:pt x="4461" y="6663"/>
                  </a:cubicBezTo>
                  <a:cubicBezTo>
                    <a:pt x="4568" y="6413"/>
                    <a:pt x="4568" y="6116"/>
                    <a:pt x="4568" y="5854"/>
                  </a:cubicBezTo>
                  <a:cubicBezTo>
                    <a:pt x="4580" y="5568"/>
                    <a:pt x="4580" y="5270"/>
                    <a:pt x="4580" y="4985"/>
                  </a:cubicBezTo>
                  <a:cubicBezTo>
                    <a:pt x="4580" y="4568"/>
                    <a:pt x="4568" y="4151"/>
                    <a:pt x="4544" y="3758"/>
                  </a:cubicBezTo>
                  <a:cubicBezTo>
                    <a:pt x="4568" y="3735"/>
                    <a:pt x="4592" y="3723"/>
                    <a:pt x="4603" y="3711"/>
                  </a:cubicBezTo>
                  <a:cubicBezTo>
                    <a:pt x="4699" y="3639"/>
                    <a:pt x="4758" y="3532"/>
                    <a:pt x="4818" y="3425"/>
                  </a:cubicBezTo>
                  <a:cubicBezTo>
                    <a:pt x="4877" y="3342"/>
                    <a:pt x="4925" y="3246"/>
                    <a:pt x="4984" y="3175"/>
                  </a:cubicBezTo>
                  <a:cubicBezTo>
                    <a:pt x="5104" y="3008"/>
                    <a:pt x="5223" y="2865"/>
                    <a:pt x="5342" y="2699"/>
                  </a:cubicBezTo>
                  <a:cubicBezTo>
                    <a:pt x="5580" y="2365"/>
                    <a:pt x="5770" y="2020"/>
                    <a:pt x="5818" y="1615"/>
                  </a:cubicBezTo>
                  <a:cubicBezTo>
                    <a:pt x="5836" y="1418"/>
                    <a:pt x="5665" y="1282"/>
                    <a:pt x="5499" y="1282"/>
                  </a:cubicBezTo>
                  <a:cubicBezTo>
                    <a:pt x="5444" y="1282"/>
                    <a:pt x="5389" y="1297"/>
                    <a:pt x="5342" y="1330"/>
                  </a:cubicBezTo>
                  <a:cubicBezTo>
                    <a:pt x="5187" y="1437"/>
                    <a:pt x="4842" y="1984"/>
                    <a:pt x="4711" y="2115"/>
                  </a:cubicBezTo>
                  <a:cubicBezTo>
                    <a:pt x="4818" y="1758"/>
                    <a:pt x="5282" y="1032"/>
                    <a:pt x="5246" y="663"/>
                  </a:cubicBezTo>
                  <a:cubicBezTo>
                    <a:pt x="5221" y="461"/>
                    <a:pt x="5041" y="294"/>
                    <a:pt x="4858" y="294"/>
                  </a:cubicBezTo>
                  <a:cubicBezTo>
                    <a:pt x="4782" y="294"/>
                    <a:pt x="4705" y="323"/>
                    <a:pt x="4639" y="389"/>
                  </a:cubicBezTo>
                  <a:cubicBezTo>
                    <a:pt x="4484" y="544"/>
                    <a:pt x="4401" y="698"/>
                    <a:pt x="4342" y="913"/>
                  </a:cubicBezTo>
                  <a:cubicBezTo>
                    <a:pt x="4306" y="984"/>
                    <a:pt x="4103" y="1746"/>
                    <a:pt x="4092" y="1818"/>
                  </a:cubicBezTo>
                  <a:cubicBezTo>
                    <a:pt x="4092" y="1532"/>
                    <a:pt x="4127" y="579"/>
                    <a:pt x="4127" y="306"/>
                  </a:cubicBezTo>
                  <a:cubicBezTo>
                    <a:pt x="4127" y="112"/>
                    <a:pt x="3980" y="0"/>
                    <a:pt x="38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rot="1220849">
              <a:off x="7749043" y="4223186"/>
              <a:ext cx="111008" cy="115442"/>
            </a:xfrm>
            <a:custGeom>
              <a:rect b="b" l="l" r="r" t="t"/>
              <a:pathLst>
                <a:path extrusionOk="0" h="3599" w="3461">
                  <a:moveTo>
                    <a:pt x="2734" y="1"/>
                  </a:moveTo>
                  <a:cubicBezTo>
                    <a:pt x="2496" y="96"/>
                    <a:pt x="2246" y="203"/>
                    <a:pt x="1996" y="310"/>
                  </a:cubicBezTo>
                  <a:cubicBezTo>
                    <a:pt x="1401" y="560"/>
                    <a:pt x="805" y="798"/>
                    <a:pt x="210" y="1072"/>
                  </a:cubicBezTo>
                  <a:cubicBezTo>
                    <a:pt x="67" y="1132"/>
                    <a:pt x="91" y="1251"/>
                    <a:pt x="162" y="1334"/>
                  </a:cubicBezTo>
                  <a:cubicBezTo>
                    <a:pt x="127" y="1394"/>
                    <a:pt x="103" y="1453"/>
                    <a:pt x="91" y="1525"/>
                  </a:cubicBezTo>
                  <a:cubicBezTo>
                    <a:pt x="19" y="1798"/>
                    <a:pt x="103" y="2096"/>
                    <a:pt x="103" y="2382"/>
                  </a:cubicBezTo>
                  <a:cubicBezTo>
                    <a:pt x="103" y="2691"/>
                    <a:pt x="67" y="3001"/>
                    <a:pt x="19" y="3310"/>
                  </a:cubicBezTo>
                  <a:cubicBezTo>
                    <a:pt x="0" y="3455"/>
                    <a:pt x="113" y="3599"/>
                    <a:pt x="251" y="3599"/>
                  </a:cubicBezTo>
                  <a:cubicBezTo>
                    <a:pt x="284" y="3599"/>
                    <a:pt x="318" y="3591"/>
                    <a:pt x="353" y="3572"/>
                  </a:cubicBezTo>
                  <a:cubicBezTo>
                    <a:pt x="1329" y="2989"/>
                    <a:pt x="2305" y="2346"/>
                    <a:pt x="3246" y="1691"/>
                  </a:cubicBezTo>
                  <a:cubicBezTo>
                    <a:pt x="3318" y="1632"/>
                    <a:pt x="3389" y="1572"/>
                    <a:pt x="3460" y="1525"/>
                  </a:cubicBezTo>
                  <a:cubicBezTo>
                    <a:pt x="3318" y="1286"/>
                    <a:pt x="3187" y="1048"/>
                    <a:pt x="3067" y="798"/>
                  </a:cubicBezTo>
                  <a:cubicBezTo>
                    <a:pt x="2925" y="536"/>
                    <a:pt x="2829" y="262"/>
                    <a:pt x="2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rot="1220849">
              <a:off x="7309905" y="3874962"/>
              <a:ext cx="187408" cy="308349"/>
            </a:xfrm>
            <a:custGeom>
              <a:rect b="b" l="l" r="r" t="t"/>
              <a:pathLst>
                <a:path extrusionOk="0" h="9613" w="5843">
                  <a:moveTo>
                    <a:pt x="2021" y="0"/>
                  </a:moveTo>
                  <a:cubicBezTo>
                    <a:pt x="1859" y="0"/>
                    <a:pt x="1706" y="112"/>
                    <a:pt x="1706" y="306"/>
                  </a:cubicBezTo>
                  <a:cubicBezTo>
                    <a:pt x="1706" y="579"/>
                    <a:pt x="1754" y="1532"/>
                    <a:pt x="1754" y="1818"/>
                  </a:cubicBezTo>
                  <a:cubicBezTo>
                    <a:pt x="1742" y="1746"/>
                    <a:pt x="1528" y="984"/>
                    <a:pt x="1504" y="913"/>
                  </a:cubicBezTo>
                  <a:cubicBezTo>
                    <a:pt x="1444" y="698"/>
                    <a:pt x="1349" y="544"/>
                    <a:pt x="1206" y="389"/>
                  </a:cubicBezTo>
                  <a:cubicBezTo>
                    <a:pt x="1140" y="323"/>
                    <a:pt x="1063" y="294"/>
                    <a:pt x="985" y="294"/>
                  </a:cubicBezTo>
                  <a:cubicBezTo>
                    <a:pt x="799" y="294"/>
                    <a:pt x="612" y="461"/>
                    <a:pt x="587" y="663"/>
                  </a:cubicBezTo>
                  <a:cubicBezTo>
                    <a:pt x="563" y="1032"/>
                    <a:pt x="1028" y="1758"/>
                    <a:pt x="1123" y="2115"/>
                  </a:cubicBezTo>
                  <a:cubicBezTo>
                    <a:pt x="992" y="1984"/>
                    <a:pt x="647" y="1437"/>
                    <a:pt x="504" y="1330"/>
                  </a:cubicBezTo>
                  <a:cubicBezTo>
                    <a:pt x="456" y="1297"/>
                    <a:pt x="401" y="1282"/>
                    <a:pt x="345" y="1282"/>
                  </a:cubicBezTo>
                  <a:cubicBezTo>
                    <a:pt x="176" y="1282"/>
                    <a:pt x="1" y="1418"/>
                    <a:pt x="28" y="1615"/>
                  </a:cubicBezTo>
                  <a:cubicBezTo>
                    <a:pt x="63" y="2020"/>
                    <a:pt x="266" y="2365"/>
                    <a:pt x="504" y="2699"/>
                  </a:cubicBezTo>
                  <a:cubicBezTo>
                    <a:pt x="623" y="2865"/>
                    <a:pt x="742" y="3008"/>
                    <a:pt x="861" y="3175"/>
                  </a:cubicBezTo>
                  <a:cubicBezTo>
                    <a:pt x="921" y="3246"/>
                    <a:pt x="956" y="3342"/>
                    <a:pt x="1016" y="3425"/>
                  </a:cubicBezTo>
                  <a:cubicBezTo>
                    <a:pt x="1075" y="3532"/>
                    <a:pt x="1147" y="3639"/>
                    <a:pt x="1230" y="3711"/>
                  </a:cubicBezTo>
                  <a:cubicBezTo>
                    <a:pt x="1242" y="3723"/>
                    <a:pt x="1278" y="3735"/>
                    <a:pt x="1290" y="3758"/>
                  </a:cubicBezTo>
                  <a:cubicBezTo>
                    <a:pt x="1278" y="4151"/>
                    <a:pt x="1266" y="4568"/>
                    <a:pt x="1266" y="4985"/>
                  </a:cubicBezTo>
                  <a:cubicBezTo>
                    <a:pt x="1266" y="5270"/>
                    <a:pt x="1266" y="5568"/>
                    <a:pt x="1278" y="5854"/>
                  </a:cubicBezTo>
                  <a:cubicBezTo>
                    <a:pt x="1278" y="6116"/>
                    <a:pt x="1278" y="6413"/>
                    <a:pt x="1373" y="6663"/>
                  </a:cubicBezTo>
                  <a:cubicBezTo>
                    <a:pt x="1480" y="6902"/>
                    <a:pt x="1694" y="7056"/>
                    <a:pt x="1897" y="7199"/>
                  </a:cubicBezTo>
                  <a:cubicBezTo>
                    <a:pt x="2123" y="7366"/>
                    <a:pt x="2361" y="7545"/>
                    <a:pt x="2599" y="7711"/>
                  </a:cubicBezTo>
                  <a:cubicBezTo>
                    <a:pt x="3540" y="8366"/>
                    <a:pt x="4504" y="9009"/>
                    <a:pt x="5493" y="9581"/>
                  </a:cubicBezTo>
                  <a:cubicBezTo>
                    <a:pt x="5530" y="9603"/>
                    <a:pt x="5567" y="9613"/>
                    <a:pt x="5603" y="9613"/>
                  </a:cubicBezTo>
                  <a:cubicBezTo>
                    <a:pt x="5737" y="9613"/>
                    <a:pt x="5842" y="9472"/>
                    <a:pt x="5814" y="9330"/>
                  </a:cubicBezTo>
                  <a:cubicBezTo>
                    <a:pt x="5766" y="9021"/>
                    <a:pt x="5743" y="8711"/>
                    <a:pt x="5743" y="8390"/>
                  </a:cubicBezTo>
                  <a:cubicBezTo>
                    <a:pt x="5743" y="8116"/>
                    <a:pt x="5814" y="7818"/>
                    <a:pt x="5754" y="7545"/>
                  </a:cubicBezTo>
                  <a:cubicBezTo>
                    <a:pt x="5743" y="7473"/>
                    <a:pt x="5707" y="7414"/>
                    <a:pt x="5683" y="7354"/>
                  </a:cubicBezTo>
                  <a:cubicBezTo>
                    <a:pt x="5754" y="7271"/>
                    <a:pt x="5766" y="7140"/>
                    <a:pt x="5635" y="7080"/>
                  </a:cubicBezTo>
                  <a:cubicBezTo>
                    <a:pt x="5040" y="6818"/>
                    <a:pt x="4445" y="6580"/>
                    <a:pt x="3849" y="6330"/>
                  </a:cubicBezTo>
                  <a:cubicBezTo>
                    <a:pt x="3552" y="6211"/>
                    <a:pt x="3266" y="6092"/>
                    <a:pt x="2992" y="5949"/>
                  </a:cubicBezTo>
                  <a:cubicBezTo>
                    <a:pt x="2849" y="5890"/>
                    <a:pt x="2706" y="5842"/>
                    <a:pt x="2576" y="5759"/>
                  </a:cubicBezTo>
                  <a:cubicBezTo>
                    <a:pt x="2468" y="5711"/>
                    <a:pt x="2456" y="5687"/>
                    <a:pt x="2433" y="5580"/>
                  </a:cubicBezTo>
                  <a:cubicBezTo>
                    <a:pt x="2373" y="4985"/>
                    <a:pt x="2361" y="4389"/>
                    <a:pt x="2314" y="3806"/>
                  </a:cubicBezTo>
                  <a:cubicBezTo>
                    <a:pt x="2361" y="3723"/>
                    <a:pt x="2421" y="3651"/>
                    <a:pt x="2468" y="3568"/>
                  </a:cubicBezTo>
                  <a:cubicBezTo>
                    <a:pt x="2587" y="3365"/>
                    <a:pt x="2718" y="3175"/>
                    <a:pt x="2837" y="2961"/>
                  </a:cubicBezTo>
                  <a:cubicBezTo>
                    <a:pt x="3087" y="2556"/>
                    <a:pt x="3361" y="2163"/>
                    <a:pt x="3421" y="1687"/>
                  </a:cubicBezTo>
                  <a:cubicBezTo>
                    <a:pt x="3430" y="1605"/>
                    <a:pt x="3356" y="1551"/>
                    <a:pt x="3278" y="1551"/>
                  </a:cubicBezTo>
                  <a:cubicBezTo>
                    <a:pt x="3254" y="1551"/>
                    <a:pt x="3229" y="1556"/>
                    <a:pt x="3207" y="1568"/>
                  </a:cubicBezTo>
                  <a:cubicBezTo>
                    <a:pt x="3111" y="1627"/>
                    <a:pt x="3016" y="1687"/>
                    <a:pt x="2945" y="1770"/>
                  </a:cubicBezTo>
                  <a:cubicBezTo>
                    <a:pt x="2873" y="1865"/>
                    <a:pt x="2778" y="1937"/>
                    <a:pt x="2706" y="2020"/>
                  </a:cubicBezTo>
                  <a:cubicBezTo>
                    <a:pt x="2611" y="2115"/>
                    <a:pt x="2552" y="2222"/>
                    <a:pt x="2480" y="2318"/>
                  </a:cubicBezTo>
                  <a:cubicBezTo>
                    <a:pt x="2480" y="2282"/>
                    <a:pt x="2492" y="2246"/>
                    <a:pt x="2492" y="2211"/>
                  </a:cubicBezTo>
                  <a:cubicBezTo>
                    <a:pt x="2540" y="1972"/>
                    <a:pt x="2540" y="1711"/>
                    <a:pt x="2540" y="1460"/>
                  </a:cubicBezTo>
                  <a:cubicBezTo>
                    <a:pt x="2540" y="1222"/>
                    <a:pt x="2516" y="984"/>
                    <a:pt x="2480" y="746"/>
                  </a:cubicBezTo>
                  <a:cubicBezTo>
                    <a:pt x="2456" y="520"/>
                    <a:pt x="2433" y="246"/>
                    <a:pt x="2242" y="79"/>
                  </a:cubicBezTo>
                  <a:cubicBezTo>
                    <a:pt x="2177" y="26"/>
                    <a:pt x="2098" y="0"/>
                    <a:pt x="20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rot="1220849">
              <a:off x="7350033" y="4075251"/>
              <a:ext cx="111296" cy="115442"/>
            </a:xfrm>
            <a:custGeom>
              <a:rect b="b" l="l" r="r" t="t"/>
              <a:pathLst>
                <a:path extrusionOk="0" h="3599" w="3470">
                  <a:moveTo>
                    <a:pt x="738" y="1"/>
                  </a:moveTo>
                  <a:cubicBezTo>
                    <a:pt x="643" y="262"/>
                    <a:pt x="536" y="536"/>
                    <a:pt x="405" y="798"/>
                  </a:cubicBezTo>
                  <a:cubicBezTo>
                    <a:pt x="274" y="1048"/>
                    <a:pt x="143" y="1286"/>
                    <a:pt x="0" y="1525"/>
                  </a:cubicBezTo>
                  <a:cubicBezTo>
                    <a:pt x="83" y="1572"/>
                    <a:pt x="155" y="1632"/>
                    <a:pt x="226" y="1691"/>
                  </a:cubicBezTo>
                  <a:cubicBezTo>
                    <a:pt x="1167" y="2346"/>
                    <a:pt x="2131" y="2989"/>
                    <a:pt x="3120" y="3572"/>
                  </a:cubicBezTo>
                  <a:cubicBezTo>
                    <a:pt x="3154" y="3591"/>
                    <a:pt x="3188" y="3599"/>
                    <a:pt x="3221" y="3599"/>
                  </a:cubicBezTo>
                  <a:cubicBezTo>
                    <a:pt x="3359" y="3599"/>
                    <a:pt x="3470" y="3455"/>
                    <a:pt x="3441" y="3310"/>
                  </a:cubicBezTo>
                  <a:cubicBezTo>
                    <a:pt x="3393" y="3001"/>
                    <a:pt x="3370" y="2691"/>
                    <a:pt x="3370" y="2382"/>
                  </a:cubicBezTo>
                  <a:cubicBezTo>
                    <a:pt x="3370" y="2096"/>
                    <a:pt x="3441" y="1798"/>
                    <a:pt x="3381" y="1525"/>
                  </a:cubicBezTo>
                  <a:cubicBezTo>
                    <a:pt x="3370" y="1453"/>
                    <a:pt x="3334" y="1394"/>
                    <a:pt x="3310" y="1334"/>
                  </a:cubicBezTo>
                  <a:cubicBezTo>
                    <a:pt x="3381" y="1251"/>
                    <a:pt x="3393" y="1132"/>
                    <a:pt x="3262" y="1072"/>
                  </a:cubicBezTo>
                  <a:cubicBezTo>
                    <a:pt x="2667" y="798"/>
                    <a:pt x="2072" y="560"/>
                    <a:pt x="1476" y="310"/>
                  </a:cubicBezTo>
                  <a:cubicBezTo>
                    <a:pt x="1226" y="203"/>
                    <a:pt x="976" y="96"/>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rot="1220849">
              <a:off x="7421278" y="3909597"/>
              <a:ext cx="363557" cy="624075"/>
            </a:xfrm>
            <a:custGeom>
              <a:rect b="b" l="l" r="r" t="t"/>
              <a:pathLst>
                <a:path extrusionOk="0" h="19456" w="11335">
                  <a:moveTo>
                    <a:pt x="3417" y="0"/>
                  </a:moveTo>
                  <a:lnTo>
                    <a:pt x="3417" y="3465"/>
                  </a:lnTo>
                  <a:cubicBezTo>
                    <a:pt x="1524" y="3549"/>
                    <a:pt x="0" y="5108"/>
                    <a:pt x="0" y="7013"/>
                  </a:cubicBezTo>
                  <a:lnTo>
                    <a:pt x="0" y="17693"/>
                  </a:lnTo>
                  <a:lnTo>
                    <a:pt x="48" y="17693"/>
                  </a:lnTo>
                  <a:cubicBezTo>
                    <a:pt x="12" y="17753"/>
                    <a:pt x="0" y="17824"/>
                    <a:pt x="0" y="17907"/>
                  </a:cubicBezTo>
                  <a:cubicBezTo>
                    <a:pt x="0" y="18753"/>
                    <a:pt x="2536" y="19455"/>
                    <a:pt x="5656" y="19455"/>
                  </a:cubicBezTo>
                  <a:cubicBezTo>
                    <a:pt x="8787" y="19455"/>
                    <a:pt x="11311" y="18765"/>
                    <a:pt x="11311" y="17907"/>
                  </a:cubicBezTo>
                  <a:cubicBezTo>
                    <a:pt x="11311" y="17824"/>
                    <a:pt x="11299" y="17765"/>
                    <a:pt x="11275" y="17693"/>
                  </a:cubicBezTo>
                  <a:lnTo>
                    <a:pt x="11311" y="17693"/>
                  </a:lnTo>
                  <a:lnTo>
                    <a:pt x="11311" y="7013"/>
                  </a:lnTo>
                  <a:lnTo>
                    <a:pt x="11335" y="7013"/>
                  </a:lnTo>
                  <a:cubicBezTo>
                    <a:pt x="11335" y="5108"/>
                    <a:pt x="9823" y="3549"/>
                    <a:pt x="7918" y="3465"/>
                  </a:cubicBezTo>
                  <a:lnTo>
                    <a:pt x="79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rot="1220849">
              <a:off x="7617996" y="3925688"/>
              <a:ext cx="144365" cy="124231"/>
            </a:xfrm>
            <a:custGeom>
              <a:rect b="b" l="l" r="r" t="t"/>
              <a:pathLst>
                <a:path extrusionOk="0" h="3873" w="4501">
                  <a:moveTo>
                    <a:pt x="0" y="0"/>
                  </a:moveTo>
                  <a:lnTo>
                    <a:pt x="0" y="2679"/>
                  </a:lnTo>
                  <a:cubicBezTo>
                    <a:pt x="250" y="2977"/>
                    <a:pt x="560" y="3251"/>
                    <a:pt x="917" y="3453"/>
                  </a:cubicBezTo>
                  <a:cubicBezTo>
                    <a:pt x="1363" y="3710"/>
                    <a:pt x="1903" y="3872"/>
                    <a:pt x="2420" y="3872"/>
                  </a:cubicBezTo>
                  <a:cubicBezTo>
                    <a:pt x="2455" y="3872"/>
                    <a:pt x="2489" y="3871"/>
                    <a:pt x="2524" y="3870"/>
                  </a:cubicBezTo>
                  <a:cubicBezTo>
                    <a:pt x="3000" y="3858"/>
                    <a:pt x="3453" y="3691"/>
                    <a:pt x="3834" y="3441"/>
                  </a:cubicBezTo>
                  <a:cubicBezTo>
                    <a:pt x="4072" y="3298"/>
                    <a:pt x="4298" y="3096"/>
                    <a:pt x="4501" y="2905"/>
                  </a:cubicBezTo>
                  <a:lnTo>
                    <a:pt x="45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rot="1220849">
              <a:off x="7434105" y="4097566"/>
              <a:ext cx="285297" cy="384401"/>
            </a:xfrm>
            <a:custGeom>
              <a:rect b="b" l="l" r="r" t="t"/>
              <a:pathLst>
                <a:path extrusionOk="0" h="11984" w="8895">
                  <a:moveTo>
                    <a:pt x="1" y="0"/>
                  </a:moveTo>
                  <a:lnTo>
                    <a:pt x="1" y="11502"/>
                  </a:lnTo>
                  <a:cubicBezTo>
                    <a:pt x="1459" y="11823"/>
                    <a:pt x="2953" y="11984"/>
                    <a:pt x="4448" y="11984"/>
                  </a:cubicBezTo>
                  <a:cubicBezTo>
                    <a:pt x="5942" y="11984"/>
                    <a:pt x="7436" y="11823"/>
                    <a:pt x="8895" y="11502"/>
                  </a:cubicBezTo>
                  <a:lnTo>
                    <a:pt x="8895" y="0"/>
                  </a:lnTo>
                  <a:cubicBezTo>
                    <a:pt x="7430" y="322"/>
                    <a:pt x="5936" y="482"/>
                    <a:pt x="4443" y="482"/>
                  </a:cubicBezTo>
                  <a:cubicBezTo>
                    <a:pt x="2950" y="482"/>
                    <a:pt x="1459" y="32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rot="1220849">
              <a:off x="7357941" y="4268723"/>
              <a:ext cx="362820" cy="253627"/>
            </a:xfrm>
            <a:custGeom>
              <a:rect b="b" l="l" r="r" t="t"/>
              <a:pathLst>
                <a:path extrusionOk="0" h="7907" w="11312">
                  <a:moveTo>
                    <a:pt x="11300" y="0"/>
                  </a:moveTo>
                  <a:cubicBezTo>
                    <a:pt x="10371" y="584"/>
                    <a:pt x="9395" y="1072"/>
                    <a:pt x="8383" y="1477"/>
                  </a:cubicBezTo>
                  <a:cubicBezTo>
                    <a:pt x="7252" y="1905"/>
                    <a:pt x="6037" y="2310"/>
                    <a:pt x="4823" y="2441"/>
                  </a:cubicBezTo>
                  <a:cubicBezTo>
                    <a:pt x="4569" y="2470"/>
                    <a:pt x="4317" y="2484"/>
                    <a:pt x="4067" y="2484"/>
                  </a:cubicBezTo>
                  <a:cubicBezTo>
                    <a:pt x="3165" y="2484"/>
                    <a:pt x="2288" y="2297"/>
                    <a:pt x="1477" y="1905"/>
                  </a:cubicBezTo>
                  <a:cubicBezTo>
                    <a:pt x="953" y="1655"/>
                    <a:pt x="441" y="1322"/>
                    <a:pt x="1" y="953"/>
                  </a:cubicBezTo>
                  <a:lnTo>
                    <a:pt x="1" y="6144"/>
                  </a:lnTo>
                  <a:lnTo>
                    <a:pt x="37" y="6144"/>
                  </a:lnTo>
                  <a:cubicBezTo>
                    <a:pt x="13" y="6204"/>
                    <a:pt x="1" y="6275"/>
                    <a:pt x="1" y="6358"/>
                  </a:cubicBezTo>
                  <a:cubicBezTo>
                    <a:pt x="1" y="7204"/>
                    <a:pt x="2525" y="7906"/>
                    <a:pt x="5656" y="7906"/>
                  </a:cubicBezTo>
                  <a:cubicBezTo>
                    <a:pt x="8776" y="7906"/>
                    <a:pt x="11312" y="7216"/>
                    <a:pt x="11312" y="6358"/>
                  </a:cubicBezTo>
                  <a:cubicBezTo>
                    <a:pt x="11312" y="6275"/>
                    <a:pt x="11300" y="6216"/>
                    <a:pt x="11264" y="6144"/>
                  </a:cubicBezTo>
                  <a:lnTo>
                    <a:pt x="11312" y="6144"/>
                  </a:lnTo>
                  <a:lnTo>
                    <a:pt x="113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5" name="Google Shape;3405;p55"/>
            <p:cNvGrpSpPr/>
            <p:nvPr/>
          </p:nvGrpSpPr>
          <p:grpSpPr>
            <a:xfrm>
              <a:off x="7364199" y="3913102"/>
              <a:ext cx="609629" cy="379319"/>
              <a:chOff x="7364199" y="3913102"/>
              <a:chExt cx="609629" cy="379319"/>
            </a:xfrm>
          </p:grpSpPr>
          <p:sp>
            <p:nvSpPr>
              <p:cNvPr id="3406" name="Google Shape;3406;p55"/>
              <p:cNvSpPr/>
              <p:nvPr/>
            </p:nvSpPr>
            <p:spPr>
              <a:xfrm rot="1220849">
                <a:off x="7916811" y="4126508"/>
                <a:ext cx="55424" cy="19117"/>
              </a:xfrm>
              <a:custGeom>
                <a:rect b="b" l="l" r="r" t="t"/>
                <a:pathLst>
                  <a:path extrusionOk="0" fill="none" h="596" w="1728">
                    <a:moveTo>
                      <a:pt x="1" y="202"/>
                    </a:moveTo>
                    <a:cubicBezTo>
                      <a:pt x="287" y="48"/>
                      <a:pt x="632" y="0"/>
                      <a:pt x="942" y="83"/>
                    </a:cubicBezTo>
                    <a:cubicBezTo>
                      <a:pt x="1251" y="155"/>
                      <a:pt x="1537" y="345"/>
                      <a:pt x="1727" y="59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rot="1220849">
                <a:off x="7907536" y="4131193"/>
                <a:ext cx="19886" cy="33648"/>
              </a:xfrm>
              <a:custGeom>
                <a:rect b="b" l="l" r="r" t="t"/>
                <a:pathLst>
                  <a:path extrusionOk="0" fill="none" h="1049" w="620">
                    <a:moveTo>
                      <a:pt x="1" y="1"/>
                    </a:moveTo>
                    <a:cubicBezTo>
                      <a:pt x="167" y="120"/>
                      <a:pt x="287" y="275"/>
                      <a:pt x="406" y="441"/>
                    </a:cubicBezTo>
                    <a:cubicBezTo>
                      <a:pt x="477" y="525"/>
                      <a:pt x="537" y="632"/>
                      <a:pt x="584" y="739"/>
                    </a:cubicBezTo>
                    <a:cubicBezTo>
                      <a:pt x="620" y="834"/>
                      <a:pt x="596" y="977"/>
                      <a:pt x="513" y="1049"/>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5"/>
              <p:cNvSpPr/>
              <p:nvPr/>
            </p:nvSpPr>
            <p:spPr>
              <a:xfrm rot="1220849">
                <a:off x="7365795" y="3922135"/>
                <a:ext cx="55392" cy="19117"/>
              </a:xfrm>
              <a:custGeom>
                <a:rect b="b" l="l" r="r" t="t"/>
                <a:pathLst>
                  <a:path extrusionOk="0" fill="none" h="596" w="1727">
                    <a:moveTo>
                      <a:pt x="1727" y="202"/>
                    </a:moveTo>
                    <a:cubicBezTo>
                      <a:pt x="1453" y="48"/>
                      <a:pt x="1108" y="0"/>
                      <a:pt x="798" y="83"/>
                    </a:cubicBezTo>
                    <a:cubicBezTo>
                      <a:pt x="476" y="155"/>
                      <a:pt x="203" y="345"/>
                      <a:pt x="0" y="59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5"/>
              <p:cNvSpPr/>
              <p:nvPr/>
            </p:nvSpPr>
            <p:spPr>
              <a:xfrm rot="1220849">
                <a:off x="7396617" y="3941627"/>
                <a:ext cx="19501" cy="33648"/>
              </a:xfrm>
              <a:custGeom>
                <a:rect b="b" l="l" r="r" t="t"/>
                <a:pathLst>
                  <a:path extrusionOk="0" fill="none" h="1049" w="608">
                    <a:moveTo>
                      <a:pt x="608" y="1"/>
                    </a:moveTo>
                    <a:cubicBezTo>
                      <a:pt x="441" y="120"/>
                      <a:pt x="322" y="275"/>
                      <a:pt x="203" y="441"/>
                    </a:cubicBezTo>
                    <a:cubicBezTo>
                      <a:pt x="132" y="525"/>
                      <a:pt x="72" y="632"/>
                      <a:pt x="24" y="739"/>
                    </a:cubicBezTo>
                    <a:cubicBezTo>
                      <a:pt x="1" y="834"/>
                      <a:pt x="12" y="977"/>
                      <a:pt x="108" y="1049"/>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rot="1220849">
                <a:off x="7524591" y="4143889"/>
                <a:ext cx="57316" cy="43976"/>
              </a:xfrm>
              <a:custGeom>
                <a:rect b="b" l="l" r="r" t="t"/>
                <a:pathLst>
                  <a:path extrusionOk="0" fill="none" h="1371" w="1787">
                    <a:moveTo>
                      <a:pt x="1" y="1"/>
                    </a:moveTo>
                    <a:cubicBezTo>
                      <a:pt x="1" y="263"/>
                      <a:pt x="1" y="537"/>
                      <a:pt x="84" y="775"/>
                    </a:cubicBezTo>
                    <a:cubicBezTo>
                      <a:pt x="179" y="1025"/>
                      <a:pt x="370" y="1251"/>
                      <a:pt x="620" y="1310"/>
                    </a:cubicBezTo>
                    <a:cubicBezTo>
                      <a:pt x="906" y="1370"/>
                      <a:pt x="1203" y="1215"/>
                      <a:pt x="1394" y="989"/>
                    </a:cubicBezTo>
                    <a:cubicBezTo>
                      <a:pt x="1584" y="775"/>
                      <a:pt x="1679" y="489"/>
                      <a:pt x="1787" y="21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rot="1220849">
                <a:off x="7641603" y="4188374"/>
                <a:ext cx="60010" cy="49301"/>
              </a:xfrm>
              <a:custGeom>
                <a:rect b="b" l="l" r="r" t="t"/>
                <a:pathLst>
                  <a:path extrusionOk="0" fill="none" h="1537" w="1871">
                    <a:moveTo>
                      <a:pt x="25" y="60"/>
                    </a:moveTo>
                    <a:cubicBezTo>
                      <a:pt x="1" y="560"/>
                      <a:pt x="358" y="1537"/>
                      <a:pt x="1025" y="1239"/>
                    </a:cubicBezTo>
                    <a:cubicBezTo>
                      <a:pt x="1489" y="1037"/>
                      <a:pt x="1751" y="441"/>
                      <a:pt x="1870" y="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rot="1220849">
                <a:off x="7524726" y="4247115"/>
                <a:ext cx="111521" cy="26752"/>
              </a:xfrm>
              <a:custGeom>
                <a:rect b="b" l="l" r="r" t="t"/>
                <a:pathLst>
                  <a:path extrusionOk="0" fill="none" h="834" w="3477">
                    <a:moveTo>
                      <a:pt x="0" y="155"/>
                    </a:moveTo>
                    <a:cubicBezTo>
                      <a:pt x="476" y="596"/>
                      <a:pt x="1131" y="834"/>
                      <a:pt x="1774" y="798"/>
                    </a:cubicBezTo>
                    <a:cubicBezTo>
                      <a:pt x="2417" y="774"/>
                      <a:pt x="3036" y="476"/>
                      <a:pt x="3477" y="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rot="1220849">
                <a:off x="7626788" y="4252867"/>
                <a:ext cx="18378" cy="34418"/>
              </a:xfrm>
              <a:custGeom>
                <a:rect b="b" l="l" r="r" t="t"/>
                <a:pathLst>
                  <a:path extrusionOk="0" fill="none" h="1073" w="573">
                    <a:moveTo>
                      <a:pt x="1" y="1"/>
                    </a:moveTo>
                    <a:cubicBezTo>
                      <a:pt x="358" y="215"/>
                      <a:pt x="572" y="656"/>
                      <a:pt x="513" y="1072"/>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rot="1220849">
                <a:off x="7518059" y="4223804"/>
                <a:ext cx="20271" cy="31338"/>
              </a:xfrm>
              <a:custGeom>
                <a:rect b="b" l="l" r="r" t="t"/>
                <a:pathLst>
                  <a:path extrusionOk="0" fill="none" h="977" w="632">
                    <a:moveTo>
                      <a:pt x="632" y="0"/>
                    </a:moveTo>
                    <a:cubicBezTo>
                      <a:pt x="239" y="119"/>
                      <a:pt x="1" y="595"/>
                      <a:pt x="132" y="97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5" name="Google Shape;3415;p55"/>
            <p:cNvSpPr/>
            <p:nvPr/>
          </p:nvSpPr>
          <p:spPr>
            <a:xfrm rot="1220849">
              <a:off x="7617682" y="3914064"/>
              <a:ext cx="171884" cy="66109"/>
            </a:xfrm>
            <a:custGeom>
              <a:rect b="b" l="l" r="r" t="t"/>
              <a:pathLst>
                <a:path extrusionOk="0" h="2061" w="5359">
                  <a:moveTo>
                    <a:pt x="1" y="1"/>
                  </a:moveTo>
                  <a:lnTo>
                    <a:pt x="1" y="1382"/>
                  </a:lnTo>
                  <a:cubicBezTo>
                    <a:pt x="1" y="1763"/>
                    <a:pt x="1191" y="2061"/>
                    <a:pt x="2680" y="2061"/>
                  </a:cubicBezTo>
                  <a:cubicBezTo>
                    <a:pt x="4168" y="2061"/>
                    <a:pt x="5359" y="1763"/>
                    <a:pt x="5359" y="1382"/>
                  </a:cubicBezTo>
                  <a:lnTo>
                    <a:pt x="5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rot="1220849">
              <a:off x="7636463" y="3890804"/>
              <a:ext cx="12252" cy="59630"/>
            </a:xfrm>
            <a:custGeom>
              <a:rect b="b" l="l" r="r" t="t"/>
              <a:pathLst>
                <a:path extrusionOk="0" h="1859" w="382">
                  <a:moveTo>
                    <a:pt x="382" y="1"/>
                  </a:moveTo>
                  <a:lnTo>
                    <a:pt x="1" y="13"/>
                  </a:lnTo>
                  <a:cubicBezTo>
                    <a:pt x="12" y="596"/>
                    <a:pt x="12" y="1180"/>
                    <a:pt x="12" y="1751"/>
                  </a:cubicBezTo>
                  <a:cubicBezTo>
                    <a:pt x="120" y="1799"/>
                    <a:pt x="239" y="1834"/>
                    <a:pt x="370" y="1858"/>
                  </a:cubicBezTo>
                  <a:lnTo>
                    <a:pt x="370" y="1513"/>
                  </a:lnTo>
                  <a:cubicBezTo>
                    <a:pt x="370" y="1013"/>
                    <a:pt x="370" y="50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rot="1220849">
              <a:off x="7625424" y="3886053"/>
              <a:ext cx="7666" cy="53118"/>
            </a:xfrm>
            <a:custGeom>
              <a:rect b="b" l="l" r="r" t="t"/>
              <a:pathLst>
                <a:path extrusionOk="0" h="1656" w="239">
                  <a:moveTo>
                    <a:pt x="1" y="1"/>
                  </a:moveTo>
                  <a:lnTo>
                    <a:pt x="1" y="1382"/>
                  </a:lnTo>
                  <a:cubicBezTo>
                    <a:pt x="1" y="1477"/>
                    <a:pt x="72" y="1560"/>
                    <a:pt x="227" y="1656"/>
                  </a:cubicBezTo>
                  <a:cubicBezTo>
                    <a:pt x="215" y="1108"/>
                    <a:pt x="227" y="548"/>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rot="1220849">
              <a:off x="7653550" y="3898750"/>
              <a:ext cx="15684" cy="64185"/>
            </a:xfrm>
            <a:custGeom>
              <a:rect b="b" l="l" r="r" t="t"/>
              <a:pathLst>
                <a:path extrusionOk="0" h="2001" w="489">
                  <a:moveTo>
                    <a:pt x="1" y="1"/>
                  </a:moveTo>
                  <a:cubicBezTo>
                    <a:pt x="1" y="513"/>
                    <a:pt x="1" y="1013"/>
                    <a:pt x="13" y="1525"/>
                  </a:cubicBezTo>
                  <a:lnTo>
                    <a:pt x="13" y="1929"/>
                  </a:lnTo>
                  <a:cubicBezTo>
                    <a:pt x="156" y="1953"/>
                    <a:pt x="298" y="1965"/>
                    <a:pt x="465" y="2001"/>
                  </a:cubicBezTo>
                  <a:cubicBezTo>
                    <a:pt x="453" y="1906"/>
                    <a:pt x="465" y="1834"/>
                    <a:pt x="465" y="1775"/>
                  </a:cubicBezTo>
                  <a:cubicBezTo>
                    <a:pt x="465" y="1215"/>
                    <a:pt x="477" y="644"/>
                    <a:pt x="489" y="96"/>
                  </a:cubicBezTo>
                  <a:lnTo>
                    <a:pt x="4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rot="1220849">
              <a:off x="7675215" y="3907192"/>
              <a:ext cx="19886" cy="65339"/>
            </a:xfrm>
            <a:custGeom>
              <a:rect b="b" l="l" r="r" t="t"/>
              <a:pathLst>
                <a:path extrusionOk="0" h="2037" w="620">
                  <a:moveTo>
                    <a:pt x="0" y="1"/>
                  </a:moveTo>
                  <a:lnTo>
                    <a:pt x="0" y="298"/>
                  </a:lnTo>
                  <a:cubicBezTo>
                    <a:pt x="24" y="870"/>
                    <a:pt x="24" y="1441"/>
                    <a:pt x="36" y="2013"/>
                  </a:cubicBezTo>
                  <a:cubicBezTo>
                    <a:pt x="214" y="2025"/>
                    <a:pt x="405" y="2037"/>
                    <a:pt x="595" y="2037"/>
                  </a:cubicBezTo>
                  <a:lnTo>
                    <a:pt x="595" y="1775"/>
                  </a:lnTo>
                  <a:cubicBezTo>
                    <a:pt x="595" y="1179"/>
                    <a:pt x="595" y="596"/>
                    <a:pt x="6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rot="1220849">
              <a:off x="7728583" y="3927253"/>
              <a:ext cx="21393" cy="64954"/>
            </a:xfrm>
            <a:custGeom>
              <a:rect b="b" l="l" r="r" t="t"/>
              <a:pathLst>
                <a:path extrusionOk="0" h="2025" w="667">
                  <a:moveTo>
                    <a:pt x="0" y="1"/>
                  </a:moveTo>
                  <a:cubicBezTo>
                    <a:pt x="12" y="584"/>
                    <a:pt x="12" y="1168"/>
                    <a:pt x="12" y="1739"/>
                  </a:cubicBezTo>
                  <a:lnTo>
                    <a:pt x="12" y="2025"/>
                  </a:lnTo>
                  <a:cubicBezTo>
                    <a:pt x="238" y="2013"/>
                    <a:pt x="464" y="1977"/>
                    <a:pt x="655" y="1953"/>
                  </a:cubicBezTo>
                  <a:cubicBezTo>
                    <a:pt x="643" y="1822"/>
                    <a:pt x="655" y="1703"/>
                    <a:pt x="655" y="1560"/>
                  </a:cubicBezTo>
                  <a:cubicBezTo>
                    <a:pt x="655" y="1048"/>
                    <a:pt x="655" y="525"/>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rot="1220971">
              <a:off x="7754704" y="3944933"/>
              <a:ext cx="11094" cy="50331"/>
            </a:xfrm>
            <a:custGeom>
              <a:rect b="b" l="l" r="r" t="t"/>
              <a:pathLst>
                <a:path extrusionOk="0" h="1882" w="346">
                  <a:moveTo>
                    <a:pt x="0" y="1"/>
                  </a:moveTo>
                  <a:lnTo>
                    <a:pt x="0" y="1560"/>
                  </a:lnTo>
                  <a:lnTo>
                    <a:pt x="0" y="1882"/>
                  </a:lnTo>
                  <a:cubicBezTo>
                    <a:pt x="119" y="1846"/>
                    <a:pt x="238" y="1822"/>
                    <a:pt x="334" y="1775"/>
                  </a:cubicBezTo>
                  <a:cubicBezTo>
                    <a:pt x="346" y="1584"/>
                    <a:pt x="346" y="1370"/>
                    <a:pt x="334" y="1179"/>
                  </a:cubicBezTo>
                  <a:lnTo>
                    <a:pt x="3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rot="1220849">
              <a:off x="7779407" y="3943092"/>
              <a:ext cx="7281" cy="53118"/>
            </a:xfrm>
            <a:custGeom>
              <a:rect b="b" l="l" r="r" t="t"/>
              <a:pathLst>
                <a:path extrusionOk="0" h="1656" w="227">
                  <a:moveTo>
                    <a:pt x="0" y="1"/>
                  </a:moveTo>
                  <a:lnTo>
                    <a:pt x="0" y="1179"/>
                  </a:lnTo>
                  <a:lnTo>
                    <a:pt x="0" y="1656"/>
                  </a:lnTo>
                  <a:cubicBezTo>
                    <a:pt x="155" y="1584"/>
                    <a:pt x="227" y="1477"/>
                    <a:pt x="227" y="1382"/>
                  </a:cubicBezTo>
                  <a:lnTo>
                    <a:pt x="2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rot="1220849">
              <a:off x="7699722" y="3916593"/>
              <a:ext cx="21425" cy="66109"/>
            </a:xfrm>
            <a:custGeom>
              <a:rect b="b" l="l" r="r" t="t"/>
              <a:pathLst>
                <a:path extrusionOk="0" h="2061" w="668">
                  <a:moveTo>
                    <a:pt x="1" y="1"/>
                  </a:moveTo>
                  <a:cubicBezTo>
                    <a:pt x="12" y="596"/>
                    <a:pt x="1" y="1179"/>
                    <a:pt x="12" y="1775"/>
                  </a:cubicBezTo>
                  <a:lnTo>
                    <a:pt x="12" y="2061"/>
                  </a:lnTo>
                  <a:lnTo>
                    <a:pt x="108" y="2061"/>
                  </a:lnTo>
                  <a:cubicBezTo>
                    <a:pt x="298" y="2061"/>
                    <a:pt x="477" y="2061"/>
                    <a:pt x="644" y="2037"/>
                  </a:cubicBezTo>
                  <a:cubicBezTo>
                    <a:pt x="655" y="1953"/>
                    <a:pt x="655" y="1846"/>
                    <a:pt x="655" y="1739"/>
                  </a:cubicBezTo>
                  <a:cubicBezTo>
                    <a:pt x="655" y="1168"/>
                    <a:pt x="655" y="584"/>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rot="1220849">
              <a:off x="7629169" y="3894732"/>
              <a:ext cx="171884" cy="42822"/>
            </a:xfrm>
            <a:custGeom>
              <a:rect b="b" l="l" r="r" t="t"/>
              <a:pathLst>
                <a:path extrusionOk="0" h="1335" w="5359">
                  <a:moveTo>
                    <a:pt x="2680" y="1"/>
                  </a:moveTo>
                  <a:cubicBezTo>
                    <a:pt x="1191" y="1"/>
                    <a:pt x="1" y="299"/>
                    <a:pt x="1" y="668"/>
                  </a:cubicBezTo>
                  <a:cubicBezTo>
                    <a:pt x="1" y="1037"/>
                    <a:pt x="1191" y="1334"/>
                    <a:pt x="2680" y="1334"/>
                  </a:cubicBezTo>
                  <a:cubicBezTo>
                    <a:pt x="4156" y="1334"/>
                    <a:pt x="5359" y="1037"/>
                    <a:pt x="5359" y="668"/>
                  </a:cubicBezTo>
                  <a:cubicBezTo>
                    <a:pt x="5359" y="299"/>
                    <a:pt x="4156" y="1"/>
                    <a:pt x="2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8" name="Shape 3428"/>
        <p:cNvGrpSpPr/>
        <p:nvPr/>
      </p:nvGrpSpPr>
      <p:grpSpPr>
        <a:xfrm>
          <a:off x="0" y="0"/>
          <a:ext cx="0" cy="0"/>
          <a:chOff x="0" y="0"/>
          <a:chExt cx="0" cy="0"/>
        </a:xfrm>
      </p:grpSpPr>
      <p:sp>
        <p:nvSpPr>
          <p:cNvPr id="3429" name="Google Shape;3429;p56"/>
          <p:cNvSpPr/>
          <p:nvPr/>
        </p:nvSpPr>
        <p:spPr>
          <a:xfrm>
            <a:off x="1347875" y="1391375"/>
            <a:ext cx="6441300" cy="30840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4494843" y="1836225"/>
            <a:ext cx="32520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31" name="Google Shape;3431;p56"/>
          <p:cNvSpPr/>
          <p:nvPr/>
        </p:nvSpPr>
        <p:spPr>
          <a:xfrm>
            <a:off x="4494793" y="2214655"/>
            <a:ext cx="32520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32" name="Google Shape;3432;p56"/>
          <p:cNvSpPr/>
          <p:nvPr/>
        </p:nvSpPr>
        <p:spPr>
          <a:xfrm>
            <a:off x="4494793" y="2598703"/>
            <a:ext cx="32520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33" name="Google Shape;3433;p56"/>
          <p:cNvSpPr/>
          <p:nvPr/>
        </p:nvSpPr>
        <p:spPr>
          <a:xfrm>
            <a:off x="4494793" y="2982753"/>
            <a:ext cx="32520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34" name="Google Shape;3434;p56"/>
          <p:cNvSpPr/>
          <p:nvPr/>
        </p:nvSpPr>
        <p:spPr>
          <a:xfrm>
            <a:off x="4494793" y="3366803"/>
            <a:ext cx="32520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35" name="Google Shape;3435;p56"/>
          <p:cNvSpPr/>
          <p:nvPr/>
        </p:nvSpPr>
        <p:spPr>
          <a:xfrm>
            <a:off x="4494793" y="3750847"/>
            <a:ext cx="32520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36" name="Google Shape;3436;p56"/>
          <p:cNvSpPr/>
          <p:nvPr/>
        </p:nvSpPr>
        <p:spPr>
          <a:xfrm>
            <a:off x="4494793" y="4125751"/>
            <a:ext cx="3252000" cy="3009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37" name="Google Shape;3437;p56"/>
          <p:cNvSpPr/>
          <p:nvPr/>
        </p:nvSpPr>
        <p:spPr>
          <a:xfrm>
            <a:off x="1393463" y="1436175"/>
            <a:ext cx="63534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nvGrpSpPr>
          <p:cNvPr id="3438" name="Google Shape;3438;p56"/>
          <p:cNvGrpSpPr/>
          <p:nvPr/>
        </p:nvGrpSpPr>
        <p:grpSpPr>
          <a:xfrm>
            <a:off x="2180788" y="1836225"/>
            <a:ext cx="2251475" cy="300900"/>
            <a:chOff x="1778625" y="1971750"/>
            <a:chExt cx="2251475" cy="300900"/>
          </a:xfrm>
        </p:grpSpPr>
        <p:sp>
          <p:nvSpPr>
            <p:cNvPr id="3439" name="Google Shape;3439;p56"/>
            <p:cNvSpPr/>
            <p:nvPr/>
          </p:nvSpPr>
          <p:spPr>
            <a:xfrm>
              <a:off x="177862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216106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254349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292593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330836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369080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56"/>
          <p:cNvGrpSpPr/>
          <p:nvPr/>
        </p:nvGrpSpPr>
        <p:grpSpPr>
          <a:xfrm>
            <a:off x="2180788" y="2212475"/>
            <a:ext cx="2251475" cy="300900"/>
            <a:chOff x="1778625" y="1971750"/>
            <a:chExt cx="2251475" cy="300900"/>
          </a:xfrm>
        </p:grpSpPr>
        <p:sp>
          <p:nvSpPr>
            <p:cNvPr id="3446" name="Google Shape;3446;p56"/>
            <p:cNvSpPr/>
            <p:nvPr/>
          </p:nvSpPr>
          <p:spPr>
            <a:xfrm>
              <a:off x="177862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216106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254349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292593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330836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369080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56"/>
          <p:cNvGrpSpPr/>
          <p:nvPr/>
        </p:nvGrpSpPr>
        <p:grpSpPr>
          <a:xfrm>
            <a:off x="2180788" y="2598531"/>
            <a:ext cx="2251475" cy="300900"/>
            <a:chOff x="1778625" y="1971750"/>
            <a:chExt cx="2251475" cy="300900"/>
          </a:xfrm>
        </p:grpSpPr>
        <p:sp>
          <p:nvSpPr>
            <p:cNvPr id="3453" name="Google Shape;3453;p56"/>
            <p:cNvSpPr/>
            <p:nvPr/>
          </p:nvSpPr>
          <p:spPr>
            <a:xfrm>
              <a:off x="177862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216106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254349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292593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330836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369080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9" name="Google Shape;3459;p56"/>
          <p:cNvGrpSpPr/>
          <p:nvPr/>
        </p:nvGrpSpPr>
        <p:grpSpPr>
          <a:xfrm>
            <a:off x="2180788" y="2982579"/>
            <a:ext cx="2251475" cy="300900"/>
            <a:chOff x="1778625" y="1971750"/>
            <a:chExt cx="2251475" cy="300900"/>
          </a:xfrm>
        </p:grpSpPr>
        <p:sp>
          <p:nvSpPr>
            <p:cNvPr id="3460" name="Google Shape;3460;p56"/>
            <p:cNvSpPr/>
            <p:nvPr/>
          </p:nvSpPr>
          <p:spPr>
            <a:xfrm>
              <a:off x="177862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216106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254349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292593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330836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369080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6" name="Google Shape;3466;p56"/>
          <p:cNvGrpSpPr/>
          <p:nvPr/>
        </p:nvGrpSpPr>
        <p:grpSpPr>
          <a:xfrm>
            <a:off x="2180788" y="3366627"/>
            <a:ext cx="2251475" cy="300900"/>
            <a:chOff x="1778625" y="1971750"/>
            <a:chExt cx="2251475" cy="300900"/>
          </a:xfrm>
        </p:grpSpPr>
        <p:sp>
          <p:nvSpPr>
            <p:cNvPr id="3467" name="Google Shape;3467;p56"/>
            <p:cNvSpPr/>
            <p:nvPr/>
          </p:nvSpPr>
          <p:spPr>
            <a:xfrm>
              <a:off x="177862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216106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254349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292593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330836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369080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3" name="Google Shape;3473;p56"/>
          <p:cNvGrpSpPr/>
          <p:nvPr/>
        </p:nvGrpSpPr>
        <p:grpSpPr>
          <a:xfrm>
            <a:off x="2180788" y="3750675"/>
            <a:ext cx="2251475" cy="300900"/>
            <a:chOff x="1778625" y="1971750"/>
            <a:chExt cx="2251475" cy="300900"/>
          </a:xfrm>
        </p:grpSpPr>
        <p:sp>
          <p:nvSpPr>
            <p:cNvPr id="3474" name="Google Shape;3474;p56"/>
            <p:cNvSpPr/>
            <p:nvPr/>
          </p:nvSpPr>
          <p:spPr>
            <a:xfrm>
              <a:off x="177862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216106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254349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292593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330836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369080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56"/>
          <p:cNvGrpSpPr/>
          <p:nvPr/>
        </p:nvGrpSpPr>
        <p:grpSpPr>
          <a:xfrm>
            <a:off x="2180788" y="4128850"/>
            <a:ext cx="2251475" cy="300900"/>
            <a:chOff x="1778625" y="1971750"/>
            <a:chExt cx="2251475" cy="300900"/>
          </a:xfrm>
        </p:grpSpPr>
        <p:sp>
          <p:nvSpPr>
            <p:cNvPr id="3481" name="Google Shape;3481;p56"/>
            <p:cNvSpPr/>
            <p:nvPr/>
          </p:nvSpPr>
          <p:spPr>
            <a:xfrm>
              <a:off x="177862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216106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254349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292593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3308365"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3690800" y="1971750"/>
              <a:ext cx="3393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7" name="Google Shape;3487;p56"/>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SLEEP TRACKER</a:t>
            </a:r>
            <a:endParaRPr/>
          </a:p>
        </p:txBody>
      </p:sp>
      <p:sp>
        <p:nvSpPr>
          <p:cNvPr id="3488" name="Google Shape;3488;p56"/>
          <p:cNvSpPr/>
          <p:nvPr/>
        </p:nvSpPr>
        <p:spPr>
          <a:xfrm>
            <a:off x="1393463" y="1836225"/>
            <a:ext cx="724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89" name="Google Shape;3489;p56"/>
          <p:cNvSpPr/>
          <p:nvPr/>
        </p:nvSpPr>
        <p:spPr>
          <a:xfrm>
            <a:off x="1393463" y="2218331"/>
            <a:ext cx="724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90" name="Google Shape;3490;p56"/>
          <p:cNvSpPr/>
          <p:nvPr/>
        </p:nvSpPr>
        <p:spPr>
          <a:xfrm>
            <a:off x="1393463" y="2600438"/>
            <a:ext cx="724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91" name="Google Shape;3491;p56"/>
          <p:cNvSpPr/>
          <p:nvPr/>
        </p:nvSpPr>
        <p:spPr>
          <a:xfrm>
            <a:off x="1393463" y="2982544"/>
            <a:ext cx="724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92" name="Google Shape;3492;p56"/>
          <p:cNvSpPr/>
          <p:nvPr/>
        </p:nvSpPr>
        <p:spPr>
          <a:xfrm>
            <a:off x="1393463" y="3364650"/>
            <a:ext cx="724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93" name="Google Shape;3493;p56"/>
          <p:cNvSpPr/>
          <p:nvPr/>
        </p:nvSpPr>
        <p:spPr>
          <a:xfrm>
            <a:off x="1393463" y="3746756"/>
            <a:ext cx="724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494" name="Google Shape;3494;p56"/>
          <p:cNvSpPr/>
          <p:nvPr/>
        </p:nvSpPr>
        <p:spPr>
          <a:xfrm>
            <a:off x="1393463" y="4128863"/>
            <a:ext cx="724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aphicFrame>
        <p:nvGraphicFramePr>
          <p:cNvPr id="3495" name="Google Shape;3495;p56"/>
          <p:cNvGraphicFramePr/>
          <p:nvPr/>
        </p:nvGraphicFramePr>
        <p:xfrm>
          <a:off x="1354700" y="1369425"/>
          <a:ext cx="3000000" cy="3000000"/>
        </p:xfrm>
        <a:graphic>
          <a:graphicData uri="http://schemas.openxmlformats.org/drawingml/2006/table">
            <a:tbl>
              <a:tblPr>
                <a:noFill/>
                <a:tableStyleId>{4BB04E42-C2B6-4D33-A1E8-2E960CFA2467}</a:tableStyleId>
              </a:tblPr>
              <a:tblGrid>
                <a:gridCol w="804325"/>
                <a:gridCol w="382850"/>
                <a:gridCol w="382850"/>
                <a:gridCol w="382850"/>
                <a:gridCol w="382850"/>
                <a:gridCol w="382850"/>
                <a:gridCol w="382850"/>
                <a:gridCol w="3333175"/>
              </a:tblGrid>
              <a:tr h="381000">
                <a:tc>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DAY</a:t>
                      </a:r>
                      <a:endParaRPr sz="9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6">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SLEEP DURATION</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76200">
                      <a:solidFill>
                        <a:schemeClr val="lt1"/>
                      </a:solidFill>
                      <a:prstDash val="solid"/>
                      <a:round/>
                      <a:headEnd len="sm" w="sm" type="none"/>
                      <a:tailEnd len="sm" w="sm" type="none"/>
                    </a:lnB>
                  </a:tcPr>
                </a:tc>
                <a:tc hMerge="1"/>
                <a:tc hMerge="1"/>
                <a:tc hMerge="1"/>
                <a:tc hMerge="1"/>
                <a:tc hMerge="1"/>
                <a:tc>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DREAMS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73600">
                <a:tc>
                  <a:txBody>
                    <a:bodyPr/>
                    <a:lstStyle/>
                    <a:p>
                      <a:pPr indent="0" lvl="0" marL="0" rtl="0" algn="ctr">
                        <a:spcBef>
                          <a:spcPts val="0"/>
                        </a:spcBef>
                        <a:spcAft>
                          <a:spcPts val="1200"/>
                        </a:spcAft>
                        <a:buNone/>
                      </a:pPr>
                      <a:r>
                        <a:rPr lang="en" sz="1200">
                          <a:solidFill>
                            <a:schemeClr val="lt1"/>
                          </a:solidFill>
                          <a:latin typeface="Nerko One"/>
                          <a:ea typeface="Nerko One"/>
                          <a:cs typeface="Nerko One"/>
                          <a:sym typeface="Nerko One"/>
                        </a:rPr>
                        <a:t>1</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7</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8</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9</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10</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11</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12</a:t>
                      </a:r>
                      <a:endParaRPr sz="1200">
                        <a:solidFill>
                          <a:schemeClr val="dk2"/>
                        </a:solidFill>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sz="1200">
                          <a:solidFill>
                            <a:schemeClr val="dk1"/>
                          </a:solidFill>
                          <a:latin typeface="Roboto"/>
                          <a:ea typeface="Roboto"/>
                          <a:cs typeface="Roboto"/>
                          <a:sym typeface="Roboto"/>
                        </a:rPr>
                        <a:t>I have dreamed about..</a:t>
                      </a:r>
                      <a:endParaRPr sz="1200">
                        <a:solidFill>
                          <a:schemeClr val="dk1"/>
                        </a:solidFill>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1200"/>
                        </a:spcAft>
                        <a:buNone/>
                      </a:pPr>
                      <a:r>
                        <a:rPr lang="en" sz="1200">
                          <a:solidFill>
                            <a:schemeClr val="lt1"/>
                          </a:solidFill>
                          <a:latin typeface="Nerko One"/>
                          <a:ea typeface="Nerko One"/>
                          <a:cs typeface="Nerko One"/>
                          <a:sym typeface="Nerko One"/>
                        </a:rPr>
                        <a:t>2</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7</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8</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9</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10</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11</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12</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sz="1200">
                          <a:solidFill>
                            <a:schemeClr val="dk1"/>
                          </a:solidFill>
                          <a:latin typeface="Roboto"/>
                          <a:ea typeface="Roboto"/>
                          <a:cs typeface="Roboto"/>
                          <a:sym typeface="Roboto"/>
                        </a:rPr>
                        <a:t>I have dreamed about..</a:t>
                      </a:r>
                      <a:endParaRPr sz="1200">
                        <a:solidFill>
                          <a:schemeClr val="dk1"/>
                        </a:solidFill>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1200"/>
                        </a:spcAft>
                        <a:buNone/>
                      </a:pPr>
                      <a:r>
                        <a:rPr lang="en" sz="1200">
                          <a:solidFill>
                            <a:schemeClr val="lt1"/>
                          </a:solidFill>
                          <a:latin typeface="Nerko One"/>
                          <a:ea typeface="Nerko One"/>
                          <a:cs typeface="Nerko One"/>
                          <a:sym typeface="Nerko One"/>
                        </a:rPr>
                        <a:t>3</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7</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8</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9</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10</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11</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12</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sz="1200">
                          <a:solidFill>
                            <a:schemeClr val="dk1"/>
                          </a:solidFill>
                          <a:latin typeface="Roboto"/>
                          <a:ea typeface="Roboto"/>
                          <a:cs typeface="Roboto"/>
                          <a:sym typeface="Roboto"/>
                        </a:rPr>
                        <a:t>I have dreamed about..</a:t>
                      </a:r>
                      <a:endParaRPr sz="1200">
                        <a:solidFill>
                          <a:schemeClr val="dk1"/>
                        </a:solidFill>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1200"/>
                        </a:spcAft>
                        <a:buNone/>
                      </a:pPr>
                      <a:r>
                        <a:rPr lang="en" sz="1200">
                          <a:solidFill>
                            <a:schemeClr val="lt1"/>
                          </a:solidFill>
                          <a:latin typeface="Nerko One"/>
                          <a:ea typeface="Nerko One"/>
                          <a:cs typeface="Nerko One"/>
                          <a:sym typeface="Nerko One"/>
                        </a:rPr>
                        <a:t>4</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7</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8</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9</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10</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11</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12</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sz="1200">
                          <a:solidFill>
                            <a:schemeClr val="dk1"/>
                          </a:solidFill>
                          <a:latin typeface="Roboto"/>
                          <a:ea typeface="Roboto"/>
                          <a:cs typeface="Roboto"/>
                          <a:sym typeface="Roboto"/>
                        </a:rPr>
                        <a:t>I have dreamed about..</a:t>
                      </a:r>
                      <a:endParaRPr sz="1200">
                        <a:solidFill>
                          <a:schemeClr val="dk1"/>
                        </a:solidFill>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1200"/>
                        </a:spcAft>
                        <a:buNone/>
                      </a:pPr>
                      <a:r>
                        <a:rPr lang="en" sz="1200">
                          <a:solidFill>
                            <a:schemeClr val="lt1"/>
                          </a:solidFill>
                          <a:latin typeface="Nerko One"/>
                          <a:ea typeface="Nerko One"/>
                          <a:cs typeface="Nerko One"/>
                          <a:sym typeface="Nerko One"/>
                        </a:rPr>
                        <a:t>5</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7</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8</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9</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10</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11</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12</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sz="1200">
                          <a:solidFill>
                            <a:schemeClr val="dk1"/>
                          </a:solidFill>
                          <a:latin typeface="Roboto"/>
                          <a:ea typeface="Roboto"/>
                          <a:cs typeface="Roboto"/>
                          <a:sym typeface="Roboto"/>
                        </a:rPr>
                        <a:t>I have dreamed about..</a:t>
                      </a:r>
                      <a:endParaRPr sz="1200">
                        <a:solidFill>
                          <a:schemeClr val="dk1"/>
                        </a:solidFill>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1200"/>
                        </a:spcAft>
                        <a:buNone/>
                      </a:pPr>
                      <a:r>
                        <a:rPr lang="en" sz="1200">
                          <a:solidFill>
                            <a:schemeClr val="lt1"/>
                          </a:solidFill>
                          <a:latin typeface="Nerko One"/>
                          <a:ea typeface="Nerko One"/>
                          <a:cs typeface="Nerko One"/>
                          <a:sym typeface="Nerko One"/>
                        </a:rPr>
                        <a:t>6</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7</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8</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9</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10</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11</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12</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sz="1200">
                          <a:solidFill>
                            <a:schemeClr val="dk1"/>
                          </a:solidFill>
                          <a:latin typeface="Roboto"/>
                          <a:ea typeface="Roboto"/>
                          <a:cs typeface="Roboto"/>
                          <a:sym typeface="Roboto"/>
                        </a:rPr>
                        <a:t>I have dreamed about..</a:t>
                      </a:r>
                      <a:endParaRPr sz="1200">
                        <a:solidFill>
                          <a:schemeClr val="dk1"/>
                        </a:solidFill>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1200"/>
                        </a:spcAft>
                        <a:buNone/>
                      </a:pPr>
                      <a:r>
                        <a:rPr lang="en" sz="1200">
                          <a:solidFill>
                            <a:schemeClr val="lt1"/>
                          </a:solidFill>
                          <a:latin typeface="Nerko One"/>
                          <a:ea typeface="Nerko One"/>
                          <a:cs typeface="Nerko One"/>
                          <a:sym typeface="Nerko One"/>
                        </a:rPr>
                        <a:t>7</a:t>
                      </a:r>
                      <a:endParaRPr sz="1200">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7</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8</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9</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10</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11</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1200"/>
                        </a:spcAft>
                        <a:buNone/>
                      </a:pPr>
                      <a:r>
                        <a:rPr lang="en" sz="1200">
                          <a:solidFill>
                            <a:schemeClr val="dk2"/>
                          </a:solidFill>
                          <a:latin typeface="Nerko One"/>
                          <a:ea typeface="Nerko One"/>
                          <a:cs typeface="Nerko One"/>
                          <a:sym typeface="Nerko One"/>
                        </a:rPr>
                        <a:t>12</a:t>
                      </a:r>
                      <a:endParaRPr>
                        <a:solidFill>
                          <a:schemeClr val="dk2"/>
                        </a:solidFill>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rPr lang="en" sz="1200">
                          <a:solidFill>
                            <a:schemeClr val="dk1"/>
                          </a:solidFill>
                          <a:latin typeface="Roboto"/>
                          <a:ea typeface="Roboto"/>
                          <a:cs typeface="Roboto"/>
                          <a:sym typeface="Roboto"/>
                        </a:rPr>
                        <a:t>I have dreamed about..</a:t>
                      </a:r>
                      <a:endParaRPr sz="1200">
                        <a:solidFill>
                          <a:schemeClr val="dk1"/>
                        </a:solidFill>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9" name="Shape 3499"/>
        <p:cNvGrpSpPr/>
        <p:nvPr/>
      </p:nvGrpSpPr>
      <p:grpSpPr>
        <a:xfrm>
          <a:off x="0" y="0"/>
          <a:ext cx="0" cy="0"/>
          <a:chOff x="0" y="0"/>
          <a:chExt cx="0" cy="0"/>
        </a:xfrm>
      </p:grpSpPr>
      <p:grpSp>
        <p:nvGrpSpPr>
          <p:cNvPr id="3500" name="Google Shape;3500;p57"/>
          <p:cNvGrpSpPr/>
          <p:nvPr/>
        </p:nvGrpSpPr>
        <p:grpSpPr>
          <a:xfrm>
            <a:off x="667625" y="1254293"/>
            <a:ext cx="7785900" cy="3366581"/>
            <a:chOff x="667625" y="1242975"/>
            <a:chExt cx="7785900" cy="3143400"/>
          </a:xfrm>
        </p:grpSpPr>
        <p:sp>
          <p:nvSpPr>
            <p:cNvPr id="3501" name="Google Shape;3501;p57"/>
            <p:cNvSpPr/>
            <p:nvPr/>
          </p:nvSpPr>
          <p:spPr>
            <a:xfrm>
              <a:off x="667625" y="1242975"/>
              <a:ext cx="7785900" cy="31434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713227" y="1656625"/>
              <a:ext cx="2743800" cy="6063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03" name="Google Shape;3503;p57"/>
            <p:cNvSpPr/>
            <p:nvPr/>
          </p:nvSpPr>
          <p:spPr>
            <a:xfrm>
              <a:off x="713227" y="2694975"/>
              <a:ext cx="2743800" cy="6063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04" name="Google Shape;3504;p57"/>
            <p:cNvSpPr/>
            <p:nvPr/>
          </p:nvSpPr>
          <p:spPr>
            <a:xfrm>
              <a:off x="713227" y="3734375"/>
              <a:ext cx="2743800" cy="6063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05" name="Google Shape;3505;p57"/>
            <p:cNvSpPr/>
            <p:nvPr/>
          </p:nvSpPr>
          <p:spPr>
            <a:xfrm>
              <a:off x="713225" y="2327975"/>
              <a:ext cx="76929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06" name="Google Shape;3506;p57"/>
            <p:cNvSpPr/>
            <p:nvPr/>
          </p:nvSpPr>
          <p:spPr>
            <a:xfrm>
              <a:off x="713225" y="3367375"/>
              <a:ext cx="76929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07" name="Google Shape;3507;p57"/>
            <p:cNvSpPr/>
            <p:nvPr/>
          </p:nvSpPr>
          <p:spPr>
            <a:xfrm>
              <a:off x="713225" y="1288575"/>
              <a:ext cx="76929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nvGrpSpPr>
            <p:cNvPr id="3508" name="Google Shape;3508;p57"/>
            <p:cNvGrpSpPr/>
            <p:nvPr/>
          </p:nvGrpSpPr>
          <p:grpSpPr>
            <a:xfrm>
              <a:off x="3521250" y="1656325"/>
              <a:ext cx="4884875" cy="2683600"/>
              <a:chOff x="3521250" y="1656325"/>
              <a:chExt cx="4884875" cy="2683600"/>
            </a:xfrm>
          </p:grpSpPr>
          <p:sp>
            <p:nvSpPr>
              <p:cNvPr id="3509" name="Google Shape;3509;p57"/>
              <p:cNvSpPr/>
              <p:nvPr/>
            </p:nvSpPr>
            <p:spPr>
              <a:xfrm>
                <a:off x="3521250" y="1656625"/>
                <a:ext cx="2961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3521250" y="1992300"/>
                <a:ext cx="2961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3521250" y="2695738"/>
                <a:ext cx="2961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3521250" y="3031413"/>
                <a:ext cx="2961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3521250" y="3735113"/>
                <a:ext cx="2961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3521250" y="4070788"/>
                <a:ext cx="2961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5063175" y="1656350"/>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5063175" y="1992025"/>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6201700" y="1656338"/>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6201700" y="1992013"/>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7340225" y="1656325"/>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7340225" y="1992000"/>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5063175" y="2695750"/>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5063175" y="3031425"/>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6201700" y="2695738"/>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6201700" y="3031413"/>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7340225" y="2695725"/>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7340225" y="3031400"/>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5063175" y="3735150"/>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5063175" y="4070825"/>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6201700" y="3735138"/>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6201700" y="4070813"/>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7340225" y="3735125"/>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7340225" y="4070800"/>
                <a:ext cx="1065900" cy="2691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3" name="Google Shape;3533;p57"/>
            <p:cNvSpPr/>
            <p:nvPr/>
          </p:nvSpPr>
          <p:spPr>
            <a:xfrm>
              <a:off x="3907313" y="1656338"/>
              <a:ext cx="1065900" cy="2691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3907313" y="1992013"/>
              <a:ext cx="1065900" cy="2691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3907300" y="2695725"/>
              <a:ext cx="1065900" cy="2691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3907300" y="3031400"/>
              <a:ext cx="1065900" cy="2691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3907313" y="3735150"/>
              <a:ext cx="1065900" cy="2691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3907313" y="4070825"/>
              <a:ext cx="1065900" cy="2691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539" name="Google Shape;3539;p57"/>
          <p:cNvGraphicFramePr/>
          <p:nvPr/>
        </p:nvGraphicFramePr>
        <p:xfrm>
          <a:off x="713225" y="1260524"/>
          <a:ext cx="3000000" cy="3000000"/>
        </p:xfrm>
        <a:graphic>
          <a:graphicData uri="http://schemas.openxmlformats.org/drawingml/2006/table">
            <a:tbl>
              <a:tblPr>
                <a:noFill/>
                <a:tableStyleId>{4BB04E42-C2B6-4D33-A1E8-2E960CFA2467}</a:tableStyleId>
              </a:tblPr>
              <a:tblGrid>
                <a:gridCol w="2784625"/>
                <a:gridCol w="382850"/>
                <a:gridCol w="1143000"/>
                <a:gridCol w="1143000"/>
                <a:gridCol w="1143000"/>
                <a:gridCol w="1121025"/>
              </a:tblGrid>
              <a:tr h="365725">
                <a:tc>
                  <a:txBody>
                    <a:bodyPr/>
                    <a:lstStyle/>
                    <a:p>
                      <a:pPr indent="0" lvl="0" marL="0" rtl="0" algn="ctr">
                        <a:spcBef>
                          <a:spcPts val="0"/>
                        </a:spcBef>
                        <a:spcAft>
                          <a:spcPts val="1200"/>
                        </a:spcAft>
                        <a:buNone/>
                      </a:pPr>
                      <a:r>
                        <a:rPr lang="en" sz="1700">
                          <a:solidFill>
                            <a:schemeClr val="lt1"/>
                          </a:solidFill>
                          <a:latin typeface="Nerko One"/>
                          <a:ea typeface="Nerko One"/>
                          <a:cs typeface="Nerko One"/>
                          <a:sym typeface="Nerko One"/>
                        </a:rPr>
                        <a:t>BREAKFAST</a:t>
                      </a:r>
                      <a:endParaRPr sz="17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FOODTYPE</a:t>
                      </a:r>
                      <a:endParaRPr sz="7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76200">
                      <a:solidFill>
                        <a:schemeClr val="lt1"/>
                      </a:solidFill>
                      <a:prstDash val="solid"/>
                      <a:round/>
                      <a:headEnd len="sm" w="sm" type="none"/>
                      <a:tailEnd len="sm" w="sm" type="none"/>
                    </a:lnB>
                  </a:tcPr>
                </a:tc>
                <a:tc hMerge="1"/>
                <a:tc>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CALORIES</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CARBS</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PROTEIN</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162350">
                <a:tc rowSpan="2">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what you had for breakfast</a:t>
                      </a:r>
                      <a:r>
                        <a:rPr lang="en" sz="1200">
                          <a:solidFill>
                            <a:schemeClr val="dk1"/>
                          </a:solidFill>
                          <a:latin typeface="Roboto"/>
                          <a:ea typeface="Roboto"/>
                          <a:cs typeface="Roboto"/>
                          <a:sym typeface="Roboto"/>
                        </a:rPr>
                        <a:t> here</a:t>
                      </a:r>
                      <a:endParaRPr sz="12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Homemade</a:t>
                      </a:r>
                      <a:endParaRPr sz="1000">
                        <a:solidFill>
                          <a:schemeClr val="dk1"/>
                        </a:solidFill>
                        <a:latin typeface="Roboto"/>
                        <a:ea typeface="Roboto"/>
                        <a:cs typeface="Roboto"/>
                        <a:sym typeface="Roboto"/>
                      </a:endParaRPr>
                    </a:p>
                  </a:txBody>
                  <a:tcPr marT="91425" marB="91425" marR="91425" marL="91425" anchor="ctr">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31650">
                <a:tc vMerge="1"/>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Fast food</a:t>
                      </a:r>
                      <a:endParaRPr sz="1000">
                        <a:solidFill>
                          <a:schemeClr val="dk1"/>
                        </a:solidFill>
                        <a:latin typeface="Roboto"/>
                        <a:ea typeface="Roboto"/>
                        <a:cs typeface="Roboto"/>
                        <a:sym typeface="Roboto"/>
                      </a:endParaRPr>
                    </a:p>
                  </a:txBody>
                  <a:tcPr marT="91425" marB="91425" marR="91425" marL="91425" anchor="ctr">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65725">
                <a:tc>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LUNCH</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31650">
                <a:tc rowSpan="2">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what you had for lunch here</a:t>
                      </a:r>
                      <a:endParaRPr sz="12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Homemade</a:t>
                      </a:r>
                      <a:endParaRPr sz="1000">
                        <a:solidFill>
                          <a:schemeClr val="dk1"/>
                        </a:solidFill>
                        <a:latin typeface="Roboto"/>
                        <a:ea typeface="Roboto"/>
                        <a:cs typeface="Roboto"/>
                        <a:sym typeface="Roboto"/>
                      </a:endParaRPr>
                    </a:p>
                  </a:txBody>
                  <a:tcPr marT="91425" marB="91425" marR="91425" marL="91425" anchor="ctr">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31650">
                <a:tc vMerge="1"/>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Fast food</a:t>
                      </a:r>
                      <a:endParaRPr sz="1000">
                        <a:solidFill>
                          <a:schemeClr val="dk1"/>
                        </a:solidFill>
                        <a:latin typeface="Roboto"/>
                        <a:ea typeface="Roboto"/>
                        <a:cs typeface="Roboto"/>
                        <a:sym typeface="Roboto"/>
                      </a:endParaRPr>
                    </a:p>
                  </a:txBody>
                  <a:tcPr marT="91425" marB="91425" marR="91425" marL="91425" anchor="ctr">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65725">
                <a:tc>
                  <a:txBody>
                    <a:bodyPr/>
                    <a:lstStyle/>
                    <a:p>
                      <a:pPr indent="0" lvl="0" marL="0" rtl="0" algn="ctr">
                        <a:spcBef>
                          <a:spcPts val="0"/>
                        </a:spcBef>
                        <a:spcAft>
                          <a:spcPts val="1200"/>
                        </a:spcAft>
                        <a:buNone/>
                      </a:pPr>
                      <a:r>
                        <a:rPr lang="en" sz="1600">
                          <a:solidFill>
                            <a:schemeClr val="lt1"/>
                          </a:solidFill>
                          <a:latin typeface="Nerko One"/>
                          <a:ea typeface="Nerko One"/>
                          <a:cs typeface="Nerko One"/>
                          <a:sym typeface="Nerko One"/>
                        </a:rPr>
                        <a:t>DINNER</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t/>
                      </a:r>
                      <a:endParaRPr sz="1000">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31650">
                <a:tc rowSpan="2">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what you had for dinner</a:t>
                      </a:r>
                      <a:r>
                        <a:rPr lang="en" sz="1200">
                          <a:solidFill>
                            <a:schemeClr val="dk1"/>
                          </a:solidFill>
                          <a:latin typeface="Roboto"/>
                          <a:ea typeface="Roboto"/>
                          <a:cs typeface="Roboto"/>
                          <a:sym typeface="Roboto"/>
                        </a:rPr>
                        <a:t> here</a:t>
                      </a:r>
                      <a:endParaRPr sz="12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76200">
                      <a:solidFill>
                        <a:schemeClr val="l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Homemade</a:t>
                      </a:r>
                      <a:endParaRPr sz="1000">
                        <a:solidFill>
                          <a:schemeClr val="dk1"/>
                        </a:solidFill>
                        <a:latin typeface="Roboto"/>
                        <a:ea typeface="Roboto"/>
                        <a:cs typeface="Roboto"/>
                        <a:sym typeface="Roboto"/>
                      </a:endParaRPr>
                    </a:p>
                  </a:txBody>
                  <a:tcPr marT="91425" marB="91425" marR="91425" marL="91425" anchor="ctr">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31650">
                <a:tc vMerge="1"/>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76200">
                      <a:solidFill>
                        <a:schemeClr val="lt1"/>
                      </a:solidFill>
                      <a:prstDash val="solid"/>
                      <a:round/>
                      <a:headEnd len="sm" w="sm" type="none"/>
                      <a:tailEnd len="sm" w="sm" type="none"/>
                    </a:lnL>
                    <a:lnR cap="flat" cmpd="sng" w="76200">
                      <a:solidFill>
                        <a:schemeClr val="lt1"/>
                      </a:solidFill>
                      <a:prstDash val="solid"/>
                      <a:round/>
                      <a:headEnd len="sm" w="sm" type="none"/>
                      <a:tailEnd len="sm" w="sm" type="none"/>
                    </a:lnR>
                    <a:lnT cap="flat" cmpd="sng" w="76200">
                      <a:solidFill>
                        <a:schemeClr val="lt1"/>
                      </a:solidFill>
                      <a:prstDash val="solid"/>
                      <a:round/>
                      <a:headEnd len="sm" w="sm" type="none"/>
                      <a:tailEnd len="sm" w="sm" type="none"/>
                    </a:lnT>
                    <a:lnB cap="flat" cmpd="sng" w="7620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Roboto"/>
                          <a:ea typeface="Roboto"/>
                          <a:cs typeface="Roboto"/>
                          <a:sym typeface="Roboto"/>
                        </a:rPr>
                        <a:t>Fast food</a:t>
                      </a:r>
                      <a:endParaRPr sz="1000">
                        <a:solidFill>
                          <a:schemeClr val="dk1"/>
                        </a:solidFill>
                        <a:latin typeface="Roboto"/>
                        <a:ea typeface="Roboto"/>
                        <a:cs typeface="Roboto"/>
                        <a:sym typeface="Roboto"/>
                      </a:endParaRPr>
                    </a:p>
                  </a:txBody>
                  <a:tcPr marT="91425" marB="91425" marR="91425" marL="91425" anchor="ctr">
                    <a:lnL cap="flat" cmpd="sng" w="76200">
                      <a:solidFill>
                        <a:schemeClr val="lt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540" name="Google Shape;3540;p57"/>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FOOD LOG</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4" name="Shape 3544"/>
        <p:cNvGrpSpPr/>
        <p:nvPr/>
      </p:nvGrpSpPr>
      <p:grpSpPr>
        <a:xfrm>
          <a:off x="0" y="0"/>
          <a:ext cx="0" cy="0"/>
          <a:chOff x="0" y="0"/>
          <a:chExt cx="0" cy="0"/>
        </a:xfrm>
      </p:grpSpPr>
      <p:grpSp>
        <p:nvGrpSpPr>
          <p:cNvPr id="3545" name="Google Shape;3545;p58"/>
          <p:cNvGrpSpPr/>
          <p:nvPr/>
        </p:nvGrpSpPr>
        <p:grpSpPr>
          <a:xfrm>
            <a:off x="965850" y="1417375"/>
            <a:ext cx="7239000" cy="2773500"/>
            <a:chOff x="965850" y="1706075"/>
            <a:chExt cx="7239000" cy="2773500"/>
          </a:xfrm>
        </p:grpSpPr>
        <p:grpSp>
          <p:nvGrpSpPr>
            <p:cNvPr id="3546" name="Google Shape;3546;p58"/>
            <p:cNvGrpSpPr/>
            <p:nvPr/>
          </p:nvGrpSpPr>
          <p:grpSpPr>
            <a:xfrm>
              <a:off x="965850" y="1706075"/>
              <a:ext cx="7239000" cy="2773500"/>
              <a:chOff x="965850" y="1706075"/>
              <a:chExt cx="7239000" cy="2773500"/>
            </a:xfrm>
          </p:grpSpPr>
          <p:sp>
            <p:nvSpPr>
              <p:cNvPr id="3547" name="Google Shape;3547;p58"/>
              <p:cNvSpPr/>
              <p:nvPr/>
            </p:nvSpPr>
            <p:spPr>
              <a:xfrm>
                <a:off x="965850" y="1706075"/>
                <a:ext cx="7239000" cy="27735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8"/>
              <p:cNvSpPr/>
              <p:nvPr/>
            </p:nvSpPr>
            <p:spPr>
              <a:xfrm>
                <a:off x="1011452" y="1751675"/>
                <a:ext cx="16980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49" name="Google Shape;3549;p58"/>
              <p:cNvSpPr/>
              <p:nvPr/>
            </p:nvSpPr>
            <p:spPr>
              <a:xfrm>
                <a:off x="1011452" y="2145050"/>
                <a:ext cx="16980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0" name="Google Shape;3550;p58"/>
              <p:cNvSpPr/>
              <p:nvPr/>
            </p:nvSpPr>
            <p:spPr>
              <a:xfrm>
                <a:off x="1011444" y="2538426"/>
                <a:ext cx="7153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1" name="Google Shape;3551;p58"/>
              <p:cNvSpPr/>
              <p:nvPr/>
            </p:nvSpPr>
            <p:spPr>
              <a:xfrm>
                <a:off x="4602452" y="1751675"/>
                <a:ext cx="1750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2" name="Google Shape;3552;p58"/>
              <p:cNvSpPr/>
              <p:nvPr/>
            </p:nvSpPr>
            <p:spPr>
              <a:xfrm>
                <a:off x="4602452" y="2153800"/>
                <a:ext cx="17508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3" name="Google Shape;3553;p58"/>
              <p:cNvSpPr/>
              <p:nvPr/>
            </p:nvSpPr>
            <p:spPr>
              <a:xfrm>
                <a:off x="1011450" y="2931801"/>
                <a:ext cx="1698000" cy="1503900"/>
              </a:xfrm>
              <a:prstGeom prst="roundRect">
                <a:avLst>
                  <a:gd fmla="val 3062"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4" name="Google Shape;3554;p58"/>
              <p:cNvSpPr/>
              <p:nvPr/>
            </p:nvSpPr>
            <p:spPr>
              <a:xfrm>
                <a:off x="2806952" y="1751675"/>
                <a:ext cx="16980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5" name="Google Shape;3555;p58"/>
              <p:cNvSpPr/>
              <p:nvPr/>
            </p:nvSpPr>
            <p:spPr>
              <a:xfrm>
                <a:off x="6450750" y="1751675"/>
                <a:ext cx="17145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6" name="Google Shape;3556;p58"/>
              <p:cNvSpPr/>
              <p:nvPr/>
            </p:nvSpPr>
            <p:spPr>
              <a:xfrm>
                <a:off x="6450750" y="2145050"/>
                <a:ext cx="17145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7" name="Google Shape;3557;p58"/>
              <p:cNvSpPr/>
              <p:nvPr/>
            </p:nvSpPr>
            <p:spPr>
              <a:xfrm>
                <a:off x="2806950" y="2931799"/>
                <a:ext cx="1698000" cy="1503900"/>
              </a:xfrm>
              <a:prstGeom prst="roundRect">
                <a:avLst>
                  <a:gd fmla="val 502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8" name="Google Shape;3558;p58"/>
              <p:cNvSpPr/>
              <p:nvPr/>
            </p:nvSpPr>
            <p:spPr>
              <a:xfrm>
                <a:off x="4628850" y="2923049"/>
                <a:ext cx="1698000" cy="1503900"/>
              </a:xfrm>
              <a:prstGeom prst="roundRect">
                <a:avLst>
                  <a:gd fmla="val 502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559" name="Google Shape;3559;p58"/>
              <p:cNvSpPr/>
              <p:nvPr/>
            </p:nvSpPr>
            <p:spPr>
              <a:xfrm>
                <a:off x="6450750" y="2931800"/>
                <a:ext cx="1714500" cy="1503900"/>
              </a:xfrm>
              <a:prstGeom prst="roundRect">
                <a:avLst>
                  <a:gd fmla="val 502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sp>
          <p:nvSpPr>
            <p:cNvPr id="3560" name="Google Shape;3560;p58"/>
            <p:cNvSpPr/>
            <p:nvPr/>
          </p:nvSpPr>
          <p:spPr>
            <a:xfrm>
              <a:off x="2806952" y="2145050"/>
              <a:ext cx="16980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graphicFrame>
        <p:nvGraphicFramePr>
          <p:cNvPr id="3561" name="Google Shape;3561;p58"/>
          <p:cNvGraphicFramePr/>
          <p:nvPr/>
        </p:nvGraphicFramePr>
        <p:xfrm>
          <a:off x="952500" y="1406750"/>
          <a:ext cx="3000000" cy="3000000"/>
        </p:xfrm>
        <a:graphic>
          <a:graphicData uri="http://schemas.openxmlformats.org/drawingml/2006/table">
            <a:tbl>
              <a:tblPr>
                <a:noFill/>
                <a:tableStyleId>{4BB04E42-C2B6-4D33-A1E8-2E960CFA2467}</a:tableStyleId>
              </a:tblPr>
              <a:tblGrid>
                <a:gridCol w="1809750"/>
                <a:gridCol w="1809750"/>
                <a:gridCol w="1809750"/>
                <a:gridCol w="1809750"/>
              </a:tblGrid>
              <a:tr h="381000">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LAST NAME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Last name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FIRST</a:t>
                      </a:r>
                      <a:r>
                        <a:rPr lang="en">
                          <a:solidFill>
                            <a:schemeClr val="lt1"/>
                          </a:solidFill>
                          <a:latin typeface="Nerko One"/>
                          <a:ea typeface="Nerko One"/>
                          <a:cs typeface="Nerko One"/>
                          <a:sym typeface="Nerko One"/>
                        </a:rPr>
                        <a:t> NAME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First name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DATE OF </a:t>
                      </a:r>
                      <a:r>
                        <a:rPr lang="en">
                          <a:solidFill>
                            <a:schemeClr val="lt1"/>
                          </a:solidFill>
                          <a:latin typeface="Nerko One"/>
                          <a:ea typeface="Nerko One"/>
                          <a:cs typeface="Nerko One"/>
                          <a:sym typeface="Nerko One"/>
                        </a:rPr>
                        <a:t>BIRTH</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PATIENT NUMBER</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VACCINE</a:t>
                      </a:r>
                      <a:endParaRPr>
                        <a:solidFill>
                          <a:schemeClr val="lt1"/>
                        </a:solidFill>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PRODUCT NAME HERE</a:t>
                      </a:r>
                      <a:endParaRPr>
                        <a:solidFill>
                          <a:schemeClr val="lt1"/>
                        </a:solidFill>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DATE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CLINIC SITE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1ST DOSE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Product name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Clinic site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2</a:t>
                      </a:r>
                      <a:r>
                        <a:rPr lang="en">
                          <a:solidFill>
                            <a:schemeClr val="lt1"/>
                          </a:solidFill>
                          <a:latin typeface="Nerko One"/>
                          <a:ea typeface="Nerko One"/>
                          <a:cs typeface="Nerko One"/>
                          <a:sym typeface="Nerko One"/>
                        </a:rPr>
                        <a:t>ND DOSE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Product name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Clinic site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3RD</a:t>
                      </a:r>
                      <a:r>
                        <a:rPr lang="en">
                          <a:solidFill>
                            <a:schemeClr val="lt1"/>
                          </a:solidFill>
                          <a:latin typeface="Nerko One"/>
                          <a:ea typeface="Nerko One"/>
                          <a:cs typeface="Nerko One"/>
                          <a:sym typeface="Nerko One"/>
                        </a:rPr>
                        <a:t> DOSE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Product name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Clinic site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1"/>
                          </a:solidFill>
                          <a:latin typeface="Nerko One"/>
                          <a:ea typeface="Nerko One"/>
                          <a:cs typeface="Nerko One"/>
                          <a:sym typeface="Nerko One"/>
                        </a:rPr>
                        <a:t>4</a:t>
                      </a:r>
                      <a:r>
                        <a:rPr lang="en">
                          <a:solidFill>
                            <a:schemeClr val="lt1"/>
                          </a:solidFill>
                          <a:latin typeface="Nerko One"/>
                          <a:ea typeface="Nerko One"/>
                          <a:cs typeface="Nerko One"/>
                          <a:sym typeface="Nerko One"/>
                        </a:rPr>
                        <a:t>TH DOSE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Product name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Clinic site here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562" name="Google Shape;3562;p58"/>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VACCINATION CONTROL</a:t>
            </a:r>
            <a:endParaRPr/>
          </a:p>
        </p:txBody>
      </p:sp>
      <p:grpSp>
        <p:nvGrpSpPr>
          <p:cNvPr id="3563" name="Google Shape;3563;p58"/>
          <p:cNvGrpSpPr/>
          <p:nvPr/>
        </p:nvGrpSpPr>
        <p:grpSpPr>
          <a:xfrm>
            <a:off x="878227" y="339583"/>
            <a:ext cx="1212715" cy="1094887"/>
            <a:chOff x="2857377" y="3791371"/>
            <a:chExt cx="1212715" cy="1094887"/>
          </a:xfrm>
        </p:grpSpPr>
        <p:sp>
          <p:nvSpPr>
            <p:cNvPr id="3564" name="Google Shape;3564;p58"/>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5" name="Google Shape;3565;p58"/>
            <p:cNvGrpSpPr/>
            <p:nvPr/>
          </p:nvGrpSpPr>
          <p:grpSpPr>
            <a:xfrm flipH="1" rot="-9548284">
              <a:off x="3378094" y="4237872"/>
              <a:ext cx="103520" cy="99577"/>
              <a:chOff x="7483850" y="1849650"/>
              <a:chExt cx="144400" cy="138900"/>
            </a:xfrm>
          </p:grpSpPr>
          <p:sp>
            <p:nvSpPr>
              <p:cNvPr id="3566" name="Google Shape;3566;p58"/>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8"/>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8" name="Google Shape;3568;p58"/>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8"/>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8"/>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1" name="Google Shape;3571;p58"/>
            <p:cNvGrpSpPr/>
            <p:nvPr/>
          </p:nvGrpSpPr>
          <p:grpSpPr>
            <a:xfrm flipH="1" rot="-9548284">
              <a:off x="3952235" y="4712060"/>
              <a:ext cx="103520" cy="99577"/>
              <a:chOff x="7483850" y="1849650"/>
              <a:chExt cx="144400" cy="138900"/>
            </a:xfrm>
          </p:grpSpPr>
          <p:sp>
            <p:nvSpPr>
              <p:cNvPr id="3572" name="Google Shape;3572;p58"/>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8"/>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4" name="Google Shape;3574;p58"/>
          <p:cNvGrpSpPr/>
          <p:nvPr/>
        </p:nvGrpSpPr>
        <p:grpSpPr>
          <a:xfrm rot="10800000">
            <a:off x="44775" y="4382063"/>
            <a:ext cx="1493588" cy="217350"/>
            <a:chOff x="7683975" y="539488"/>
            <a:chExt cx="1493588" cy="217350"/>
          </a:xfrm>
        </p:grpSpPr>
        <p:sp>
          <p:nvSpPr>
            <p:cNvPr id="3575" name="Google Shape;3575;p58"/>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8"/>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8"/>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8"/>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8"/>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8"/>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8"/>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8"/>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8"/>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8"/>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8"/>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8"/>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8"/>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8"/>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8"/>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8"/>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8"/>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8"/>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6" name="Shape 3596"/>
        <p:cNvGrpSpPr/>
        <p:nvPr/>
      </p:nvGrpSpPr>
      <p:grpSpPr>
        <a:xfrm>
          <a:off x="0" y="0"/>
          <a:ext cx="0" cy="0"/>
          <a:chOff x="0" y="0"/>
          <a:chExt cx="0" cy="0"/>
        </a:xfrm>
      </p:grpSpPr>
      <p:sp>
        <p:nvSpPr>
          <p:cNvPr id="3597" name="Google Shape;3597;p59"/>
          <p:cNvSpPr/>
          <p:nvPr/>
        </p:nvSpPr>
        <p:spPr>
          <a:xfrm>
            <a:off x="816450" y="1127000"/>
            <a:ext cx="7511100" cy="35265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8" name="Google Shape;3598;p59"/>
          <p:cNvGrpSpPr/>
          <p:nvPr/>
        </p:nvGrpSpPr>
        <p:grpSpPr>
          <a:xfrm>
            <a:off x="6488687" y="1202550"/>
            <a:ext cx="1717212" cy="3354025"/>
            <a:chOff x="6332737" y="1202550"/>
            <a:chExt cx="1717212" cy="3354025"/>
          </a:xfrm>
        </p:grpSpPr>
        <p:sp>
          <p:nvSpPr>
            <p:cNvPr id="3599" name="Google Shape;3599;p59"/>
            <p:cNvSpPr/>
            <p:nvPr/>
          </p:nvSpPr>
          <p:spPr>
            <a:xfrm>
              <a:off x="6332737" y="1202550"/>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0" name="Google Shape;3600;p59"/>
            <p:cNvSpPr/>
            <p:nvPr/>
          </p:nvSpPr>
          <p:spPr>
            <a:xfrm>
              <a:off x="6332737" y="1575875"/>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1" name="Google Shape;3601;p59"/>
            <p:cNvSpPr/>
            <p:nvPr/>
          </p:nvSpPr>
          <p:spPr>
            <a:xfrm>
              <a:off x="6332737" y="1966475"/>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2" name="Google Shape;3602;p59"/>
            <p:cNvSpPr/>
            <p:nvPr/>
          </p:nvSpPr>
          <p:spPr>
            <a:xfrm>
              <a:off x="6332737" y="2339800"/>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3" name="Google Shape;3603;p59"/>
            <p:cNvSpPr/>
            <p:nvPr/>
          </p:nvSpPr>
          <p:spPr>
            <a:xfrm>
              <a:off x="6349249" y="2730400"/>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4" name="Google Shape;3604;p59"/>
            <p:cNvSpPr/>
            <p:nvPr/>
          </p:nvSpPr>
          <p:spPr>
            <a:xfrm>
              <a:off x="6349249" y="3103725"/>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5" name="Google Shape;3605;p59"/>
            <p:cNvSpPr/>
            <p:nvPr/>
          </p:nvSpPr>
          <p:spPr>
            <a:xfrm>
              <a:off x="6349249" y="3494325"/>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6" name="Google Shape;3606;p59"/>
            <p:cNvSpPr/>
            <p:nvPr/>
          </p:nvSpPr>
          <p:spPr>
            <a:xfrm>
              <a:off x="6349249" y="3867650"/>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7" name="Google Shape;3607;p59"/>
            <p:cNvSpPr/>
            <p:nvPr/>
          </p:nvSpPr>
          <p:spPr>
            <a:xfrm>
              <a:off x="6349249" y="4240975"/>
              <a:ext cx="1700700" cy="315600"/>
            </a:xfrm>
            <a:prstGeom prst="roundRect">
              <a:avLst>
                <a:gd fmla="val 105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sp>
        <p:nvSpPr>
          <p:cNvPr id="3608" name="Google Shape;3608;p59"/>
          <p:cNvSpPr/>
          <p:nvPr/>
        </p:nvSpPr>
        <p:spPr>
          <a:xfrm rot="-5400000">
            <a:off x="-646950" y="2709825"/>
            <a:ext cx="3375000" cy="3201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09" name="Google Shape;3609;p59"/>
          <p:cNvSpPr/>
          <p:nvPr/>
        </p:nvSpPr>
        <p:spPr>
          <a:xfrm rot="-5400000">
            <a:off x="665740" y="2709825"/>
            <a:ext cx="3375000" cy="3201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10" name="Google Shape;3610;p59"/>
          <p:cNvSpPr/>
          <p:nvPr/>
        </p:nvSpPr>
        <p:spPr>
          <a:xfrm rot="-5400000">
            <a:off x="1967543" y="2709825"/>
            <a:ext cx="3375000" cy="3201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11" name="Google Shape;3611;p59"/>
          <p:cNvSpPr/>
          <p:nvPr/>
        </p:nvSpPr>
        <p:spPr>
          <a:xfrm rot="-5400000">
            <a:off x="3266771" y="2709825"/>
            <a:ext cx="3375000" cy="3201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12" name="Google Shape;3612;p59"/>
          <p:cNvSpPr/>
          <p:nvPr/>
        </p:nvSpPr>
        <p:spPr>
          <a:xfrm rot="-5400000">
            <a:off x="4565999" y="2709825"/>
            <a:ext cx="3375000" cy="3201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nvGrpSpPr>
          <p:cNvPr id="3613" name="Google Shape;3613;p59"/>
          <p:cNvGrpSpPr/>
          <p:nvPr/>
        </p:nvGrpSpPr>
        <p:grpSpPr>
          <a:xfrm>
            <a:off x="1294087" y="1199200"/>
            <a:ext cx="842400" cy="3354025"/>
            <a:chOff x="1138137" y="1199200"/>
            <a:chExt cx="842400" cy="3354025"/>
          </a:xfrm>
        </p:grpSpPr>
        <p:sp>
          <p:nvSpPr>
            <p:cNvPr id="3614" name="Google Shape;3614;p59"/>
            <p:cNvSpPr/>
            <p:nvPr/>
          </p:nvSpPr>
          <p:spPr>
            <a:xfrm>
              <a:off x="1138137" y="119920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15" name="Google Shape;3615;p59"/>
            <p:cNvSpPr/>
            <p:nvPr/>
          </p:nvSpPr>
          <p:spPr>
            <a:xfrm>
              <a:off x="1138137" y="15725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16" name="Google Shape;3616;p59"/>
            <p:cNvSpPr/>
            <p:nvPr/>
          </p:nvSpPr>
          <p:spPr>
            <a:xfrm>
              <a:off x="1138137" y="19631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17" name="Google Shape;3617;p59"/>
            <p:cNvSpPr/>
            <p:nvPr/>
          </p:nvSpPr>
          <p:spPr>
            <a:xfrm>
              <a:off x="1138137" y="233645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18" name="Google Shape;3618;p59"/>
            <p:cNvSpPr/>
            <p:nvPr/>
          </p:nvSpPr>
          <p:spPr>
            <a:xfrm>
              <a:off x="1146237" y="272705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19" name="Google Shape;3619;p59"/>
            <p:cNvSpPr/>
            <p:nvPr/>
          </p:nvSpPr>
          <p:spPr>
            <a:xfrm>
              <a:off x="1146237" y="310037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20" name="Google Shape;3620;p59"/>
            <p:cNvSpPr/>
            <p:nvPr/>
          </p:nvSpPr>
          <p:spPr>
            <a:xfrm>
              <a:off x="1146237" y="349097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21" name="Google Shape;3621;p59"/>
            <p:cNvSpPr/>
            <p:nvPr/>
          </p:nvSpPr>
          <p:spPr>
            <a:xfrm>
              <a:off x="1146237" y="386430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22" name="Google Shape;3622;p59"/>
            <p:cNvSpPr/>
            <p:nvPr/>
          </p:nvSpPr>
          <p:spPr>
            <a:xfrm>
              <a:off x="1146237" y="42376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grpSp>
        <p:nvGrpSpPr>
          <p:cNvPr id="3623" name="Google Shape;3623;p59"/>
          <p:cNvGrpSpPr/>
          <p:nvPr/>
        </p:nvGrpSpPr>
        <p:grpSpPr>
          <a:xfrm>
            <a:off x="2579750" y="1205888"/>
            <a:ext cx="842400" cy="3354025"/>
            <a:chOff x="1138137" y="1199200"/>
            <a:chExt cx="842400" cy="3354025"/>
          </a:xfrm>
        </p:grpSpPr>
        <p:sp>
          <p:nvSpPr>
            <p:cNvPr id="3624" name="Google Shape;3624;p59"/>
            <p:cNvSpPr/>
            <p:nvPr/>
          </p:nvSpPr>
          <p:spPr>
            <a:xfrm>
              <a:off x="1138137" y="119920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25" name="Google Shape;3625;p59"/>
            <p:cNvSpPr/>
            <p:nvPr/>
          </p:nvSpPr>
          <p:spPr>
            <a:xfrm>
              <a:off x="1138137" y="15725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26" name="Google Shape;3626;p59"/>
            <p:cNvSpPr/>
            <p:nvPr/>
          </p:nvSpPr>
          <p:spPr>
            <a:xfrm>
              <a:off x="1138137" y="19631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27" name="Google Shape;3627;p59"/>
            <p:cNvSpPr/>
            <p:nvPr/>
          </p:nvSpPr>
          <p:spPr>
            <a:xfrm>
              <a:off x="1138137" y="233645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28" name="Google Shape;3628;p59"/>
            <p:cNvSpPr/>
            <p:nvPr/>
          </p:nvSpPr>
          <p:spPr>
            <a:xfrm>
              <a:off x="1146237" y="272705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29" name="Google Shape;3629;p59"/>
            <p:cNvSpPr/>
            <p:nvPr/>
          </p:nvSpPr>
          <p:spPr>
            <a:xfrm>
              <a:off x="1146237" y="310037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30" name="Google Shape;3630;p59"/>
            <p:cNvSpPr/>
            <p:nvPr/>
          </p:nvSpPr>
          <p:spPr>
            <a:xfrm>
              <a:off x="1146237" y="349097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31" name="Google Shape;3631;p59"/>
            <p:cNvSpPr/>
            <p:nvPr/>
          </p:nvSpPr>
          <p:spPr>
            <a:xfrm>
              <a:off x="1146237" y="386430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32" name="Google Shape;3632;p59"/>
            <p:cNvSpPr/>
            <p:nvPr/>
          </p:nvSpPr>
          <p:spPr>
            <a:xfrm>
              <a:off x="1146237" y="42376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grpSp>
        <p:nvGrpSpPr>
          <p:cNvPr id="3633" name="Google Shape;3633;p59"/>
          <p:cNvGrpSpPr/>
          <p:nvPr/>
        </p:nvGrpSpPr>
        <p:grpSpPr>
          <a:xfrm>
            <a:off x="3890250" y="1202550"/>
            <a:ext cx="842400" cy="3354025"/>
            <a:chOff x="1138137" y="1199200"/>
            <a:chExt cx="842400" cy="3354025"/>
          </a:xfrm>
        </p:grpSpPr>
        <p:sp>
          <p:nvSpPr>
            <p:cNvPr id="3634" name="Google Shape;3634;p59"/>
            <p:cNvSpPr/>
            <p:nvPr/>
          </p:nvSpPr>
          <p:spPr>
            <a:xfrm>
              <a:off x="1138137" y="119920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35" name="Google Shape;3635;p59"/>
            <p:cNvSpPr/>
            <p:nvPr/>
          </p:nvSpPr>
          <p:spPr>
            <a:xfrm>
              <a:off x="1138137" y="15725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36" name="Google Shape;3636;p59"/>
            <p:cNvSpPr/>
            <p:nvPr/>
          </p:nvSpPr>
          <p:spPr>
            <a:xfrm>
              <a:off x="1138137" y="19631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37" name="Google Shape;3637;p59"/>
            <p:cNvSpPr/>
            <p:nvPr/>
          </p:nvSpPr>
          <p:spPr>
            <a:xfrm>
              <a:off x="1138137" y="233645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38" name="Google Shape;3638;p59"/>
            <p:cNvSpPr/>
            <p:nvPr/>
          </p:nvSpPr>
          <p:spPr>
            <a:xfrm>
              <a:off x="1146237" y="272705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39" name="Google Shape;3639;p59"/>
            <p:cNvSpPr/>
            <p:nvPr/>
          </p:nvSpPr>
          <p:spPr>
            <a:xfrm>
              <a:off x="1146237" y="310037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40" name="Google Shape;3640;p59"/>
            <p:cNvSpPr/>
            <p:nvPr/>
          </p:nvSpPr>
          <p:spPr>
            <a:xfrm>
              <a:off x="1146237" y="349097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41" name="Google Shape;3641;p59"/>
            <p:cNvSpPr/>
            <p:nvPr/>
          </p:nvSpPr>
          <p:spPr>
            <a:xfrm>
              <a:off x="1146237" y="386430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42" name="Google Shape;3642;p59"/>
            <p:cNvSpPr/>
            <p:nvPr/>
          </p:nvSpPr>
          <p:spPr>
            <a:xfrm>
              <a:off x="1146237" y="42376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grpSp>
        <p:nvGrpSpPr>
          <p:cNvPr id="3643" name="Google Shape;3643;p59"/>
          <p:cNvGrpSpPr/>
          <p:nvPr/>
        </p:nvGrpSpPr>
        <p:grpSpPr>
          <a:xfrm>
            <a:off x="5175912" y="1209238"/>
            <a:ext cx="842400" cy="3354025"/>
            <a:chOff x="1138137" y="1199200"/>
            <a:chExt cx="842400" cy="3354025"/>
          </a:xfrm>
        </p:grpSpPr>
        <p:sp>
          <p:nvSpPr>
            <p:cNvPr id="3644" name="Google Shape;3644;p59"/>
            <p:cNvSpPr/>
            <p:nvPr/>
          </p:nvSpPr>
          <p:spPr>
            <a:xfrm>
              <a:off x="1138137" y="119920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45" name="Google Shape;3645;p59"/>
            <p:cNvSpPr/>
            <p:nvPr/>
          </p:nvSpPr>
          <p:spPr>
            <a:xfrm>
              <a:off x="1138137" y="15725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46" name="Google Shape;3646;p59"/>
            <p:cNvSpPr/>
            <p:nvPr/>
          </p:nvSpPr>
          <p:spPr>
            <a:xfrm>
              <a:off x="1138137" y="19631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47" name="Google Shape;3647;p59"/>
            <p:cNvSpPr/>
            <p:nvPr/>
          </p:nvSpPr>
          <p:spPr>
            <a:xfrm>
              <a:off x="1138137" y="233645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48" name="Google Shape;3648;p59"/>
            <p:cNvSpPr/>
            <p:nvPr/>
          </p:nvSpPr>
          <p:spPr>
            <a:xfrm>
              <a:off x="1146237" y="272705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49" name="Google Shape;3649;p59"/>
            <p:cNvSpPr/>
            <p:nvPr/>
          </p:nvSpPr>
          <p:spPr>
            <a:xfrm>
              <a:off x="1146237" y="310037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50" name="Google Shape;3650;p59"/>
            <p:cNvSpPr/>
            <p:nvPr/>
          </p:nvSpPr>
          <p:spPr>
            <a:xfrm>
              <a:off x="1146237" y="349097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51" name="Google Shape;3651;p59"/>
            <p:cNvSpPr/>
            <p:nvPr/>
          </p:nvSpPr>
          <p:spPr>
            <a:xfrm>
              <a:off x="1146237" y="3864300"/>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52" name="Google Shape;3652;p59"/>
            <p:cNvSpPr/>
            <p:nvPr/>
          </p:nvSpPr>
          <p:spPr>
            <a:xfrm>
              <a:off x="1146237" y="4237625"/>
              <a:ext cx="834300" cy="315600"/>
            </a:xfrm>
            <a:prstGeom prst="roundRect">
              <a:avLst>
                <a:gd fmla="val 105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sp>
        <p:nvSpPr>
          <p:cNvPr id="3653" name="Google Shape;3653;p59"/>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GROWTH TRACKER</a:t>
            </a:r>
            <a:endParaRPr/>
          </a:p>
        </p:txBody>
      </p:sp>
      <p:graphicFrame>
        <p:nvGraphicFramePr>
          <p:cNvPr id="3654" name="Google Shape;3654;p59"/>
          <p:cNvGraphicFramePr/>
          <p:nvPr/>
        </p:nvGraphicFramePr>
        <p:xfrm>
          <a:off x="837338" y="1162050"/>
          <a:ext cx="3000000" cy="3000000"/>
        </p:xfrm>
        <a:graphic>
          <a:graphicData uri="http://schemas.openxmlformats.org/drawingml/2006/table">
            <a:tbl>
              <a:tblPr>
                <a:noFill/>
                <a:tableStyleId>{4BB04E42-C2B6-4D33-A1E8-2E960CFA2467}</a:tableStyleId>
              </a:tblPr>
              <a:tblGrid>
                <a:gridCol w="412025"/>
                <a:gridCol w="914400"/>
                <a:gridCol w="382850"/>
                <a:gridCol w="914400"/>
                <a:gridCol w="382850"/>
                <a:gridCol w="914400"/>
                <a:gridCol w="382850"/>
                <a:gridCol w="914400"/>
                <a:gridCol w="382850"/>
                <a:gridCol w="1824425"/>
              </a:tblGrid>
              <a:tr h="381000">
                <a:tc rowSpan="9">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rowSpan="9">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a:t>
                      </a:r>
                      <a:r>
                        <a:rPr lang="en" sz="1200">
                          <a:solidFill>
                            <a:schemeClr val="dk1"/>
                          </a:solidFill>
                          <a:latin typeface="Roboto"/>
                          <a:ea typeface="Roboto"/>
                          <a:cs typeface="Roboto"/>
                          <a:sym typeface="Roboto"/>
                        </a:rPr>
                        <a:t>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rowSpan="9">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rowSpan="9">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rowSpan="9">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xx/xx/xx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xx</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lbs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ft</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vMerge="1"/>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Write a note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655" name="Google Shape;3655;p59"/>
          <p:cNvSpPr txBox="1"/>
          <p:nvPr>
            <p:ph idx="4294967295" type="subTitle"/>
          </p:nvPr>
        </p:nvSpPr>
        <p:spPr>
          <a:xfrm flipH="1" rot="-5400000">
            <a:off x="-688350" y="2668400"/>
            <a:ext cx="3438600" cy="429000"/>
          </a:xfrm>
          <a:prstGeom prst="rect">
            <a:avLst/>
          </a:prstGeom>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a:solidFill>
                  <a:schemeClr val="accent2"/>
                </a:solidFill>
                <a:latin typeface="Nerko One"/>
                <a:ea typeface="Nerko One"/>
                <a:cs typeface="Nerko One"/>
                <a:sym typeface="Nerko One"/>
              </a:rPr>
              <a:t>DATE</a:t>
            </a:r>
            <a:endParaRPr>
              <a:solidFill>
                <a:schemeClr val="accent2"/>
              </a:solidFill>
              <a:latin typeface="Nerko One"/>
              <a:ea typeface="Nerko One"/>
              <a:cs typeface="Nerko One"/>
              <a:sym typeface="Nerko One"/>
            </a:endParaRPr>
          </a:p>
        </p:txBody>
      </p:sp>
      <p:sp>
        <p:nvSpPr>
          <p:cNvPr id="3656" name="Google Shape;3656;p59"/>
          <p:cNvSpPr txBox="1"/>
          <p:nvPr>
            <p:ph idx="4294967295" type="subTitle"/>
          </p:nvPr>
        </p:nvSpPr>
        <p:spPr>
          <a:xfrm flipH="1" rot="-5400000">
            <a:off x="628500" y="2689850"/>
            <a:ext cx="3438600" cy="386100"/>
          </a:xfrm>
          <a:prstGeom prst="rect">
            <a:avLst/>
          </a:prstGeom>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a:solidFill>
                  <a:schemeClr val="accent2"/>
                </a:solidFill>
                <a:latin typeface="Nerko One"/>
                <a:ea typeface="Nerko One"/>
                <a:cs typeface="Nerko One"/>
                <a:sym typeface="Nerko One"/>
              </a:rPr>
              <a:t>AGE</a:t>
            </a:r>
            <a:endParaRPr>
              <a:solidFill>
                <a:schemeClr val="accent2"/>
              </a:solidFill>
              <a:latin typeface="Nerko One"/>
              <a:ea typeface="Nerko One"/>
              <a:cs typeface="Nerko One"/>
              <a:sym typeface="Nerko One"/>
            </a:endParaRPr>
          </a:p>
        </p:txBody>
      </p:sp>
      <p:sp>
        <p:nvSpPr>
          <p:cNvPr id="3657" name="Google Shape;3657;p59"/>
          <p:cNvSpPr txBox="1"/>
          <p:nvPr>
            <p:ph idx="4294967295" type="subTitle"/>
          </p:nvPr>
        </p:nvSpPr>
        <p:spPr>
          <a:xfrm flipH="1" rot="-5400000">
            <a:off x="1956225" y="2668400"/>
            <a:ext cx="3438600" cy="429000"/>
          </a:xfrm>
          <a:prstGeom prst="rect">
            <a:avLst/>
          </a:prstGeom>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a:solidFill>
                  <a:schemeClr val="accent2"/>
                </a:solidFill>
                <a:latin typeface="Nerko One"/>
                <a:ea typeface="Nerko One"/>
                <a:cs typeface="Nerko One"/>
                <a:sym typeface="Nerko One"/>
              </a:rPr>
              <a:t>WEIGHT</a:t>
            </a:r>
            <a:endParaRPr>
              <a:solidFill>
                <a:schemeClr val="accent2"/>
              </a:solidFill>
              <a:latin typeface="Nerko One"/>
              <a:ea typeface="Nerko One"/>
              <a:cs typeface="Nerko One"/>
              <a:sym typeface="Nerko One"/>
            </a:endParaRPr>
          </a:p>
        </p:txBody>
      </p:sp>
      <p:sp>
        <p:nvSpPr>
          <p:cNvPr id="3658" name="Google Shape;3658;p59"/>
          <p:cNvSpPr txBox="1"/>
          <p:nvPr>
            <p:ph idx="4294967295" type="subTitle"/>
          </p:nvPr>
        </p:nvSpPr>
        <p:spPr>
          <a:xfrm flipH="1" rot="-5400000">
            <a:off x="3196875" y="2689850"/>
            <a:ext cx="3438600" cy="386100"/>
          </a:xfrm>
          <a:prstGeom prst="rect">
            <a:avLst/>
          </a:prstGeom>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a:solidFill>
                  <a:schemeClr val="accent2"/>
                </a:solidFill>
                <a:latin typeface="Nerko One"/>
                <a:ea typeface="Nerko One"/>
                <a:cs typeface="Nerko One"/>
                <a:sym typeface="Nerko One"/>
              </a:rPr>
              <a:t>LENGTH</a:t>
            </a:r>
            <a:endParaRPr>
              <a:solidFill>
                <a:schemeClr val="accent2"/>
              </a:solidFill>
              <a:latin typeface="Nerko One"/>
              <a:ea typeface="Nerko One"/>
              <a:cs typeface="Nerko One"/>
              <a:sym typeface="Nerko One"/>
            </a:endParaRPr>
          </a:p>
        </p:txBody>
      </p:sp>
      <p:sp>
        <p:nvSpPr>
          <p:cNvPr id="3659" name="Google Shape;3659;p59"/>
          <p:cNvSpPr txBox="1"/>
          <p:nvPr>
            <p:ph idx="4294967295" type="subTitle"/>
          </p:nvPr>
        </p:nvSpPr>
        <p:spPr>
          <a:xfrm flipH="1" rot="-5400000">
            <a:off x="4492275" y="2689850"/>
            <a:ext cx="3438600" cy="386100"/>
          </a:xfrm>
          <a:prstGeom prst="rect">
            <a:avLst/>
          </a:prstGeom>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a:solidFill>
                  <a:schemeClr val="accent2"/>
                </a:solidFill>
                <a:latin typeface="Nerko One"/>
                <a:ea typeface="Nerko One"/>
                <a:cs typeface="Nerko One"/>
                <a:sym typeface="Nerko One"/>
              </a:rPr>
              <a:t>NOTES</a:t>
            </a:r>
            <a:endParaRPr>
              <a:solidFill>
                <a:schemeClr val="accent2"/>
              </a:solidFill>
              <a:latin typeface="Nerko One"/>
              <a:ea typeface="Nerko One"/>
              <a:cs typeface="Nerko One"/>
              <a:sym typeface="Nerko One"/>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3" name="Shape 3663"/>
        <p:cNvGrpSpPr/>
        <p:nvPr/>
      </p:nvGrpSpPr>
      <p:grpSpPr>
        <a:xfrm>
          <a:off x="0" y="0"/>
          <a:ext cx="0" cy="0"/>
          <a:chOff x="0" y="0"/>
          <a:chExt cx="0" cy="0"/>
        </a:xfrm>
      </p:grpSpPr>
      <p:grpSp>
        <p:nvGrpSpPr>
          <p:cNvPr id="3664" name="Google Shape;3664;p60"/>
          <p:cNvGrpSpPr/>
          <p:nvPr/>
        </p:nvGrpSpPr>
        <p:grpSpPr>
          <a:xfrm>
            <a:off x="877250" y="1325500"/>
            <a:ext cx="7553400" cy="3286800"/>
            <a:chOff x="877250" y="1325500"/>
            <a:chExt cx="7553400" cy="3286800"/>
          </a:xfrm>
        </p:grpSpPr>
        <p:sp>
          <p:nvSpPr>
            <p:cNvPr id="3665" name="Google Shape;3665;p60"/>
            <p:cNvSpPr/>
            <p:nvPr/>
          </p:nvSpPr>
          <p:spPr>
            <a:xfrm>
              <a:off x="877250" y="1325500"/>
              <a:ext cx="7553400" cy="32868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0"/>
            <p:cNvSpPr/>
            <p:nvPr/>
          </p:nvSpPr>
          <p:spPr>
            <a:xfrm>
              <a:off x="1208263" y="1373750"/>
              <a:ext cx="71847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67" name="Google Shape;3667;p60"/>
            <p:cNvSpPr/>
            <p:nvPr/>
          </p:nvSpPr>
          <p:spPr>
            <a:xfrm>
              <a:off x="1208238" y="3889250"/>
              <a:ext cx="7184700" cy="30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68" name="Google Shape;3668;p60"/>
            <p:cNvSpPr/>
            <p:nvPr/>
          </p:nvSpPr>
          <p:spPr>
            <a:xfrm>
              <a:off x="1208238" y="4270550"/>
              <a:ext cx="71847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69" name="Google Shape;3669;p60"/>
            <p:cNvSpPr/>
            <p:nvPr/>
          </p:nvSpPr>
          <p:spPr>
            <a:xfrm>
              <a:off x="1208263" y="1752500"/>
              <a:ext cx="71847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70" name="Google Shape;3670;p60"/>
            <p:cNvSpPr/>
            <p:nvPr/>
          </p:nvSpPr>
          <p:spPr>
            <a:xfrm>
              <a:off x="1208250" y="2235102"/>
              <a:ext cx="1123500" cy="729600"/>
            </a:xfrm>
            <a:prstGeom prst="roundRect">
              <a:avLst>
                <a:gd fmla="val 3062"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71" name="Google Shape;3671;p60"/>
            <p:cNvSpPr/>
            <p:nvPr/>
          </p:nvSpPr>
          <p:spPr>
            <a:xfrm>
              <a:off x="2404423" y="2258100"/>
              <a:ext cx="5988600" cy="300900"/>
            </a:xfrm>
            <a:prstGeom prst="roundRect">
              <a:avLst>
                <a:gd fmla="val 140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72" name="Google Shape;3672;p60"/>
            <p:cNvSpPr/>
            <p:nvPr/>
          </p:nvSpPr>
          <p:spPr>
            <a:xfrm>
              <a:off x="2404423" y="2631500"/>
              <a:ext cx="5988600" cy="300900"/>
            </a:xfrm>
            <a:prstGeom prst="roundRect">
              <a:avLst>
                <a:gd fmla="val 1400"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73" name="Google Shape;3673;p60"/>
            <p:cNvSpPr/>
            <p:nvPr/>
          </p:nvSpPr>
          <p:spPr>
            <a:xfrm>
              <a:off x="1208238" y="3011525"/>
              <a:ext cx="71847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74" name="Google Shape;3674;p60"/>
            <p:cNvSpPr/>
            <p:nvPr/>
          </p:nvSpPr>
          <p:spPr>
            <a:xfrm>
              <a:off x="1208400" y="3375250"/>
              <a:ext cx="7184700" cy="30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graphicFrame>
        <p:nvGraphicFramePr>
          <p:cNvPr id="3675" name="Google Shape;3675;p60"/>
          <p:cNvGraphicFramePr/>
          <p:nvPr/>
        </p:nvGraphicFramePr>
        <p:xfrm>
          <a:off x="1181100" y="3843750"/>
          <a:ext cx="3000000" cy="3000000"/>
        </p:xfrm>
        <a:graphic>
          <a:graphicData uri="http://schemas.openxmlformats.org/drawingml/2006/table">
            <a:tbl>
              <a:tblPr>
                <a:noFill/>
                <a:tableStyleId>{4BB04E42-C2B6-4D33-A1E8-2E960CFA2467}</a:tableStyleId>
              </a:tblPr>
              <a:tblGrid>
                <a:gridCol w="2413000"/>
                <a:gridCol w="2413000"/>
                <a:gridCol w="2413000"/>
              </a:tblGrid>
              <a:tr h="248925">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EXERCISE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TIME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NOTES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59475">
                <a:tc>
                  <a:txBody>
                    <a:bodyPr/>
                    <a:lstStyle/>
                    <a:p>
                      <a:pPr indent="0" lvl="0" marL="0" rtl="0" algn="ctr">
                        <a:spcBef>
                          <a:spcPts val="0"/>
                        </a:spcBef>
                        <a:spcAft>
                          <a:spcPts val="0"/>
                        </a:spcAft>
                        <a:buNone/>
                      </a:pPr>
                      <a:r>
                        <a:rPr lang="en" sz="1000">
                          <a:latin typeface="Roboto"/>
                          <a:ea typeface="Roboto"/>
                          <a:cs typeface="Roboto"/>
                          <a:sym typeface="Roboto"/>
                        </a:rPr>
                        <a:t>Exercise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10min</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Write here some notes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3676" name="Google Shape;3676;p60"/>
          <p:cNvGraphicFramePr/>
          <p:nvPr/>
        </p:nvGraphicFramePr>
        <p:xfrm>
          <a:off x="1181100" y="1329150"/>
          <a:ext cx="3000000" cy="3000000"/>
        </p:xfrm>
        <a:graphic>
          <a:graphicData uri="http://schemas.openxmlformats.org/drawingml/2006/table">
            <a:tbl>
              <a:tblPr>
                <a:noFill/>
                <a:tableStyleId>{4BB04E42-C2B6-4D33-A1E8-2E960CFA2467}</a:tableStyleId>
              </a:tblPr>
              <a:tblGrid>
                <a:gridCol w="2413000"/>
                <a:gridCol w="2413000"/>
                <a:gridCol w="2413000"/>
              </a:tblGrid>
              <a:tr h="248925">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EXERCISE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TIME</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NOTES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59475">
                <a:tc>
                  <a:txBody>
                    <a:bodyPr/>
                    <a:lstStyle/>
                    <a:p>
                      <a:pPr indent="0" lvl="0" marL="0" rtl="0" algn="ctr">
                        <a:spcBef>
                          <a:spcPts val="0"/>
                        </a:spcBef>
                        <a:spcAft>
                          <a:spcPts val="0"/>
                        </a:spcAft>
                        <a:buNone/>
                      </a:pPr>
                      <a:r>
                        <a:rPr lang="en" sz="1000">
                          <a:latin typeface="Roboto"/>
                          <a:ea typeface="Roboto"/>
                          <a:cs typeface="Roboto"/>
                          <a:sym typeface="Roboto"/>
                        </a:rPr>
                        <a:t>Exercise here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15min</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Write here some notes</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3677" name="Google Shape;3677;p60"/>
          <p:cNvGraphicFramePr/>
          <p:nvPr/>
        </p:nvGraphicFramePr>
        <p:xfrm>
          <a:off x="1181138" y="2205450"/>
          <a:ext cx="3000000" cy="3000000"/>
        </p:xfrm>
        <a:graphic>
          <a:graphicData uri="http://schemas.openxmlformats.org/drawingml/2006/table">
            <a:tbl>
              <a:tblPr>
                <a:noFill/>
                <a:tableStyleId>{4BB04E42-C2B6-4D33-A1E8-2E960CFA2467}</a:tableStyleId>
              </a:tblPr>
              <a:tblGrid>
                <a:gridCol w="1194925"/>
                <a:gridCol w="721075"/>
                <a:gridCol w="727500"/>
                <a:gridCol w="791500"/>
                <a:gridCol w="586625"/>
                <a:gridCol w="804325"/>
                <a:gridCol w="804325"/>
                <a:gridCol w="804325"/>
                <a:gridCol w="804325"/>
              </a:tblGrid>
              <a:tr h="381000">
                <a:tc rowSpan="2">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EXERCISE</a:t>
                      </a:r>
                      <a:endParaRPr>
                        <a:latin typeface="Nerko One"/>
                        <a:ea typeface="Nerko One"/>
                        <a:cs typeface="Nerko One"/>
                        <a:sym typeface="Nerko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SET 1</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gridSpan="2">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SET 2</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gridSpan="2">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SET 3</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gridSpan="2">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SET 4</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r h="381000">
                <a:tc vMerge="1"/>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REPS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LBS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REPS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LBS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REPS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LBS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REPS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Nerko One"/>
                          <a:ea typeface="Nerko One"/>
                          <a:cs typeface="Nerko One"/>
                          <a:sym typeface="Nerko One"/>
                        </a:rPr>
                        <a:t>LBS</a:t>
                      </a:r>
                      <a:endParaRPr>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291350">
                <a:tc>
                  <a:txBody>
                    <a:bodyPr/>
                    <a:lstStyle/>
                    <a:p>
                      <a:pPr indent="0" lvl="0" marL="0" rtl="0" algn="ctr">
                        <a:spcBef>
                          <a:spcPts val="0"/>
                        </a:spcBef>
                        <a:spcAft>
                          <a:spcPts val="0"/>
                        </a:spcAft>
                        <a:buNone/>
                      </a:pPr>
                      <a:r>
                        <a:rPr lang="en" sz="1000">
                          <a:latin typeface="Roboto"/>
                          <a:ea typeface="Roboto"/>
                          <a:cs typeface="Roboto"/>
                          <a:sym typeface="Roboto"/>
                        </a:rPr>
                        <a:t>Exercise here</a:t>
                      </a:r>
                      <a:endParaRPr sz="12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Reps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Lbs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Reps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Lbs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Reps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Lbs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Reps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Lbs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000">
                          <a:latin typeface="Roboto"/>
                          <a:ea typeface="Roboto"/>
                          <a:cs typeface="Roboto"/>
                          <a:sym typeface="Roboto"/>
                        </a:rPr>
                        <a:t>Exercise here</a:t>
                      </a:r>
                      <a:endParaRPr sz="1200"/>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Reps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Lbs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Reps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Lbs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Reps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Lbs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Reps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latin typeface="Roboto"/>
                          <a:ea typeface="Roboto"/>
                          <a:cs typeface="Roboto"/>
                          <a:sym typeface="Roboto"/>
                        </a:rPr>
                        <a:t>Lbs</a:t>
                      </a:r>
                      <a:endParaRPr sz="10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678" name="Google Shape;3678;p60"/>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EXERCISE LOG</a:t>
            </a:r>
            <a:endParaRPr/>
          </a:p>
        </p:txBody>
      </p:sp>
      <p:sp>
        <p:nvSpPr>
          <p:cNvPr id="3679" name="Google Shape;3679;p60"/>
          <p:cNvSpPr txBox="1"/>
          <p:nvPr>
            <p:ph idx="4294967295" type="subTitle"/>
          </p:nvPr>
        </p:nvSpPr>
        <p:spPr>
          <a:xfrm flipH="1" rot="-5400000">
            <a:off x="678200" y="4086998"/>
            <a:ext cx="764400" cy="241500"/>
          </a:xfrm>
          <a:prstGeom prst="rect">
            <a:avLst/>
          </a:prstGeom>
        </p:spPr>
        <p:txBody>
          <a:bodyPr anchorCtr="0" anchor="t" bIns="0" lIns="0" spcFirstLastPara="1" rIns="0" wrap="square" tIns="0">
            <a:noAutofit/>
          </a:bodyPr>
          <a:lstStyle/>
          <a:p>
            <a:pPr indent="0" lvl="0" marL="0" marR="0" rtl="0" algn="ctr">
              <a:lnSpc>
                <a:spcPct val="100000"/>
              </a:lnSpc>
              <a:spcBef>
                <a:spcPts val="0"/>
              </a:spcBef>
              <a:spcAft>
                <a:spcPts val="0"/>
              </a:spcAft>
              <a:buNone/>
            </a:pPr>
            <a:r>
              <a:rPr lang="en" sz="1200">
                <a:solidFill>
                  <a:schemeClr val="accent2"/>
                </a:solidFill>
                <a:latin typeface="Nerko One"/>
                <a:ea typeface="Nerko One"/>
                <a:cs typeface="Nerko One"/>
                <a:sym typeface="Nerko One"/>
              </a:rPr>
              <a:t>COOL-DOWN</a:t>
            </a:r>
            <a:endParaRPr sz="1200">
              <a:solidFill>
                <a:schemeClr val="accent2"/>
              </a:solidFill>
              <a:latin typeface="Nerko One"/>
              <a:ea typeface="Nerko One"/>
              <a:cs typeface="Nerko One"/>
              <a:sym typeface="Nerko One"/>
            </a:endParaRPr>
          </a:p>
        </p:txBody>
      </p:sp>
      <p:sp>
        <p:nvSpPr>
          <p:cNvPr id="3680" name="Google Shape;3680;p60"/>
          <p:cNvSpPr txBox="1"/>
          <p:nvPr>
            <p:ph idx="4294967295" type="subTitle"/>
          </p:nvPr>
        </p:nvSpPr>
        <p:spPr>
          <a:xfrm flipH="1" rot="-5400000">
            <a:off x="315350" y="2839038"/>
            <a:ext cx="1490100" cy="241500"/>
          </a:xfrm>
          <a:prstGeom prst="rect">
            <a:avLst/>
          </a:prstGeom>
        </p:spPr>
        <p:txBody>
          <a:bodyPr anchorCtr="0" anchor="t" bIns="0" lIns="0" spcFirstLastPara="1" rIns="0" wrap="square" tIns="0">
            <a:noAutofit/>
          </a:bodyPr>
          <a:lstStyle/>
          <a:p>
            <a:pPr indent="0" lvl="0" marL="0" marR="0" rtl="0" algn="ctr">
              <a:lnSpc>
                <a:spcPct val="100000"/>
              </a:lnSpc>
              <a:spcBef>
                <a:spcPts val="0"/>
              </a:spcBef>
              <a:spcAft>
                <a:spcPts val="0"/>
              </a:spcAft>
              <a:buNone/>
            </a:pPr>
            <a:r>
              <a:rPr lang="en" sz="1200">
                <a:solidFill>
                  <a:schemeClr val="accent2"/>
                </a:solidFill>
                <a:latin typeface="Nerko One"/>
                <a:ea typeface="Nerko One"/>
                <a:cs typeface="Nerko One"/>
                <a:sym typeface="Nerko One"/>
              </a:rPr>
              <a:t>WORKOUT</a:t>
            </a:r>
            <a:endParaRPr sz="1200">
              <a:solidFill>
                <a:schemeClr val="accent2"/>
              </a:solidFill>
              <a:latin typeface="Nerko One"/>
              <a:ea typeface="Nerko One"/>
              <a:cs typeface="Nerko One"/>
              <a:sym typeface="Nerko One"/>
            </a:endParaRPr>
          </a:p>
        </p:txBody>
      </p:sp>
      <p:sp>
        <p:nvSpPr>
          <p:cNvPr id="3681" name="Google Shape;3681;p60"/>
          <p:cNvSpPr txBox="1"/>
          <p:nvPr>
            <p:ph idx="4294967295" type="subTitle"/>
          </p:nvPr>
        </p:nvSpPr>
        <p:spPr>
          <a:xfrm flipH="1" rot="-5400000">
            <a:off x="678200" y="1594600"/>
            <a:ext cx="764400" cy="241500"/>
          </a:xfrm>
          <a:prstGeom prst="rect">
            <a:avLst/>
          </a:prstGeom>
        </p:spPr>
        <p:txBody>
          <a:bodyPr anchorCtr="0" anchor="t" bIns="0" lIns="0" spcFirstLastPara="1" rIns="0" wrap="square" tIns="0">
            <a:noAutofit/>
          </a:bodyPr>
          <a:lstStyle/>
          <a:p>
            <a:pPr indent="0" lvl="0" marL="0" marR="0" rtl="0" algn="ctr">
              <a:lnSpc>
                <a:spcPct val="100000"/>
              </a:lnSpc>
              <a:spcBef>
                <a:spcPts val="0"/>
              </a:spcBef>
              <a:spcAft>
                <a:spcPts val="0"/>
              </a:spcAft>
              <a:buNone/>
            </a:pPr>
            <a:r>
              <a:rPr lang="en" sz="1200">
                <a:solidFill>
                  <a:schemeClr val="accent2"/>
                </a:solidFill>
                <a:latin typeface="Nerko One"/>
                <a:ea typeface="Nerko One"/>
                <a:cs typeface="Nerko One"/>
                <a:sym typeface="Nerko One"/>
              </a:rPr>
              <a:t>WARM-UP</a:t>
            </a:r>
            <a:endParaRPr sz="1200">
              <a:solidFill>
                <a:schemeClr val="accent2"/>
              </a:solidFill>
              <a:latin typeface="Nerko One"/>
              <a:ea typeface="Nerko One"/>
              <a:cs typeface="Nerko One"/>
              <a:sym typeface="Nerko One"/>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5" name="Shape 3685"/>
        <p:cNvGrpSpPr/>
        <p:nvPr/>
      </p:nvGrpSpPr>
      <p:grpSpPr>
        <a:xfrm>
          <a:off x="0" y="0"/>
          <a:ext cx="0" cy="0"/>
          <a:chOff x="0" y="0"/>
          <a:chExt cx="0" cy="0"/>
        </a:xfrm>
      </p:grpSpPr>
      <p:sp>
        <p:nvSpPr>
          <p:cNvPr id="3686" name="Google Shape;3686;p61"/>
          <p:cNvSpPr/>
          <p:nvPr/>
        </p:nvSpPr>
        <p:spPr>
          <a:xfrm>
            <a:off x="1178400" y="1406750"/>
            <a:ext cx="6782700" cy="3012900"/>
          </a:xfrm>
          <a:prstGeom prst="roundRect">
            <a:avLst>
              <a:gd fmla="val 396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1"/>
          <p:cNvSpPr/>
          <p:nvPr/>
        </p:nvSpPr>
        <p:spPr>
          <a:xfrm>
            <a:off x="1224000" y="1460125"/>
            <a:ext cx="6691500" cy="3387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nvGrpSpPr>
          <p:cNvPr id="3688" name="Google Shape;3688;p61"/>
          <p:cNvGrpSpPr/>
          <p:nvPr/>
        </p:nvGrpSpPr>
        <p:grpSpPr>
          <a:xfrm>
            <a:off x="1226250" y="1904250"/>
            <a:ext cx="1348800" cy="2463575"/>
            <a:chOff x="1226250" y="1972750"/>
            <a:chExt cx="1348800" cy="2463575"/>
          </a:xfrm>
        </p:grpSpPr>
        <p:sp>
          <p:nvSpPr>
            <p:cNvPr id="3689" name="Google Shape;3689;p61"/>
            <p:cNvSpPr/>
            <p:nvPr/>
          </p:nvSpPr>
          <p:spPr>
            <a:xfrm>
              <a:off x="1226250" y="1972750"/>
              <a:ext cx="1348800" cy="3387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90" name="Google Shape;3690;p61"/>
            <p:cNvSpPr/>
            <p:nvPr/>
          </p:nvSpPr>
          <p:spPr>
            <a:xfrm>
              <a:off x="1226250" y="2397725"/>
              <a:ext cx="1348800" cy="3387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91" name="Google Shape;3691;p61"/>
            <p:cNvSpPr/>
            <p:nvPr/>
          </p:nvSpPr>
          <p:spPr>
            <a:xfrm>
              <a:off x="1226250" y="2822700"/>
              <a:ext cx="1348800" cy="3387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92" name="Google Shape;3692;p61"/>
            <p:cNvSpPr/>
            <p:nvPr/>
          </p:nvSpPr>
          <p:spPr>
            <a:xfrm>
              <a:off x="1226250" y="3247675"/>
              <a:ext cx="1348800" cy="3387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93" name="Google Shape;3693;p61"/>
            <p:cNvSpPr/>
            <p:nvPr/>
          </p:nvSpPr>
          <p:spPr>
            <a:xfrm>
              <a:off x="1226250" y="3672650"/>
              <a:ext cx="1348800" cy="3387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94" name="Google Shape;3694;p61"/>
            <p:cNvSpPr/>
            <p:nvPr/>
          </p:nvSpPr>
          <p:spPr>
            <a:xfrm>
              <a:off x="1226250" y="4097625"/>
              <a:ext cx="1348800" cy="3387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grpSp>
        <p:nvGrpSpPr>
          <p:cNvPr id="3695" name="Google Shape;3695;p61"/>
          <p:cNvGrpSpPr/>
          <p:nvPr/>
        </p:nvGrpSpPr>
        <p:grpSpPr>
          <a:xfrm>
            <a:off x="2659325" y="1904250"/>
            <a:ext cx="3040500" cy="2463575"/>
            <a:chOff x="2659325" y="1972750"/>
            <a:chExt cx="3040500" cy="2463575"/>
          </a:xfrm>
        </p:grpSpPr>
        <p:sp>
          <p:nvSpPr>
            <p:cNvPr id="3696" name="Google Shape;3696;p61"/>
            <p:cNvSpPr/>
            <p:nvPr/>
          </p:nvSpPr>
          <p:spPr>
            <a:xfrm>
              <a:off x="2659325" y="1972750"/>
              <a:ext cx="3040500" cy="338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97" name="Google Shape;3697;p61"/>
            <p:cNvSpPr/>
            <p:nvPr/>
          </p:nvSpPr>
          <p:spPr>
            <a:xfrm>
              <a:off x="2659325" y="2397725"/>
              <a:ext cx="3040500" cy="338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98" name="Google Shape;3698;p61"/>
            <p:cNvSpPr/>
            <p:nvPr/>
          </p:nvSpPr>
          <p:spPr>
            <a:xfrm>
              <a:off x="2659325" y="2822700"/>
              <a:ext cx="3040500" cy="338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699" name="Google Shape;3699;p61"/>
            <p:cNvSpPr/>
            <p:nvPr/>
          </p:nvSpPr>
          <p:spPr>
            <a:xfrm>
              <a:off x="2659325" y="3247675"/>
              <a:ext cx="3040500" cy="338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00" name="Google Shape;3700;p61"/>
            <p:cNvSpPr/>
            <p:nvPr/>
          </p:nvSpPr>
          <p:spPr>
            <a:xfrm>
              <a:off x="2659325" y="3672650"/>
              <a:ext cx="3040500" cy="338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01" name="Google Shape;3701;p61"/>
            <p:cNvSpPr/>
            <p:nvPr/>
          </p:nvSpPr>
          <p:spPr>
            <a:xfrm>
              <a:off x="2659325" y="4097625"/>
              <a:ext cx="3040500" cy="3387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grpSp>
        <p:nvGrpSpPr>
          <p:cNvPr id="3702" name="Google Shape;3702;p61"/>
          <p:cNvGrpSpPr/>
          <p:nvPr/>
        </p:nvGrpSpPr>
        <p:grpSpPr>
          <a:xfrm>
            <a:off x="5784100" y="1904250"/>
            <a:ext cx="1646550" cy="2463575"/>
            <a:chOff x="5784100" y="1972750"/>
            <a:chExt cx="1646550" cy="2463575"/>
          </a:xfrm>
        </p:grpSpPr>
        <p:sp>
          <p:nvSpPr>
            <p:cNvPr id="3703" name="Google Shape;3703;p61"/>
            <p:cNvSpPr/>
            <p:nvPr/>
          </p:nvSpPr>
          <p:spPr>
            <a:xfrm>
              <a:off x="5784100" y="1972750"/>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04" name="Google Shape;3704;p61"/>
            <p:cNvSpPr/>
            <p:nvPr/>
          </p:nvSpPr>
          <p:spPr>
            <a:xfrm>
              <a:off x="5784100" y="2397725"/>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05" name="Google Shape;3705;p61"/>
            <p:cNvSpPr/>
            <p:nvPr/>
          </p:nvSpPr>
          <p:spPr>
            <a:xfrm>
              <a:off x="5784100" y="2822700"/>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06" name="Google Shape;3706;p61"/>
            <p:cNvSpPr/>
            <p:nvPr/>
          </p:nvSpPr>
          <p:spPr>
            <a:xfrm>
              <a:off x="5784100" y="3247675"/>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07" name="Google Shape;3707;p61"/>
            <p:cNvSpPr/>
            <p:nvPr/>
          </p:nvSpPr>
          <p:spPr>
            <a:xfrm>
              <a:off x="5784100" y="3672650"/>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08" name="Google Shape;3708;p61"/>
            <p:cNvSpPr/>
            <p:nvPr/>
          </p:nvSpPr>
          <p:spPr>
            <a:xfrm>
              <a:off x="5784100" y="4097625"/>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09" name="Google Shape;3709;p61"/>
            <p:cNvSpPr/>
            <p:nvPr/>
          </p:nvSpPr>
          <p:spPr>
            <a:xfrm>
              <a:off x="6855850" y="1972750"/>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10" name="Google Shape;3710;p61"/>
            <p:cNvSpPr/>
            <p:nvPr/>
          </p:nvSpPr>
          <p:spPr>
            <a:xfrm>
              <a:off x="6855850" y="2397725"/>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11" name="Google Shape;3711;p61"/>
            <p:cNvSpPr/>
            <p:nvPr/>
          </p:nvSpPr>
          <p:spPr>
            <a:xfrm>
              <a:off x="6855850" y="2822700"/>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12" name="Google Shape;3712;p61"/>
            <p:cNvSpPr/>
            <p:nvPr/>
          </p:nvSpPr>
          <p:spPr>
            <a:xfrm>
              <a:off x="6855850" y="3247675"/>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13" name="Google Shape;3713;p61"/>
            <p:cNvSpPr/>
            <p:nvPr/>
          </p:nvSpPr>
          <p:spPr>
            <a:xfrm>
              <a:off x="6855850" y="3672650"/>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sp>
          <p:nvSpPr>
            <p:cNvPr id="3714" name="Google Shape;3714;p61"/>
            <p:cNvSpPr/>
            <p:nvPr/>
          </p:nvSpPr>
          <p:spPr>
            <a:xfrm>
              <a:off x="6855850" y="4097625"/>
              <a:ext cx="574800" cy="3387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lt1"/>
                </a:solidFill>
              </a:endParaRPr>
            </a:p>
          </p:txBody>
        </p:sp>
      </p:grpSp>
      <p:graphicFrame>
        <p:nvGraphicFramePr>
          <p:cNvPr id="3715" name="Google Shape;3715;p61"/>
          <p:cNvGraphicFramePr/>
          <p:nvPr/>
        </p:nvGraphicFramePr>
        <p:xfrm>
          <a:off x="1188350" y="1422675"/>
          <a:ext cx="3000000" cy="3000000"/>
        </p:xfrm>
        <a:graphic>
          <a:graphicData uri="http://schemas.openxmlformats.org/drawingml/2006/table">
            <a:tbl>
              <a:tblPr>
                <a:noFill/>
                <a:tableStyleId>{4BB04E42-C2B6-4D33-A1E8-2E960CFA2467}</a:tableStyleId>
              </a:tblPr>
              <a:tblGrid>
                <a:gridCol w="1426725"/>
                <a:gridCol w="3132425"/>
                <a:gridCol w="641075"/>
                <a:gridCol w="436975"/>
                <a:gridCol w="654675"/>
                <a:gridCol w="475400"/>
              </a:tblGrid>
              <a:tr h="426700">
                <a:tc>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VACCINE</a:t>
                      </a:r>
                      <a:endParaRPr sz="1600">
                        <a:solidFill>
                          <a:schemeClr val="lt1"/>
                        </a:solidFill>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EFFECTIVENESS</a:t>
                      </a:r>
                      <a:endParaRPr sz="1200">
                        <a:solidFill>
                          <a:schemeClr val="dk1"/>
                        </a:solidFill>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gridSpan="2">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1ST DOSE</a:t>
                      </a: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c gridSpan="2">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2ND</a:t>
                      </a:r>
                      <a:r>
                        <a:rPr lang="en" sz="1600">
                          <a:solidFill>
                            <a:schemeClr val="lt1"/>
                          </a:solidFill>
                          <a:latin typeface="Nerko One"/>
                          <a:ea typeface="Nerko One"/>
                          <a:cs typeface="Nerko One"/>
                          <a:sym typeface="Nerko One"/>
                        </a:rPr>
                        <a:t> DOSE</a:t>
                      </a:r>
                      <a:endParaRPr sz="1600">
                        <a:solidFill>
                          <a:schemeClr val="lt1"/>
                        </a:solidFill>
                        <a:latin typeface="Nerko One"/>
                        <a:ea typeface="Nerko One"/>
                        <a:cs typeface="Nerko One"/>
                        <a:sym typeface="Nerko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hMerge="1"/>
              </a:tr>
              <a:tr h="426700">
                <a:tc>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MARS</a:t>
                      </a:r>
                      <a:endParaRPr sz="1000"/>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Mars is actually a very cold place</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26700">
                <a:tc>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MERCURY</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It’s the closest planet to the Sun</a:t>
                      </a:r>
                      <a:endParaRPr sz="1200">
                        <a:solidFill>
                          <a:schemeClr val="dk1"/>
                        </a:solidFill>
                        <a:latin typeface="Roboto"/>
                        <a:ea typeface="Roboto"/>
                        <a:cs typeface="Roboto"/>
                        <a:sym typeface="Robot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26700">
                <a:tc>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VENUS</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It’</a:t>
                      </a:r>
                      <a:r>
                        <a:rPr lang="en" sz="1200">
                          <a:solidFill>
                            <a:schemeClr val="dk1"/>
                          </a:solidFill>
                          <a:latin typeface="Roboto"/>
                          <a:ea typeface="Roboto"/>
                          <a:cs typeface="Roboto"/>
                          <a:sym typeface="Roboto"/>
                        </a:rPr>
                        <a:t>s the second planet from the Sun</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26950">
                <a:tc>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SATURN</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It’s composed of hydrogen and helium</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2550">
                <a:tc>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JUPITER</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Jupiter is the biggest planet of them all</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26700">
                <a:tc>
                  <a:txBody>
                    <a:bodyPr/>
                    <a:lstStyle/>
                    <a:p>
                      <a:pPr indent="0" lvl="0" marL="0" rtl="0" algn="ctr">
                        <a:spcBef>
                          <a:spcPts val="0"/>
                        </a:spcBef>
                        <a:spcAft>
                          <a:spcPts val="0"/>
                        </a:spcAft>
                        <a:buNone/>
                      </a:pPr>
                      <a:r>
                        <a:rPr lang="en" sz="1600">
                          <a:solidFill>
                            <a:schemeClr val="lt1"/>
                          </a:solidFill>
                          <a:latin typeface="Nerko One"/>
                          <a:ea typeface="Nerko One"/>
                          <a:cs typeface="Nerko One"/>
                          <a:sym typeface="Nerko One"/>
                        </a:rPr>
                        <a:t>EARTH</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Roboto"/>
                          <a:ea typeface="Roboto"/>
                          <a:cs typeface="Roboto"/>
                          <a:sym typeface="Roboto"/>
                        </a:rPr>
                        <a:t>Earths is the Sun’s mass</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rPr>
                        <a:t>xx/xx</a:t>
                      </a:r>
                      <a:endParaRPr>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716" name="Google Shape;3716;p61"/>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CHECKLIST</a:t>
            </a:r>
            <a:endParaRPr/>
          </a:p>
        </p:txBody>
      </p:sp>
      <p:grpSp>
        <p:nvGrpSpPr>
          <p:cNvPr id="3717" name="Google Shape;3717;p61"/>
          <p:cNvGrpSpPr/>
          <p:nvPr/>
        </p:nvGrpSpPr>
        <p:grpSpPr>
          <a:xfrm>
            <a:off x="6468263" y="1932793"/>
            <a:ext cx="249874" cy="249874"/>
            <a:chOff x="1492675" y="4992125"/>
            <a:chExt cx="481825" cy="481825"/>
          </a:xfrm>
        </p:grpSpPr>
        <p:sp>
          <p:nvSpPr>
            <p:cNvPr id="3718" name="Google Shape;3718;p6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9" name="Google Shape;3719;p6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0" name="Google Shape;3720;p61"/>
          <p:cNvGrpSpPr/>
          <p:nvPr/>
        </p:nvGrpSpPr>
        <p:grpSpPr>
          <a:xfrm>
            <a:off x="6468263" y="2384393"/>
            <a:ext cx="249874" cy="249874"/>
            <a:chOff x="2085525" y="4992125"/>
            <a:chExt cx="481825" cy="481825"/>
          </a:xfrm>
        </p:grpSpPr>
        <p:sp>
          <p:nvSpPr>
            <p:cNvPr id="3721" name="Google Shape;3721;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2" name="Google Shape;3722;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3" name="Google Shape;3723;p61"/>
          <p:cNvGrpSpPr/>
          <p:nvPr/>
        </p:nvGrpSpPr>
        <p:grpSpPr>
          <a:xfrm>
            <a:off x="6468263" y="2763943"/>
            <a:ext cx="249874" cy="249874"/>
            <a:chOff x="1492675" y="4992125"/>
            <a:chExt cx="481825" cy="481825"/>
          </a:xfrm>
        </p:grpSpPr>
        <p:sp>
          <p:nvSpPr>
            <p:cNvPr id="3724" name="Google Shape;3724;p6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5" name="Google Shape;3725;p6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6" name="Google Shape;3726;p61"/>
          <p:cNvGrpSpPr/>
          <p:nvPr/>
        </p:nvGrpSpPr>
        <p:grpSpPr>
          <a:xfrm>
            <a:off x="6468263" y="3215543"/>
            <a:ext cx="249874" cy="249874"/>
            <a:chOff x="2085525" y="4992125"/>
            <a:chExt cx="481825" cy="481825"/>
          </a:xfrm>
        </p:grpSpPr>
        <p:sp>
          <p:nvSpPr>
            <p:cNvPr id="3727" name="Google Shape;3727;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8" name="Google Shape;3728;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9" name="Google Shape;3729;p61"/>
          <p:cNvGrpSpPr/>
          <p:nvPr/>
        </p:nvGrpSpPr>
        <p:grpSpPr>
          <a:xfrm>
            <a:off x="6468263" y="3667143"/>
            <a:ext cx="249874" cy="249874"/>
            <a:chOff x="1492675" y="4992125"/>
            <a:chExt cx="481825" cy="481825"/>
          </a:xfrm>
        </p:grpSpPr>
        <p:sp>
          <p:nvSpPr>
            <p:cNvPr id="3730" name="Google Shape;3730;p6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1" name="Google Shape;3731;p6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2" name="Google Shape;3732;p61"/>
          <p:cNvGrpSpPr/>
          <p:nvPr/>
        </p:nvGrpSpPr>
        <p:grpSpPr>
          <a:xfrm>
            <a:off x="6468263" y="4118743"/>
            <a:ext cx="249874" cy="249874"/>
            <a:chOff x="2085525" y="4992125"/>
            <a:chExt cx="481825" cy="481825"/>
          </a:xfrm>
        </p:grpSpPr>
        <p:sp>
          <p:nvSpPr>
            <p:cNvPr id="3733" name="Google Shape;3733;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4" name="Google Shape;3734;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5" name="Google Shape;3735;p61"/>
          <p:cNvGrpSpPr/>
          <p:nvPr/>
        </p:nvGrpSpPr>
        <p:grpSpPr>
          <a:xfrm>
            <a:off x="7568363" y="2763943"/>
            <a:ext cx="249874" cy="249874"/>
            <a:chOff x="1492675" y="4992125"/>
            <a:chExt cx="481825" cy="481825"/>
          </a:xfrm>
        </p:grpSpPr>
        <p:sp>
          <p:nvSpPr>
            <p:cNvPr id="3736" name="Google Shape;3736;p6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7" name="Google Shape;3737;p6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8" name="Google Shape;3738;p61"/>
          <p:cNvGrpSpPr/>
          <p:nvPr/>
        </p:nvGrpSpPr>
        <p:grpSpPr>
          <a:xfrm>
            <a:off x="7568363" y="1932806"/>
            <a:ext cx="249874" cy="249874"/>
            <a:chOff x="2085525" y="4992125"/>
            <a:chExt cx="481825" cy="481825"/>
          </a:xfrm>
        </p:grpSpPr>
        <p:sp>
          <p:nvSpPr>
            <p:cNvPr id="3739" name="Google Shape;3739;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0" name="Google Shape;3740;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41" name="Google Shape;3741;p61"/>
          <p:cNvGrpSpPr/>
          <p:nvPr/>
        </p:nvGrpSpPr>
        <p:grpSpPr>
          <a:xfrm>
            <a:off x="7568363" y="2348381"/>
            <a:ext cx="249874" cy="249874"/>
            <a:chOff x="2085525" y="4992125"/>
            <a:chExt cx="481825" cy="481825"/>
          </a:xfrm>
        </p:grpSpPr>
        <p:sp>
          <p:nvSpPr>
            <p:cNvPr id="3742" name="Google Shape;3742;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3" name="Google Shape;3743;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44" name="Google Shape;3744;p61"/>
          <p:cNvGrpSpPr/>
          <p:nvPr/>
        </p:nvGrpSpPr>
        <p:grpSpPr>
          <a:xfrm>
            <a:off x="7568363" y="3215556"/>
            <a:ext cx="249874" cy="249874"/>
            <a:chOff x="2085525" y="4992125"/>
            <a:chExt cx="481825" cy="481825"/>
          </a:xfrm>
        </p:grpSpPr>
        <p:sp>
          <p:nvSpPr>
            <p:cNvPr id="3745" name="Google Shape;3745;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6" name="Google Shape;3746;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47" name="Google Shape;3747;p61"/>
          <p:cNvGrpSpPr/>
          <p:nvPr/>
        </p:nvGrpSpPr>
        <p:grpSpPr>
          <a:xfrm>
            <a:off x="7568363" y="3667143"/>
            <a:ext cx="249874" cy="249874"/>
            <a:chOff x="1492675" y="4992125"/>
            <a:chExt cx="481825" cy="481825"/>
          </a:xfrm>
        </p:grpSpPr>
        <p:sp>
          <p:nvSpPr>
            <p:cNvPr id="3748" name="Google Shape;3748;p6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9" name="Google Shape;3749;p6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0" name="Google Shape;3750;p61"/>
          <p:cNvGrpSpPr/>
          <p:nvPr/>
        </p:nvGrpSpPr>
        <p:grpSpPr>
          <a:xfrm>
            <a:off x="7593988" y="4082718"/>
            <a:ext cx="249874" cy="249874"/>
            <a:chOff x="2085525" y="4992125"/>
            <a:chExt cx="481825" cy="481825"/>
          </a:xfrm>
        </p:grpSpPr>
        <p:sp>
          <p:nvSpPr>
            <p:cNvPr id="3751" name="Google Shape;3751;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2" name="Google Shape;3752;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3756" name="Shape 3756"/>
        <p:cNvGrpSpPr/>
        <p:nvPr/>
      </p:nvGrpSpPr>
      <p:grpSpPr>
        <a:xfrm>
          <a:off x="0" y="0"/>
          <a:ext cx="0" cy="0"/>
          <a:chOff x="0" y="0"/>
          <a:chExt cx="0" cy="0"/>
        </a:xfrm>
      </p:grpSpPr>
      <p:sp>
        <p:nvSpPr>
          <p:cNvPr id="3757" name="Google Shape;3757;p62"/>
          <p:cNvSpPr txBox="1"/>
          <p:nvPr>
            <p:ph type="title"/>
          </p:nvPr>
        </p:nvSpPr>
        <p:spPr>
          <a:xfrm>
            <a:off x="1028700" y="658375"/>
            <a:ext cx="3858900" cy="101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THANKS!</a:t>
            </a:r>
            <a:endParaRPr/>
          </a:p>
        </p:txBody>
      </p:sp>
      <p:sp>
        <p:nvSpPr>
          <p:cNvPr id="3758" name="Google Shape;3758;p62"/>
          <p:cNvSpPr txBox="1"/>
          <p:nvPr>
            <p:ph idx="1" type="subTitle"/>
          </p:nvPr>
        </p:nvSpPr>
        <p:spPr>
          <a:xfrm>
            <a:off x="1028700" y="1801025"/>
            <a:ext cx="3858900" cy="270600"/>
          </a:xfrm>
          <a:prstGeom prst="rect">
            <a:avLst/>
          </a:prstGeom>
        </p:spPr>
        <p:txBody>
          <a:bodyPr anchorCtr="0" anchor="t" bIns="0" lIns="0" spcFirstLastPara="1" rIns="0" wrap="square" tIns="0">
            <a:noAutofit/>
          </a:bodyPr>
          <a:lstStyle/>
          <a:p>
            <a:pPr indent="0" lvl="0" marL="0" rtl="0" algn="l">
              <a:spcBef>
                <a:spcPts val="0"/>
              </a:spcBef>
              <a:spcAft>
                <a:spcPts val="0"/>
              </a:spcAft>
              <a:buClr>
                <a:schemeClr val="lt1"/>
              </a:buClr>
              <a:buSzPts val="1100"/>
              <a:buFont typeface="Arial"/>
              <a:buNone/>
            </a:pPr>
            <a:r>
              <a:rPr lang="en"/>
              <a:t>Do you have any questions?</a:t>
            </a:r>
            <a:endParaRPr/>
          </a:p>
        </p:txBody>
      </p:sp>
      <p:sp>
        <p:nvSpPr>
          <p:cNvPr id="3759" name="Google Shape;3759;p62"/>
          <p:cNvSpPr txBox="1"/>
          <p:nvPr>
            <p:ph idx="2" type="subTitle"/>
          </p:nvPr>
        </p:nvSpPr>
        <p:spPr>
          <a:xfrm>
            <a:off x="1028700" y="2157974"/>
            <a:ext cx="3858900" cy="791400"/>
          </a:xfrm>
          <a:prstGeom prst="rect">
            <a:avLst/>
          </a:prstGeom>
        </p:spPr>
        <p:txBody>
          <a:bodyPr anchorCtr="0" anchor="t" bIns="0" lIns="0" spcFirstLastPara="1" rIns="0" wrap="square" tIns="0">
            <a:noAutofit/>
          </a:bodyPr>
          <a:lstStyle/>
          <a:p>
            <a:pPr indent="0" lvl="0" marL="0" rtl="0" algn="l">
              <a:spcBef>
                <a:spcPts val="0"/>
              </a:spcBef>
              <a:spcAft>
                <a:spcPts val="0"/>
              </a:spcAft>
              <a:buClr>
                <a:schemeClr val="lt1"/>
              </a:buClr>
              <a:buSzPts val="1100"/>
              <a:buFont typeface="Arial"/>
              <a:buNone/>
            </a:pPr>
            <a:r>
              <a:rPr lang="en">
                <a:solidFill>
                  <a:schemeClr val="dk1"/>
                </a:solidFill>
              </a:rPr>
              <a:t>youremail@freepik.com </a:t>
            </a:r>
            <a:endParaRPr>
              <a:solidFill>
                <a:schemeClr val="dk1"/>
              </a:solidFill>
            </a:endParaRPr>
          </a:p>
          <a:p>
            <a:pPr indent="0" lvl="0" marL="0" rtl="0" algn="l">
              <a:spcBef>
                <a:spcPts val="0"/>
              </a:spcBef>
              <a:spcAft>
                <a:spcPts val="0"/>
              </a:spcAft>
              <a:buClr>
                <a:schemeClr val="lt1"/>
              </a:buClr>
              <a:buSzPts val="1100"/>
              <a:buFont typeface="Arial"/>
              <a:buNone/>
            </a:pPr>
            <a:r>
              <a:rPr lang="en">
                <a:solidFill>
                  <a:schemeClr val="dk1"/>
                </a:solidFill>
              </a:rPr>
              <a:t>+91  620 421 838 </a:t>
            </a:r>
            <a:endParaRPr>
              <a:solidFill>
                <a:schemeClr val="dk1"/>
              </a:solidFill>
            </a:endParaRPr>
          </a:p>
          <a:p>
            <a:pPr indent="0" lvl="0" marL="0" rtl="0" algn="l">
              <a:spcBef>
                <a:spcPts val="0"/>
              </a:spcBef>
              <a:spcAft>
                <a:spcPts val="0"/>
              </a:spcAft>
              <a:buNone/>
            </a:pPr>
            <a:r>
              <a:rPr lang="en">
                <a:solidFill>
                  <a:schemeClr val="dk1"/>
                </a:solidFill>
              </a:rPr>
              <a:t>yourcompany.com</a:t>
            </a:r>
            <a:endParaRPr>
              <a:solidFill>
                <a:schemeClr val="dk1"/>
              </a:solidFill>
            </a:endParaRPr>
          </a:p>
        </p:txBody>
      </p:sp>
      <p:sp>
        <p:nvSpPr>
          <p:cNvPr id="3760" name="Google Shape;3760;p62"/>
          <p:cNvSpPr txBox="1"/>
          <p:nvPr>
            <p:ph idx="4294967295" type="subTitle"/>
          </p:nvPr>
        </p:nvSpPr>
        <p:spPr>
          <a:xfrm>
            <a:off x="1028700" y="4337300"/>
            <a:ext cx="3858900" cy="210300"/>
          </a:xfrm>
          <a:prstGeom prst="rect">
            <a:avLst/>
          </a:prstGeom>
        </p:spPr>
        <p:txBody>
          <a:bodyPr anchorCtr="0" anchor="t" bIns="0" lIns="0" spcFirstLastPara="1" rIns="0" wrap="square" tIns="0">
            <a:noAutofit/>
          </a:bodyPr>
          <a:lstStyle/>
          <a:p>
            <a:pPr indent="0" lvl="0" marL="0" rtl="0" algn="l">
              <a:spcBef>
                <a:spcPts val="0"/>
              </a:spcBef>
              <a:spcAft>
                <a:spcPts val="1200"/>
              </a:spcAft>
              <a:buNone/>
            </a:pPr>
            <a:r>
              <a:rPr lang="en" sz="1200"/>
              <a:t>Please keep this slide for attribution</a:t>
            </a:r>
            <a:endParaRPr sz="1200"/>
          </a:p>
        </p:txBody>
      </p:sp>
      <p:grpSp>
        <p:nvGrpSpPr>
          <p:cNvPr id="3761" name="Google Shape;3761;p62"/>
          <p:cNvGrpSpPr/>
          <p:nvPr/>
        </p:nvGrpSpPr>
        <p:grpSpPr>
          <a:xfrm>
            <a:off x="1028696" y="3089489"/>
            <a:ext cx="318087" cy="318150"/>
            <a:chOff x="266768" y="1721375"/>
            <a:chExt cx="397907" cy="397887"/>
          </a:xfrm>
        </p:grpSpPr>
        <p:sp>
          <p:nvSpPr>
            <p:cNvPr id="3762" name="Google Shape;3762;p62"/>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2"/>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4" name="Google Shape;3764;p62"/>
          <p:cNvGrpSpPr/>
          <p:nvPr/>
        </p:nvGrpSpPr>
        <p:grpSpPr>
          <a:xfrm>
            <a:off x="2337066" y="3089489"/>
            <a:ext cx="318054" cy="318150"/>
            <a:chOff x="864491" y="1723250"/>
            <a:chExt cx="397866" cy="397887"/>
          </a:xfrm>
        </p:grpSpPr>
        <p:sp>
          <p:nvSpPr>
            <p:cNvPr id="3765" name="Google Shape;3765;p62"/>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2"/>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2"/>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8" name="Google Shape;3768;p62"/>
          <p:cNvSpPr/>
          <p:nvPr/>
        </p:nvSpPr>
        <p:spPr>
          <a:xfrm>
            <a:off x="1682400" y="3118235"/>
            <a:ext cx="319051" cy="260258"/>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9" name="Google Shape;3769;p62"/>
          <p:cNvGrpSpPr/>
          <p:nvPr/>
        </p:nvGrpSpPr>
        <p:grpSpPr>
          <a:xfrm rot="1004521">
            <a:off x="3794647" y="-85442"/>
            <a:ext cx="2213282" cy="1250090"/>
            <a:chOff x="5913720" y="338987"/>
            <a:chExt cx="2574977" cy="1454542"/>
          </a:xfrm>
        </p:grpSpPr>
        <p:sp>
          <p:nvSpPr>
            <p:cNvPr id="3770" name="Google Shape;3770;p62"/>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1" name="Google Shape;3771;p62"/>
            <p:cNvGrpSpPr/>
            <p:nvPr/>
          </p:nvGrpSpPr>
          <p:grpSpPr>
            <a:xfrm>
              <a:off x="7139184" y="679702"/>
              <a:ext cx="115823" cy="111412"/>
              <a:chOff x="7483850" y="1849650"/>
              <a:chExt cx="144400" cy="138900"/>
            </a:xfrm>
          </p:grpSpPr>
          <p:sp>
            <p:nvSpPr>
              <p:cNvPr id="3772" name="Google Shape;3772;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4" name="Google Shape;3774;p62"/>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2"/>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2"/>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7" name="Google Shape;3777;p62"/>
            <p:cNvGrpSpPr/>
            <p:nvPr/>
          </p:nvGrpSpPr>
          <p:grpSpPr>
            <a:xfrm>
              <a:off x="5913720" y="815996"/>
              <a:ext cx="115823" cy="111412"/>
              <a:chOff x="7483850" y="1849650"/>
              <a:chExt cx="144400" cy="138900"/>
            </a:xfrm>
          </p:grpSpPr>
          <p:sp>
            <p:nvSpPr>
              <p:cNvPr id="3778" name="Google Shape;3778;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0" name="Google Shape;3780;p62"/>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2"/>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2" name="Google Shape;3782;p62"/>
            <p:cNvGrpSpPr/>
            <p:nvPr/>
          </p:nvGrpSpPr>
          <p:grpSpPr>
            <a:xfrm flipH="1" rot="10800000">
              <a:off x="8372874" y="1255009"/>
              <a:ext cx="115823" cy="111412"/>
              <a:chOff x="7483850" y="1849650"/>
              <a:chExt cx="144400" cy="138900"/>
            </a:xfrm>
          </p:grpSpPr>
          <p:sp>
            <p:nvSpPr>
              <p:cNvPr id="3783" name="Google Shape;3783;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5" name="Google Shape;3785;p62"/>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6" name="Google Shape;3786;p62"/>
            <p:cNvGrpSpPr/>
            <p:nvPr/>
          </p:nvGrpSpPr>
          <p:grpSpPr>
            <a:xfrm flipH="1" rot="10800000">
              <a:off x="8074625" y="1520906"/>
              <a:ext cx="115823" cy="111412"/>
              <a:chOff x="7483850" y="1849650"/>
              <a:chExt cx="144400" cy="138900"/>
            </a:xfrm>
          </p:grpSpPr>
          <p:sp>
            <p:nvSpPr>
              <p:cNvPr id="3787" name="Google Shape;3787;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9" name="Google Shape;3789;p62"/>
          <p:cNvGrpSpPr/>
          <p:nvPr/>
        </p:nvGrpSpPr>
        <p:grpSpPr>
          <a:xfrm rot="9578104">
            <a:off x="4522465" y="1847078"/>
            <a:ext cx="1212722" cy="1094892"/>
            <a:chOff x="2857377" y="3791371"/>
            <a:chExt cx="1212715" cy="1094887"/>
          </a:xfrm>
        </p:grpSpPr>
        <p:sp>
          <p:nvSpPr>
            <p:cNvPr id="3790" name="Google Shape;3790;p62"/>
            <p:cNvSpPr/>
            <p:nvPr/>
          </p:nvSpPr>
          <p:spPr>
            <a:xfrm flipH="1" rot="-9547900">
              <a:off x="3725975" y="4402746"/>
              <a:ext cx="98513" cy="98761"/>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1" name="Google Shape;3791;p62"/>
            <p:cNvGrpSpPr/>
            <p:nvPr/>
          </p:nvGrpSpPr>
          <p:grpSpPr>
            <a:xfrm flipH="1" rot="-9548284">
              <a:off x="3378094" y="4237872"/>
              <a:ext cx="103520" cy="99577"/>
              <a:chOff x="7483850" y="1849650"/>
              <a:chExt cx="144400" cy="138900"/>
            </a:xfrm>
          </p:grpSpPr>
          <p:sp>
            <p:nvSpPr>
              <p:cNvPr id="3792" name="Google Shape;3792;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4" name="Google Shape;3794;p62"/>
            <p:cNvSpPr/>
            <p:nvPr/>
          </p:nvSpPr>
          <p:spPr>
            <a:xfrm flipH="1" rot="-9548284">
              <a:off x="3448600" y="4720898"/>
              <a:ext cx="144383" cy="14438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2"/>
            <p:cNvSpPr/>
            <p:nvPr/>
          </p:nvSpPr>
          <p:spPr>
            <a:xfrm flipH="1" rot="-9548284">
              <a:off x="3083261" y="4187605"/>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2"/>
            <p:cNvSpPr/>
            <p:nvPr/>
          </p:nvSpPr>
          <p:spPr>
            <a:xfrm flipH="1" rot="-9548284">
              <a:off x="2878299" y="3812338"/>
              <a:ext cx="144276" cy="144061"/>
            </a:xfrm>
            <a:custGeom>
              <a:rect b="b" l="l" r="r" t="t"/>
              <a:pathLst>
                <a:path extrusionOk="0" h="8038" w="8050">
                  <a:moveTo>
                    <a:pt x="4025" y="1"/>
                  </a:moveTo>
                  <a:lnTo>
                    <a:pt x="1" y="4013"/>
                  </a:lnTo>
                  <a:lnTo>
                    <a:pt x="4025" y="8038"/>
                  </a:lnTo>
                  <a:lnTo>
                    <a:pt x="8049" y="4013"/>
                  </a:lnTo>
                  <a:lnTo>
                    <a:pt x="40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7" name="Google Shape;3797;p62"/>
            <p:cNvGrpSpPr/>
            <p:nvPr/>
          </p:nvGrpSpPr>
          <p:grpSpPr>
            <a:xfrm flipH="1" rot="-9548284">
              <a:off x="3952235" y="4712060"/>
              <a:ext cx="103520" cy="99577"/>
              <a:chOff x="7483850" y="1849650"/>
              <a:chExt cx="144400" cy="138900"/>
            </a:xfrm>
          </p:grpSpPr>
          <p:sp>
            <p:nvSpPr>
              <p:cNvPr id="3798" name="Google Shape;3798;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0" name="Google Shape;3800;p62"/>
          <p:cNvGrpSpPr/>
          <p:nvPr/>
        </p:nvGrpSpPr>
        <p:grpSpPr>
          <a:xfrm rot="-3056343">
            <a:off x="6955692" y="2219576"/>
            <a:ext cx="1935687" cy="1093422"/>
            <a:chOff x="5913720" y="338987"/>
            <a:chExt cx="2574977" cy="1454542"/>
          </a:xfrm>
        </p:grpSpPr>
        <p:sp>
          <p:nvSpPr>
            <p:cNvPr id="3801" name="Google Shape;3801;p62"/>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2" name="Google Shape;3802;p62"/>
            <p:cNvGrpSpPr/>
            <p:nvPr/>
          </p:nvGrpSpPr>
          <p:grpSpPr>
            <a:xfrm>
              <a:off x="7139184" y="679702"/>
              <a:ext cx="115823" cy="111412"/>
              <a:chOff x="7483850" y="1849650"/>
              <a:chExt cx="144400" cy="138900"/>
            </a:xfrm>
          </p:grpSpPr>
          <p:sp>
            <p:nvSpPr>
              <p:cNvPr id="3803" name="Google Shape;3803;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5" name="Google Shape;3805;p62"/>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2"/>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2"/>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8" name="Google Shape;3808;p62"/>
            <p:cNvGrpSpPr/>
            <p:nvPr/>
          </p:nvGrpSpPr>
          <p:grpSpPr>
            <a:xfrm>
              <a:off x="5913720" y="815996"/>
              <a:ext cx="115823" cy="111412"/>
              <a:chOff x="7483850" y="1849650"/>
              <a:chExt cx="144400" cy="138900"/>
            </a:xfrm>
          </p:grpSpPr>
          <p:sp>
            <p:nvSpPr>
              <p:cNvPr id="3809" name="Google Shape;3809;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1" name="Google Shape;3811;p62"/>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2"/>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3" name="Google Shape;3813;p62"/>
            <p:cNvGrpSpPr/>
            <p:nvPr/>
          </p:nvGrpSpPr>
          <p:grpSpPr>
            <a:xfrm flipH="1" rot="10800000">
              <a:off x="8372874" y="1255009"/>
              <a:ext cx="115823" cy="111412"/>
              <a:chOff x="7483850" y="1849650"/>
              <a:chExt cx="144400" cy="138900"/>
            </a:xfrm>
          </p:grpSpPr>
          <p:sp>
            <p:nvSpPr>
              <p:cNvPr id="3814" name="Google Shape;3814;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6" name="Google Shape;3816;p62"/>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7" name="Google Shape;3817;p62"/>
            <p:cNvGrpSpPr/>
            <p:nvPr/>
          </p:nvGrpSpPr>
          <p:grpSpPr>
            <a:xfrm flipH="1" rot="10800000">
              <a:off x="8074625" y="1520906"/>
              <a:ext cx="115823" cy="111412"/>
              <a:chOff x="7483850" y="1849650"/>
              <a:chExt cx="144400" cy="138900"/>
            </a:xfrm>
          </p:grpSpPr>
          <p:sp>
            <p:nvSpPr>
              <p:cNvPr id="3818" name="Google Shape;3818;p6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0" name="Google Shape;3820;p62"/>
          <p:cNvGrpSpPr/>
          <p:nvPr/>
        </p:nvGrpSpPr>
        <p:grpSpPr>
          <a:xfrm>
            <a:off x="5505511" y="1046541"/>
            <a:ext cx="2617589" cy="3319350"/>
            <a:chOff x="4852361" y="1306091"/>
            <a:chExt cx="2617589" cy="3319350"/>
          </a:xfrm>
        </p:grpSpPr>
        <p:sp>
          <p:nvSpPr>
            <p:cNvPr id="3821" name="Google Shape;3821;p62"/>
            <p:cNvSpPr/>
            <p:nvPr/>
          </p:nvSpPr>
          <p:spPr>
            <a:xfrm rot="628368">
              <a:off x="5106117" y="1472998"/>
              <a:ext cx="2110078" cy="2985536"/>
            </a:xfrm>
            <a:custGeom>
              <a:rect b="b" l="l" r="r" t="t"/>
              <a:pathLst>
                <a:path extrusionOk="0" h="33508" w="23683">
                  <a:moveTo>
                    <a:pt x="18671" y="1"/>
                  </a:moveTo>
                  <a:cubicBezTo>
                    <a:pt x="18455" y="1"/>
                    <a:pt x="18237" y="37"/>
                    <a:pt x="18027" y="111"/>
                  </a:cubicBezTo>
                  <a:cubicBezTo>
                    <a:pt x="17931" y="135"/>
                    <a:pt x="17848" y="170"/>
                    <a:pt x="17741" y="230"/>
                  </a:cubicBezTo>
                  <a:cubicBezTo>
                    <a:pt x="17729" y="242"/>
                    <a:pt x="17705" y="242"/>
                    <a:pt x="17681" y="254"/>
                  </a:cubicBezTo>
                  <a:cubicBezTo>
                    <a:pt x="17598" y="301"/>
                    <a:pt x="17515" y="349"/>
                    <a:pt x="17443" y="385"/>
                  </a:cubicBezTo>
                  <a:cubicBezTo>
                    <a:pt x="17431" y="408"/>
                    <a:pt x="17419" y="420"/>
                    <a:pt x="17408" y="420"/>
                  </a:cubicBezTo>
                  <a:cubicBezTo>
                    <a:pt x="17217" y="266"/>
                    <a:pt x="17027" y="170"/>
                    <a:pt x="16812" y="111"/>
                  </a:cubicBezTo>
                  <a:cubicBezTo>
                    <a:pt x="16674" y="72"/>
                    <a:pt x="16536" y="54"/>
                    <a:pt x="16399" y="54"/>
                  </a:cubicBezTo>
                  <a:cubicBezTo>
                    <a:pt x="15900" y="54"/>
                    <a:pt x="15430" y="302"/>
                    <a:pt x="15122" y="742"/>
                  </a:cubicBezTo>
                  <a:cubicBezTo>
                    <a:pt x="15050" y="849"/>
                    <a:pt x="14991" y="968"/>
                    <a:pt x="14931" y="1075"/>
                  </a:cubicBezTo>
                  <a:cubicBezTo>
                    <a:pt x="14907" y="1135"/>
                    <a:pt x="14872" y="1194"/>
                    <a:pt x="14848" y="1266"/>
                  </a:cubicBezTo>
                  <a:lnTo>
                    <a:pt x="14848" y="1278"/>
                  </a:lnTo>
                  <a:cubicBezTo>
                    <a:pt x="14848" y="1301"/>
                    <a:pt x="14824" y="1301"/>
                    <a:pt x="14824" y="1313"/>
                  </a:cubicBezTo>
                  <a:cubicBezTo>
                    <a:pt x="14741" y="1278"/>
                    <a:pt x="14633" y="1254"/>
                    <a:pt x="14550" y="1254"/>
                  </a:cubicBezTo>
                  <a:cubicBezTo>
                    <a:pt x="14494" y="1247"/>
                    <a:pt x="14438" y="1243"/>
                    <a:pt x="14383" y="1243"/>
                  </a:cubicBezTo>
                  <a:cubicBezTo>
                    <a:pt x="14065" y="1243"/>
                    <a:pt x="13768" y="1357"/>
                    <a:pt x="13514" y="1540"/>
                  </a:cubicBezTo>
                  <a:cubicBezTo>
                    <a:pt x="13276" y="1242"/>
                    <a:pt x="12919" y="1028"/>
                    <a:pt x="12538" y="968"/>
                  </a:cubicBezTo>
                  <a:cubicBezTo>
                    <a:pt x="12474" y="960"/>
                    <a:pt x="12411" y="956"/>
                    <a:pt x="12348" y="956"/>
                  </a:cubicBezTo>
                  <a:cubicBezTo>
                    <a:pt x="11835" y="956"/>
                    <a:pt x="11358" y="1211"/>
                    <a:pt x="11062" y="1635"/>
                  </a:cubicBezTo>
                  <a:cubicBezTo>
                    <a:pt x="10658" y="1359"/>
                    <a:pt x="10181" y="1212"/>
                    <a:pt x="9693" y="1212"/>
                  </a:cubicBezTo>
                  <a:cubicBezTo>
                    <a:pt x="9318" y="1212"/>
                    <a:pt x="8935" y="1299"/>
                    <a:pt x="8573" y="1480"/>
                  </a:cubicBezTo>
                  <a:cubicBezTo>
                    <a:pt x="8335" y="1599"/>
                    <a:pt x="8121" y="1754"/>
                    <a:pt x="7906" y="1968"/>
                  </a:cubicBezTo>
                  <a:cubicBezTo>
                    <a:pt x="7476" y="1352"/>
                    <a:pt x="6761" y="860"/>
                    <a:pt x="5863" y="860"/>
                  </a:cubicBezTo>
                  <a:cubicBezTo>
                    <a:pt x="5841" y="860"/>
                    <a:pt x="5820" y="860"/>
                    <a:pt x="5799" y="861"/>
                  </a:cubicBezTo>
                  <a:cubicBezTo>
                    <a:pt x="5180" y="885"/>
                    <a:pt x="4573" y="1147"/>
                    <a:pt x="4120" y="1599"/>
                  </a:cubicBezTo>
                  <a:cubicBezTo>
                    <a:pt x="4013" y="1730"/>
                    <a:pt x="3882" y="1861"/>
                    <a:pt x="3799" y="2016"/>
                  </a:cubicBezTo>
                  <a:cubicBezTo>
                    <a:pt x="3346" y="2575"/>
                    <a:pt x="3322" y="3266"/>
                    <a:pt x="3311" y="3695"/>
                  </a:cubicBezTo>
                  <a:lnTo>
                    <a:pt x="3311" y="3837"/>
                  </a:lnTo>
                  <a:cubicBezTo>
                    <a:pt x="3275" y="4195"/>
                    <a:pt x="3263" y="4552"/>
                    <a:pt x="3227" y="4909"/>
                  </a:cubicBezTo>
                  <a:lnTo>
                    <a:pt x="3096" y="7147"/>
                  </a:lnTo>
                  <a:cubicBezTo>
                    <a:pt x="3096" y="7219"/>
                    <a:pt x="3096" y="7314"/>
                    <a:pt x="3084" y="7397"/>
                  </a:cubicBezTo>
                  <a:lnTo>
                    <a:pt x="3084" y="7516"/>
                  </a:lnTo>
                  <a:cubicBezTo>
                    <a:pt x="2989" y="7874"/>
                    <a:pt x="3037" y="8231"/>
                    <a:pt x="3156" y="8564"/>
                  </a:cubicBezTo>
                  <a:cubicBezTo>
                    <a:pt x="2846" y="8719"/>
                    <a:pt x="2310" y="9076"/>
                    <a:pt x="2179" y="9791"/>
                  </a:cubicBezTo>
                  <a:cubicBezTo>
                    <a:pt x="2037" y="10541"/>
                    <a:pt x="2453" y="11279"/>
                    <a:pt x="3191" y="11600"/>
                  </a:cubicBezTo>
                  <a:lnTo>
                    <a:pt x="3191" y="11838"/>
                  </a:lnTo>
                  <a:cubicBezTo>
                    <a:pt x="3227" y="12315"/>
                    <a:pt x="3465" y="12731"/>
                    <a:pt x="3823" y="13005"/>
                  </a:cubicBezTo>
                  <a:cubicBezTo>
                    <a:pt x="3799" y="13029"/>
                    <a:pt x="3763" y="13041"/>
                    <a:pt x="3751" y="13041"/>
                  </a:cubicBezTo>
                  <a:cubicBezTo>
                    <a:pt x="3644" y="13089"/>
                    <a:pt x="3561" y="13148"/>
                    <a:pt x="3453" y="13208"/>
                  </a:cubicBezTo>
                  <a:cubicBezTo>
                    <a:pt x="3453" y="13208"/>
                    <a:pt x="3442" y="13208"/>
                    <a:pt x="3442" y="13220"/>
                  </a:cubicBezTo>
                  <a:cubicBezTo>
                    <a:pt x="2965" y="13541"/>
                    <a:pt x="2394" y="14232"/>
                    <a:pt x="2418" y="15625"/>
                  </a:cubicBezTo>
                  <a:lnTo>
                    <a:pt x="2418" y="16196"/>
                  </a:lnTo>
                  <a:cubicBezTo>
                    <a:pt x="2394" y="16696"/>
                    <a:pt x="2429" y="17351"/>
                    <a:pt x="2441" y="17803"/>
                  </a:cubicBezTo>
                  <a:cubicBezTo>
                    <a:pt x="2453" y="18053"/>
                    <a:pt x="2477" y="18292"/>
                    <a:pt x="2501" y="18506"/>
                  </a:cubicBezTo>
                  <a:cubicBezTo>
                    <a:pt x="2549" y="18875"/>
                    <a:pt x="2596" y="19185"/>
                    <a:pt x="2668" y="19470"/>
                  </a:cubicBezTo>
                  <a:cubicBezTo>
                    <a:pt x="2144" y="19828"/>
                    <a:pt x="1822" y="20530"/>
                    <a:pt x="2156" y="21423"/>
                  </a:cubicBezTo>
                  <a:cubicBezTo>
                    <a:pt x="2179" y="21447"/>
                    <a:pt x="2179" y="21459"/>
                    <a:pt x="2191" y="21494"/>
                  </a:cubicBezTo>
                  <a:cubicBezTo>
                    <a:pt x="2156" y="21494"/>
                    <a:pt x="2132" y="21506"/>
                    <a:pt x="2096" y="21506"/>
                  </a:cubicBezTo>
                  <a:cubicBezTo>
                    <a:pt x="1846" y="21554"/>
                    <a:pt x="1060" y="21673"/>
                    <a:pt x="596" y="22328"/>
                  </a:cubicBezTo>
                  <a:cubicBezTo>
                    <a:pt x="334" y="22697"/>
                    <a:pt x="1" y="23459"/>
                    <a:pt x="751" y="24483"/>
                  </a:cubicBezTo>
                  <a:cubicBezTo>
                    <a:pt x="1084" y="24947"/>
                    <a:pt x="1477" y="25245"/>
                    <a:pt x="1953" y="25412"/>
                  </a:cubicBezTo>
                  <a:cubicBezTo>
                    <a:pt x="2156" y="25483"/>
                    <a:pt x="2370" y="25519"/>
                    <a:pt x="2560" y="25531"/>
                  </a:cubicBezTo>
                  <a:cubicBezTo>
                    <a:pt x="2560" y="25542"/>
                    <a:pt x="2572" y="25566"/>
                    <a:pt x="2572" y="25590"/>
                  </a:cubicBezTo>
                  <a:cubicBezTo>
                    <a:pt x="2620" y="25781"/>
                    <a:pt x="2715" y="25959"/>
                    <a:pt x="2822" y="26102"/>
                  </a:cubicBezTo>
                  <a:cubicBezTo>
                    <a:pt x="2465" y="26733"/>
                    <a:pt x="2275" y="27447"/>
                    <a:pt x="2334" y="28055"/>
                  </a:cubicBezTo>
                  <a:cubicBezTo>
                    <a:pt x="2370" y="28388"/>
                    <a:pt x="2441" y="28698"/>
                    <a:pt x="2572" y="28983"/>
                  </a:cubicBezTo>
                  <a:cubicBezTo>
                    <a:pt x="2013" y="29614"/>
                    <a:pt x="1906" y="30579"/>
                    <a:pt x="2275" y="31519"/>
                  </a:cubicBezTo>
                  <a:cubicBezTo>
                    <a:pt x="2560" y="32222"/>
                    <a:pt x="3061" y="32770"/>
                    <a:pt x="3680" y="33091"/>
                  </a:cubicBezTo>
                  <a:cubicBezTo>
                    <a:pt x="4025" y="33258"/>
                    <a:pt x="4394" y="33341"/>
                    <a:pt x="4763" y="33341"/>
                  </a:cubicBezTo>
                  <a:cubicBezTo>
                    <a:pt x="5275" y="33341"/>
                    <a:pt x="5763" y="33174"/>
                    <a:pt x="6180" y="32877"/>
                  </a:cubicBezTo>
                  <a:cubicBezTo>
                    <a:pt x="6370" y="33055"/>
                    <a:pt x="6585" y="33198"/>
                    <a:pt x="6823" y="33305"/>
                  </a:cubicBezTo>
                  <a:cubicBezTo>
                    <a:pt x="7097" y="33448"/>
                    <a:pt x="7430" y="33508"/>
                    <a:pt x="7740" y="33508"/>
                  </a:cubicBezTo>
                  <a:cubicBezTo>
                    <a:pt x="8133" y="33508"/>
                    <a:pt x="8502" y="33401"/>
                    <a:pt x="8811" y="33222"/>
                  </a:cubicBezTo>
                  <a:cubicBezTo>
                    <a:pt x="8942" y="33151"/>
                    <a:pt x="9073" y="33055"/>
                    <a:pt x="9168" y="32960"/>
                  </a:cubicBezTo>
                  <a:lnTo>
                    <a:pt x="9204" y="32960"/>
                  </a:lnTo>
                  <a:cubicBezTo>
                    <a:pt x="9383" y="32996"/>
                    <a:pt x="9561" y="33008"/>
                    <a:pt x="9752" y="33008"/>
                  </a:cubicBezTo>
                  <a:cubicBezTo>
                    <a:pt x="10276" y="33008"/>
                    <a:pt x="10704" y="32829"/>
                    <a:pt x="10990" y="32710"/>
                  </a:cubicBezTo>
                  <a:cubicBezTo>
                    <a:pt x="11062" y="32686"/>
                    <a:pt x="11121" y="32662"/>
                    <a:pt x="11181" y="32615"/>
                  </a:cubicBezTo>
                  <a:cubicBezTo>
                    <a:pt x="11264" y="32674"/>
                    <a:pt x="11359" y="32734"/>
                    <a:pt x="11466" y="32770"/>
                  </a:cubicBezTo>
                  <a:cubicBezTo>
                    <a:pt x="11788" y="32936"/>
                    <a:pt x="12133" y="33008"/>
                    <a:pt x="12490" y="33008"/>
                  </a:cubicBezTo>
                  <a:cubicBezTo>
                    <a:pt x="12776" y="33008"/>
                    <a:pt x="13038" y="32960"/>
                    <a:pt x="13312" y="32853"/>
                  </a:cubicBezTo>
                  <a:cubicBezTo>
                    <a:pt x="13562" y="33043"/>
                    <a:pt x="13859" y="33174"/>
                    <a:pt x="14181" y="33234"/>
                  </a:cubicBezTo>
                  <a:cubicBezTo>
                    <a:pt x="14276" y="33258"/>
                    <a:pt x="14383" y="33270"/>
                    <a:pt x="14479" y="33270"/>
                  </a:cubicBezTo>
                  <a:cubicBezTo>
                    <a:pt x="14955" y="33270"/>
                    <a:pt x="15419" y="33091"/>
                    <a:pt x="15788" y="32758"/>
                  </a:cubicBezTo>
                  <a:cubicBezTo>
                    <a:pt x="16134" y="33055"/>
                    <a:pt x="16550" y="33270"/>
                    <a:pt x="17027" y="33341"/>
                  </a:cubicBezTo>
                  <a:cubicBezTo>
                    <a:pt x="17181" y="33377"/>
                    <a:pt x="17324" y="33389"/>
                    <a:pt x="17479" y="33389"/>
                  </a:cubicBezTo>
                  <a:cubicBezTo>
                    <a:pt x="18027" y="33389"/>
                    <a:pt x="18527" y="33222"/>
                    <a:pt x="18967" y="32901"/>
                  </a:cubicBezTo>
                  <a:cubicBezTo>
                    <a:pt x="19860" y="32222"/>
                    <a:pt x="20134" y="31174"/>
                    <a:pt x="19658" y="30317"/>
                  </a:cubicBezTo>
                  <a:cubicBezTo>
                    <a:pt x="19622" y="30234"/>
                    <a:pt x="19563" y="30162"/>
                    <a:pt x="19503" y="30079"/>
                  </a:cubicBezTo>
                  <a:cubicBezTo>
                    <a:pt x="19527" y="29936"/>
                    <a:pt x="19527" y="29769"/>
                    <a:pt x="19515" y="29626"/>
                  </a:cubicBezTo>
                  <a:cubicBezTo>
                    <a:pt x="19705" y="29412"/>
                    <a:pt x="19825" y="29162"/>
                    <a:pt x="19884" y="28876"/>
                  </a:cubicBezTo>
                  <a:cubicBezTo>
                    <a:pt x="19884" y="28841"/>
                    <a:pt x="19896" y="28817"/>
                    <a:pt x="19920" y="28793"/>
                  </a:cubicBezTo>
                  <a:cubicBezTo>
                    <a:pt x="20003" y="28829"/>
                    <a:pt x="20110" y="28876"/>
                    <a:pt x="20217" y="28900"/>
                  </a:cubicBezTo>
                  <a:cubicBezTo>
                    <a:pt x="20348" y="28936"/>
                    <a:pt x="20479" y="28960"/>
                    <a:pt x="20610" y="28960"/>
                  </a:cubicBezTo>
                  <a:cubicBezTo>
                    <a:pt x="20908" y="28960"/>
                    <a:pt x="21206" y="28876"/>
                    <a:pt x="21444" y="28698"/>
                  </a:cubicBezTo>
                  <a:cubicBezTo>
                    <a:pt x="21825" y="28436"/>
                    <a:pt x="22039" y="27995"/>
                    <a:pt x="22075" y="27543"/>
                  </a:cubicBezTo>
                  <a:cubicBezTo>
                    <a:pt x="22087" y="27221"/>
                    <a:pt x="22027" y="26912"/>
                    <a:pt x="21908" y="26602"/>
                  </a:cubicBezTo>
                  <a:cubicBezTo>
                    <a:pt x="21991" y="26566"/>
                    <a:pt x="22051" y="26543"/>
                    <a:pt x="22122" y="26507"/>
                  </a:cubicBezTo>
                  <a:cubicBezTo>
                    <a:pt x="22849" y="26150"/>
                    <a:pt x="23194" y="25376"/>
                    <a:pt x="22956" y="24650"/>
                  </a:cubicBezTo>
                  <a:cubicBezTo>
                    <a:pt x="22849" y="24340"/>
                    <a:pt x="22670" y="24066"/>
                    <a:pt x="22420" y="23852"/>
                  </a:cubicBezTo>
                  <a:cubicBezTo>
                    <a:pt x="22492" y="23745"/>
                    <a:pt x="22563" y="23626"/>
                    <a:pt x="22622" y="23495"/>
                  </a:cubicBezTo>
                  <a:cubicBezTo>
                    <a:pt x="22896" y="22899"/>
                    <a:pt x="22884" y="22268"/>
                    <a:pt x="22587" y="21768"/>
                  </a:cubicBezTo>
                  <a:cubicBezTo>
                    <a:pt x="22384" y="21423"/>
                    <a:pt x="22087" y="21185"/>
                    <a:pt x="21730" y="21054"/>
                  </a:cubicBezTo>
                  <a:cubicBezTo>
                    <a:pt x="22384" y="19994"/>
                    <a:pt x="22468" y="18756"/>
                    <a:pt x="22527" y="17696"/>
                  </a:cubicBezTo>
                  <a:cubicBezTo>
                    <a:pt x="22539" y="17339"/>
                    <a:pt x="22563" y="17006"/>
                    <a:pt x="22599" y="16708"/>
                  </a:cubicBezTo>
                  <a:lnTo>
                    <a:pt x="22777" y="15410"/>
                  </a:lnTo>
                  <a:lnTo>
                    <a:pt x="22861" y="14744"/>
                  </a:lnTo>
                  <a:cubicBezTo>
                    <a:pt x="23123" y="14517"/>
                    <a:pt x="23277" y="14184"/>
                    <a:pt x="23277" y="13827"/>
                  </a:cubicBezTo>
                  <a:lnTo>
                    <a:pt x="23277" y="13220"/>
                  </a:lnTo>
                  <a:cubicBezTo>
                    <a:pt x="23313" y="12970"/>
                    <a:pt x="23373" y="12672"/>
                    <a:pt x="23432" y="12386"/>
                  </a:cubicBezTo>
                  <a:cubicBezTo>
                    <a:pt x="23515" y="11934"/>
                    <a:pt x="23563" y="11672"/>
                    <a:pt x="23563" y="11457"/>
                  </a:cubicBezTo>
                  <a:lnTo>
                    <a:pt x="23563" y="11386"/>
                  </a:lnTo>
                  <a:cubicBezTo>
                    <a:pt x="23623" y="10231"/>
                    <a:pt x="23682" y="9064"/>
                    <a:pt x="23575" y="7921"/>
                  </a:cubicBezTo>
                  <a:cubicBezTo>
                    <a:pt x="23480" y="6778"/>
                    <a:pt x="22968" y="5754"/>
                    <a:pt x="22182" y="5100"/>
                  </a:cubicBezTo>
                  <a:cubicBezTo>
                    <a:pt x="21956" y="4909"/>
                    <a:pt x="21694" y="4742"/>
                    <a:pt x="21325" y="4588"/>
                  </a:cubicBezTo>
                  <a:cubicBezTo>
                    <a:pt x="21408" y="4421"/>
                    <a:pt x="21468" y="4230"/>
                    <a:pt x="21479" y="4040"/>
                  </a:cubicBezTo>
                  <a:cubicBezTo>
                    <a:pt x="21527" y="3409"/>
                    <a:pt x="21194" y="2825"/>
                    <a:pt x="20587" y="2492"/>
                  </a:cubicBezTo>
                  <a:cubicBezTo>
                    <a:pt x="20539" y="2456"/>
                    <a:pt x="20491" y="2444"/>
                    <a:pt x="20456" y="2421"/>
                  </a:cubicBezTo>
                  <a:cubicBezTo>
                    <a:pt x="20456" y="2397"/>
                    <a:pt x="20456" y="2397"/>
                    <a:pt x="20467" y="2385"/>
                  </a:cubicBezTo>
                  <a:cubicBezTo>
                    <a:pt x="20479" y="2337"/>
                    <a:pt x="20503" y="2278"/>
                    <a:pt x="20515" y="2230"/>
                  </a:cubicBezTo>
                  <a:cubicBezTo>
                    <a:pt x="20527" y="2206"/>
                    <a:pt x="20527" y="2182"/>
                    <a:pt x="20527" y="2147"/>
                  </a:cubicBezTo>
                  <a:cubicBezTo>
                    <a:pt x="20539" y="2087"/>
                    <a:pt x="20539" y="2040"/>
                    <a:pt x="20539" y="1980"/>
                  </a:cubicBezTo>
                  <a:cubicBezTo>
                    <a:pt x="20539" y="1932"/>
                    <a:pt x="20563" y="1909"/>
                    <a:pt x="20563" y="1861"/>
                  </a:cubicBezTo>
                  <a:lnTo>
                    <a:pt x="20563" y="1694"/>
                  </a:lnTo>
                  <a:cubicBezTo>
                    <a:pt x="20563" y="1659"/>
                    <a:pt x="20563" y="1611"/>
                    <a:pt x="20539" y="1563"/>
                  </a:cubicBezTo>
                  <a:cubicBezTo>
                    <a:pt x="20527" y="1492"/>
                    <a:pt x="20515" y="1432"/>
                    <a:pt x="20515" y="1385"/>
                  </a:cubicBezTo>
                  <a:cubicBezTo>
                    <a:pt x="20491" y="1361"/>
                    <a:pt x="20491" y="1301"/>
                    <a:pt x="20467" y="1242"/>
                  </a:cubicBezTo>
                  <a:cubicBezTo>
                    <a:pt x="20432" y="1159"/>
                    <a:pt x="20408" y="1099"/>
                    <a:pt x="20396" y="1063"/>
                  </a:cubicBezTo>
                  <a:cubicBezTo>
                    <a:pt x="20384" y="1028"/>
                    <a:pt x="20360" y="980"/>
                    <a:pt x="20325" y="920"/>
                  </a:cubicBezTo>
                  <a:cubicBezTo>
                    <a:pt x="20277" y="849"/>
                    <a:pt x="20241" y="801"/>
                    <a:pt x="20217" y="766"/>
                  </a:cubicBezTo>
                  <a:cubicBezTo>
                    <a:pt x="20194" y="730"/>
                    <a:pt x="20170" y="682"/>
                    <a:pt x="20122" y="658"/>
                  </a:cubicBezTo>
                  <a:cubicBezTo>
                    <a:pt x="20051" y="587"/>
                    <a:pt x="19979" y="492"/>
                    <a:pt x="19884" y="432"/>
                  </a:cubicBezTo>
                  <a:cubicBezTo>
                    <a:pt x="19548" y="152"/>
                    <a:pt x="19114" y="1"/>
                    <a:pt x="18671" y="1"/>
                  </a:cubicBezTo>
                  <a:close/>
                </a:path>
              </a:pathLst>
            </a:custGeom>
            <a:solidFill>
              <a:schemeClr val="lt1"/>
            </a:solidFill>
            <a:ln>
              <a:noFill/>
            </a:ln>
            <a:effectLst>
              <a:outerShdw rotWithShape="0" algn="bl" dir="4020000" dist="85725">
                <a:schemeClr val="accen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2"/>
            <p:cNvSpPr/>
            <p:nvPr/>
          </p:nvSpPr>
          <p:spPr>
            <a:xfrm rot="628368">
              <a:off x="6635099" y="2365073"/>
              <a:ext cx="517919" cy="458415"/>
            </a:xfrm>
            <a:custGeom>
              <a:rect b="b" l="l" r="r" t="t"/>
              <a:pathLst>
                <a:path extrusionOk="0" h="5145" w="5813">
                  <a:moveTo>
                    <a:pt x="2146" y="1"/>
                  </a:moveTo>
                  <a:lnTo>
                    <a:pt x="241" y="1168"/>
                  </a:lnTo>
                  <a:cubicBezTo>
                    <a:pt x="0" y="2646"/>
                    <a:pt x="5386" y="4963"/>
                    <a:pt x="5789" y="5134"/>
                  </a:cubicBezTo>
                  <a:lnTo>
                    <a:pt x="5789" y="5134"/>
                  </a:lnTo>
                  <a:lnTo>
                    <a:pt x="5789" y="3787"/>
                  </a:lnTo>
                  <a:cubicBezTo>
                    <a:pt x="5789" y="3787"/>
                    <a:pt x="4051" y="846"/>
                    <a:pt x="3979" y="739"/>
                  </a:cubicBezTo>
                  <a:cubicBezTo>
                    <a:pt x="3920" y="632"/>
                    <a:pt x="2146" y="1"/>
                    <a:pt x="2146" y="1"/>
                  </a:cubicBezTo>
                  <a:close/>
                  <a:moveTo>
                    <a:pt x="5789" y="5134"/>
                  </a:moveTo>
                  <a:lnTo>
                    <a:pt x="5789" y="5144"/>
                  </a:lnTo>
                  <a:lnTo>
                    <a:pt x="5813" y="5144"/>
                  </a:lnTo>
                  <a:cubicBezTo>
                    <a:pt x="5813" y="5144"/>
                    <a:pt x="5805" y="5141"/>
                    <a:pt x="5789" y="51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2"/>
            <p:cNvSpPr/>
            <p:nvPr/>
          </p:nvSpPr>
          <p:spPr>
            <a:xfrm rot="628368">
              <a:off x="5452440" y="2135793"/>
              <a:ext cx="1653903" cy="1313946"/>
            </a:xfrm>
            <a:custGeom>
              <a:rect b="b" l="l" r="r" t="t"/>
              <a:pathLst>
                <a:path extrusionOk="0" h="14747" w="18563">
                  <a:moveTo>
                    <a:pt x="15731" y="0"/>
                  </a:moveTo>
                  <a:cubicBezTo>
                    <a:pt x="13338" y="0"/>
                    <a:pt x="12944" y="4254"/>
                    <a:pt x="12372" y="6609"/>
                  </a:cubicBezTo>
                  <a:cubicBezTo>
                    <a:pt x="12252" y="7097"/>
                    <a:pt x="11883" y="8728"/>
                    <a:pt x="11812" y="9204"/>
                  </a:cubicBezTo>
                  <a:cubicBezTo>
                    <a:pt x="11797" y="9231"/>
                    <a:pt x="11728" y="9243"/>
                    <a:pt x="11623" y="9243"/>
                  </a:cubicBezTo>
                  <a:cubicBezTo>
                    <a:pt x="11077" y="9243"/>
                    <a:pt x="9547" y="8937"/>
                    <a:pt x="9347" y="8907"/>
                  </a:cubicBezTo>
                  <a:cubicBezTo>
                    <a:pt x="9006" y="8862"/>
                    <a:pt x="7429" y="8543"/>
                    <a:pt x="6630" y="8543"/>
                  </a:cubicBezTo>
                  <a:cubicBezTo>
                    <a:pt x="6566" y="8543"/>
                    <a:pt x="6507" y="8545"/>
                    <a:pt x="6454" y="8549"/>
                  </a:cubicBezTo>
                  <a:cubicBezTo>
                    <a:pt x="6240" y="8109"/>
                    <a:pt x="5895" y="7371"/>
                    <a:pt x="5835" y="7097"/>
                  </a:cubicBezTo>
                  <a:cubicBezTo>
                    <a:pt x="5752" y="6656"/>
                    <a:pt x="5561" y="4989"/>
                    <a:pt x="5835" y="4370"/>
                  </a:cubicBezTo>
                  <a:cubicBezTo>
                    <a:pt x="5958" y="4099"/>
                    <a:pt x="5799" y="3955"/>
                    <a:pt x="5552" y="3955"/>
                  </a:cubicBezTo>
                  <a:cubicBezTo>
                    <a:pt x="5223" y="3955"/>
                    <a:pt x="4739" y="4208"/>
                    <a:pt x="4549" y="4751"/>
                  </a:cubicBezTo>
                  <a:cubicBezTo>
                    <a:pt x="4216" y="5704"/>
                    <a:pt x="4025" y="5918"/>
                    <a:pt x="3859" y="7180"/>
                  </a:cubicBezTo>
                  <a:cubicBezTo>
                    <a:pt x="3859" y="7180"/>
                    <a:pt x="3516" y="7317"/>
                    <a:pt x="3226" y="7317"/>
                  </a:cubicBezTo>
                  <a:cubicBezTo>
                    <a:pt x="3154" y="7317"/>
                    <a:pt x="3085" y="7309"/>
                    <a:pt x="3025" y="7287"/>
                  </a:cubicBezTo>
                  <a:cubicBezTo>
                    <a:pt x="2954" y="7252"/>
                    <a:pt x="3025" y="6954"/>
                    <a:pt x="2835" y="6823"/>
                  </a:cubicBezTo>
                  <a:cubicBezTo>
                    <a:pt x="2557" y="6651"/>
                    <a:pt x="2245" y="6572"/>
                    <a:pt x="1925" y="6572"/>
                  </a:cubicBezTo>
                  <a:cubicBezTo>
                    <a:pt x="1560" y="6572"/>
                    <a:pt x="1183" y="6675"/>
                    <a:pt x="834" y="6859"/>
                  </a:cubicBezTo>
                  <a:cubicBezTo>
                    <a:pt x="1" y="7287"/>
                    <a:pt x="203" y="8168"/>
                    <a:pt x="156" y="8549"/>
                  </a:cubicBezTo>
                  <a:cubicBezTo>
                    <a:pt x="108" y="8942"/>
                    <a:pt x="120" y="9740"/>
                    <a:pt x="156" y="10490"/>
                  </a:cubicBezTo>
                  <a:cubicBezTo>
                    <a:pt x="180" y="11085"/>
                    <a:pt x="287" y="12395"/>
                    <a:pt x="822" y="12776"/>
                  </a:cubicBezTo>
                  <a:cubicBezTo>
                    <a:pt x="1258" y="13080"/>
                    <a:pt x="3351" y="13350"/>
                    <a:pt x="4603" y="13350"/>
                  </a:cubicBezTo>
                  <a:cubicBezTo>
                    <a:pt x="4821" y="13350"/>
                    <a:pt x="5014" y="13341"/>
                    <a:pt x="5168" y="13324"/>
                  </a:cubicBezTo>
                  <a:cubicBezTo>
                    <a:pt x="7014" y="13681"/>
                    <a:pt x="8728" y="14395"/>
                    <a:pt x="10598" y="14622"/>
                  </a:cubicBezTo>
                  <a:cubicBezTo>
                    <a:pt x="11251" y="14702"/>
                    <a:pt x="11913" y="14747"/>
                    <a:pt x="12575" y="14747"/>
                  </a:cubicBezTo>
                  <a:cubicBezTo>
                    <a:pt x="12988" y="14747"/>
                    <a:pt x="13401" y="14730"/>
                    <a:pt x="13812" y="14693"/>
                  </a:cubicBezTo>
                  <a:cubicBezTo>
                    <a:pt x="14789" y="14610"/>
                    <a:pt x="15777" y="14383"/>
                    <a:pt x="16551" y="13776"/>
                  </a:cubicBezTo>
                  <a:cubicBezTo>
                    <a:pt x="17920" y="12705"/>
                    <a:pt x="17646" y="10800"/>
                    <a:pt x="17848" y="9264"/>
                  </a:cubicBezTo>
                  <a:cubicBezTo>
                    <a:pt x="18134" y="7216"/>
                    <a:pt x="18563" y="5144"/>
                    <a:pt x="18384" y="3037"/>
                  </a:cubicBezTo>
                  <a:cubicBezTo>
                    <a:pt x="18360" y="2775"/>
                    <a:pt x="18325" y="2501"/>
                    <a:pt x="18253" y="2239"/>
                  </a:cubicBezTo>
                  <a:cubicBezTo>
                    <a:pt x="18039" y="1358"/>
                    <a:pt x="17586" y="548"/>
                    <a:pt x="16705" y="203"/>
                  </a:cubicBezTo>
                  <a:cubicBezTo>
                    <a:pt x="16348" y="64"/>
                    <a:pt x="16025" y="0"/>
                    <a:pt x="15731" y="0"/>
                  </a:cubicBezTo>
                  <a:close/>
                </a:path>
              </a:pathLst>
            </a:custGeom>
            <a:solidFill>
              <a:srgbClr val="FFA6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4" name="Google Shape;3824;p62"/>
            <p:cNvGrpSpPr/>
            <p:nvPr/>
          </p:nvGrpSpPr>
          <p:grpSpPr>
            <a:xfrm>
              <a:off x="5379113" y="2324711"/>
              <a:ext cx="1500714" cy="1076947"/>
              <a:chOff x="5379113" y="2324711"/>
              <a:chExt cx="1500714" cy="1076947"/>
            </a:xfrm>
          </p:grpSpPr>
          <p:sp>
            <p:nvSpPr>
              <p:cNvPr id="3825" name="Google Shape;3825;p62"/>
              <p:cNvSpPr/>
              <p:nvPr/>
            </p:nvSpPr>
            <p:spPr>
              <a:xfrm rot="628368">
                <a:off x="5446150" y="2435107"/>
                <a:ext cx="1293150" cy="856154"/>
              </a:xfrm>
              <a:custGeom>
                <a:rect b="b" l="l" r="r" t="t"/>
                <a:pathLst>
                  <a:path extrusionOk="0" fill="none" h="9609" w="14514">
                    <a:moveTo>
                      <a:pt x="14514" y="6311"/>
                    </a:moveTo>
                    <a:cubicBezTo>
                      <a:pt x="13454" y="5775"/>
                      <a:pt x="12597" y="5668"/>
                      <a:pt x="8870" y="5120"/>
                    </a:cubicBezTo>
                    <a:cubicBezTo>
                      <a:pt x="8489" y="5061"/>
                      <a:pt x="6346" y="4822"/>
                      <a:pt x="6346" y="4822"/>
                    </a:cubicBezTo>
                    <a:cubicBezTo>
                      <a:pt x="6346" y="4822"/>
                      <a:pt x="5727" y="3572"/>
                      <a:pt x="5667" y="3001"/>
                    </a:cubicBezTo>
                    <a:cubicBezTo>
                      <a:pt x="5608" y="2441"/>
                      <a:pt x="5537" y="1274"/>
                      <a:pt x="5727" y="643"/>
                    </a:cubicBezTo>
                    <a:cubicBezTo>
                      <a:pt x="5929" y="0"/>
                      <a:pt x="4941" y="238"/>
                      <a:pt x="4715" y="584"/>
                    </a:cubicBezTo>
                    <a:cubicBezTo>
                      <a:pt x="4501" y="905"/>
                      <a:pt x="3739" y="2536"/>
                      <a:pt x="3751" y="3453"/>
                    </a:cubicBezTo>
                    <a:cubicBezTo>
                      <a:pt x="3751" y="3453"/>
                      <a:pt x="1488" y="3882"/>
                      <a:pt x="941" y="3096"/>
                    </a:cubicBezTo>
                    <a:cubicBezTo>
                      <a:pt x="941" y="3096"/>
                      <a:pt x="0" y="3060"/>
                      <a:pt x="12" y="4632"/>
                    </a:cubicBezTo>
                    <a:cubicBezTo>
                      <a:pt x="36" y="6204"/>
                      <a:pt x="0" y="7870"/>
                      <a:pt x="405" y="8632"/>
                    </a:cubicBezTo>
                    <a:cubicBezTo>
                      <a:pt x="810" y="9394"/>
                      <a:pt x="1584" y="9406"/>
                      <a:pt x="2786" y="9513"/>
                    </a:cubicBezTo>
                    <a:cubicBezTo>
                      <a:pt x="3989" y="9609"/>
                      <a:pt x="4941" y="9573"/>
                      <a:pt x="4941" y="957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2"/>
              <p:cNvSpPr/>
              <p:nvPr/>
            </p:nvSpPr>
            <p:spPr>
              <a:xfrm rot="628368">
                <a:off x="5530163" y="2577380"/>
                <a:ext cx="213387" cy="88119"/>
              </a:xfrm>
              <a:custGeom>
                <a:rect b="b" l="l" r="r" t="t"/>
                <a:pathLst>
                  <a:path extrusionOk="0" fill="none" h="989" w="2395">
                    <a:moveTo>
                      <a:pt x="1" y="679"/>
                    </a:moveTo>
                    <a:cubicBezTo>
                      <a:pt x="1" y="679"/>
                      <a:pt x="1013" y="0"/>
                      <a:pt x="2073" y="524"/>
                    </a:cubicBezTo>
                    <a:cubicBezTo>
                      <a:pt x="2073" y="524"/>
                      <a:pt x="2394" y="679"/>
                      <a:pt x="2382" y="98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2"/>
              <p:cNvSpPr/>
              <p:nvPr/>
            </p:nvSpPr>
            <p:spPr>
              <a:xfrm rot="628368">
                <a:off x="5463155" y="2728040"/>
                <a:ext cx="181490" cy="77516"/>
              </a:xfrm>
              <a:custGeom>
                <a:rect b="b" l="l" r="r" t="t"/>
                <a:pathLst>
                  <a:path extrusionOk="0" fill="none" h="870" w="2037">
                    <a:moveTo>
                      <a:pt x="0" y="1"/>
                    </a:moveTo>
                    <a:cubicBezTo>
                      <a:pt x="0" y="1"/>
                      <a:pt x="667" y="786"/>
                      <a:pt x="2036" y="87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2"/>
              <p:cNvSpPr/>
              <p:nvPr/>
            </p:nvSpPr>
            <p:spPr>
              <a:xfrm rot="628368">
                <a:off x="5435055" y="2857448"/>
                <a:ext cx="189954" cy="76447"/>
              </a:xfrm>
              <a:custGeom>
                <a:rect b="b" l="l" r="r" t="t"/>
                <a:pathLst>
                  <a:path extrusionOk="0" fill="none" h="858" w="2132">
                    <a:moveTo>
                      <a:pt x="1" y="0"/>
                    </a:moveTo>
                    <a:cubicBezTo>
                      <a:pt x="1" y="0"/>
                      <a:pt x="1037" y="857"/>
                      <a:pt x="2132" y="64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2"/>
              <p:cNvSpPr/>
              <p:nvPr/>
            </p:nvSpPr>
            <p:spPr>
              <a:xfrm rot="628368">
                <a:off x="5416495" y="2993101"/>
                <a:ext cx="189954" cy="76536"/>
              </a:xfrm>
              <a:custGeom>
                <a:rect b="b" l="l" r="r" t="t"/>
                <a:pathLst>
                  <a:path extrusionOk="0" fill="none" h="859" w="2132">
                    <a:moveTo>
                      <a:pt x="0" y="1"/>
                    </a:moveTo>
                    <a:cubicBezTo>
                      <a:pt x="0" y="1"/>
                      <a:pt x="846" y="858"/>
                      <a:pt x="2131" y="66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2"/>
              <p:cNvSpPr/>
              <p:nvPr/>
            </p:nvSpPr>
            <p:spPr>
              <a:xfrm rot="628368">
                <a:off x="6779055" y="2689072"/>
                <a:ext cx="89186" cy="114671"/>
              </a:xfrm>
              <a:custGeom>
                <a:rect b="b" l="l" r="r" t="t"/>
                <a:pathLst>
                  <a:path extrusionOk="0" fill="none" h="1287" w="1001">
                    <a:moveTo>
                      <a:pt x="0" y="0"/>
                    </a:moveTo>
                    <a:cubicBezTo>
                      <a:pt x="250" y="477"/>
                      <a:pt x="596" y="917"/>
                      <a:pt x="1000" y="128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2"/>
              <p:cNvSpPr/>
              <p:nvPr/>
            </p:nvSpPr>
            <p:spPr>
              <a:xfrm rot="628368">
                <a:off x="6766304" y="2689168"/>
                <a:ext cx="102996" cy="125273"/>
              </a:xfrm>
              <a:custGeom>
                <a:rect b="b" l="l" r="r" t="t"/>
                <a:pathLst>
                  <a:path extrusionOk="0" fill="none" h="1406" w="1156">
                    <a:moveTo>
                      <a:pt x="1155" y="0"/>
                    </a:moveTo>
                    <a:cubicBezTo>
                      <a:pt x="679" y="393"/>
                      <a:pt x="286" y="870"/>
                      <a:pt x="0" y="140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2" name="Google Shape;3832;p62"/>
            <p:cNvSpPr/>
            <p:nvPr/>
          </p:nvSpPr>
          <p:spPr>
            <a:xfrm rot="628368">
              <a:off x="6678075" y="2096108"/>
              <a:ext cx="531551" cy="740682"/>
            </a:xfrm>
            <a:custGeom>
              <a:rect b="b" l="l" r="r" t="t"/>
              <a:pathLst>
                <a:path extrusionOk="0" h="8313" w="5966">
                  <a:moveTo>
                    <a:pt x="3235" y="1"/>
                  </a:moveTo>
                  <a:cubicBezTo>
                    <a:pt x="3092" y="1"/>
                    <a:pt x="2943" y="9"/>
                    <a:pt x="2787" y="26"/>
                  </a:cubicBezTo>
                  <a:cubicBezTo>
                    <a:pt x="1203" y="205"/>
                    <a:pt x="549" y="3003"/>
                    <a:pt x="1" y="4324"/>
                  </a:cubicBezTo>
                  <a:cubicBezTo>
                    <a:pt x="168" y="4324"/>
                    <a:pt x="346" y="4348"/>
                    <a:pt x="513" y="4396"/>
                  </a:cubicBezTo>
                  <a:cubicBezTo>
                    <a:pt x="656" y="4432"/>
                    <a:pt x="810" y="4467"/>
                    <a:pt x="930" y="4515"/>
                  </a:cubicBezTo>
                  <a:cubicBezTo>
                    <a:pt x="1870" y="4813"/>
                    <a:pt x="2823" y="5348"/>
                    <a:pt x="3608" y="6003"/>
                  </a:cubicBezTo>
                  <a:cubicBezTo>
                    <a:pt x="4382" y="6658"/>
                    <a:pt x="5049" y="7432"/>
                    <a:pt x="5561" y="8313"/>
                  </a:cubicBezTo>
                  <a:cubicBezTo>
                    <a:pt x="5406" y="8027"/>
                    <a:pt x="5835" y="6301"/>
                    <a:pt x="5847" y="5884"/>
                  </a:cubicBezTo>
                  <a:cubicBezTo>
                    <a:pt x="5930" y="4765"/>
                    <a:pt x="5966" y="3634"/>
                    <a:pt x="5883" y="2538"/>
                  </a:cubicBezTo>
                  <a:cubicBezTo>
                    <a:pt x="5783" y="1346"/>
                    <a:pt x="5049" y="1"/>
                    <a:pt x="3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2"/>
            <p:cNvSpPr/>
            <p:nvPr/>
          </p:nvSpPr>
          <p:spPr>
            <a:xfrm rot="628368">
              <a:off x="5672077" y="1585887"/>
              <a:ext cx="405301" cy="623873"/>
            </a:xfrm>
            <a:custGeom>
              <a:rect b="b" l="l" r="r" t="t"/>
              <a:pathLst>
                <a:path extrusionOk="0" h="7002" w="4549">
                  <a:moveTo>
                    <a:pt x="1633" y="1056"/>
                  </a:moveTo>
                  <a:cubicBezTo>
                    <a:pt x="1651" y="1056"/>
                    <a:pt x="1670" y="1057"/>
                    <a:pt x="1691" y="1060"/>
                  </a:cubicBezTo>
                  <a:cubicBezTo>
                    <a:pt x="1882" y="1132"/>
                    <a:pt x="1965" y="1394"/>
                    <a:pt x="1953" y="1596"/>
                  </a:cubicBezTo>
                  <a:cubicBezTo>
                    <a:pt x="1929" y="2060"/>
                    <a:pt x="1608" y="2453"/>
                    <a:pt x="1346" y="2703"/>
                  </a:cubicBezTo>
                  <a:lnTo>
                    <a:pt x="1393" y="2025"/>
                  </a:lnTo>
                  <a:cubicBezTo>
                    <a:pt x="1393" y="1965"/>
                    <a:pt x="1393" y="1894"/>
                    <a:pt x="1405" y="1834"/>
                  </a:cubicBezTo>
                  <a:cubicBezTo>
                    <a:pt x="1417" y="1691"/>
                    <a:pt x="1417" y="1536"/>
                    <a:pt x="1417" y="1394"/>
                  </a:cubicBezTo>
                  <a:cubicBezTo>
                    <a:pt x="1405" y="1346"/>
                    <a:pt x="1405" y="1286"/>
                    <a:pt x="1405" y="1227"/>
                  </a:cubicBezTo>
                  <a:lnTo>
                    <a:pt x="1429" y="1179"/>
                  </a:lnTo>
                  <a:lnTo>
                    <a:pt x="1524" y="1096"/>
                  </a:lnTo>
                  <a:cubicBezTo>
                    <a:pt x="1542" y="1069"/>
                    <a:pt x="1580" y="1056"/>
                    <a:pt x="1633" y="1056"/>
                  </a:cubicBezTo>
                  <a:close/>
                  <a:moveTo>
                    <a:pt x="1630" y="0"/>
                  </a:moveTo>
                  <a:cubicBezTo>
                    <a:pt x="1622" y="0"/>
                    <a:pt x="1615" y="0"/>
                    <a:pt x="1608" y="1"/>
                  </a:cubicBezTo>
                  <a:cubicBezTo>
                    <a:pt x="1310" y="24"/>
                    <a:pt x="1000" y="155"/>
                    <a:pt x="774" y="382"/>
                  </a:cubicBezTo>
                  <a:cubicBezTo>
                    <a:pt x="703" y="465"/>
                    <a:pt x="631" y="536"/>
                    <a:pt x="596" y="643"/>
                  </a:cubicBezTo>
                  <a:cubicBezTo>
                    <a:pt x="346" y="882"/>
                    <a:pt x="334" y="1310"/>
                    <a:pt x="310" y="1655"/>
                  </a:cubicBezTo>
                  <a:cubicBezTo>
                    <a:pt x="310" y="1727"/>
                    <a:pt x="310" y="1810"/>
                    <a:pt x="298" y="1870"/>
                  </a:cubicBezTo>
                  <a:cubicBezTo>
                    <a:pt x="274" y="2203"/>
                    <a:pt x="250" y="2560"/>
                    <a:pt x="227" y="2906"/>
                  </a:cubicBezTo>
                  <a:lnTo>
                    <a:pt x="96" y="5144"/>
                  </a:lnTo>
                  <a:lnTo>
                    <a:pt x="96" y="5334"/>
                  </a:lnTo>
                  <a:cubicBezTo>
                    <a:pt x="96" y="5454"/>
                    <a:pt x="96" y="5585"/>
                    <a:pt x="60" y="5692"/>
                  </a:cubicBezTo>
                  <a:cubicBezTo>
                    <a:pt x="0" y="5966"/>
                    <a:pt x="107" y="6204"/>
                    <a:pt x="346" y="6299"/>
                  </a:cubicBezTo>
                  <a:cubicBezTo>
                    <a:pt x="419" y="6332"/>
                    <a:pt x="496" y="6348"/>
                    <a:pt x="573" y="6348"/>
                  </a:cubicBezTo>
                  <a:cubicBezTo>
                    <a:pt x="748" y="6348"/>
                    <a:pt x="921" y="6265"/>
                    <a:pt x="1036" y="6108"/>
                  </a:cubicBezTo>
                  <a:cubicBezTo>
                    <a:pt x="1155" y="5942"/>
                    <a:pt x="1155" y="5727"/>
                    <a:pt x="1155" y="5525"/>
                  </a:cubicBezTo>
                  <a:lnTo>
                    <a:pt x="1155" y="5394"/>
                  </a:lnTo>
                  <a:lnTo>
                    <a:pt x="1239" y="4096"/>
                  </a:lnTo>
                  <a:lnTo>
                    <a:pt x="1370" y="4013"/>
                  </a:lnTo>
                  <a:cubicBezTo>
                    <a:pt x="1417" y="4037"/>
                    <a:pt x="1453" y="4072"/>
                    <a:pt x="1489" y="4096"/>
                  </a:cubicBezTo>
                  <a:cubicBezTo>
                    <a:pt x="1608" y="4215"/>
                    <a:pt x="1715" y="4382"/>
                    <a:pt x="1774" y="4596"/>
                  </a:cubicBezTo>
                  <a:cubicBezTo>
                    <a:pt x="1846" y="4811"/>
                    <a:pt x="1893" y="5037"/>
                    <a:pt x="1941" y="5263"/>
                  </a:cubicBezTo>
                  <a:cubicBezTo>
                    <a:pt x="1977" y="5501"/>
                    <a:pt x="2048" y="5751"/>
                    <a:pt x="2132" y="5989"/>
                  </a:cubicBezTo>
                  <a:cubicBezTo>
                    <a:pt x="2310" y="6489"/>
                    <a:pt x="2691" y="7001"/>
                    <a:pt x="3275" y="7001"/>
                  </a:cubicBezTo>
                  <a:cubicBezTo>
                    <a:pt x="3358" y="7001"/>
                    <a:pt x="3429" y="6989"/>
                    <a:pt x="3513" y="6966"/>
                  </a:cubicBezTo>
                  <a:cubicBezTo>
                    <a:pt x="3846" y="6894"/>
                    <a:pt x="4132" y="6692"/>
                    <a:pt x="4263" y="6406"/>
                  </a:cubicBezTo>
                  <a:cubicBezTo>
                    <a:pt x="4370" y="6180"/>
                    <a:pt x="4549" y="5858"/>
                    <a:pt x="4382" y="5573"/>
                  </a:cubicBezTo>
                  <a:cubicBezTo>
                    <a:pt x="4341" y="5492"/>
                    <a:pt x="4258" y="5436"/>
                    <a:pt x="4168" y="5436"/>
                  </a:cubicBezTo>
                  <a:cubicBezTo>
                    <a:pt x="4152" y="5436"/>
                    <a:pt x="4136" y="5438"/>
                    <a:pt x="4120" y="5442"/>
                  </a:cubicBezTo>
                  <a:cubicBezTo>
                    <a:pt x="3917" y="5454"/>
                    <a:pt x="3822" y="5537"/>
                    <a:pt x="3739" y="5644"/>
                  </a:cubicBezTo>
                  <a:cubicBezTo>
                    <a:pt x="3667" y="5715"/>
                    <a:pt x="3572" y="5775"/>
                    <a:pt x="3489" y="5835"/>
                  </a:cubicBezTo>
                  <a:lnTo>
                    <a:pt x="3453" y="5870"/>
                  </a:lnTo>
                  <a:cubicBezTo>
                    <a:pt x="3370" y="5930"/>
                    <a:pt x="3322" y="5930"/>
                    <a:pt x="3310" y="5930"/>
                  </a:cubicBezTo>
                  <a:cubicBezTo>
                    <a:pt x="3275" y="5930"/>
                    <a:pt x="3263" y="5894"/>
                    <a:pt x="3227" y="5858"/>
                  </a:cubicBezTo>
                  <a:cubicBezTo>
                    <a:pt x="3132" y="5692"/>
                    <a:pt x="3084" y="5477"/>
                    <a:pt x="3036" y="5287"/>
                  </a:cubicBezTo>
                  <a:lnTo>
                    <a:pt x="3025" y="5215"/>
                  </a:lnTo>
                  <a:cubicBezTo>
                    <a:pt x="3013" y="5144"/>
                    <a:pt x="2989" y="5049"/>
                    <a:pt x="2977" y="4977"/>
                  </a:cubicBezTo>
                  <a:cubicBezTo>
                    <a:pt x="2929" y="4799"/>
                    <a:pt x="2905" y="4608"/>
                    <a:pt x="2846" y="4430"/>
                  </a:cubicBezTo>
                  <a:cubicBezTo>
                    <a:pt x="2715" y="3965"/>
                    <a:pt x="2501" y="3596"/>
                    <a:pt x="2203" y="3310"/>
                  </a:cubicBezTo>
                  <a:cubicBezTo>
                    <a:pt x="2894" y="2584"/>
                    <a:pt x="3155" y="1775"/>
                    <a:pt x="2929" y="1060"/>
                  </a:cubicBezTo>
                  <a:cubicBezTo>
                    <a:pt x="2776" y="542"/>
                    <a:pt x="2308" y="0"/>
                    <a:pt x="1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2"/>
            <p:cNvSpPr/>
            <p:nvPr/>
          </p:nvSpPr>
          <p:spPr>
            <a:xfrm rot="628368">
              <a:off x="5990963" y="1664992"/>
              <a:ext cx="302483" cy="413688"/>
            </a:xfrm>
            <a:custGeom>
              <a:rect b="b" l="l" r="r" t="t"/>
              <a:pathLst>
                <a:path extrusionOk="0" h="4643" w="3395">
                  <a:moveTo>
                    <a:pt x="1942" y="1118"/>
                  </a:moveTo>
                  <a:cubicBezTo>
                    <a:pt x="2037" y="1130"/>
                    <a:pt x="2108" y="1213"/>
                    <a:pt x="2168" y="1344"/>
                  </a:cubicBezTo>
                  <a:cubicBezTo>
                    <a:pt x="2299" y="1666"/>
                    <a:pt x="2346" y="2082"/>
                    <a:pt x="2287" y="2463"/>
                  </a:cubicBezTo>
                  <a:cubicBezTo>
                    <a:pt x="2239" y="2773"/>
                    <a:pt x="2085" y="3333"/>
                    <a:pt x="1525" y="3559"/>
                  </a:cubicBezTo>
                  <a:cubicBezTo>
                    <a:pt x="1482" y="3576"/>
                    <a:pt x="1447" y="3582"/>
                    <a:pt x="1418" y="3582"/>
                  </a:cubicBezTo>
                  <a:cubicBezTo>
                    <a:pt x="1366" y="3582"/>
                    <a:pt x="1334" y="3562"/>
                    <a:pt x="1311" y="3547"/>
                  </a:cubicBezTo>
                  <a:cubicBezTo>
                    <a:pt x="1132" y="3440"/>
                    <a:pt x="1049" y="3011"/>
                    <a:pt x="1049" y="2761"/>
                  </a:cubicBezTo>
                  <a:cubicBezTo>
                    <a:pt x="1073" y="2309"/>
                    <a:pt x="1215" y="1820"/>
                    <a:pt x="1454" y="1475"/>
                  </a:cubicBezTo>
                  <a:cubicBezTo>
                    <a:pt x="1584" y="1273"/>
                    <a:pt x="1787" y="1118"/>
                    <a:pt x="1930" y="1118"/>
                  </a:cubicBezTo>
                  <a:close/>
                  <a:moveTo>
                    <a:pt x="1986" y="1"/>
                  </a:moveTo>
                  <a:cubicBezTo>
                    <a:pt x="1798" y="1"/>
                    <a:pt x="1608" y="43"/>
                    <a:pt x="1430" y="130"/>
                  </a:cubicBezTo>
                  <a:cubicBezTo>
                    <a:pt x="1251" y="225"/>
                    <a:pt x="1096" y="356"/>
                    <a:pt x="930" y="546"/>
                  </a:cubicBezTo>
                  <a:cubicBezTo>
                    <a:pt x="680" y="785"/>
                    <a:pt x="501" y="1130"/>
                    <a:pt x="358" y="1428"/>
                  </a:cubicBezTo>
                  <a:cubicBezTo>
                    <a:pt x="132" y="1904"/>
                    <a:pt x="25" y="2368"/>
                    <a:pt x="13" y="2785"/>
                  </a:cubicBezTo>
                  <a:cubicBezTo>
                    <a:pt x="1" y="3404"/>
                    <a:pt x="251" y="4035"/>
                    <a:pt x="656" y="4368"/>
                  </a:cubicBezTo>
                  <a:cubicBezTo>
                    <a:pt x="870" y="4559"/>
                    <a:pt x="1144" y="4642"/>
                    <a:pt x="1406" y="4642"/>
                  </a:cubicBezTo>
                  <a:cubicBezTo>
                    <a:pt x="1501" y="4642"/>
                    <a:pt x="1573" y="4630"/>
                    <a:pt x="1668" y="4618"/>
                  </a:cubicBezTo>
                  <a:cubicBezTo>
                    <a:pt x="2537" y="4440"/>
                    <a:pt x="3120" y="3571"/>
                    <a:pt x="3287" y="2832"/>
                  </a:cubicBezTo>
                  <a:cubicBezTo>
                    <a:pt x="3370" y="2404"/>
                    <a:pt x="3394" y="1951"/>
                    <a:pt x="3311" y="1428"/>
                  </a:cubicBezTo>
                  <a:cubicBezTo>
                    <a:pt x="3239" y="987"/>
                    <a:pt x="3097" y="642"/>
                    <a:pt x="2858" y="380"/>
                  </a:cubicBezTo>
                  <a:cubicBezTo>
                    <a:pt x="2631" y="130"/>
                    <a:pt x="2313"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2"/>
            <p:cNvSpPr/>
            <p:nvPr/>
          </p:nvSpPr>
          <p:spPr>
            <a:xfrm rot="628368">
              <a:off x="6295738" y="1693364"/>
              <a:ext cx="204833" cy="552237"/>
            </a:xfrm>
            <a:custGeom>
              <a:rect b="b" l="l" r="r" t="t"/>
              <a:pathLst>
                <a:path extrusionOk="0" h="6198" w="2299">
                  <a:moveTo>
                    <a:pt x="1025" y="0"/>
                  </a:moveTo>
                  <a:cubicBezTo>
                    <a:pt x="930" y="0"/>
                    <a:pt x="846" y="48"/>
                    <a:pt x="787" y="137"/>
                  </a:cubicBezTo>
                  <a:cubicBezTo>
                    <a:pt x="560" y="483"/>
                    <a:pt x="489" y="840"/>
                    <a:pt x="429" y="1197"/>
                  </a:cubicBezTo>
                  <a:cubicBezTo>
                    <a:pt x="370" y="1519"/>
                    <a:pt x="310" y="1864"/>
                    <a:pt x="263" y="2185"/>
                  </a:cubicBezTo>
                  <a:lnTo>
                    <a:pt x="251" y="2281"/>
                  </a:lnTo>
                  <a:cubicBezTo>
                    <a:pt x="215" y="2447"/>
                    <a:pt x="203" y="2590"/>
                    <a:pt x="179" y="2757"/>
                  </a:cubicBezTo>
                  <a:cubicBezTo>
                    <a:pt x="96" y="3257"/>
                    <a:pt x="13" y="3793"/>
                    <a:pt x="1" y="4317"/>
                  </a:cubicBezTo>
                  <a:cubicBezTo>
                    <a:pt x="13" y="4709"/>
                    <a:pt x="60" y="5674"/>
                    <a:pt x="775" y="6079"/>
                  </a:cubicBezTo>
                  <a:cubicBezTo>
                    <a:pt x="918" y="6162"/>
                    <a:pt x="1084" y="6198"/>
                    <a:pt x="1251" y="6198"/>
                  </a:cubicBezTo>
                  <a:cubicBezTo>
                    <a:pt x="1453" y="6198"/>
                    <a:pt x="1668" y="6138"/>
                    <a:pt x="1822" y="5995"/>
                  </a:cubicBezTo>
                  <a:cubicBezTo>
                    <a:pt x="2049" y="5805"/>
                    <a:pt x="2227" y="5495"/>
                    <a:pt x="2287" y="5198"/>
                  </a:cubicBezTo>
                  <a:cubicBezTo>
                    <a:pt x="2299" y="5090"/>
                    <a:pt x="2275" y="5007"/>
                    <a:pt x="2180" y="4948"/>
                  </a:cubicBezTo>
                  <a:cubicBezTo>
                    <a:pt x="2139" y="4914"/>
                    <a:pt x="2088" y="4899"/>
                    <a:pt x="2036" y="4899"/>
                  </a:cubicBezTo>
                  <a:cubicBezTo>
                    <a:pt x="1995" y="4899"/>
                    <a:pt x="1954" y="4908"/>
                    <a:pt x="1918" y="4924"/>
                  </a:cubicBezTo>
                  <a:cubicBezTo>
                    <a:pt x="1858" y="4959"/>
                    <a:pt x="1799" y="4983"/>
                    <a:pt x="1739" y="5031"/>
                  </a:cubicBezTo>
                  <a:cubicBezTo>
                    <a:pt x="1620" y="5102"/>
                    <a:pt x="1501" y="5162"/>
                    <a:pt x="1370" y="5198"/>
                  </a:cubicBezTo>
                  <a:cubicBezTo>
                    <a:pt x="1357" y="5200"/>
                    <a:pt x="1344" y="5202"/>
                    <a:pt x="1331" y="5202"/>
                  </a:cubicBezTo>
                  <a:cubicBezTo>
                    <a:pt x="1287" y="5202"/>
                    <a:pt x="1242" y="5177"/>
                    <a:pt x="1168" y="5067"/>
                  </a:cubicBezTo>
                  <a:cubicBezTo>
                    <a:pt x="977" y="4721"/>
                    <a:pt x="1037" y="4257"/>
                    <a:pt x="1096" y="3840"/>
                  </a:cubicBezTo>
                  <a:lnTo>
                    <a:pt x="1096" y="3793"/>
                  </a:lnTo>
                  <a:cubicBezTo>
                    <a:pt x="1168" y="3281"/>
                    <a:pt x="1227" y="2721"/>
                    <a:pt x="1322" y="2042"/>
                  </a:cubicBezTo>
                  <a:cubicBezTo>
                    <a:pt x="1334" y="1971"/>
                    <a:pt x="1334" y="1888"/>
                    <a:pt x="1346" y="1816"/>
                  </a:cubicBezTo>
                  <a:cubicBezTo>
                    <a:pt x="1430" y="1280"/>
                    <a:pt x="1489" y="733"/>
                    <a:pt x="1322" y="209"/>
                  </a:cubicBezTo>
                  <a:cubicBezTo>
                    <a:pt x="1287" y="90"/>
                    <a:pt x="1191" y="18"/>
                    <a:pt x="1084" y="6"/>
                  </a:cubicBezTo>
                  <a:cubicBezTo>
                    <a:pt x="1064" y="2"/>
                    <a:pt x="1044" y="0"/>
                    <a:pt x="1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2"/>
            <p:cNvSpPr/>
            <p:nvPr/>
          </p:nvSpPr>
          <p:spPr>
            <a:xfrm rot="628368">
              <a:off x="6498566" y="1762982"/>
              <a:ext cx="257846" cy="418321"/>
            </a:xfrm>
            <a:custGeom>
              <a:rect b="b" l="l" r="r" t="t"/>
              <a:pathLst>
                <a:path extrusionOk="0" h="4695" w="2894">
                  <a:moveTo>
                    <a:pt x="873" y="1"/>
                  </a:moveTo>
                  <a:cubicBezTo>
                    <a:pt x="798" y="1"/>
                    <a:pt x="719" y="37"/>
                    <a:pt x="667" y="110"/>
                  </a:cubicBezTo>
                  <a:cubicBezTo>
                    <a:pt x="465" y="384"/>
                    <a:pt x="393" y="717"/>
                    <a:pt x="345" y="1027"/>
                  </a:cubicBezTo>
                  <a:lnTo>
                    <a:pt x="345" y="1039"/>
                  </a:lnTo>
                  <a:cubicBezTo>
                    <a:pt x="286" y="1360"/>
                    <a:pt x="238" y="1682"/>
                    <a:pt x="191" y="1979"/>
                  </a:cubicBezTo>
                  <a:lnTo>
                    <a:pt x="179" y="2039"/>
                  </a:lnTo>
                  <a:cubicBezTo>
                    <a:pt x="95" y="2622"/>
                    <a:pt x="0" y="3289"/>
                    <a:pt x="226" y="3873"/>
                  </a:cubicBezTo>
                  <a:cubicBezTo>
                    <a:pt x="405" y="4289"/>
                    <a:pt x="822" y="4694"/>
                    <a:pt x="1334" y="4694"/>
                  </a:cubicBezTo>
                  <a:cubicBezTo>
                    <a:pt x="1453" y="4694"/>
                    <a:pt x="1572" y="4670"/>
                    <a:pt x="1691" y="4635"/>
                  </a:cubicBezTo>
                  <a:cubicBezTo>
                    <a:pt x="1953" y="4527"/>
                    <a:pt x="2191" y="4349"/>
                    <a:pt x="2429" y="4063"/>
                  </a:cubicBezTo>
                  <a:cubicBezTo>
                    <a:pt x="2548" y="3932"/>
                    <a:pt x="2893" y="3503"/>
                    <a:pt x="2703" y="3087"/>
                  </a:cubicBezTo>
                  <a:cubicBezTo>
                    <a:pt x="2623" y="2936"/>
                    <a:pt x="2474" y="2879"/>
                    <a:pt x="2330" y="2879"/>
                  </a:cubicBezTo>
                  <a:cubicBezTo>
                    <a:pt x="2303" y="2879"/>
                    <a:pt x="2277" y="2881"/>
                    <a:pt x="2250" y="2884"/>
                  </a:cubicBezTo>
                  <a:cubicBezTo>
                    <a:pt x="2048" y="2932"/>
                    <a:pt x="1893" y="3111"/>
                    <a:pt x="1774" y="3265"/>
                  </a:cubicBezTo>
                  <a:cubicBezTo>
                    <a:pt x="1739" y="3289"/>
                    <a:pt x="1715" y="3337"/>
                    <a:pt x="1679" y="3361"/>
                  </a:cubicBezTo>
                  <a:lnTo>
                    <a:pt x="1643" y="3408"/>
                  </a:lnTo>
                  <a:cubicBezTo>
                    <a:pt x="1548" y="3515"/>
                    <a:pt x="1453" y="3634"/>
                    <a:pt x="1322" y="3682"/>
                  </a:cubicBezTo>
                  <a:cubicBezTo>
                    <a:pt x="1314" y="3686"/>
                    <a:pt x="1307" y="3687"/>
                    <a:pt x="1301" y="3687"/>
                  </a:cubicBezTo>
                  <a:cubicBezTo>
                    <a:pt x="1289" y="3687"/>
                    <a:pt x="1278" y="3682"/>
                    <a:pt x="1262" y="3682"/>
                  </a:cubicBezTo>
                  <a:cubicBezTo>
                    <a:pt x="1167" y="3599"/>
                    <a:pt x="1107" y="3289"/>
                    <a:pt x="1107" y="3099"/>
                  </a:cubicBezTo>
                  <a:cubicBezTo>
                    <a:pt x="1084" y="2789"/>
                    <a:pt x="1131" y="2456"/>
                    <a:pt x="1167" y="2146"/>
                  </a:cubicBezTo>
                  <a:lnTo>
                    <a:pt x="1203" y="1658"/>
                  </a:lnTo>
                  <a:lnTo>
                    <a:pt x="1227" y="1503"/>
                  </a:lnTo>
                  <a:cubicBezTo>
                    <a:pt x="1250" y="1063"/>
                    <a:pt x="1298" y="563"/>
                    <a:pt x="1084" y="134"/>
                  </a:cubicBezTo>
                  <a:cubicBezTo>
                    <a:pt x="1060" y="63"/>
                    <a:pt x="988" y="15"/>
                    <a:pt x="905" y="3"/>
                  </a:cubicBezTo>
                  <a:cubicBezTo>
                    <a:pt x="895" y="2"/>
                    <a:pt x="884" y="1"/>
                    <a:pt x="8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2"/>
            <p:cNvSpPr/>
            <p:nvPr/>
          </p:nvSpPr>
          <p:spPr>
            <a:xfrm rot="628368">
              <a:off x="6052002" y="2252659"/>
              <a:ext cx="294999" cy="444783"/>
            </a:xfrm>
            <a:custGeom>
              <a:rect b="b" l="l" r="r" t="t"/>
              <a:pathLst>
                <a:path extrusionOk="0" h="4992" w="3311">
                  <a:moveTo>
                    <a:pt x="957" y="0"/>
                  </a:moveTo>
                  <a:cubicBezTo>
                    <a:pt x="882" y="0"/>
                    <a:pt x="801" y="36"/>
                    <a:pt x="739" y="98"/>
                  </a:cubicBezTo>
                  <a:cubicBezTo>
                    <a:pt x="501" y="360"/>
                    <a:pt x="382" y="777"/>
                    <a:pt x="311" y="1062"/>
                  </a:cubicBezTo>
                  <a:cubicBezTo>
                    <a:pt x="215" y="1431"/>
                    <a:pt x="180" y="1824"/>
                    <a:pt x="132" y="2146"/>
                  </a:cubicBezTo>
                  <a:cubicBezTo>
                    <a:pt x="37" y="2836"/>
                    <a:pt x="1" y="3634"/>
                    <a:pt x="334" y="4313"/>
                  </a:cubicBezTo>
                  <a:cubicBezTo>
                    <a:pt x="513" y="4670"/>
                    <a:pt x="870" y="4932"/>
                    <a:pt x="1263" y="4979"/>
                  </a:cubicBezTo>
                  <a:cubicBezTo>
                    <a:pt x="1299" y="4979"/>
                    <a:pt x="1346" y="4991"/>
                    <a:pt x="1394" y="4991"/>
                  </a:cubicBezTo>
                  <a:cubicBezTo>
                    <a:pt x="1692" y="4991"/>
                    <a:pt x="1954" y="4860"/>
                    <a:pt x="2168" y="4622"/>
                  </a:cubicBezTo>
                  <a:cubicBezTo>
                    <a:pt x="2394" y="4372"/>
                    <a:pt x="2525" y="4086"/>
                    <a:pt x="2656" y="3777"/>
                  </a:cubicBezTo>
                  <a:cubicBezTo>
                    <a:pt x="2823" y="3420"/>
                    <a:pt x="2942" y="3086"/>
                    <a:pt x="3037" y="2765"/>
                  </a:cubicBezTo>
                  <a:cubicBezTo>
                    <a:pt x="3132" y="2420"/>
                    <a:pt x="3216" y="2050"/>
                    <a:pt x="3251" y="1634"/>
                  </a:cubicBezTo>
                  <a:cubicBezTo>
                    <a:pt x="3287" y="1431"/>
                    <a:pt x="3299" y="1229"/>
                    <a:pt x="3299" y="1038"/>
                  </a:cubicBezTo>
                  <a:lnTo>
                    <a:pt x="3299" y="1003"/>
                  </a:lnTo>
                  <a:cubicBezTo>
                    <a:pt x="3311" y="800"/>
                    <a:pt x="3311" y="562"/>
                    <a:pt x="3192" y="348"/>
                  </a:cubicBezTo>
                  <a:cubicBezTo>
                    <a:pt x="3108" y="205"/>
                    <a:pt x="2954" y="110"/>
                    <a:pt x="2775" y="110"/>
                  </a:cubicBezTo>
                  <a:lnTo>
                    <a:pt x="2763" y="110"/>
                  </a:lnTo>
                  <a:cubicBezTo>
                    <a:pt x="2597" y="110"/>
                    <a:pt x="2454" y="205"/>
                    <a:pt x="2358" y="348"/>
                  </a:cubicBezTo>
                  <a:cubicBezTo>
                    <a:pt x="2251" y="526"/>
                    <a:pt x="2251" y="717"/>
                    <a:pt x="2251" y="884"/>
                  </a:cubicBezTo>
                  <a:lnTo>
                    <a:pt x="2251" y="979"/>
                  </a:lnTo>
                  <a:cubicBezTo>
                    <a:pt x="2239" y="1169"/>
                    <a:pt x="2239" y="1348"/>
                    <a:pt x="2216" y="1515"/>
                  </a:cubicBezTo>
                  <a:cubicBezTo>
                    <a:pt x="2168" y="1812"/>
                    <a:pt x="2108" y="2134"/>
                    <a:pt x="2013" y="2467"/>
                  </a:cubicBezTo>
                  <a:cubicBezTo>
                    <a:pt x="1918" y="2801"/>
                    <a:pt x="1799" y="3134"/>
                    <a:pt x="1644" y="3432"/>
                  </a:cubicBezTo>
                  <a:cubicBezTo>
                    <a:pt x="1632" y="3455"/>
                    <a:pt x="1620" y="3491"/>
                    <a:pt x="1596" y="3539"/>
                  </a:cubicBezTo>
                  <a:cubicBezTo>
                    <a:pt x="1561" y="3658"/>
                    <a:pt x="1454" y="3908"/>
                    <a:pt x="1370" y="3932"/>
                  </a:cubicBezTo>
                  <a:cubicBezTo>
                    <a:pt x="1323" y="3920"/>
                    <a:pt x="1251" y="3848"/>
                    <a:pt x="1156" y="3503"/>
                  </a:cubicBezTo>
                  <a:cubicBezTo>
                    <a:pt x="1084" y="3158"/>
                    <a:pt x="1096" y="2789"/>
                    <a:pt x="1132" y="2443"/>
                  </a:cubicBezTo>
                  <a:cubicBezTo>
                    <a:pt x="1144" y="2253"/>
                    <a:pt x="1168" y="2050"/>
                    <a:pt x="1203" y="1848"/>
                  </a:cubicBezTo>
                  <a:cubicBezTo>
                    <a:pt x="1215" y="1693"/>
                    <a:pt x="1251" y="1527"/>
                    <a:pt x="1263" y="1372"/>
                  </a:cubicBezTo>
                  <a:lnTo>
                    <a:pt x="1263" y="1336"/>
                  </a:lnTo>
                  <a:cubicBezTo>
                    <a:pt x="1287" y="991"/>
                    <a:pt x="1334" y="538"/>
                    <a:pt x="1215" y="205"/>
                  </a:cubicBezTo>
                  <a:cubicBezTo>
                    <a:pt x="1192" y="98"/>
                    <a:pt x="1096" y="15"/>
                    <a:pt x="989" y="3"/>
                  </a:cubicBezTo>
                  <a:cubicBezTo>
                    <a:pt x="979" y="1"/>
                    <a:pt x="968" y="0"/>
                    <a:pt x="9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2"/>
            <p:cNvSpPr/>
            <p:nvPr/>
          </p:nvSpPr>
          <p:spPr>
            <a:xfrm rot="628368">
              <a:off x="6338725" y="2290096"/>
              <a:ext cx="275933" cy="569700"/>
            </a:xfrm>
            <a:custGeom>
              <a:rect b="b" l="l" r="r" t="t"/>
              <a:pathLst>
                <a:path extrusionOk="0" h="6394" w="3097">
                  <a:moveTo>
                    <a:pt x="1346" y="845"/>
                  </a:moveTo>
                  <a:cubicBezTo>
                    <a:pt x="1489" y="869"/>
                    <a:pt x="1643" y="976"/>
                    <a:pt x="1763" y="1119"/>
                  </a:cubicBezTo>
                  <a:cubicBezTo>
                    <a:pt x="1953" y="1381"/>
                    <a:pt x="2024" y="1703"/>
                    <a:pt x="2024" y="2167"/>
                  </a:cubicBezTo>
                  <a:cubicBezTo>
                    <a:pt x="2024" y="2584"/>
                    <a:pt x="2001" y="2941"/>
                    <a:pt x="1751" y="3167"/>
                  </a:cubicBezTo>
                  <a:cubicBezTo>
                    <a:pt x="1632" y="3262"/>
                    <a:pt x="1477" y="3346"/>
                    <a:pt x="1310" y="3405"/>
                  </a:cubicBezTo>
                  <a:cubicBezTo>
                    <a:pt x="1286" y="3417"/>
                    <a:pt x="1274" y="3417"/>
                    <a:pt x="1251" y="3417"/>
                  </a:cubicBezTo>
                  <a:cubicBezTo>
                    <a:pt x="1251" y="3322"/>
                    <a:pt x="1274" y="3250"/>
                    <a:pt x="1274" y="3167"/>
                  </a:cubicBezTo>
                  <a:cubicBezTo>
                    <a:pt x="1298" y="2715"/>
                    <a:pt x="1334" y="2214"/>
                    <a:pt x="1358" y="1714"/>
                  </a:cubicBezTo>
                  <a:cubicBezTo>
                    <a:pt x="1346" y="1500"/>
                    <a:pt x="1358" y="1238"/>
                    <a:pt x="1346" y="988"/>
                  </a:cubicBezTo>
                  <a:lnTo>
                    <a:pt x="1346" y="845"/>
                  </a:lnTo>
                  <a:close/>
                  <a:moveTo>
                    <a:pt x="1420" y="0"/>
                  </a:moveTo>
                  <a:cubicBezTo>
                    <a:pt x="1283" y="0"/>
                    <a:pt x="1152" y="28"/>
                    <a:pt x="1036" y="83"/>
                  </a:cubicBezTo>
                  <a:cubicBezTo>
                    <a:pt x="977" y="107"/>
                    <a:pt x="929" y="143"/>
                    <a:pt x="870" y="190"/>
                  </a:cubicBezTo>
                  <a:cubicBezTo>
                    <a:pt x="834" y="190"/>
                    <a:pt x="810" y="202"/>
                    <a:pt x="774" y="226"/>
                  </a:cubicBezTo>
                  <a:cubicBezTo>
                    <a:pt x="620" y="345"/>
                    <a:pt x="500" y="560"/>
                    <a:pt x="453" y="857"/>
                  </a:cubicBezTo>
                  <a:cubicBezTo>
                    <a:pt x="417" y="1036"/>
                    <a:pt x="405" y="1226"/>
                    <a:pt x="381" y="1405"/>
                  </a:cubicBezTo>
                  <a:lnTo>
                    <a:pt x="358" y="1583"/>
                  </a:lnTo>
                  <a:cubicBezTo>
                    <a:pt x="322" y="1929"/>
                    <a:pt x="286" y="2286"/>
                    <a:pt x="274" y="2643"/>
                  </a:cubicBezTo>
                  <a:cubicBezTo>
                    <a:pt x="262" y="2786"/>
                    <a:pt x="262" y="2941"/>
                    <a:pt x="239" y="3072"/>
                  </a:cubicBezTo>
                  <a:cubicBezTo>
                    <a:pt x="227" y="3346"/>
                    <a:pt x="203" y="3596"/>
                    <a:pt x="179" y="3858"/>
                  </a:cubicBezTo>
                  <a:cubicBezTo>
                    <a:pt x="167" y="4084"/>
                    <a:pt x="155" y="4298"/>
                    <a:pt x="143" y="4512"/>
                  </a:cubicBezTo>
                  <a:cubicBezTo>
                    <a:pt x="119" y="4751"/>
                    <a:pt x="96" y="4989"/>
                    <a:pt x="84" y="5227"/>
                  </a:cubicBezTo>
                  <a:cubicBezTo>
                    <a:pt x="84" y="5286"/>
                    <a:pt x="60" y="5346"/>
                    <a:pt x="60" y="5405"/>
                  </a:cubicBezTo>
                  <a:cubicBezTo>
                    <a:pt x="36" y="5620"/>
                    <a:pt x="0" y="5858"/>
                    <a:pt x="84" y="6060"/>
                  </a:cubicBezTo>
                  <a:cubicBezTo>
                    <a:pt x="155" y="6239"/>
                    <a:pt x="322" y="6382"/>
                    <a:pt x="512" y="6394"/>
                  </a:cubicBezTo>
                  <a:lnTo>
                    <a:pt x="560" y="6394"/>
                  </a:lnTo>
                  <a:cubicBezTo>
                    <a:pt x="715" y="6394"/>
                    <a:pt x="870" y="6298"/>
                    <a:pt x="941" y="6167"/>
                  </a:cubicBezTo>
                  <a:cubicBezTo>
                    <a:pt x="1060" y="5965"/>
                    <a:pt x="1072" y="5727"/>
                    <a:pt x="1096" y="5513"/>
                  </a:cubicBezTo>
                  <a:cubicBezTo>
                    <a:pt x="1096" y="5465"/>
                    <a:pt x="1096" y="5405"/>
                    <a:pt x="1108" y="5370"/>
                  </a:cubicBezTo>
                  <a:cubicBezTo>
                    <a:pt x="1120" y="5132"/>
                    <a:pt x="1155" y="4893"/>
                    <a:pt x="1167" y="4631"/>
                  </a:cubicBezTo>
                  <a:lnTo>
                    <a:pt x="1179" y="4370"/>
                  </a:lnTo>
                  <a:cubicBezTo>
                    <a:pt x="1513" y="4358"/>
                    <a:pt x="1834" y="4191"/>
                    <a:pt x="1989" y="4131"/>
                  </a:cubicBezTo>
                  <a:cubicBezTo>
                    <a:pt x="2477" y="3893"/>
                    <a:pt x="2822" y="3441"/>
                    <a:pt x="2917" y="2929"/>
                  </a:cubicBezTo>
                  <a:cubicBezTo>
                    <a:pt x="3096" y="1953"/>
                    <a:pt x="2894" y="679"/>
                    <a:pt x="1989" y="155"/>
                  </a:cubicBezTo>
                  <a:cubicBezTo>
                    <a:pt x="1803" y="52"/>
                    <a:pt x="1606" y="0"/>
                    <a:pt x="1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2"/>
            <p:cNvSpPr/>
            <p:nvPr/>
          </p:nvSpPr>
          <p:spPr>
            <a:xfrm rot="628368">
              <a:off x="5588903" y="3320942"/>
              <a:ext cx="266399" cy="456455"/>
            </a:xfrm>
            <a:custGeom>
              <a:rect b="b" l="l" r="r" t="t"/>
              <a:pathLst>
                <a:path extrusionOk="0" h="5123" w="2990">
                  <a:moveTo>
                    <a:pt x="2454" y="0"/>
                  </a:moveTo>
                  <a:cubicBezTo>
                    <a:pt x="2284" y="0"/>
                    <a:pt x="2138" y="111"/>
                    <a:pt x="2049" y="229"/>
                  </a:cubicBezTo>
                  <a:cubicBezTo>
                    <a:pt x="1977" y="372"/>
                    <a:pt x="1965" y="503"/>
                    <a:pt x="1942" y="634"/>
                  </a:cubicBezTo>
                  <a:lnTo>
                    <a:pt x="1942" y="729"/>
                  </a:lnTo>
                  <a:cubicBezTo>
                    <a:pt x="1930" y="872"/>
                    <a:pt x="1906" y="1015"/>
                    <a:pt x="1882" y="1158"/>
                  </a:cubicBezTo>
                  <a:cubicBezTo>
                    <a:pt x="1870" y="1218"/>
                    <a:pt x="1870" y="1277"/>
                    <a:pt x="1858" y="1337"/>
                  </a:cubicBezTo>
                  <a:lnTo>
                    <a:pt x="1846" y="1444"/>
                  </a:lnTo>
                  <a:cubicBezTo>
                    <a:pt x="1811" y="1610"/>
                    <a:pt x="1799" y="1765"/>
                    <a:pt x="1739" y="1908"/>
                  </a:cubicBezTo>
                  <a:cubicBezTo>
                    <a:pt x="1647" y="2114"/>
                    <a:pt x="1466" y="2239"/>
                    <a:pt x="1288" y="2239"/>
                  </a:cubicBezTo>
                  <a:cubicBezTo>
                    <a:pt x="1259" y="2239"/>
                    <a:pt x="1231" y="2236"/>
                    <a:pt x="1203" y="2230"/>
                  </a:cubicBezTo>
                  <a:cubicBezTo>
                    <a:pt x="977" y="2182"/>
                    <a:pt x="846" y="1980"/>
                    <a:pt x="811" y="1622"/>
                  </a:cubicBezTo>
                  <a:cubicBezTo>
                    <a:pt x="799" y="1408"/>
                    <a:pt x="811" y="1218"/>
                    <a:pt x="834" y="1027"/>
                  </a:cubicBezTo>
                  <a:cubicBezTo>
                    <a:pt x="834" y="979"/>
                    <a:pt x="846" y="932"/>
                    <a:pt x="846" y="896"/>
                  </a:cubicBezTo>
                  <a:cubicBezTo>
                    <a:pt x="870" y="670"/>
                    <a:pt x="906" y="396"/>
                    <a:pt x="727" y="206"/>
                  </a:cubicBezTo>
                  <a:cubicBezTo>
                    <a:pt x="680" y="151"/>
                    <a:pt x="603" y="122"/>
                    <a:pt x="521" y="122"/>
                  </a:cubicBezTo>
                  <a:cubicBezTo>
                    <a:pt x="478" y="122"/>
                    <a:pt x="435" y="130"/>
                    <a:pt x="394" y="146"/>
                  </a:cubicBezTo>
                  <a:cubicBezTo>
                    <a:pt x="132" y="265"/>
                    <a:pt x="84" y="598"/>
                    <a:pt x="60" y="813"/>
                  </a:cubicBezTo>
                  <a:cubicBezTo>
                    <a:pt x="25" y="1027"/>
                    <a:pt x="1" y="1253"/>
                    <a:pt x="1" y="1456"/>
                  </a:cubicBezTo>
                  <a:cubicBezTo>
                    <a:pt x="1" y="1932"/>
                    <a:pt x="96" y="2301"/>
                    <a:pt x="322" y="2587"/>
                  </a:cubicBezTo>
                  <a:cubicBezTo>
                    <a:pt x="453" y="2753"/>
                    <a:pt x="620" y="2884"/>
                    <a:pt x="811" y="2956"/>
                  </a:cubicBezTo>
                  <a:cubicBezTo>
                    <a:pt x="811" y="3003"/>
                    <a:pt x="811" y="3051"/>
                    <a:pt x="799" y="3099"/>
                  </a:cubicBezTo>
                  <a:cubicBezTo>
                    <a:pt x="811" y="3134"/>
                    <a:pt x="811" y="3170"/>
                    <a:pt x="799" y="3194"/>
                  </a:cubicBezTo>
                  <a:cubicBezTo>
                    <a:pt x="787" y="3361"/>
                    <a:pt x="775" y="3515"/>
                    <a:pt x="751" y="3670"/>
                  </a:cubicBezTo>
                  <a:lnTo>
                    <a:pt x="739" y="3765"/>
                  </a:lnTo>
                  <a:cubicBezTo>
                    <a:pt x="727" y="3908"/>
                    <a:pt x="727" y="4063"/>
                    <a:pt x="727" y="4206"/>
                  </a:cubicBezTo>
                  <a:lnTo>
                    <a:pt x="727" y="4349"/>
                  </a:lnTo>
                  <a:cubicBezTo>
                    <a:pt x="715" y="4682"/>
                    <a:pt x="834" y="4944"/>
                    <a:pt x="1037" y="5063"/>
                  </a:cubicBezTo>
                  <a:cubicBezTo>
                    <a:pt x="1108" y="5099"/>
                    <a:pt x="1203" y="5123"/>
                    <a:pt x="1287" y="5123"/>
                  </a:cubicBezTo>
                  <a:cubicBezTo>
                    <a:pt x="1430" y="5123"/>
                    <a:pt x="1549" y="5075"/>
                    <a:pt x="1644" y="4968"/>
                  </a:cubicBezTo>
                  <a:cubicBezTo>
                    <a:pt x="1799" y="4837"/>
                    <a:pt x="1799" y="4635"/>
                    <a:pt x="1799" y="4504"/>
                  </a:cubicBezTo>
                  <a:lnTo>
                    <a:pt x="1799" y="4480"/>
                  </a:lnTo>
                  <a:cubicBezTo>
                    <a:pt x="1799" y="4301"/>
                    <a:pt x="1811" y="4123"/>
                    <a:pt x="1823" y="3908"/>
                  </a:cubicBezTo>
                  <a:cubicBezTo>
                    <a:pt x="1846" y="3789"/>
                    <a:pt x="1846" y="3670"/>
                    <a:pt x="1858" y="3551"/>
                  </a:cubicBezTo>
                  <a:cubicBezTo>
                    <a:pt x="1870" y="3337"/>
                    <a:pt x="1882" y="3123"/>
                    <a:pt x="1906" y="2896"/>
                  </a:cubicBezTo>
                  <a:cubicBezTo>
                    <a:pt x="2168" y="2753"/>
                    <a:pt x="2394" y="2515"/>
                    <a:pt x="2525" y="2218"/>
                  </a:cubicBezTo>
                  <a:cubicBezTo>
                    <a:pt x="2704" y="1849"/>
                    <a:pt x="2811" y="1444"/>
                    <a:pt x="2882" y="896"/>
                  </a:cubicBezTo>
                  <a:lnTo>
                    <a:pt x="2882" y="860"/>
                  </a:lnTo>
                  <a:cubicBezTo>
                    <a:pt x="2918" y="610"/>
                    <a:pt x="2989" y="134"/>
                    <a:pt x="2561" y="15"/>
                  </a:cubicBezTo>
                  <a:cubicBezTo>
                    <a:pt x="2524" y="5"/>
                    <a:pt x="2489" y="0"/>
                    <a:pt x="2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2"/>
            <p:cNvSpPr/>
            <p:nvPr/>
          </p:nvSpPr>
          <p:spPr>
            <a:xfrm rot="628368">
              <a:off x="5822076" y="3389652"/>
              <a:ext cx="229246" cy="419123"/>
            </a:xfrm>
            <a:custGeom>
              <a:rect b="b" l="l" r="r" t="t"/>
              <a:pathLst>
                <a:path extrusionOk="0" h="4704" w="2573">
                  <a:moveTo>
                    <a:pt x="1501" y="1084"/>
                  </a:moveTo>
                  <a:lnTo>
                    <a:pt x="1501" y="1108"/>
                  </a:lnTo>
                  <a:cubicBezTo>
                    <a:pt x="1680" y="1834"/>
                    <a:pt x="1513" y="2632"/>
                    <a:pt x="1346" y="3263"/>
                  </a:cubicBezTo>
                  <a:cubicBezTo>
                    <a:pt x="1346" y="3287"/>
                    <a:pt x="1334" y="3322"/>
                    <a:pt x="1334" y="3346"/>
                  </a:cubicBezTo>
                  <a:cubicBezTo>
                    <a:pt x="1227" y="3822"/>
                    <a:pt x="1144" y="3858"/>
                    <a:pt x="1132" y="3858"/>
                  </a:cubicBezTo>
                  <a:cubicBezTo>
                    <a:pt x="1108" y="3858"/>
                    <a:pt x="1096" y="3858"/>
                    <a:pt x="1084" y="3822"/>
                  </a:cubicBezTo>
                  <a:cubicBezTo>
                    <a:pt x="1084" y="3787"/>
                    <a:pt x="1072" y="3751"/>
                    <a:pt x="1072" y="3703"/>
                  </a:cubicBezTo>
                  <a:cubicBezTo>
                    <a:pt x="1049" y="3668"/>
                    <a:pt x="1049" y="3608"/>
                    <a:pt x="1037" y="3561"/>
                  </a:cubicBezTo>
                  <a:cubicBezTo>
                    <a:pt x="1001" y="3394"/>
                    <a:pt x="1001" y="3227"/>
                    <a:pt x="989" y="3037"/>
                  </a:cubicBezTo>
                  <a:cubicBezTo>
                    <a:pt x="989" y="2691"/>
                    <a:pt x="1025" y="2358"/>
                    <a:pt x="1108" y="2025"/>
                  </a:cubicBezTo>
                  <a:cubicBezTo>
                    <a:pt x="1191" y="1727"/>
                    <a:pt x="1299" y="1358"/>
                    <a:pt x="1501" y="1084"/>
                  </a:cubicBezTo>
                  <a:close/>
                  <a:moveTo>
                    <a:pt x="1525" y="1"/>
                  </a:moveTo>
                  <a:cubicBezTo>
                    <a:pt x="930" y="1"/>
                    <a:pt x="608" y="584"/>
                    <a:pt x="418" y="1024"/>
                  </a:cubicBezTo>
                  <a:cubicBezTo>
                    <a:pt x="191" y="1548"/>
                    <a:pt x="60" y="2084"/>
                    <a:pt x="13" y="2644"/>
                  </a:cubicBezTo>
                  <a:cubicBezTo>
                    <a:pt x="1" y="2929"/>
                    <a:pt x="1" y="3215"/>
                    <a:pt x="25" y="3477"/>
                  </a:cubicBezTo>
                  <a:lnTo>
                    <a:pt x="37" y="3561"/>
                  </a:lnTo>
                  <a:cubicBezTo>
                    <a:pt x="72" y="3822"/>
                    <a:pt x="96" y="4132"/>
                    <a:pt x="275" y="4394"/>
                  </a:cubicBezTo>
                  <a:cubicBezTo>
                    <a:pt x="374" y="4515"/>
                    <a:pt x="515" y="4586"/>
                    <a:pt x="648" y="4586"/>
                  </a:cubicBezTo>
                  <a:cubicBezTo>
                    <a:pt x="659" y="4586"/>
                    <a:pt x="669" y="4585"/>
                    <a:pt x="679" y="4584"/>
                  </a:cubicBezTo>
                  <a:cubicBezTo>
                    <a:pt x="691" y="4596"/>
                    <a:pt x="715" y="4596"/>
                    <a:pt x="739" y="4608"/>
                  </a:cubicBezTo>
                  <a:cubicBezTo>
                    <a:pt x="858" y="4668"/>
                    <a:pt x="989" y="4704"/>
                    <a:pt x="1096" y="4704"/>
                  </a:cubicBezTo>
                  <a:cubicBezTo>
                    <a:pt x="1465" y="4704"/>
                    <a:pt x="1787" y="4418"/>
                    <a:pt x="1965" y="4072"/>
                  </a:cubicBezTo>
                  <a:cubicBezTo>
                    <a:pt x="2239" y="3572"/>
                    <a:pt x="2394" y="3096"/>
                    <a:pt x="2477" y="2572"/>
                  </a:cubicBezTo>
                  <a:cubicBezTo>
                    <a:pt x="2573" y="2025"/>
                    <a:pt x="2573" y="1501"/>
                    <a:pt x="2477" y="989"/>
                  </a:cubicBezTo>
                  <a:cubicBezTo>
                    <a:pt x="2406" y="536"/>
                    <a:pt x="2120" y="1"/>
                    <a:pt x="1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2"/>
            <p:cNvSpPr/>
            <p:nvPr/>
          </p:nvSpPr>
          <p:spPr>
            <a:xfrm rot="628368">
              <a:off x="6040833" y="3477695"/>
              <a:ext cx="234503" cy="398095"/>
            </a:xfrm>
            <a:custGeom>
              <a:rect b="b" l="l" r="r" t="t"/>
              <a:pathLst>
                <a:path extrusionOk="0" h="4468" w="2632">
                  <a:moveTo>
                    <a:pt x="726" y="0"/>
                  </a:moveTo>
                  <a:cubicBezTo>
                    <a:pt x="646" y="0"/>
                    <a:pt x="576" y="34"/>
                    <a:pt x="524" y="86"/>
                  </a:cubicBezTo>
                  <a:cubicBezTo>
                    <a:pt x="322" y="312"/>
                    <a:pt x="286" y="645"/>
                    <a:pt x="251" y="919"/>
                  </a:cubicBezTo>
                  <a:lnTo>
                    <a:pt x="239" y="1014"/>
                  </a:lnTo>
                  <a:cubicBezTo>
                    <a:pt x="203" y="1276"/>
                    <a:pt x="167" y="1634"/>
                    <a:pt x="132" y="1991"/>
                  </a:cubicBezTo>
                  <a:cubicBezTo>
                    <a:pt x="132" y="2098"/>
                    <a:pt x="120" y="2205"/>
                    <a:pt x="108" y="2312"/>
                  </a:cubicBezTo>
                  <a:cubicBezTo>
                    <a:pt x="60" y="2812"/>
                    <a:pt x="1" y="3384"/>
                    <a:pt x="215" y="3836"/>
                  </a:cubicBezTo>
                  <a:cubicBezTo>
                    <a:pt x="370" y="4134"/>
                    <a:pt x="620" y="4360"/>
                    <a:pt x="929" y="4432"/>
                  </a:cubicBezTo>
                  <a:cubicBezTo>
                    <a:pt x="1025" y="4455"/>
                    <a:pt x="1096" y="4467"/>
                    <a:pt x="1191" y="4467"/>
                  </a:cubicBezTo>
                  <a:cubicBezTo>
                    <a:pt x="1370" y="4467"/>
                    <a:pt x="1548" y="4408"/>
                    <a:pt x="1703" y="4301"/>
                  </a:cubicBezTo>
                  <a:cubicBezTo>
                    <a:pt x="2203" y="3979"/>
                    <a:pt x="2298" y="3360"/>
                    <a:pt x="2382" y="2848"/>
                  </a:cubicBezTo>
                  <a:cubicBezTo>
                    <a:pt x="2394" y="2788"/>
                    <a:pt x="2394" y="2705"/>
                    <a:pt x="2406" y="2646"/>
                  </a:cubicBezTo>
                  <a:cubicBezTo>
                    <a:pt x="2560" y="1800"/>
                    <a:pt x="2632" y="1086"/>
                    <a:pt x="2632" y="443"/>
                  </a:cubicBezTo>
                  <a:cubicBezTo>
                    <a:pt x="2632" y="169"/>
                    <a:pt x="2406" y="14"/>
                    <a:pt x="2203" y="14"/>
                  </a:cubicBezTo>
                  <a:cubicBezTo>
                    <a:pt x="1989" y="14"/>
                    <a:pt x="1751" y="169"/>
                    <a:pt x="1739" y="443"/>
                  </a:cubicBezTo>
                  <a:cubicBezTo>
                    <a:pt x="1727" y="1134"/>
                    <a:pt x="1632" y="1788"/>
                    <a:pt x="1536" y="2407"/>
                  </a:cubicBezTo>
                  <a:cubicBezTo>
                    <a:pt x="1536" y="2443"/>
                    <a:pt x="1513" y="2503"/>
                    <a:pt x="1513" y="2562"/>
                  </a:cubicBezTo>
                  <a:cubicBezTo>
                    <a:pt x="1489" y="2812"/>
                    <a:pt x="1429" y="3467"/>
                    <a:pt x="1239" y="3586"/>
                  </a:cubicBezTo>
                  <a:cubicBezTo>
                    <a:pt x="1227" y="3592"/>
                    <a:pt x="1215" y="3595"/>
                    <a:pt x="1200" y="3595"/>
                  </a:cubicBezTo>
                  <a:cubicBezTo>
                    <a:pt x="1185" y="3595"/>
                    <a:pt x="1167" y="3592"/>
                    <a:pt x="1144" y="3586"/>
                  </a:cubicBezTo>
                  <a:cubicBezTo>
                    <a:pt x="977" y="3527"/>
                    <a:pt x="953" y="3265"/>
                    <a:pt x="953" y="3146"/>
                  </a:cubicBezTo>
                  <a:cubicBezTo>
                    <a:pt x="941" y="2908"/>
                    <a:pt x="965" y="2646"/>
                    <a:pt x="977" y="2407"/>
                  </a:cubicBezTo>
                  <a:cubicBezTo>
                    <a:pt x="977" y="2384"/>
                    <a:pt x="977" y="2312"/>
                    <a:pt x="1001" y="2229"/>
                  </a:cubicBezTo>
                  <a:cubicBezTo>
                    <a:pt x="1025" y="1896"/>
                    <a:pt x="1036" y="1562"/>
                    <a:pt x="1060" y="1217"/>
                  </a:cubicBezTo>
                  <a:lnTo>
                    <a:pt x="1060" y="1145"/>
                  </a:lnTo>
                  <a:cubicBezTo>
                    <a:pt x="1072" y="1003"/>
                    <a:pt x="1072" y="848"/>
                    <a:pt x="1072" y="705"/>
                  </a:cubicBezTo>
                  <a:lnTo>
                    <a:pt x="1072" y="622"/>
                  </a:lnTo>
                  <a:cubicBezTo>
                    <a:pt x="1072" y="479"/>
                    <a:pt x="1072" y="312"/>
                    <a:pt x="977" y="145"/>
                  </a:cubicBezTo>
                  <a:cubicBezTo>
                    <a:pt x="941" y="74"/>
                    <a:pt x="846" y="14"/>
                    <a:pt x="763" y="2"/>
                  </a:cubicBezTo>
                  <a:cubicBezTo>
                    <a:pt x="750" y="1"/>
                    <a:pt x="738"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2"/>
            <p:cNvSpPr/>
            <p:nvPr/>
          </p:nvSpPr>
          <p:spPr>
            <a:xfrm rot="628368">
              <a:off x="6270091" y="3531861"/>
              <a:ext cx="407439" cy="416182"/>
            </a:xfrm>
            <a:custGeom>
              <a:rect b="b" l="l" r="r" t="t"/>
              <a:pathLst>
                <a:path extrusionOk="0" h="4671" w="4573">
                  <a:moveTo>
                    <a:pt x="1383" y="856"/>
                  </a:moveTo>
                  <a:cubicBezTo>
                    <a:pt x="1453" y="856"/>
                    <a:pt x="1517" y="868"/>
                    <a:pt x="1572" y="896"/>
                  </a:cubicBezTo>
                  <a:cubicBezTo>
                    <a:pt x="1751" y="967"/>
                    <a:pt x="1834" y="1205"/>
                    <a:pt x="1846" y="1384"/>
                  </a:cubicBezTo>
                  <a:cubicBezTo>
                    <a:pt x="1870" y="1836"/>
                    <a:pt x="1489" y="2205"/>
                    <a:pt x="1120" y="2372"/>
                  </a:cubicBezTo>
                  <a:lnTo>
                    <a:pt x="1120" y="2313"/>
                  </a:lnTo>
                  <a:cubicBezTo>
                    <a:pt x="1156" y="2039"/>
                    <a:pt x="1179" y="1765"/>
                    <a:pt x="1191" y="1479"/>
                  </a:cubicBezTo>
                  <a:cubicBezTo>
                    <a:pt x="1191" y="1312"/>
                    <a:pt x="1215" y="1170"/>
                    <a:pt x="1215" y="1003"/>
                  </a:cubicBezTo>
                  <a:cubicBezTo>
                    <a:pt x="1215" y="955"/>
                    <a:pt x="1227" y="908"/>
                    <a:pt x="1227" y="872"/>
                  </a:cubicBezTo>
                  <a:cubicBezTo>
                    <a:pt x="1281" y="862"/>
                    <a:pt x="1334" y="856"/>
                    <a:pt x="1383" y="856"/>
                  </a:cubicBezTo>
                  <a:close/>
                  <a:moveTo>
                    <a:pt x="1456" y="0"/>
                  </a:moveTo>
                  <a:cubicBezTo>
                    <a:pt x="1238" y="0"/>
                    <a:pt x="1031" y="66"/>
                    <a:pt x="870" y="181"/>
                  </a:cubicBezTo>
                  <a:cubicBezTo>
                    <a:pt x="763" y="181"/>
                    <a:pt x="656" y="241"/>
                    <a:pt x="596" y="336"/>
                  </a:cubicBezTo>
                  <a:cubicBezTo>
                    <a:pt x="513" y="467"/>
                    <a:pt x="489" y="634"/>
                    <a:pt x="477" y="765"/>
                  </a:cubicBezTo>
                  <a:cubicBezTo>
                    <a:pt x="477" y="812"/>
                    <a:pt x="465" y="848"/>
                    <a:pt x="465" y="896"/>
                  </a:cubicBezTo>
                  <a:cubicBezTo>
                    <a:pt x="429" y="1051"/>
                    <a:pt x="406" y="1205"/>
                    <a:pt x="370" y="1360"/>
                  </a:cubicBezTo>
                  <a:cubicBezTo>
                    <a:pt x="310" y="1622"/>
                    <a:pt x="287" y="1896"/>
                    <a:pt x="251" y="2158"/>
                  </a:cubicBezTo>
                  <a:lnTo>
                    <a:pt x="227" y="2360"/>
                  </a:lnTo>
                  <a:cubicBezTo>
                    <a:pt x="191" y="2598"/>
                    <a:pt x="167" y="2813"/>
                    <a:pt x="156" y="3051"/>
                  </a:cubicBezTo>
                  <a:lnTo>
                    <a:pt x="60" y="3825"/>
                  </a:lnTo>
                  <a:cubicBezTo>
                    <a:pt x="60" y="3860"/>
                    <a:pt x="60" y="3884"/>
                    <a:pt x="48" y="3920"/>
                  </a:cubicBezTo>
                  <a:cubicBezTo>
                    <a:pt x="36" y="4087"/>
                    <a:pt x="1" y="4265"/>
                    <a:pt x="108" y="4456"/>
                  </a:cubicBezTo>
                  <a:cubicBezTo>
                    <a:pt x="167" y="4563"/>
                    <a:pt x="275" y="4634"/>
                    <a:pt x="406" y="4646"/>
                  </a:cubicBezTo>
                  <a:lnTo>
                    <a:pt x="453" y="4646"/>
                  </a:lnTo>
                  <a:cubicBezTo>
                    <a:pt x="548" y="4646"/>
                    <a:pt x="656" y="4599"/>
                    <a:pt x="727" y="4527"/>
                  </a:cubicBezTo>
                  <a:cubicBezTo>
                    <a:pt x="870" y="4360"/>
                    <a:pt x="894" y="4182"/>
                    <a:pt x="906" y="4027"/>
                  </a:cubicBezTo>
                  <a:cubicBezTo>
                    <a:pt x="906" y="3991"/>
                    <a:pt x="906" y="3968"/>
                    <a:pt x="929" y="3944"/>
                  </a:cubicBezTo>
                  <a:lnTo>
                    <a:pt x="1001" y="3313"/>
                  </a:lnTo>
                  <a:lnTo>
                    <a:pt x="1049" y="3313"/>
                  </a:lnTo>
                  <a:cubicBezTo>
                    <a:pt x="1144" y="3289"/>
                    <a:pt x="1239" y="3265"/>
                    <a:pt x="1346" y="3229"/>
                  </a:cubicBezTo>
                  <a:cubicBezTo>
                    <a:pt x="1382" y="3229"/>
                    <a:pt x="1418" y="3253"/>
                    <a:pt x="1441" y="3265"/>
                  </a:cubicBezTo>
                  <a:cubicBezTo>
                    <a:pt x="1549" y="3313"/>
                    <a:pt x="1608" y="3444"/>
                    <a:pt x="1656" y="3575"/>
                  </a:cubicBezTo>
                  <a:cubicBezTo>
                    <a:pt x="1799" y="3944"/>
                    <a:pt x="2025" y="4349"/>
                    <a:pt x="2537" y="4563"/>
                  </a:cubicBezTo>
                  <a:cubicBezTo>
                    <a:pt x="2710" y="4635"/>
                    <a:pt x="2890" y="4670"/>
                    <a:pt x="3068" y="4670"/>
                  </a:cubicBezTo>
                  <a:cubicBezTo>
                    <a:pt x="3332" y="4670"/>
                    <a:pt x="3591" y="4593"/>
                    <a:pt x="3811" y="4444"/>
                  </a:cubicBezTo>
                  <a:cubicBezTo>
                    <a:pt x="4227" y="4158"/>
                    <a:pt x="4573" y="3646"/>
                    <a:pt x="4347" y="3194"/>
                  </a:cubicBezTo>
                  <a:cubicBezTo>
                    <a:pt x="4323" y="3051"/>
                    <a:pt x="4227" y="2979"/>
                    <a:pt x="4108" y="2967"/>
                  </a:cubicBezTo>
                  <a:cubicBezTo>
                    <a:pt x="4090" y="2966"/>
                    <a:pt x="4072" y="2965"/>
                    <a:pt x="4053" y="2965"/>
                  </a:cubicBezTo>
                  <a:cubicBezTo>
                    <a:pt x="3953" y="2965"/>
                    <a:pt x="3857" y="2994"/>
                    <a:pt x="3787" y="3075"/>
                  </a:cubicBezTo>
                  <a:cubicBezTo>
                    <a:pt x="3692" y="3158"/>
                    <a:pt x="3656" y="3265"/>
                    <a:pt x="3608" y="3348"/>
                  </a:cubicBezTo>
                  <a:cubicBezTo>
                    <a:pt x="3573" y="3432"/>
                    <a:pt x="3549" y="3491"/>
                    <a:pt x="3501" y="3527"/>
                  </a:cubicBezTo>
                  <a:cubicBezTo>
                    <a:pt x="3430" y="3622"/>
                    <a:pt x="3323" y="3694"/>
                    <a:pt x="3215" y="3729"/>
                  </a:cubicBezTo>
                  <a:cubicBezTo>
                    <a:pt x="3170" y="3741"/>
                    <a:pt x="3123" y="3747"/>
                    <a:pt x="3076" y="3747"/>
                  </a:cubicBezTo>
                  <a:cubicBezTo>
                    <a:pt x="2889" y="3747"/>
                    <a:pt x="2701" y="3658"/>
                    <a:pt x="2596" y="3515"/>
                  </a:cubicBezTo>
                  <a:cubicBezTo>
                    <a:pt x="2537" y="3432"/>
                    <a:pt x="2489" y="3325"/>
                    <a:pt x="2442" y="3217"/>
                  </a:cubicBezTo>
                  <a:cubicBezTo>
                    <a:pt x="2418" y="3158"/>
                    <a:pt x="2394" y="3087"/>
                    <a:pt x="2370" y="3027"/>
                  </a:cubicBezTo>
                  <a:cubicBezTo>
                    <a:pt x="2311" y="2908"/>
                    <a:pt x="2251" y="2813"/>
                    <a:pt x="2156" y="2729"/>
                  </a:cubicBezTo>
                  <a:cubicBezTo>
                    <a:pt x="2203" y="2682"/>
                    <a:pt x="2251" y="2634"/>
                    <a:pt x="2299" y="2575"/>
                  </a:cubicBezTo>
                  <a:cubicBezTo>
                    <a:pt x="2668" y="2134"/>
                    <a:pt x="2811" y="1622"/>
                    <a:pt x="2715" y="1122"/>
                  </a:cubicBezTo>
                  <a:cubicBezTo>
                    <a:pt x="2620" y="634"/>
                    <a:pt x="2275" y="217"/>
                    <a:pt x="1822" y="62"/>
                  </a:cubicBezTo>
                  <a:cubicBezTo>
                    <a:pt x="1700" y="20"/>
                    <a:pt x="1576" y="0"/>
                    <a:pt x="14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2"/>
            <p:cNvSpPr/>
            <p:nvPr/>
          </p:nvSpPr>
          <p:spPr>
            <a:xfrm rot="628368">
              <a:off x="5205874" y="3637247"/>
              <a:ext cx="285466" cy="562127"/>
            </a:xfrm>
            <a:custGeom>
              <a:rect b="b" l="l" r="r" t="t"/>
              <a:pathLst>
                <a:path extrusionOk="0" h="6309" w="3204">
                  <a:moveTo>
                    <a:pt x="1933" y="1"/>
                  </a:moveTo>
                  <a:cubicBezTo>
                    <a:pt x="1811" y="1"/>
                    <a:pt x="1689" y="23"/>
                    <a:pt x="1572" y="70"/>
                  </a:cubicBezTo>
                  <a:cubicBezTo>
                    <a:pt x="774" y="380"/>
                    <a:pt x="298" y="1392"/>
                    <a:pt x="357" y="2142"/>
                  </a:cubicBezTo>
                  <a:cubicBezTo>
                    <a:pt x="393" y="2606"/>
                    <a:pt x="631" y="2975"/>
                    <a:pt x="989" y="3166"/>
                  </a:cubicBezTo>
                  <a:cubicBezTo>
                    <a:pt x="1108" y="3225"/>
                    <a:pt x="1227" y="3273"/>
                    <a:pt x="1346" y="3321"/>
                  </a:cubicBezTo>
                  <a:cubicBezTo>
                    <a:pt x="1536" y="3380"/>
                    <a:pt x="1703" y="3452"/>
                    <a:pt x="1834" y="3571"/>
                  </a:cubicBezTo>
                  <a:cubicBezTo>
                    <a:pt x="2251" y="3987"/>
                    <a:pt x="2251" y="4773"/>
                    <a:pt x="1834" y="5249"/>
                  </a:cubicBezTo>
                  <a:cubicBezTo>
                    <a:pt x="1762" y="5345"/>
                    <a:pt x="1667" y="5380"/>
                    <a:pt x="1572" y="5380"/>
                  </a:cubicBezTo>
                  <a:cubicBezTo>
                    <a:pt x="1453" y="5380"/>
                    <a:pt x="1298" y="5297"/>
                    <a:pt x="1191" y="5178"/>
                  </a:cubicBezTo>
                  <a:cubicBezTo>
                    <a:pt x="1108" y="5071"/>
                    <a:pt x="1048" y="4928"/>
                    <a:pt x="1012" y="4761"/>
                  </a:cubicBezTo>
                  <a:cubicBezTo>
                    <a:pt x="1000" y="4666"/>
                    <a:pt x="1000" y="4595"/>
                    <a:pt x="1000" y="4487"/>
                  </a:cubicBezTo>
                  <a:cubicBezTo>
                    <a:pt x="1000" y="4368"/>
                    <a:pt x="1000" y="4249"/>
                    <a:pt x="977" y="4130"/>
                  </a:cubicBezTo>
                  <a:cubicBezTo>
                    <a:pt x="941" y="3999"/>
                    <a:pt x="822" y="3880"/>
                    <a:pt x="679" y="3856"/>
                  </a:cubicBezTo>
                  <a:cubicBezTo>
                    <a:pt x="647" y="3848"/>
                    <a:pt x="616" y="3845"/>
                    <a:pt x="585" y="3845"/>
                  </a:cubicBezTo>
                  <a:cubicBezTo>
                    <a:pt x="475" y="3845"/>
                    <a:pt x="372" y="3892"/>
                    <a:pt x="298" y="3975"/>
                  </a:cubicBezTo>
                  <a:cubicBezTo>
                    <a:pt x="0" y="4309"/>
                    <a:pt x="60" y="4868"/>
                    <a:pt x="215" y="5261"/>
                  </a:cubicBezTo>
                  <a:cubicBezTo>
                    <a:pt x="381" y="5678"/>
                    <a:pt x="655" y="6011"/>
                    <a:pt x="1012" y="6178"/>
                  </a:cubicBezTo>
                  <a:cubicBezTo>
                    <a:pt x="1191" y="6261"/>
                    <a:pt x="1393" y="6309"/>
                    <a:pt x="1584" y="6309"/>
                  </a:cubicBezTo>
                  <a:cubicBezTo>
                    <a:pt x="1846" y="6309"/>
                    <a:pt x="2108" y="6214"/>
                    <a:pt x="2310" y="6059"/>
                  </a:cubicBezTo>
                  <a:cubicBezTo>
                    <a:pt x="2667" y="5773"/>
                    <a:pt x="2846" y="5357"/>
                    <a:pt x="2941" y="5059"/>
                  </a:cubicBezTo>
                  <a:cubicBezTo>
                    <a:pt x="3203" y="4214"/>
                    <a:pt x="2941" y="3297"/>
                    <a:pt x="2286" y="2809"/>
                  </a:cubicBezTo>
                  <a:cubicBezTo>
                    <a:pt x="2143" y="2701"/>
                    <a:pt x="1989" y="2618"/>
                    <a:pt x="1774" y="2547"/>
                  </a:cubicBezTo>
                  <a:cubicBezTo>
                    <a:pt x="1727" y="2523"/>
                    <a:pt x="1691" y="2511"/>
                    <a:pt x="1655" y="2499"/>
                  </a:cubicBezTo>
                  <a:cubicBezTo>
                    <a:pt x="1548" y="2463"/>
                    <a:pt x="1453" y="2439"/>
                    <a:pt x="1370" y="2380"/>
                  </a:cubicBezTo>
                  <a:cubicBezTo>
                    <a:pt x="1179" y="2225"/>
                    <a:pt x="1286" y="1832"/>
                    <a:pt x="1346" y="1666"/>
                  </a:cubicBezTo>
                  <a:cubicBezTo>
                    <a:pt x="1405" y="1511"/>
                    <a:pt x="1477" y="1356"/>
                    <a:pt x="1584" y="1213"/>
                  </a:cubicBezTo>
                  <a:cubicBezTo>
                    <a:pt x="1643" y="1142"/>
                    <a:pt x="1810" y="939"/>
                    <a:pt x="1941" y="915"/>
                  </a:cubicBezTo>
                  <a:cubicBezTo>
                    <a:pt x="2012" y="915"/>
                    <a:pt x="2108" y="999"/>
                    <a:pt x="2143" y="1070"/>
                  </a:cubicBezTo>
                  <a:cubicBezTo>
                    <a:pt x="2191" y="1130"/>
                    <a:pt x="2203" y="1213"/>
                    <a:pt x="2227" y="1296"/>
                  </a:cubicBezTo>
                  <a:lnTo>
                    <a:pt x="2239" y="1332"/>
                  </a:lnTo>
                  <a:cubicBezTo>
                    <a:pt x="2251" y="1427"/>
                    <a:pt x="2298" y="1499"/>
                    <a:pt x="2322" y="1558"/>
                  </a:cubicBezTo>
                  <a:cubicBezTo>
                    <a:pt x="2346" y="1594"/>
                    <a:pt x="2358" y="1618"/>
                    <a:pt x="2370" y="1666"/>
                  </a:cubicBezTo>
                  <a:cubicBezTo>
                    <a:pt x="2417" y="1773"/>
                    <a:pt x="2501" y="1844"/>
                    <a:pt x="2608" y="1844"/>
                  </a:cubicBezTo>
                  <a:cubicBezTo>
                    <a:pt x="2617" y="1845"/>
                    <a:pt x="2626" y="1846"/>
                    <a:pt x="2635" y="1846"/>
                  </a:cubicBezTo>
                  <a:cubicBezTo>
                    <a:pt x="2729" y="1846"/>
                    <a:pt x="2803" y="1789"/>
                    <a:pt x="2858" y="1713"/>
                  </a:cubicBezTo>
                  <a:cubicBezTo>
                    <a:pt x="3001" y="1511"/>
                    <a:pt x="3072" y="1332"/>
                    <a:pt x="3036" y="1082"/>
                  </a:cubicBezTo>
                  <a:cubicBezTo>
                    <a:pt x="3013" y="832"/>
                    <a:pt x="2917" y="594"/>
                    <a:pt x="2763" y="404"/>
                  </a:cubicBezTo>
                  <a:cubicBezTo>
                    <a:pt x="2549" y="147"/>
                    <a:pt x="2243" y="1"/>
                    <a:pt x="1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2"/>
            <p:cNvSpPr/>
            <p:nvPr/>
          </p:nvSpPr>
          <p:spPr>
            <a:xfrm rot="628368">
              <a:off x="5491153" y="3772148"/>
              <a:ext cx="180421" cy="487105"/>
            </a:xfrm>
            <a:custGeom>
              <a:rect b="b" l="l" r="r" t="t"/>
              <a:pathLst>
                <a:path extrusionOk="0" h="5467" w="2025">
                  <a:moveTo>
                    <a:pt x="944" y="0"/>
                  </a:moveTo>
                  <a:cubicBezTo>
                    <a:pt x="827" y="0"/>
                    <a:pt x="721" y="59"/>
                    <a:pt x="656" y="168"/>
                  </a:cubicBezTo>
                  <a:cubicBezTo>
                    <a:pt x="489" y="430"/>
                    <a:pt x="441" y="716"/>
                    <a:pt x="394" y="1002"/>
                  </a:cubicBezTo>
                  <a:lnTo>
                    <a:pt x="382" y="1121"/>
                  </a:lnTo>
                  <a:cubicBezTo>
                    <a:pt x="334" y="1359"/>
                    <a:pt x="322" y="1609"/>
                    <a:pt x="287" y="1847"/>
                  </a:cubicBezTo>
                  <a:lnTo>
                    <a:pt x="239" y="2121"/>
                  </a:lnTo>
                  <a:cubicBezTo>
                    <a:pt x="215" y="2300"/>
                    <a:pt x="191" y="2478"/>
                    <a:pt x="156" y="2669"/>
                  </a:cubicBezTo>
                  <a:cubicBezTo>
                    <a:pt x="96" y="3085"/>
                    <a:pt x="37" y="3502"/>
                    <a:pt x="25" y="3919"/>
                  </a:cubicBezTo>
                  <a:cubicBezTo>
                    <a:pt x="1" y="4455"/>
                    <a:pt x="191" y="5109"/>
                    <a:pt x="775" y="5371"/>
                  </a:cubicBezTo>
                  <a:cubicBezTo>
                    <a:pt x="906" y="5431"/>
                    <a:pt x="1049" y="5467"/>
                    <a:pt x="1191" y="5467"/>
                  </a:cubicBezTo>
                  <a:cubicBezTo>
                    <a:pt x="1346" y="5467"/>
                    <a:pt x="1513" y="5419"/>
                    <a:pt x="1644" y="5348"/>
                  </a:cubicBezTo>
                  <a:cubicBezTo>
                    <a:pt x="1906" y="5193"/>
                    <a:pt x="2025" y="4931"/>
                    <a:pt x="1965" y="4597"/>
                  </a:cubicBezTo>
                  <a:cubicBezTo>
                    <a:pt x="1965" y="4478"/>
                    <a:pt x="1882" y="4407"/>
                    <a:pt x="1787" y="4359"/>
                  </a:cubicBezTo>
                  <a:cubicBezTo>
                    <a:pt x="1752" y="4348"/>
                    <a:pt x="1716" y="4343"/>
                    <a:pt x="1678" y="4343"/>
                  </a:cubicBezTo>
                  <a:cubicBezTo>
                    <a:pt x="1599" y="4343"/>
                    <a:pt x="1518" y="4367"/>
                    <a:pt x="1453" y="4407"/>
                  </a:cubicBezTo>
                  <a:cubicBezTo>
                    <a:pt x="1418" y="4407"/>
                    <a:pt x="1394" y="4419"/>
                    <a:pt x="1346" y="4443"/>
                  </a:cubicBezTo>
                  <a:lnTo>
                    <a:pt x="1311" y="4455"/>
                  </a:lnTo>
                  <a:cubicBezTo>
                    <a:pt x="1275" y="4466"/>
                    <a:pt x="1251" y="4478"/>
                    <a:pt x="1227" y="4478"/>
                  </a:cubicBezTo>
                  <a:cubicBezTo>
                    <a:pt x="1203" y="4478"/>
                    <a:pt x="1144" y="4455"/>
                    <a:pt x="1096" y="4359"/>
                  </a:cubicBezTo>
                  <a:cubicBezTo>
                    <a:pt x="965" y="4121"/>
                    <a:pt x="1013" y="3788"/>
                    <a:pt x="1061" y="3466"/>
                  </a:cubicBezTo>
                  <a:cubicBezTo>
                    <a:pt x="1084" y="3395"/>
                    <a:pt x="1096" y="3323"/>
                    <a:pt x="1096" y="3252"/>
                  </a:cubicBezTo>
                  <a:lnTo>
                    <a:pt x="1263" y="1788"/>
                  </a:lnTo>
                  <a:cubicBezTo>
                    <a:pt x="1287" y="1490"/>
                    <a:pt x="1322" y="1252"/>
                    <a:pt x="1334" y="1026"/>
                  </a:cubicBezTo>
                  <a:cubicBezTo>
                    <a:pt x="1346" y="764"/>
                    <a:pt x="1370" y="526"/>
                    <a:pt x="1275" y="240"/>
                  </a:cubicBezTo>
                  <a:cubicBezTo>
                    <a:pt x="1227" y="109"/>
                    <a:pt x="1108" y="14"/>
                    <a:pt x="977" y="2"/>
                  </a:cubicBezTo>
                  <a:cubicBezTo>
                    <a:pt x="966" y="1"/>
                    <a:pt x="955" y="0"/>
                    <a:pt x="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2"/>
            <p:cNvSpPr/>
            <p:nvPr/>
          </p:nvSpPr>
          <p:spPr>
            <a:xfrm rot="628368">
              <a:off x="5660281" y="3854011"/>
              <a:ext cx="226038" cy="400501"/>
            </a:xfrm>
            <a:custGeom>
              <a:rect b="b" l="l" r="r" t="t"/>
              <a:pathLst>
                <a:path extrusionOk="0" h="4495" w="2537">
                  <a:moveTo>
                    <a:pt x="1553" y="0"/>
                  </a:moveTo>
                  <a:cubicBezTo>
                    <a:pt x="1364" y="0"/>
                    <a:pt x="1163" y="53"/>
                    <a:pt x="989" y="148"/>
                  </a:cubicBezTo>
                  <a:cubicBezTo>
                    <a:pt x="501" y="446"/>
                    <a:pt x="322" y="1029"/>
                    <a:pt x="203" y="1553"/>
                  </a:cubicBezTo>
                  <a:cubicBezTo>
                    <a:pt x="48" y="2220"/>
                    <a:pt x="1" y="2744"/>
                    <a:pt x="48" y="3196"/>
                  </a:cubicBezTo>
                  <a:cubicBezTo>
                    <a:pt x="108" y="3708"/>
                    <a:pt x="382" y="4316"/>
                    <a:pt x="989" y="4470"/>
                  </a:cubicBezTo>
                  <a:cubicBezTo>
                    <a:pt x="1072" y="4482"/>
                    <a:pt x="1155" y="4494"/>
                    <a:pt x="1239" y="4494"/>
                  </a:cubicBezTo>
                  <a:cubicBezTo>
                    <a:pt x="1513" y="4494"/>
                    <a:pt x="1763" y="4387"/>
                    <a:pt x="1965" y="4304"/>
                  </a:cubicBezTo>
                  <a:cubicBezTo>
                    <a:pt x="2298" y="4161"/>
                    <a:pt x="2489" y="3899"/>
                    <a:pt x="2501" y="3577"/>
                  </a:cubicBezTo>
                  <a:cubicBezTo>
                    <a:pt x="2537" y="3411"/>
                    <a:pt x="2465" y="3280"/>
                    <a:pt x="2322" y="3220"/>
                  </a:cubicBezTo>
                  <a:cubicBezTo>
                    <a:pt x="2267" y="3193"/>
                    <a:pt x="2209" y="3179"/>
                    <a:pt x="2151" y="3179"/>
                  </a:cubicBezTo>
                  <a:cubicBezTo>
                    <a:pt x="2058" y="3179"/>
                    <a:pt x="1967" y="3214"/>
                    <a:pt x="1894" y="3280"/>
                  </a:cubicBezTo>
                  <a:cubicBezTo>
                    <a:pt x="1737" y="3428"/>
                    <a:pt x="1472" y="3568"/>
                    <a:pt x="1289" y="3568"/>
                  </a:cubicBezTo>
                  <a:cubicBezTo>
                    <a:pt x="1236" y="3568"/>
                    <a:pt x="1190" y="3556"/>
                    <a:pt x="1155" y="3530"/>
                  </a:cubicBezTo>
                  <a:cubicBezTo>
                    <a:pt x="977" y="3387"/>
                    <a:pt x="941" y="3113"/>
                    <a:pt x="953" y="2827"/>
                  </a:cubicBezTo>
                  <a:cubicBezTo>
                    <a:pt x="1060" y="2815"/>
                    <a:pt x="1167" y="2803"/>
                    <a:pt x="1251" y="2792"/>
                  </a:cubicBezTo>
                  <a:cubicBezTo>
                    <a:pt x="1334" y="2768"/>
                    <a:pt x="1406" y="2744"/>
                    <a:pt x="1465" y="2732"/>
                  </a:cubicBezTo>
                  <a:cubicBezTo>
                    <a:pt x="1489" y="2708"/>
                    <a:pt x="1536" y="2708"/>
                    <a:pt x="1572" y="2696"/>
                  </a:cubicBezTo>
                  <a:cubicBezTo>
                    <a:pt x="1608" y="2684"/>
                    <a:pt x="1667" y="2673"/>
                    <a:pt x="1727" y="2649"/>
                  </a:cubicBezTo>
                  <a:cubicBezTo>
                    <a:pt x="1775" y="2649"/>
                    <a:pt x="1810" y="2637"/>
                    <a:pt x="1846" y="2625"/>
                  </a:cubicBezTo>
                  <a:lnTo>
                    <a:pt x="1941" y="2577"/>
                  </a:lnTo>
                  <a:lnTo>
                    <a:pt x="1965" y="2565"/>
                  </a:lnTo>
                  <a:cubicBezTo>
                    <a:pt x="2120" y="2494"/>
                    <a:pt x="2203" y="2292"/>
                    <a:pt x="2191" y="2113"/>
                  </a:cubicBezTo>
                  <a:cubicBezTo>
                    <a:pt x="2168" y="1934"/>
                    <a:pt x="2048" y="1803"/>
                    <a:pt x="1870" y="1744"/>
                  </a:cubicBezTo>
                  <a:cubicBezTo>
                    <a:pt x="1834" y="1744"/>
                    <a:pt x="1822" y="1732"/>
                    <a:pt x="1787" y="1732"/>
                  </a:cubicBezTo>
                  <a:cubicBezTo>
                    <a:pt x="1749" y="1718"/>
                    <a:pt x="1710" y="1713"/>
                    <a:pt x="1672" y="1713"/>
                  </a:cubicBezTo>
                  <a:cubicBezTo>
                    <a:pt x="1613" y="1713"/>
                    <a:pt x="1556" y="1725"/>
                    <a:pt x="1513" y="1732"/>
                  </a:cubicBezTo>
                  <a:cubicBezTo>
                    <a:pt x="1465" y="1744"/>
                    <a:pt x="1406" y="1756"/>
                    <a:pt x="1358" y="1780"/>
                  </a:cubicBezTo>
                  <a:cubicBezTo>
                    <a:pt x="1239" y="1803"/>
                    <a:pt x="1155" y="1851"/>
                    <a:pt x="1048" y="1887"/>
                  </a:cubicBezTo>
                  <a:cubicBezTo>
                    <a:pt x="1096" y="1637"/>
                    <a:pt x="1167" y="1399"/>
                    <a:pt x="1251" y="1208"/>
                  </a:cubicBezTo>
                  <a:cubicBezTo>
                    <a:pt x="1310" y="1053"/>
                    <a:pt x="1406" y="958"/>
                    <a:pt x="1489" y="910"/>
                  </a:cubicBezTo>
                  <a:cubicBezTo>
                    <a:pt x="1500" y="908"/>
                    <a:pt x="1510" y="906"/>
                    <a:pt x="1522" y="906"/>
                  </a:cubicBezTo>
                  <a:cubicBezTo>
                    <a:pt x="1561" y="906"/>
                    <a:pt x="1608" y="924"/>
                    <a:pt x="1691" y="970"/>
                  </a:cubicBezTo>
                  <a:cubicBezTo>
                    <a:pt x="1715" y="982"/>
                    <a:pt x="1751" y="1018"/>
                    <a:pt x="1775" y="1029"/>
                  </a:cubicBezTo>
                  <a:cubicBezTo>
                    <a:pt x="1833" y="1062"/>
                    <a:pt x="1900" y="1081"/>
                    <a:pt x="1965" y="1081"/>
                  </a:cubicBezTo>
                  <a:cubicBezTo>
                    <a:pt x="2019" y="1081"/>
                    <a:pt x="2072" y="1068"/>
                    <a:pt x="2120" y="1041"/>
                  </a:cubicBezTo>
                  <a:cubicBezTo>
                    <a:pt x="2239" y="982"/>
                    <a:pt x="2310" y="863"/>
                    <a:pt x="2322" y="732"/>
                  </a:cubicBezTo>
                  <a:cubicBezTo>
                    <a:pt x="2370" y="398"/>
                    <a:pt x="2084" y="136"/>
                    <a:pt x="1822" y="41"/>
                  </a:cubicBezTo>
                  <a:cubicBezTo>
                    <a:pt x="1739" y="13"/>
                    <a:pt x="1648" y="0"/>
                    <a:pt x="1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2"/>
            <p:cNvSpPr/>
            <p:nvPr/>
          </p:nvSpPr>
          <p:spPr>
            <a:xfrm rot="628368">
              <a:off x="5890657" y="3891806"/>
              <a:ext cx="204833" cy="397917"/>
            </a:xfrm>
            <a:custGeom>
              <a:rect b="b" l="l" r="r" t="t"/>
              <a:pathLst>
                <a:path extrusionOk="0" h="4466" w="2299">
                  <a:moveTo>
                    <a:pt x="1256" y="0"/>
                  </a:moveTo>
                  <a:cubicBezTo>
                    <a:pt x="578" y="0"/>
                    <a:pt x="356" y="782"/>
                    <a:pt x="227" y="1251"/>
                  </a:cubicBezTo>
                  <a:cubicBezTo>
                    <a:pt x="60" y="1834"/>
                    <a:pt x="1" y="2418"/>
                    <a:pt x="60" y="2954"/>
                  </a:cubicBezTo>
                  <a:cubicBezTo>
                    <a:pt x="144" y="3632"/>
                    <a:pt x="441" y="4132"/>
                    <a:pt x="894" y="4347"/>
                  </a:cubicBezTo>
                  <a:cubicBezTo>
                    <a:pt x="1061" y="4430"/>
                    <a:pt x="1227" y="4466"/>
                    <a:pt x="1406" y="4466"/>
                  </a:cubicBezTo>
                  <a:cubicBezTo>
                    <a:pt x="1537" y="4466"/>
                    <a:pt x="1692" y="4442"/>
                    <a:pt x="1811" y="4382"/>
                  </a:cubicBezTo>
                  <a:cubicBezTo>
                    <a:pt x="2120" y="4251"/>
                    <a:pt x="2263" y="3930"/>
                    <a:pt x="2192" y="3620"/>
                  </a:cubicBezTo>
                  <a:cubicBezTo>
                    <a:pt x="2180" y="3549"/>
                    <a:pt x="2132" y="3489"/>
                    <a:pt x="2061" y="3454"/>
                  </a:cubicBezTo>
                  <a:cubicBezTo>
                    <a:pt x="2025" y="3442"/>
                    <a:pt x="1983" y="3436"/>
                    <a:pt x="1943" y="3436"/>
                  </a:cubicBezTo>
                  <a:cubicBezTo>
                    <a:pt x="1903" y="3436"/>
                    <a:pt x="1864" y="3442"/>
                    <a:pt x="1835" y="3454"/>
                  </a:cubicBezTo>
                  <a:cubicBezTo>
                    <a:pt x="1787" y="3477"/>
                    <a:pt x="1751" y="3489"/>
                    <a:pt x="1692" y="3501"/>
                  </a:cubicBezTo>
                  <a:lnTo>
                    <a:pt x="1644" y="3513"/>
                  </a:lnTo>
                  <a:cubicBezTo>
                    <a:pt x="1608" y="3537"/>
                    <a:pt x="1584" y="3537"/>
                    <a:pt x="1549" y="3549"/>
                  </a:cubicBezTo>
                  <a:cubicBezTo>
                    <a:pt x="1513" y="3561"/>
                    <a:pt x="1454" y="3573"/>
                    <a:pt x="1406" y="3596"/>
                  </a:cubicBezTo>
                  <a:cubicBezTo>
                    <a:pt x="1400" y="3597"/>
                    <a:pt x="1394" y="3597"/>
                    <a:pt x="1387" y="3597"/>
                  </a:cubicBezTo>
                  <a:cubicBezTo>
                    <a:pt x="1285" y="3597"/>
                    <a:pt x="1176" y="3508"/>
                    <a:pt x="1120" y="3430"/>
                  </a:cubicBezTo>
                  <a:cubicBezTo>
                    <a:pt x="1001" y="3275"/>
                    <a:pt x="930" y="3073"/>
                    <a:pt x="918" y="2775"/>
                  </a:cubicBezTo>
                  <a:lnTo>
                    <a:pt x="1096" y="2775"/>
                  </a:lnTo>
                  <a:cubicBezTo>
                    <a:pt x="1311" y="2751"/>
                    <a:pt x="1644" y="2739"/>
                    <a:pt x="1775" y="2477"/>
                  </a:cubicBezTo>
                  <a:cubicBezTo>
                    <a:pt x="1846" y="2311"/>
                    <a:pt x="1835" y="2132"/>
                    <a:pt x="1704" y="2013"/>
                  </a:cubicBezTo>
                  <a:cubicBezTo>
                    <a:pt x="1596" y="1906"/>
                    <a:pt x="1477" y="1882"/>
                    <a:pt x="1394" y="1882"/>
                  </a:cubicBezTo>
                  <a:cubicBezTo>
                    <a:pt x="1364" y="1875"/>
                    <a:pt x="1337" y="1872"/>
                    <a:pt x="1312" y="1872"/>
                  </a:cubicBezTo>
                  <a:cubicBezTo>
                    <a:pt x="1256" y="1872"/>
                    <a:pt x="1209" y="1886"/>
                    <a:pt x="1168" y="1894"/>
                  </a:cubicBezTo>
                  <a:cubicBezTo>
                    <a:pt x="1096" y="1906"/>
                    <a:pt x="1037" y="1906"/>
                    <a:pt x="977" y="1906"/>
                  </a:cubicBezTo>
                  <a:cubicBezTo>
                    <a:pt x="1037" y="1572"/>
                    <a:pt x="1120" y="1239"/>
                    <a:pt x="1275" y="953"/>
                  </a:cubicBezTo>
                  <a:cubicBezTo>
                    <a:pt x="1290" y="899"/>
                    <a:pt x="1296" y="880"/>
                    <a:pt x="1327" y="880"/>
                  </a:cubicBezTo>
                  <a:cubicBezTo>
                    <a:pt x="1344" y="880"/>
                    <a:pt x="1369" y="885"/>
                    <a:pt x="1406" y="894"/>
                  </a:cubicBezTo>
                  <a:cubicBezTo>
                    <a:pt x="1454" y="918"/>
                    <a:pt x="1489" y="953"/>
                    <a:pt x="1537" y="989"/>
                  </a:cubicBezTo>
                  <a:lnTo>
                    <a:pt x="1573" y="1013"/>
                  </a:lnTo>
                  <a:cubicBezTo>
                    <a:pt x="1596" y="1049"/>
                    <a:pt x="1632" y="1096"/>
                    <a:pt x="1668" y="1120"/>
                  </a:cubicBezTo>
                  <a:cubicBezTo>
                    <a:pt x="1715" y="1156"/>
                    <a:pt x="1763" y="1180"/>
                    <a:pt x="1811" y="1191"/>
                  </a:cubicBezTo>
                  <a:cubicBezTo>
                    <a:pt x="1855" y="1218"/>
                    <a:pt x="1907" y="1232"/>
                    <a:pt x="1960" y="1232"/>
                  </a:cubicBezTo>
                  <a:cubicBezTo>
                    <a:pt x="1977" y="1232"/>
                    <a:pt x="1995" y="1230"/>
                    <a:pt x="2013" y="1227"/>
                  </a:cubicBezTo>
                  <a:cubicBezTo>
                    <a:pt x="2085" y="1215"/>
                    <a:pt x="2168" y="1156"/>
                    <a:pt x="2192" y="1072"/>
                  </a:cubicBezTo>
                  <a:lnTo>
                    <a:pt x="2204" y="1060"/>
                  </a:lnTo>
                  <a:cubicBezTo>
                    <a:pt x="2251" y="977"/>
                    <a:pt x="2299" y="870"/>
                    <a:pt x="2287" y="715"/>
                  </a:cubicBezTo>
                  <a:cubicBezTo>
                    <a:pt x="2251" y="560"/>
                    <a:pt x="2132" y="406"/>
                    <a:pt x="2049" y="334"/>
                  </a:cubicBezTo>
                  <a:cubicBezTo>
                    <a:pt x="1835" y="144"/>
                    <a:pt x="1549" y="25"/>
                    <a:pt x="1287" y="1"/>
                  </a:cubicBezTo>
                  <a:cubicBezTo>
                    <a:pt x="1277" y="0"/>
                    <a:pt x="1266" y="0"/>
                    <a:pt x="1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2"/>
            <p:cNvSpPr/>
            <p:nvPr/>
          </p:nvSpPr>
          <p:spPr>
            <a:xfrm rot="628368">
              <a:off x="6098511" y="3958721"/>
              <a:ext cx="222920" cy="398095"/>
            </a:xfrm>
            <a:custGeom>
              <a:rect b="b" l="l" r="r" t="t"/>
              <a:pathLst>
                <a:path extrusionOk="0" h="4468" w="2502">
                  <a:moveTo>
                    <a:pt x="2043" y="0"/>
                  </a:moveTo>
                  <a:cubicBezTo>
                    <a:pt x="1948" y="0"/>
                    <a:pt x="1849" y="35"/>
                    <a:pt x="1787" y="98"/>
                  </a:cubicBezTo>
                  <a:cubicBezTo>
                    <a:pt x="1525" y="324"/>
                    <a:pt x="1465" y="693"/>
                    <a:pt x="1418" y="991"/>
                  </a:cubicBezTo>
                  <a:cubicBezTo>
                    <a:pt x="1406" y="1050"/>
                    <a:pt x="1406" y="1110"/>
                    <a:pt x="1382" y="1169"/>
                  </a:cubicBezTo>
                  <a:cubicBezTo>
                    <a:pt x="1322" y="1455"/>
                    <a:pt x="1275" y="1753"/>
                    <a:pt x="1239" y="2027"/>
                  </a:cubicBezTo>
                  <a:lnTo>
                    <a:pt x="1203" y="2181"/>
                  </a:lnTo>
                  <a:cubicBezTo>
                    <a:pt x="1191" y="2265"/>
                    <a:pt x="1180" y="2372"/>
                    <a:pt x="1168" y="2467"/>
                  </a:cubicBezTo>
                  <a:cubicBezTo>
                    <a:pt x="1132" y="2669"/>
                    <a:pt x="1084" y="2896"/>
                    <a:pt x="1049" y="3122"/>
                  </a:cubicBezTo>
                  <a:cubicBezTo>
                    <a:pt x="1025" y="3181"/>
                    <a:pt x="1013" y="3253"/>
                    <a:pt x="1001" y="3312"/>
                  </a:cubicBezTo>
                  <a:cubicBezTo>
                    <a:pt x="965" y="3205"/>
                    <a:pt x="953" y="3098"/>
                    <a:pt x="941" y="2979"/>
                  </a:cubicBezTo>
                  <a:cubicBezTo>
                    <a:pt x="906" y="2729"/>
                    <a:pt x="906" y="2479"/>
                    <a:pt x="906" y="2217"/>
                  </a:cubicBezTo>
                  <a:lnTo>
                    <a:pt x="906" y="1955"/>
                  </a:lnTo>
                  <a:cubicBezTo>
                    <a:pt x="906" y="1646"/>
                    <a:pt x="894" y="1348"/>
                    <a:pt x="882" y="1026"/>
                  </a:cubicBezTo>
                  <a:cubicBezTo>
                    <a:pt x="882" y="836"/>
                    <a:pt x="834" y="372"/>
                    <a:pt x="608" y="252"/>
                  </a:cubicBezTo>
                  <a:cubicBezTo>
                    <a:pt x="589" y="240"/>
                    <a:pt x="551" y="224"/>
                    <a:pt x="499" y="224"/>
                  </a:cubicBezTo>
                  <a:cubicBezTo>
                    <a:pt x="453" y="224"/>
                    <a:pt x="396" y="237"/>
                    <a:pt x="334" y="276"/>
                  </a:cubicBezTo>
                  <a:cubicBezTo>
                    <a:pt x="179" y="360"/>
                    <a:pt x="132" y="514"/>
                    <a:pt x="108" y="610"/>
                  </a:cubicBezTo>
                  <a:lnTo>
                    <a:pt x="108" y="645"/>
                  </a:lnTo>
                  <a:cubicBezTo>
                    <a:pt x="60" y="824"/>
                    <a:pt x="48" y="1003"/>
                    <a:pt x="48" y="1181"/>
                  </a:cubicBezTo>
                  <a:cubicBezTo>
                    <a:pt x="37" y="1419"/>
                    <a:pt x="37" y="1646"/>
                    <a:pt x="37" y="1884"/>
                  </a:cubicBezTo>
                  <a:lnTo>
                    <a:pt x="37" y="2086"/>
                  </a:lnTo>
                  <a:cubicBezTo>
                    <a:pt x="13" y="2622"/>
                    <a:pt x="1" y="3277"/>
                    <a:pt x="227" y="3872"/>
                  </a:cubicBezTo>
                  <a:cubicBezTo>
                    <a:pt x="358" y="4217"/>
                    <a:pt x="572" y="4432"/>
                    <a:pt x="846" y="4455"/>
                  </a:cubicBezTo>
                  <a:cubicBezTo>
                    <a:pt x="882" y="4455"/>
                    <a:pt x="930" y="4467"/>
                    <a:pt x="953" y="4467"/>
                  </a:cubicBezTo>
                  <a:cubicBezTo>
                    <a:pt x="1227" y="4467"/>
                    <a:pt x="1489" y="4301"/>
                    <a:pt x="1703" y="4003"/>
                  </a:cubicBezTo>
                  <a:cubicBezTo>
                    <a:pt x="1846" y="3789"/>
                    <a:pt x="1918" y="3515"/>
                    <a:pt x="1977" y="3265"/>
                  </a:cubicBezTo>
                  <a:cubicBezTo>
                    <a:pt x="2025" y="3050"/>
                    <a:pt x="2073" y="2848"/>
                    <a:pt x="2096" y="2634"/>
                  </a:cubicBezTo>
                  <a:lnTo>
                    <a:pt x="2156" y="2324"/>
                  </a:lnTo>
                  <a:cubicBezTo>
                    <a:pt x="2215" y="2003"/>
                    <a:pt x="2275" y="1669"/>
                    <a:pt x="2334" y="1360"/>
                  </a:cubicBezTo>
                  <a:cubicBezTo>
                    <a:pt x="2358" y="1300"/>
                    <a:pt x="2358" y="1253"/>
                    <a:pt x="2370" y="1193"/>
                  </a:cubicBezTo>
                  <a:cubicBezTo>
                    <a:pt x="2430" y="884"/>
                    <a:pt x="2501" y="514"/>
                    <a:pt x="2323" y="217"/>
                  </a:cubicBezTo>
                  <a:cubicBezTo>
                    <a:pt x="2263" y="86"/>
                    <a:pt x="2180" y="26"/>
                    <a:pt x="2084" y="2"/>
                  </a:cubicBezTo>
                  <a:cubicBezTo>
                    <a:pt x="2071" y="1"/>
                    <a:pt x="2057" y="0"/>
                    <a:pt x="2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2"/>
            <p:cNvSpPr/>
            <p:nvPr/>
          </p:nvSpPr>
          <p:spPr>
            <a:xfrm rot="628368">
              <a:off x="6310342" y="3990808"/>
              <a:ext cx="254728" cy="414400"/>
            </a:xfrm>
            <a:custGeom>
              <a:rect b="b" l="l" r="r" t="t"/>
              <a:pathLst>
                <a:path extrusionOk="0" h="4651" w="2859">
                  <a:moveTo>
                    <a:pt x="1680" y="1"/>
                  </a:moveTo>
                  <a:cubicBezTo>
                    <a:pt x="1609" y="1"/>
                    <a:pt x="1537" y="7"/>
                    <a:pt x="1465" y="19"/>
                  </a:cubicBezTo>
                  <a:cubicBezTo>
                    <a:pt x="775" y="150"/>
                    <a:pt x="501" y="1007"/>
                    <a:pt x="370" y="1472"/>
                  </a:cubicBezTo>
                  <a:cubicBezTo>
                    <a:pt x="132" y="2246"/>
                    <a:pt x="1" y="3389"/>
                    <a:pt x="418" y="4055"/>
                  </a:cubicBezTo>
                  <a:cubicBezTo>
                    <a:pt x="608" y="4377"/>
                    <a:pt x="906" y="4567"/>
                    <a:pt x="1287" y="4639"/>
                  </a:cubicBezTo>
                  <a:cubicBezTo>
                    <a:pt x="1370" y="4651"/>
                    <a:pt x="1453" y="4651"/>
                    <a:pt x="1525" y="4651"/>
                  </a:cubicBezTo>
                  <a:cubicBezTo>
                    <a:pt x="1811" y="4651"/>
                    <a:pt x="2061" y="4567"/>
                    <a:pt x="2287" y="4401"/>
                  </a:cubicBezTo>
                  <a:cubicBezTo>
                    <a:pt x="2620" y="4163"/>
                    <a:pt x="2858" y="3758"/>
                    <a:pt x="2656" y="3401"/>
                  </a:cubicBezTo>
                  <a:cubicBezTo>
                    <a:pt x="2598" y="3293"/>
                    <a:pt x="2478" y="3232"/>
                    <a:pt x="2350" y="3232"/>
                  </a:cubicBezTo>
                  <a:cubicBezTo>
                    <a:pt x="2293" y="3232"/>
                    <a:pt x="2235" y="3244"/>
                    <a:pt x="2180" y="3270"/>
                  </a:cubicBezTo>
                  <a:cubicBezTo>
                    <a:pt x="2061" y="3329"/>
                    <a:pt x="1977" y="3436"/>
                    <a:pt x="1906" y="3520"/>
                  </a:cubicBezTo>
                  <a:cubicBezTo>
                    <a:pt x="1846" y="3603"/>
                    <a:pt x="1787" y="3674"/>
                    <a:pt x="1703" y="3722"/>
                  </a:cubicBezTo>
                  <a:cubicBezTo>
                    <a:pt x="1651" y="3748"/>
                    <a:pt x="1591" y="3763"/>
                    <a:pt x="1531" y="3763"/>
                  </a:cubicBezTo>
                  <a:cubicBezTo>
                    <a:pt x="1455" y="3763"/>
                    <a:pt x="1377" y="3740"/>
                    <a:pt x="1310" y="3686"/>
                  </a:cubicBezTo>
                  <a:cubicBezTo>
                    <a:pt x="1072" y="3520"/>
                    <a:pt x="1037" y="3151"/>
                    <a:pt x="1049" y="2793"/>
                  </a:cubicBezTo>
                  <a:cubicBezTo>
                    <a:pt x="1144" y="2793"/>
                    <a:pt x="1215" y="2793"/>
                    <a:pt x="1287" y="2781"/>
                  </a:cubicBezTo>
                  <a:lnTo>
                    <a:pt x="1727" y="2746"/>
                  </a:lnTo>
                  <a:cubicBezTo>
                    <a:pt x="1858" y="2734"/>
                    <a:pt x="2001" y="2734"/>
                    <a:pt x="2132" y="2662"/>
                  </a:cubicBezTo>
                  <a:cubicBezTo>
                    <a:pt x="2287" y="2567"/>
                    <a:pt x="2370" y="2389"/>
                    <a:pt x="2346" y="2210"/>
                  </a:cubicBezTo>
                  <a:cubicBezTo>
                    <a:pt x="2311" y="2055"/>
                    <a:pt x="2215" y="1912"/>
                    <a:pt x="2037" y="1853"/>
                  </a:cubicBezTo>
                  <a:cubicBezTo>
                    <a:pt x="1977" y="1835"/>
                    <a:pt x="1918" y="1829"/>
                    <a:pt x="1858" y="1829"/>
                  </a:cubicBezTo>
                  <a:cubicBezTo>
                    <a:pt x="1799" y="1829"/>
                    <a:pt x="1739" y="1835"/>
                    <a:pt x="1680" y="1841"/>
                  </a:cubicBezTo>
                  <a:lnTo>
                    <a:pt x="1263" y="1888"/>
                  </a:lnTo>
                  <a:cubicBezTo>
                    <a:pt x="1227" y="1888"/>
                    <a:pt x="1203" y="1888"/>
                    <a:pt x="1168" y="1900"/>
                  </a:cubicBezTo>
                  <a:cubicBezTo>
                    <a:pt x="1239" y="1591"/>
                    <a:pt x="1358" y="1305"/>
                    <a:pt x="1501" y="1055"/>
                  </a:cubicBezTo>
                  <a:cubicBezTo>
                    <a:pt x="1583" y="913"/>
                    <a:pt x="1656" y="879"/>
                    <a:pt x="1707" y="879"/>
                  </a:cubicBezTo>
                  <a:cubicBezTo>
                    <a:pt x="1738" y="879"/>
                    <a:pt x="1761" y="891"/>
                    <a:pt x="1775" y="900"/>
                  </a:cubicBezTo>
                  <a:cubicBezTo>
                    <a:pt x="1834" y="936"/>
                    <a:pt x="1882" y="996"/>
                    <a:pt x="1942" y="1055"/>
                  </a:cubicBezTo>
                  <a:lnTo>
                    <a:pt x="1965" y="1067"/>
                  </a:lnTo>
                  <a:lnTo>
                    <a:pt x="2025" y="1126"/>
                  </a:lnTo>
                  <a:lnTo>
                    <a:pt x="2049" y="1162"/>
                  </a:lnTo>
                  <a:cubicBezTo>
                    <a:pt x="2084" y="1186"/>
                    <a:pt x="2108" y="1222"/>
                    <a:pt x="2144" y="1234"/>
                  </a:cubicBezTo>
                  <a:cubicBezTo>
                    <a:pt x="2168" y="1246"/>
                    <a:pt x="2180" y="1257"/>
                    <a:pt x="2203" y="1281"/>
                  </a:cubicBezTo>
                  <a:cubicBezTo>
                    <a:pt x="2256" y="1343"/>
                    <a:pt x="2328" y="1378"/>
                    <a:pt x="2401" y="1378"/>
                  </a:cubicBezTo>
                  <a:cubicBezTo>
                    <a:pt x="2427" y="1378"/>
                    <a:pt x="2452" y="1374"/>
                    <a:pt x="2477" y="1365"/>
                  </a:cubicBezTo>
                  <a:cubicBezTo>
                    <a:pt x="2596" y="1341"/>
                    <a:pt x="2692" y="1222"/>
                    <a:pt x="2715" y="1103"/>
                  </a:cubicBezTo>
                  <a:cubicBezTo>
                    <a:pt x="2715" y="1079"/>
                    <a:pt x="2715" y="1067"/>
                    <a:pt x="2739" y="1055"/>
                  </a:cubicBezTo>
                  <a:cubicBezTo>
                    <a:pt x="2751" y="1007"/>
                    <a:pt x="2763" y="960"/>
                    <a:pt x="2751" y="888"/>
                  </a:cubicBezTo>
                  <a:cubicBezTo>
                    <a:pt x="2751" y="829"/>
                    <a:pt x="2739" y="757"/>
                    <a:pt x="2704" y="686"/>
                  </a:cubicBezTo>
                  <a:cubicBezTo>
                    <a:pt x="2656" y="531"/>
                    <a:pt x="2561" y="388"/>
                    <a:pt x="2418" y="269"/>
                  </a:cubicBezTo>
                  <a:cubicBezTo>
                    <a:pt x="2210" y="90"/>
                    <a:pt x="1951" y="1"/>
                    <a:pt x="1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2"/>
            <p:cNvSpPr/>
            <p:nvPr/>
          </p:nvSpPr>
          <p:spPr>
            <a:xfrm rot="628368">
              <a:off x="6793623" y="1706260"/>
              <a:ext cx="315135" cy="285652"/>
            </a:xfrm>
            <a:custGeom>
              <a:rect b="b" l="l" r="r" t="t"/>
              <a:pathLst>
                <a:path extrusionOk="0" h="3206" w="3537">
                  <a:moveTo>
                    <a:pt x="2136" y="1"/>
                  </a:moveTo>
                  <a:cubicBezTo>
                    <a:pt x="2050" y="1"/>
                    <a:pt x="1964" y="14"/>
                    <a:pt x="1882" y="39"/>
                  </a:cubicBezTo>
                  <a:cubicBezTo>
                    <a:pt x="1048" y="325"/>
                    <a:pt x="596" y="1527"/>
                    <a:pt x="263" y="2253"/>
                  </a:cubicBezTo>
                  <a:cubicBezTo>
                    <a:pt x="155" y="2551"/>
                    <a:pt x="1" y="2896"/>
                    <a:pt x="72" y="3206"/>
                  </a:cubicBezTo>
                  <a:cubicBezTo>
                    <a:pt x="143" y="3206"/>
                    <a:pt x="251" y="3194"/>
                    <a:pt x="322" y="3170"/>
                  </a:cubicBezTo>
                  <a:cubicBezTo>
                    <a:pt x="929" y="2908"/>
                    <a:pt x="3537" y="944"/>
                    <a:pt x="2584" y="158"/>
                  </a:cubicBezTo>
                  <a:cubicBezTo>
                    <a:pt x="2459" y="49"/>
                    <a:pt x="2299" y="1"/>
                    <a:pt x="2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2"/>
            <p:cNvSpPr/>
            <p:nvPr/>
          </p:nvSpPr>
          <p:spPr>
            <a:xfrm rot="628368">
              <a:off x="6824559" y="1909829"/>
              <a:ext cx="306938" cy="135163"/>
            </a:xfrm>
            <a:custGeom>
              <a:rect b="b" l="l" r="r" t="t"/>
              <a:pathLst>
                <a:path extrusionOk="0" h="1517" w="3445">
                  <a:moveTo>
                    <a:pt x="2357" y="0"/>
                  </a:moveTo>
                  <a:cubicBezTo>
                    <a:pt x="1911" y="0"/>
                    <a:pt x="1461" y="265"/>
                    <a:pt x="1099" y="524"/>
                  </a:cubicBezTo>
                  <a:cubicBezTo>
                    <a:pt x="861" y="702"/>
                    <a:pt x="623" y="893"/>
                    <a:pt x="421" y="1107"/>
                  </a:cubicBezTo>
                  <a:cubicBezTo>
                    <a:pt x="331" y="1196"/>
                    <a:pt x="1" y="1516"/>
                    <a:pt x="245" y="1516"/>
                  </a:cubicBezTo>
                  <a:cubicBezTo>
                    <a:pt x="261" y="1516"/>
                    <a:pt x="280" y="1515"/>
                    <a:pt x="301" y="1512"/>
                  </a:cubicBezTo>
                  <a:cubicBezTo>
                    <a:pt x="1016" y="1417"/>
                    <a:pt x="1861" y="1381"/>
                    <a:pt x="2552" y="1107"/>
                  </a:cubicBezTo>
                  <a:cubicBezTo>
                    <a:pt x="2968" y="940"/>
                    <a:pt x="3445" y="440"/>
                    <a:pt x="2861" y="131"/>
                  </a:cubicBezTo>
                  <a:cubicBezTo>
                    <a:pt x="2697" y="39"/>
                    <a:pt x="2527" y="0"/>
                    <a:pt x="2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2"/>
            <p:cNvSpPr/>
            <p:nvPr/>
          </p:nvSpPr>
          <p:spPr>
            <a:xfrm rot="628368">
              <a:off x="6733471" y="1677853"/>
              <a:ext cx="95601" cy="190850"/>
            </a:xfrm>
            <a:custGeom>
              <a:rect b="b" l="l" r="r" t="t"/>
              <a:pathLst>
                <a:path extrusionOk="0" h="2142" w="1073">
                  <a:moveTo>
                    <a:pt x="696" y="0"/>
                  </a:moveTo>
                  <a:cubicBezTo>
                    <a:pt x="582" y="0"/>
                    <a:pt x="486" y="73"/>
                    <a:pt x="406" y="163"/>
                  </a:cubicBezTo>
                  <a:cubicBezTo>
                    <a:pt x="84" y="640"/>
                    <a:pt x="37" y="1354"/>
                    <a:pt x="1" y="1902"/>
                  </a:cubicBezTo>
                  <a:cubicBezTo>
                    <a:pt x="1" y="2093"/>
                    <a:pt x="39" y="2142"/>
                    <a:pt x="97" y="2142"/>
                  </a:cubicBezTo>
                  <a:cubicBezTo>
                    <a:pt x="105" y="2142"/>
                    <a:pt x="112" y="2141"/>
                    <a:pt x="120" y="2140"/>
                  </a:cubicBezTo>
                  <a:cubicBezTo>
                    <a:pt x="227" y="2116"/>
                    <a:pt x="358" y="1938"/>
                    <a:pt x="441" y="1818"/>
                  </a:cubicBezTo>
                  <a:cubicBezTo>
                    <a:pt x="680" y="1485"/>
                    <a:pt x="822" y="1116"/>
                    <a:pt x="953" y="735"/>
                  </a:cubicBezTo>
                  <a:cubicBezTo>
                    <a:pt x="1013" y="592"/>
                    <a:pt x="1072" y="425"/>
                    <a:pt x="1037" y="283"/>
                  </a:cubicBezTo>
                  <a:cubicBezTo>
                    <a:pt x="1001" y="140"/>
                    <a:pt x="894" y="44"/>
                    <a:pt x="763" y="9"/>
                  </a:cubicBezTo>
                  <a:cubicBezTo>
                    <a:pt x="740" y="3"/>
                    <a:pt x="718" y="0"/>
                    <a:pt x="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2"/>
            <p:cNvSpPr/>
            <p:nvPr/>
          </p:nvSpPr>
          <p:spPr>
            <a:xfrm rot="628368">
              <a:off x="5526072" y="2203416"/>
              <a:ext cx="332064" cy="109859"/>
            </a:xfrm>
            <a:custGeom>
              <a:rect b="b" l="l" r="r" t="t"/>
              <a:pathLst>
                <a:path extrusionOk="0" h="1233" w="3727">
                  <a:moveTo>
                    <a:pt x="1883" y="1"/>
                  </a:moveTo>
                  <a:cubicBezTo>
                    <a:pt x="1407" y="1"/>
                    <a:pt x="938" y="84"/>
                    <a:pt x="500" y="289"/>
                  </a:cubicBezTo>
                  <a:cubicBezTo>
                    <a:pt x="322" y="373"/>
                    <a:pt x="95" y="480"/>
                    <a:pt x="60" y="706"/>
                  </a:cubicBezTo>
                  <a:cubicBezTo>
                    <a:pt x="0" y="908"/>
                    <a:pt x="179" y="1111"/>
                    <a:pt x="369" y="1182"/>
                  </a:cubicBezTo>
                  <a:cubicBezTo>
                    <a:pt x="465" y="1218"/>
                    <a:pt x="569" y="1233"/>
                    <a:pt x="674" y="1233"/>
                  </a:cubicBezTo>
                  <a:cubicBezTo>
                    <a:pt x="780" y="1233"/>
                    <a:pt x="887" y="1218"/>
                    <a:pt x="988" y="1194"/>
                  </a:cubicBezTo>
                  <a:cubicBezTo>
                    <a:pt x="1262" y="1146"/>
                    <a:pt x="1524" y="1087"/>
                    <a:pt x="1798" y="1027"/>
                  </a:cubicBezTo>
                  <a:cubicBezTo>
                    <a:pt x="2393" y="896"/>
                    <a:pt x="2977" y="718"/>
                    <a:pt x="3548" y="527"/>
                  </a:cubicBezTo>
                  <a:cubicBezTo>
                    <a:pt x="3727" y="468"/>
                    <a:pt x="3667" y="218"/>
                    <a:pt x="3513" y="182"/>
                  </a:cubicBezTo>
                  <a:cubicBezTo>
                    <a:pt x="3310" y="158"/>
                    <a:pt x="3132" y="134"/>
                    <a:pt x="2941" y="123"/>
                  </a:cubicBezTo>
                  <a:cubicBezTo>
                    <a:pt x="2591" y="47"/>
                    <a:pt x="2235" y="1"/>
                    <a:pt x="1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2"/>
            <p:cNvSpPr/>
            <p:nvPr/>
          </p:nvSpPr>
          <p:spPr>
            <a:xfrm rot="628368">
              <a:off x="5596826" y="2297627"/>
              <a:ext cx="222831" cy="161537"/>
            </a:xfrm>
            <a:custGeom>
              <a:rect b="b" l="l" r="r" t="t"/>
              <a:pathLst>
                <a:path extrusionOk="0" h="1813" w="2501">
                  <a:moveTo>
                    <a:pt x="2376" y="1"/>
                  </a:moveTo>
                  <a:cubicBezTo>
                    <a:pt x="2355" y="1"/>
                    <a:pt x="2333" y="4"/>
                    <a:pt x="2310" y="14"/>
                  </a:cubicBezTo>
                  <a:lnTo>
                    <a:pt x="2215" y="61"/>
                  </a:lnTo>
                  <a:cubicBezTo>
                    <a:pt x="1893" y="121"/>
                    <a:pt x="1584" y="228"/>
                    <a:pt x="1262" y="335"/>
                  </a:cubicBezTo>
                  <a:cubicBezTo>
                    <a:pt x="1072" y="418"/>
                    <a:pt x="893" y="502"/>
                    <a:pt x="702" y="597"/>
                  </a:cubicBezTo>
                  <a:cubicBezTo>
                    <a:pt x="536" y="680"/>
                    <a:pt x="357" y="787"/>
                    <a:pt x="226" y="918"/>
                  </a:cubicBezTo>
                  <a:cubicBezTo>
                    <a:pt x="83" y="1061"/>
                    <a:pt x="0" y="1216"/>
                    <a:pt x="12" y="1418"/>
                  </a:cubicBezTo>
                  <a:cubicBezTo>
                    <a:pt x="36" y="1573"/>
                    <a:pt x="119" y="1728"/>
                    <a:pt x="274" y="1788"/>
                  </a:cubicBezTo>
                  <a:cubicBezTo>
                    <a:pt x="320" y="1805"/>
                    <a:pt x="366" y="1812"/>
                    <a:pt x="411" y="1812"/>
                  </a:cubicBezTo>
                  <a:cubicBezTo>
                    <a:pt x="551" y="1812"/>
                    <a:pt x="684" y="1740"/>
                    <a:pt x="810" y="1668"/>
                  </a:cubicBezTo>
                  <a:cubicBezTo>
                    <a:pt x="988" y="1549"/>
                    <a:pt x="1143" y="1395"/>
                    <a:pt x="1322" y="1264"/>
                  </a:cubicBezTo>
                  <a:cubicBezTo>
                    <a:pt x="1715" y="954"/>
                    <a:pt x="2084" y="621"/>
                    <a:pt x="2441" y="275"/>
                  </a:cubicBezTo>
                  <a:cubicBezTo>
                    <a:pt x="2500" y="228"/>
                    <a:pt x="2500" y="121"/>
                    <a:pt x="2453" y="61"/>
                  </a:cubicBezTo>
                  <a:cubicBezTo>
                    <a:pt x="2477" y="49"/>
                    <a:pt x="2453" y="49"/>
                    <a:pt x="2453" y="25"/>
                  </a:cubicBezTo>
                  <a:cubicBezTo>
                    <a:pt x="2438" y="11"/>
                    <a:pt x="2410" y="1"/>
                    <a:pt x="2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2"/>
            <p:cNvSpPr/>
            <p:nvPr/>
          </p:nvSpPr>
          <p:spPr>
            <a:xfrm rot="628368">
              <a:off x="5746490" y="2356618"/>
              <a:ext cx="109322" cy="199048"/>
            </a:xfrm>
            <a:custGeom>
              <a:rect b="b" l="l" r="r" t="t"/>
              <a:pathLst>
                <a:path extrusionOk="0" h="2234" w="1227">
                  <a:moveTo>
                    <a:pt x="1151" y="0"/>
                  </a:moveTo>
                  <a:cubicBezTo>
                    <a:pt x="1144" y="0"/>
                    <a:pt x="1137" y="3"/>
                    <a:pt x="1132" y="8"/>
                  </a:cubicBezTo>
                  <a:cubicBezTo>
                    <a:pt x="977" y="79"/>
                    <a:pt x="858" y="246"/>
                    <a:pt x="751" y="377"/>
                  </a:cubicBezTo>
                  <a:cubicBezTo>
                    <a:pt x="656" y="508"/>
                    <a:pt x="548" y="639"/>
                    <a:pt x="441" y="794"/>
                  </a:cubicBezTo>
                  <a:cubicBezTo>
                    <a:pt x="251" y="1068"/>
                    <a:pt x="24" y="1389"/>
                    <a:pt x="13" y="1722"/>
                  </a:cubicBezTo>
                  <a:cubicBezTo>
                    <a:pt x="1" y="1877"/>
                    <a:pt x="24" y="2056"/>
                    <a:pt x="132" y="2163"/>
                  </a:cubicBezTo>
                  <a:cubicBezTo>
                    <a:pt x="182" y="2213"/>
                    <a:pt x="240" y="2234"/>
                    <a:pt x="300" y="2234"/>
                  </a:cubicBezTo>
                  <a:cubicBezTo>
                    <a:pt x="382" y="2234"/>
                    <a:pt x="467" y="2194"/>
                    <a:pt x="536" y="2139"/>
                  </a:cubicBezTo>
                  <a:cubicBezTo>
                    <a:pt x="775" y="1937"/>
                    <a:pt x="870" y="1627"/>
                    <a:pt x="965" y="1330"/>
                  </a:cubicBezTo>
                  <a:lnTo>
                    <a:pt x="1096" y="746"/>
                  </a:lnTo>
                  <a:cubicBezTo>
                    <a:pt x="1144" y="544"/>
                    <a:pt x="1227" y="318"/>
                    <a:pt x="1191" y="103"/>
                  </a:cubicBezTo>
                  <a:lnTo>
                    <a:pt x="1191" y="91"/>
                  </a:lnTo>
                  <a:cubicBezTo>
                    <a:pt x="1191" y="79"/>
                    <a:pt x="1203" y="67"/>
                    <a:pt x="1203" y="67"/>
                  </a:cubicBezTo>
                  <a:cubicBezTo>
                    <a:pt x="1212" y="30"/>
                    <a:pt x="1178" y="0"/>
                    <a:pt x="1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2"/>
            <p:cNvSpPr/>
            <p:nvPr/>
          </p:nvSpPr>
          <p:spPr>
            <a:xfrm rot="628368">
              <a:off x="6666094" y="3569297"/>
              <a:ext cx="247243" cy="209472"/>
            </a:xfrm>
            <a:custGeom>
              <a:rect b="b" l="l" r="r" t="t"/>
              <a:pathLst>
                <a:path extrusionOk="0" h="2351" w="2775">
                  <a:moveTo>
                    <a:pt x="2179" y="810"/>
                  </a:moveTo>
                  <a:cubicBezTo>
                    <a:pt x="2096" y="917"/>
                    <a:pt x="1989" y="1001"/>
                    <a:pt x="1870" y="1072"/>
                  </a:cubicBezTo>
                  <a:lnTo>
                    <a:pt x="2179" y="810"/>
                  </a:lnTo>
                  <a:close/>
                  <a:moveTo>
                    <a:pt x="2229" y="0"/>
                  </a:moveTo>
                  <a:cubicBezTo>
                    <a:pt x="2180" y="0"/>
                    <a:pt x="2131" y="5"/>
                    <a:pt x="2084" y="12"/>
                  </a:cubicBezTo>
                  <a:cubicBezTo>
                    <a:pt x="1643" y="72"/>
                    <a:pt x="1322" y="393"/>
                    <a:pt x="1084" y="751"/>
                  </a:cubicBezTo>
                  <a:cubicBezTo>
                    <a:pt x="1036" y="810"/>
                    <a:pt x="1012" y="870"/>
                    <a:pt x="977" y="917"/>
                  </a:cubicBezTo>
                  <a:lnTo>
                    <a:pt x="715" y="1227"/>
                  </a:lnTo>
                  <a:cubicBezTo>
                    <a:pt x="477" y="1501"/>
                    <a:pt x="262" y="1775"/>
                    <a:pt x="60" y="2072"/>
                  </a:cubicBezTo>
                  <a:cubicBezTo>
                    <a:pt x="0" y="2156"/>
                    <a:pt x="36" y="2275"/>
                    <a:pt x="119" y="2310"/>
                  </a:cubicBezTo>
                  <a:cubicBezTo>
                    <a:pt x="164" y="2339"/>
                    <a:pt x="207" y="2350"/>
                    <a:pt x="249" y="2350"/>
                  </a:cubicBezTo>
                  <a:cubicBezTo>
                    <a:pt x="331" y="2350"/>
                    <a:pt x="410" y="2306"/>
                    <a:pt x="488" y="2251"/>
                  </a:cubicBezTo>
                  <a:cubicBezTo>
                    <a:pt x="893" y="2048"/>
                    <a:pt x="1310" y="1858"/>
                    <a:pt x="1703" y="1644"/>
                  </a:cubicBezTo>
                  <a:cubicBezTo>
                    <a:pt x="2060" y="1441"/>
                    <a:pt x="2477" y="1227"/>
                    <a:pt x="2655" y="822"/>
                  </a:cubicBezTo>
                  <a:cubicBezTo>
                    <a:pt x="2751" y="632"/>
                    <a:pt x="2774" y="393"/>
                    <a:pt x="2679" y="215"/>
                  </a:cubicBezTo>
                  <a:cubicBezTo>
                    <a:pt x="2586" y="57"/>
                    <a:pt x="2406" y="0"/>
                    <a:pt x="2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2"/>
            <p:cNvSpPr/>
            <p:nvPr/>
          </p:nvSpPr>
          <p:spPr>
            <a:xfrm rot="628368">
              <a:off x="6701834" y="3790492"/>
              <a:ext cx="203764" cy="88119"/>
            </a:xfrm>
            <a:custGeom>
              <a:rect b="b" l="l" r="r" t="t"/>
              <a:pathLst>
                <a:path extrusionOk="0" h="989" w="2287">
                  <a:moveTo>
                    <a:pt x="1434" y="1"/>
                  </a:moveTo>
                  <a:cubicBezTo>
                    <a:pt x="1327" y="1"/>
                    <a:pt x="1220" y="12"/>
                    <a:pt x="1120" y="29"/>
                  </a:cubicBezTo>
                  <a:cubicBezTo>
                    <a:pt x="917" y="53"/>
                    <a:pt x="739" y="101"/>
                    <a:pt x="560" y="172"/>
                  </a:cubicBezTo>
                  <a:cubicBezTo>
                    <a:pt x="477" y="208"/>
                    <a:pt x="382" y="243"/>
                    <a:pt x="298" y="291"/>
                  </a:cubicBezTo>
                  <a:cubicBezTo>
                    <a:pt x="251" y="291"/>
                    <a:pt x="191" y="291"/>
                    <a:pt x="143" y="303"/>
                  </a:cubicBezTo>
                  <a:cubicBezTo>
                    <a:pt x="1" y="339"/>
                    <a:pt x="1" y="577"/>
                    <a:pt x="143" y="601"/>
                  </a:cubicBezTo>
                  <a:cubicBezTo>
                    <a:pt x="251" y="624"/>
                    <a:pt x="370" y="636"/>
                    <a:pt x="477" y="660"/>
                  </a:cubicBezTo>
                  <a:cubicBezTo>
                    <a:pt x="667" y="720"/>
                    <a:pt x="846" y="851"/>
                    <a:pt x="1025" y="922"/>
                  </a:cubicBezTo>
                  <a:cubicBezTo>
                    <a:pt x="1164" y="967"/>
                    <a:pt x="1307" y="989"/>
                    <a:pt x="1449" y="989"/>
                  </a:cubicBezTo>
                  <a:cubicBezTo>
                    <a:pt x="1647" y="989"/>
                    <a:pt x="1844" y="946"/>
                    <a:pt x="2025" y="863"/>
                  </a:cubicBezTo>
                  <a:cubicBezTo>
                    <a:pt x="2168" y="755"/>
                    <a:pt x="2287" y="624"/>
                    <a:pt x="2227" y="446"/>
                  </a:cubicBezTo>
                  <a:cubicBezTo>
                    <a:pt x="2191" y="303"/>
                    <a:pt x="2084" y="208"/>
                    <a:pt x="1965" y="124"/>
                  </a:cubicBezTo>
                  <a:cubicBezTo>
                    <a:pt x="1807" y="34"/>
                    <a:pt x="1619" y="1"/>
                    <a:pt x="1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2"/>
            <p:cNvSpPr/>
            <p:nvPr/>
          </p:nvSpPr>
          <p:spPr>
            <a:xfrm rot="628368">
              <a:off x="6679510" y="3908779"/>
              <a:ext cx="110569" cy="153162"/>
            </a:xfrm>
            <a:custGeom>
              <a:rect b="b" l="l" r="r" t="t"/>
              <a:pathLst>
                <a:path extrusionOk="0" h="1719" w="1241">
                  <a:moveTo>
                    <a:pt x="163" y="0"/>
                  </a:moveTo>
                  <a:cubicBezTo>
                    <a:pt x="73" y="0"/>
                    <a:pt x="0" y="115"/>
                    <a:pt x="38" y="208"/>
                  </a:cubicBezTo>
                  <a:cubicBezTo>
                    <a:pt x="14" y="220"/>
                    <a:pt x="14" y="256"/>
                    <a:pt x="14" y="268"/>
                  </a:cubicBezTo>
                  <a:cubicBezTo>
                    <a:pt x="2" y="339"/>
                    <a:pt x="38" y="411"/>
                    <a:pt x="62" y="470"/>
                  </a:cubicBezTo>
                  <a:lnTo>
                    <a:pt x="193" y="828"/>
                  </a:lnTo>
                  <a:cubicBezTo>
                    <a:pt x="300" y="1066"/>
                    <a:pt x="431" y="1292"/>
                    <a:pt x="597" y="1470"/>
                  </a:cubicBezTo>
                  <a:cubicBezTo>
                    <a:pt x="693" y="1566"/>
                    <a:pt x="788" y="1661"/>
                    <a:pt x="907" y="1709"/>
                  </a:cubicBezTo>
                  <a:cubicBezTo>
                    <a:pt x="932" y="1715"/>
                    <a:pt x="956" y="1719"/>
                    <a:pt x="979" y="1719"/>
                  </a:cubicBezTo>
                  <a:cubicBezTo>
                    <a:pt x="1117" y="1719"/>
                    <a:pt x="1208" y="1602"/>
                    <a:pt x="1228" y="1459"/>
                  </a:cubicBezTo>
                  <a:cubicBezTo>
                    <a:pt x="1240" y="1185"/>
                    <a:pt x="1121" y="899"/>
                    <a:pt x="966" y="697"/>
                  </a:cubicBezTo>
                  <a:cubicBezTo>
                    <a:pt x="776" y="411"/>
                    <a:pt x="514" y="220"/>
                    <a:pt x="240" y="30"/>
                  </a:cubicBezTo>
                  <a:cubicBezTo>
                    <a:pt x="214" y="9"/>
                    <a:pt x="188" y="0"/>
                    <a:pt x="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2"/>
            <p:cNvSpPr/>
            <p:nvPr/>
          </p:nvSpPr>
          <p:spPr>
            <a:xfrm rot="628368">
              <a:off x="5326710" y="3162437"/>
              <a:ext cx="253748" cy="236737"/>
            </a:xfrm>
            <a:custGeom>
              <a:rect b="b" l="l" r="r" t="t"/>
              <a:pathLst>
                <a:path extrusionOk="0" h="2657" w="2848">
                  <a:moveTo>
                    <a:pt x="499" y="0"/>
                  </a:moveTo>
                  <a:cubicBezTo>
                    <a:pt x="407" y="0"/>
                    <a:pt x="317" y="16"/>
                    <a:pt x="238" y="53"/>
                  </a:cubicBezTo>
                  <a:cubicBezTo>
                    <a:pt x="0" y="148"/>
                    <a:pt x="24" y="386"/>
                    <a:pt x="95" y="601"/>
                  </a:cubicBezTo>
                  <a:cubicBezTo>
                    <a:pt x="238" y="1077"/>
                    <a:pt x="548" y="1422"/>
                    <a:pt x="917" y="1696"/>
                  </a:cubicBezTo>
                  <a:cubicBezTo>
                    <a:pt x="1143" y="1875"/>
                    <a:pt x="1393" y="2018"/>
                    <a:pt x="1631" y="2149"/>
                  </a:cubicBezTo>
                  <a:cubicBezTo>
                    <a:pt x="1905" y="2315"/>
                    <a:pt x="2167" y="2458"/>
                    <a:pt x="2441" y="2625"/>
                  </a:cubicBezTo>
                  <a:cubicBezTo>
                    <a:pt x="2476" y="2647"/>
                    <a:pt x="2513" y="2657"/>
                    <a:pt x="2550" y="2657"/>
                  </a:cubicBezTo>
                  <a:cubicBezTo>
                    <a:pt x="2708" y="2657"/>
                    <a:pt x="2847" y="2470"/>
                    <a:pt x="2750" y="2315"/>
                  </a:cubicBezTo>
                  <a:cubicBezTo>
                    <a:pt x="2715" y="2256"/>
                    <a:pt x="2679" y="2208"/>
                    <a:pt x="2643" y="2149"/>
                  </a:cubicBezTo>
                  <a:cubicBezTo>
                    <a:pt x="2572" y="1994"/>
                    <a:pt x="2512" y="1839"/>
                    <a:pt x="2417" y="1684"/>
                  </a:cubicBezTo>
                  <a:cubicBezTo>
                    <a:pt x="2286" y="1458"/>
                    <a:pt x="2143" y="1267"/>
                    <a:pt x="1988" y="1053"/>
                  </a:cubicBezTo>
                  <a:cubicBezTo>
                    <a:pt x="1691" y="672"/>
                    <a:pt x="1381" y="267"/>
                    <a:pt x="917" y="89"/>
                  </a:cubicBezTo>
                  <a:cubicBezTo>
                    <a:pt x="793" y="38"/>
                    <a:pt x="644" y="0"/>
                    <a:pt x="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2"/>
            <p:cNvSpPr/>
            <p:nvPr/>
          </p:nvSpPr>
          <p:spPr>
            <a:xfrm rot="628368">
              <a:off x="5136835" y="3347609"/>
              <a:ext cx="378750" cy="146034"/>
            </a:xfrm>
            <a:custGeom>
              <a:rect b="b" l="l" r="r" t="t"/>
              <a:pathLst>
                <a:path extrusionOk="0" h="1639" w="4251">
                  <a:moveTo>
                    <a:pt x="1266" y="0"/>
                  </a:moveTo>
                  <a:cubicBezTo>
                    <a:pt x="1138" y="0"/>
                    <a:pt x="1010" y="9"/>
                    <a:pt x="881" y="27"/>
                  </a:cubicBezTo>
                  <a:cubicBezTo>
                    <a:pt x="643" y="75"/>
                    <a:pt x="334" y="146"/>
                    <a:pt x="179" y="360"/>
                  </a:cubicBezTo>
                  <a:cubicBezTo>
                    <a:pt x="0" y="610"/>
                    <a:pt x="167" y="860"/>
                    <a:pt x="334" y="1087"/>
                  </a:cubicBezTo>
                  <a:cubicBezTo>
                    <a:pt x="500" y="1313"/>
                    <a:pt x="679" y="1491"/>
                    <a:pt x="941" y="1575"/>
                  </a:cubicBezTo>
                  <a:cubicBezTo>
                    <a:pt x="1086" y="1625"/>
                    <a:pt x="1237" y="1639"/>
                    <a:pt x="1388" y="1639"/>
                  </a:cubicBezTo>
                  <a:cubicBezTo>
                    <a:pt x="1523" y="1639"/>
                    <a:pt x="1657" y="1628"/>
                    <a:pt x="1786" y="1622"/>
                  </a:cubicBezTo>
                  <a:cubicBezTo>
                    <a:pt x="2536" y="1563"/>
                    <a:pt x="3275" y="1515"/>
                    <a:pt x="4025" y="1432"/>
                  </a:cubicBezTo>
                  <a:cubicBezTo>
                    <a:pt x="4144" y="1384"/>
                    <a:pt x="4215" y="1289"/>
                    <a:pt x="4215" y="1194"/>
                  </a:cubicBezTo>
                  <a:cubicBezTo>
                    <a:pt x="4251" y="1158"/>
                    <a:pt x="4251" y="1099"/>
                    <a:pt x="4203" y="1075"/>
                  </a:cubicBezTo>
                  <a:cubicBezTo>
                    <a:pt x="3691" y="741"/>
                    <a:pt x="3144" y="479"/>
                    <a:pt x="2584" y="265"/>
                  </a:cubicBezTo>
                  <a:cubicBezTo>
                    <a:pt x="2166" y="107"/>
                    <a:pt x="1719" y="0"/>
                    <a:pt x="1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2"/>
            <p:cNvSpPr/>
            <p:nvPr/>
          </p:nvSpPr>
          <p:spPr>
            <a:xfrm rot="628368">
              <a:off x="5317998" y="3523238"/>
              <a:ext cx="193073" cy="94000"/>
            </a:xfrm>
            <a:custGeom>
              <a:rect b="b" l="l" r="r" t="t"/>
              <a:pathLst>
                <a:path extrusionOk="0" h="1055" w="2167">
                  <a:moveTo>
                    <a:pt x="1972" y="0"/>
                  </a:moveTo>
                  <a:cubicBezTo>
                    <a:pt x="1965" y="0"/>
                    <a:pt x="1959" y="1"/>
                    <a:pt x="1953" y="2"/>
                  </a:cubicBezTo>
                  <a:cubicBezTo>
                    <a:pt x="1929" y="26"/>
                    <a:pt x="1881" y="26"/>
                    <a:pt x="1846" y="38"/>
                  </a:cubicBezTo>
                  <a:cubicBezTo>
                    <a:pt x="1298" y="98"/>
                    <a:pt x="679" y="121"/>
                    <a:pt x="226" y="479"/>
                  </a:cubicBezTo>
                  <a:cubicBezTo>
                    <a:pt x="119" y="574"/>
                    <a:pt x="0" y="693"/>
                    <a:pt x="36" y="836"/>
                  </a:cubicBezTo>
                  <a:cubicBezTo>
                    <a:pt x="60" y="979"/>
                    <a:pt x="179" y="1038"/>
                    <a:pt x="298" y="1050"/>
                  </a:cubicBezTo>
                  <a:cubicBezTo>
                    <a:pt x="319" y="1053"/>
                    <a:pt x="339" y="1055"/>
                    <a:pt x="358" y="1055"/>
                  </a:cubicBezTo>
                  <a:cubicBezTo>
                    <a:pt x="417" y="1055"/>
                    <a:pt x="470" y="1041"/>
                    <a:pt x="524" y="1014"/>
                  </a:cubicBezTo>
                  <a:cubicBezTo>
                    <a:pt x="655" y="1002"/>
                    <a:pt x="798" y="955"/>
                    <a:pt x="917" y="931"/>
                  </a:cubicBezTo>
                  <a:cubicBezTo>
                    <a:pt x="1155" y="836"/>
                    <a:pt x="1429" y="740"/>
                    <a:pt x="1631" y="574"/>
                  </a:cubicBezTo>
                  <a:cubicBezTo>
                    <a:pt x="1774" y="479"/>
                    <a:pt x="1929" y="383"/>
                    <a:pt x="2072" y="276"/>
                  </a:cubicBezTo>
                  <a:cubicBezTo>
                    <a:pt x="2131" y="229"/>
                    <a:pt x="2167" y="157"/>
                    <a:pt x="2131" y="86"/>
                  </a:cubicBezTo>
                  <a:cubicBezTo>
                    <a:pt x="2089" y="43"/>
                    <a:pt x="2027" y="0"/>
                    <a:pt x="1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2"/>
            <p:cNvSpPr/>
            <p:nvPr/>
          </p:nvSpPr>
          <p:spPr>
            <a:xfrm rot="628368">
              <a:off x="5647179" y="1904298"/>
              <a:ext cx="404321" cy="302403"/>
            </a:xfrm>
            <a:custGeom>
              <a:rect b="b" l="l" r="r" t="t"/>
              <a:pathLst>
                <a:path extrusionOk="0" h="3394" w="4538">
                  <a:moveTo>
                    <a:pt x="180" y="0"/>
                  </a:moveTo>
                  <a:lnTo>
                    <a:pt x="84" y="1548"/>
                  </a:lnTo>
                  <a:lnTo>
                    <a:pt x="84" y="1738"/>
                  </a:lnTo>
                  <a:cubicBezTo>
                    <a:pt x="84" y="1858"/>
                    <a:pt x="84" y="1989"/>
                    <a:pt x="60" y="2096"/>
                  </a:cubicBezTo>
                  <a:cubicBezTo>
                    <a:pt x="1" y="2346"/>
                    <a:pt x="108" y="2584"/>
                    <a:pt x="346" y="2691"/>
                  </a:cubicBezTo>
                  <a:cubicBezTo>
                    <a:pt x="419" y="2724"/>
                    <a:pt x="495" y="2740"/>
                    <a:pt x="571" y="2740"/>
                  </a:cubicBezTo>
                  <a:cubicBezTo>
                    <a:pt x="742" y="2740"/>
                    <a:pt x="909" y="2657"/>
                    <a:pt x="1025" y="2500"/>
                  </a:cubicBezTo>
                  <a:cubicBezTo>
                    <a:pt x="1144" y="2334"/>
                    <a:pt x="1144" y="2108"/>
                    <a:pt x="1144" y="1917"/>
                  </a:cubicBezTo>
                  <a:lnTo>
                    <a:pt x="1144" y="1786"/>
                  </a:lnTo>
                  <a:lnTo>
                    <a:pt x="1239" y="488"/>
                  </a:lnTo>
                  <a:lnTo>
                    <a:pt x="1370" y="405"/>
                  </a:lnTo>
                  <a:cubicBezTo>
                    <a:pt x="1418" y="429"/>
                    <a:pt x="1442" y="453"/>
                    <a:pt x="1489" y="488"/>
                  </a:cubicBezTo>
                  <a:cubicBezTo>
                    <a:pt x="1608" y="607"/>
                    <a:pt x="1715" y="774"/>
                    <a:pt x="1775" y="976"/>
                  </a:cubicBezTo>
                  <a:cubicBezTo>
                    <a:pt x="1846" y="1203"/>
                    <a:pt x="1894" y="1429"/>
                    <a:pt x="1930" y="1643"/>
                  </a:cubicBezTo>
                  <a:cubicBezTo>
                    <a:pt x="1977" y="1893"/>
                    <a:pt x="2037" y="2143"/>
                    <a:pt x="2132" y="2381"/>
                  </a:cubicBezTo>
                  <a:cubicBezTo>
                    <a:pt x="2311" y="2881"/>
                    <a:pt x="2692" y="3393"/>
                    <a:pt x="3275" y="3393"/>
                  </a:cubicBezTo>
                  <a:cubicBezTo>
                    <a:pt x="3347" y="3393"/>
                    <a:pt x="3418" y="3370"/>
                    <a:pt x="3513" y="3358"/>
                  </a:cubicBezTo>
                  <a:cubicBezTo>
                    <a:pt x="3835" y="3286"/>
                    <a:pt x="4121" y="3072"/>
                    <a:pt x="4251" y="2798"/>
                  </a:cubicBezTo>
                  <a:cubicBezTo>
                    <a:pt x="4359" y="2572"/>
                    <a:pt x="4537" y="2239"/>
                    <a:pt x="4371" y="1965"/>
                  </a:cubicBezTo>
                  <a:cubicBezTo>
                    <a:pt x="4294" y="1910"/>
                    <a:pt x="4199" y="1856"/>
                    <a:pt x="4119" y="1856"/>
                  </a:cubicBezTo>
                  <a:cubicBezTo>
                    <a:pt x="4111" y="1856"/>
                    <a:pt x="4104" y="1857"/>
                    <a:pt x="4097" y="1858"/>
                  </a:cubicBezTo>
                  <a:cubicBezTo>
                    <a:pt x="3882" y="1869"/>
                    <a:pt x="3799" y="1965"/>
                    <a:pt x="3704" y="2072"/>
                  </a:cubicBezTo>
                  <a:cubicBezTo>
                    <a:pt x="3632" y="2143"/>
                    <a:pt x="3549" y="2203"/>
                    <a:pt x="3454" y="2262"/>
                  </a:cubicBezTo>
                  <a:lnTo>
                    <a:pt x="3418" y="2286"/>
                  </a:lnTo>
                  <a:cubicBezTo>
                    <a:pt x="3335" y="2346"/>
                    <a:pt x="3287" y="2346"/>
                    <a:pt x="3275" y="2346"/>
                  </a:cubicBezTo>
                  <a:cubicBezTo>
                    <a:pt x="3239" y="2346"/>
                    <a:pt x="3228" y="2322"/>
                    <a:pt x="3204" y="2274"/>
                  </a:cubicBezTo>
                  <a:cubicBezTo>
                    <a:pt x="3097" y="2108"/>
                    <a:pt x="3049" y="1905"/>
                    <a:pt x="3013" y="1715"/>
                  </a:cubicBezTo>
                  <a:lnTo>
                    <a:pt x="2989" y="1631"/>
                  </a:lnTo>
                  <a:cubicBezTo>
                    <a:pt x="2978" y="1560"/>
                    <a:pt x="2966" y="1477"/>
                    <a:pt x="2954" y="1393"/>
                  </a:cubicBezTo>
                  <a:cubicBezTo>
                    <a:pt x="2906" y="1215"/>
                    <a:pt x="2870" y="1024"/>
                    <a:pt x="2811" y="846"/>
                  </a:cubicBezTo>
                  <a:cubicBezTo>
                    <a:pt x="2727" y="536"/>
                    <a:pt x="2597" y="250"/>
                    <a:pt x="2430" y="24"/>
                  </a:cubicBezTo>
                  <a:cubicBezTo>
                    <a:pt x="1942" y="48"/>
                    <a:pt x="1442" y="60"/>
                    <a:pt x="953" y="60"/>
                  </a:cubicBezTo>
                  <a:cubicBezTo>
                    <a:pt x="703" y="60"/>
                    <a:pt x="430" y="24"/>
                    <a:pt x="1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2"/>
            <p:cNvSpPr/>
            <p:nvPr/>
          </p:nvSpPr>
          <p:spPr>
            <a:xfrm rot="628368">
              <a:off x="5970316" y="1946451"/>
              <a:ext cx="276913" cy="130619"/>
            </a:xfrm>
            <a:custGeom>
              <a:rect b="b" l="l" r="r" t="t"/>
              <a:pathLst>
                <a:path extrusionOk="0" h="1466" w="3108">
                  <a:moveTo>
                    <a:pt x="1048" y="1"/>
                  </a:moveTo>
                  <a:cubicBezTo>
                    <a:pt x="691" y="1"/>
                    <a:pt x="358" y="12"/>
                    <a:pt x="0" y="36"/>
                  </a:cubicBezTo>
                  <a:cubicBezTo>
                    <a:pt x="72" y="489"/>
                    <a:pt x="298" y="905"/>
                    <a:pt x="596" y="1179"/>
                  </a:cubicBezTo>
                  <a:cubicBezTo>
                    <a:pt x="810" y="1370"/>
                    <a:pt x="1084" y="1465"/>
                    <a:pt x="1346" y="1465"/>
                  </a:cubicBezTo>
                  <a:cubicBezTo>
                    <a:pt x="1441" y="1465"/>
                    <a:pt x="1513" y="1441"/>
                    <a:pt x="1608" y="1429"/>
                  </a:cubicBezTo>
                  <a:cubicBezTo>
                    <a:pt x="2334" y="1286"/>
                    <a:pt x="2858" y="655"/>
                    <a:pt x="3108" y="36"/>
                  </a:cubicBezTo>
                  <a:cubicBezTo>
                    <a:pt x="2715" y="12"/>
                    <a:pt x="2334" y="1"/>
                    <a:pt x="1941" y="1"/>
                  </a:cubicBezTo>
                  <a:cubicBezTo>
                    <a:pt x="1846" y="155"/>
                    <a:pt x="1679" y="286"/>
                    <a:pt x="1465" y="370"/>
                  </a:cubicBezTo>
                  <a:cubicBezTo>
                    <a:pt x="1417" y="389"/>
                    <a:pt x="1379" y="396"/>
                    <a:pt x="1348" y="396"/>
                  </a:cubicBezTo>
                  <a:cubicBezTo>
                    <a:pt x="1302" y="396"/>
                    <a:pt x="1272" y="379"/>
                    <a:pt x="1251" y="358"/>
                  </a:cubicBezTo>
                  <a:cubicBezTo>
                    <a:pt x="1155" y="298"/>
                    <a:pt x="1084" y="155"/>
                    <a:pt x="10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2"/>
            <p:cNvSpPr/>
            <p:nvPr/>
          </p:nvSpPr>
          <p:spPr>
            <a:xfrm rot="628368">
              <a:off x="6267532" y="2000040"/>
              <a:ext cx="204833" cy="244043"/>
            </a:xfrm>
            <a:custGeom>
              <a:rect b="b" l="l" r="r" t="t"/>
              <a:pathLst>
                <a:path extrusionOk="0" h="2739" w="2299">
                  <a:moveTo>
                    <a:pt x="84" y="0"/>
                  </a:moveTo>
                  <a:cubicBezTo>
                    <a:pt x="60" y="286"/>
                    <a:pt x="25" y="560"/>
                    <a:pt x="13" y="846"/>
                  </a:cubicBezTo>
                  <a:cubicBezTo>
                    <a:pt x="1" y="1250"/>
                    <a:pt x="37" y="2215"/>
                    <a:pt x="751" y="2620"/>
                  </a:cubicBezTo>
                  <a:cubicBezTo>
                    <a:pt x="906" y="2703"/>
                    <a:pt x="1072" y="2739"/>
                    <a:pt x="1227" y="2739"/>
                  </a:cubicBezTo>
                  <a:cubicBezTo>
                    <a:pt x="1441" y="2739"/>
                    <a:pt x="1644" y="2679"/>
                    <a:pt x="1811" y="2548"/>
                  </a:cubicBezTo>
                  <a:cubicBezTo>
                    <a:pt x="2037" y="2346"/>
                    <a:pt x="2215" y="2036"/>
                    <a:pt x="2275" y="1738"/>
                  </a:cubicBezTo>
                  <a:cubicBezTo>
                    <a:pt x="2299" y="1631"/>
                    <a:pt x="2275" y="1536"/>
                    <a:pt x="2180" y="1488"/>
                  </a:cubicBezTo>
                  <a:cubicBezTo>
                    <a:pt x="2142" y="1457"/>
                    <a:pt x="2094" y="1442"/>
                    <a:pt x="2045" y="1442"/>
                  </a:cubicBezTo>
                  <a:cubicBezTo>
                    <a:pt x="2002" y="1442"/>
                    <a:pt x="1957" y="1454"/>
                    <a:pt x="1918" y="1477"/>
                  </a:cubicBezTo>
                  <a:cubicBezTo>
                    <a:pt x="1858" y="1500"/>
                    <a:pt x="1799" y="1536"/>
                    <a:pt x="1739" y="1572"/>
                  </a:cubicBezTo>
                  <a:cubicBezTo>
                    <a:pt x="1620" y="1655"/>
                    <a:pt x="1501" y="1715"/>
                    <a:pt x="1370" y="1738"/>
                  </a:cubicBezTo>
                  <a:cubicBezTo>
                    <a:pt x="1357" y="1741"/>
                    <a:pt x="1344" y="1743"/>
                    <a:pt x="1331" y="1743"/>
                  </a:cubicBezTo>
                  <a:cubicBezTo>
                    <a:pt x="1287" y="1743"/>
                    <a:pt x="1242" y="1718"/>
                    <a:pt x="1168" y="1608"/>
                  </a:cubicBezTo>
                  <a:cubicBezTo>
                    <a:pt x="977" y="1262"/>
                    <a:pt x="1037" y="798"/>
                    <a:pt x="1096" y="381"/>
                  </a:cubicBezTo>
                  <a:lnTo>
                    <a:pt x="1096" y="345"/>
                  </a:lnTo>
                  <a:cubicBezTo>
                    <a:pt x="1108" y="250"/>
                    <a:pt x="1132" y="143"/>
                    <a:pt x="1144" y="48"/>
                  </a:cubicBezTo>
                  <a:cubicBezTo>
                    <a:pt x="787" y="24"/>
                    <a:pt x="429" y="12"/>
                    <a:pt x="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2"/>
            <p:cNvSpPr/>
            <p:nvPr/>
          </p:nvSpPr>
          <p:spPr>
            <a:xfrm rot="628368">
              <a:off x="6482609" y="2016788"/>
              <a:ext cx="250451" cy="164032"/>
            </a:xfrm>
            <a:custGeom>
              <a:rect b="b" l="l" r="r" t="t"/>
              <a:pathLst>
                <a:path extrusionOk="0" h="1841" w="2811">
                  <a:moveTo>
                    <a:pt x="2258" y="1"/>
                  </a:moveTo>
                  <a:cubicBezTo>
                    <a:pt x="2228" y="1"/>
                    <a:pt x="2197" y="3"/>
                    <a:pt x="2167" y="7"/>
                  </a:cubicBezTo>
                  <a:cubicBezTo>
                    <a:pt x="1965" y="55"/>
                    <a:pt x="1810" y="234"/>
                    <a:pt x="1691" y="377"/>
                  </a:cubicBezTo>
                  <a:cubicBezTo>
                    <a:pt x="1667" y="412"/>
                    <a:pt x="1632" y="460"/>
                    <a:pt x="1608" y="484"/>
                  </a:cubicBezTo>
                  <a:lnTo>
                    <a:pt x="1560" y="531"/>
                  </a:lnTo>
                  <a:cubicBezTo>
                    <a:pt x="1465" y="638"/>
                    <a:pt x="1370" y="758"/>
                    <a:pt x="1251" y="793"/>
                  </a:cubicBezTo>
                  <a:cubicBezTo>
                    <a:pt x="1239" y="801"/>
                    <a:pt x="1230" y="804"/>
                    <a:pt x="1222" y="804"/>
                  </a:cubicBezTo>
                  <a:cubicBezTo>
                    <a:pt x="1207" y="804"/>
                    <a:pt x="1199" y="793"/>
                    <a:pt x="1191" y="793"/>
                  </a:cubicBezTo>
                  <a:cubicBezTo>
                    <a:pt x="1108" y="758"/>
                    <a:pt x="1072" y="579"/>
                    <a:pt x="1036" y="424"/>
                  </a:cubicBezTo>
                  <a:cubicBezTo>
                    <a:pt x="876" y="448"/>
                    <a:pt x="700" y="457"/>
                    <a:pt x="523" y="457"/>
                  </a:cubicBezTo>
                  <a:cubicBezTo>
                    <a:pt x="346" y="457"/>
                    <a:pt x="167" y="448"/>
                    <a:pt x="1" y="436"/>
                  </a:cubicBezTo>
                  <a:lnTo>
                    <a:pt x="1" y="436"/>
                  </a:lnTo>
                  <a:cubicBezTo>
                    <a:pt x="12" y="638"/>
                    <a:pt x="60" y="829"/>
                    <a:pt x="132" y="1008"/>
                  </a:cubicBezTo>
                  <a:cubicBezTo>
                    <a:pt x="310" y="1448"/>
                    <a:pt x="739" y="1841"/>
                    <a:pt x="1227" y="1841"/>
                  </a:cubicBezTo>
                  <a:cubicBezTo>
                    <a:pt x="1346" y="1841"/>
                    <a:pt x="1465" y="1829"/>
                    <a:pt x="1584" y="1781"/>
                  </a:cubicBezTo>
                  <a:cubicBezTo>
                    <a:pt x="1858" y="1674"/>
                    <a:pt x="2096" y="1496"/>
                    <a:pt x="2334" y="1210"/>
                  </a:cubicBezTo>
                  <a:cubicBezTo>
                    <a:pt x="2453" y="1031"/>
                    <a:pt x="2810" y="615"/>
                    <a:pt x="2620" y="198"/>
                  </a:cubicBezTo>
                  <a:cubicBezTo>
                    <a:pt x="2542" y="51"/>
                    <a:pt x="2399" y="1"/>
                    <a:pt x="2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2"/>
            <p:cNvSpPr/>
            <p:nvPr/>
          </p:nvSpPr>
          <p:spPr>
            <a:xfrm rot="628368">
              <a:off x="6034118" y="2449923"/>
              <a:ext cx="275933" cy="241993"/>
            </a:xfrm>
            <a:custGeom>
              <a:rect b="b" l="l" r="r" t="t"/>
              <a:pathLst>
                <a:path extrusionOk="0" h="2716" w="3097">
                  <a:moveTo>
                    <a:pt x="96" y="1"/>
                  </a:moveTo>
                  <a:lnTo>
                    <a:pt x="96" y="1"/>
                  </a:lnTo>
                  <a:cubicBezTo>
                    <a:pt x="25" y="656"/>
                    <a:pt x="1" y="1382"/>
                    <a:pt x="322" y="2025"/>
                  </a:cubicBezTo>
                  <a:cubicBezTo>
                    <a:pt x="501" y="2382"/>
                    <a:pt x="858" y="2656"/>
                    <a:pt x="1251" y="2692"/>
                  </a:cubicBezTo>
                  <a:cubicBezTo>
                    <a:pt x="1287" y="2692"/>
                    <a:pt x="1334" y="2716"/>
                    <a:pt x="1382" y="2716"/>
                  </a:cubicBezTo>
                  <a:cubicBezTo>
                    <a:pt x="1680" y="2716"/>
                    <a:pt x="1942" y="2573"/>
                    <a:pt x="2156" y="2335"/>
                  </a:cubicBezTo>
                  <a:cubicBezTo>
                    <a:pt x="2382" y="2084"/>
                    <a:pt x="2513" y="1799"/>
                    <a:pt x="2644" y="1489"/>
                  </a:cubicBezTo>
                  <a:cubicBezTo>
                    <a:pt x="2811" y="1132"/>
                    <a:pt x="2930" y="811"/>
                    <a:pt x="3013" y="477"/>
                  </a:cubicBezTo>
                  <a:cubicBezTo>
                    <a:pt x="3049" y="394"/>
                    <a:pt x="3061" y="287"/>
                    <a:pt x="3097" y="191"/>
                  </a:cubicBezTo>
                  <a:cubicBezTo>
                    <a:pt x="3037" y="191"/>
                    <a:pt x="2978" y="191"/>
                    <a:pt x="2930" y="179"/>
                  </a:cubicBezTo>
                  <a:cubicBezTo>
                    <a:pt x="2656" y="168"/>
                    <a:pt x="2346" y="168"/>
                    <a:pt x="2037" y="168"/>
                  </a:cubicBezTo>
                  <a:cubicBezTo>
                    <a:pt x="2037" y="179"/>
                    <a:pt x="2037" y="179"/>
                    <a:pt x="2025" y="191"/>
                  </a:cubicBezTo>
                  <a:cubicBezTo>
                    <a:pt x="1918" y="537"/>
                    <a:pt x="1799" y="870"/>
                    <a:pt x="1644" y="1168"/>
                  </a:cubicBezTo>
                  <a:cubicBezTo>
                    <a:pt x="1632" y="1192"/>
                    <a:pt x="1620" y="1227"/>
                    <a:pt x="1608" y="1263"/>
                  </a:cubicBezTo>
                  <a:cubicBezTo>
                    <a:pt x="1561" y="1370"/>
                    <a:pt x="1442" y="1644"/>
                    <a:pt x="1346" y="1668"/>
                  </a:cubicBezTo>
                  <a:lnTo>
                    <a:pt x="1334" y="1668"/>
                  </a:lnTo>
                  <a:cubicBezTo>
                    <a:pt x="1299" y="1656"/>
                    <a:pt x="1227" y="1584"/>
                    <a:pt x="1144" y="1239"/>
                  </a:cubicBezTo>
                  <a:cubicBezTo>
                    <a:pt x="1073" y="894"/>
                    <a:pt x="1084" y="525"/>
                    <a:pt x="1108" y="179"/>
                  </a:cubicBezTo>
                  <a:lnTo>
                    <a:pt x="1108" y="168"/>
                  </a:lnTo>
                  <a:cubicBezTo>
                    <a:pt x="751" y="156"/>
                    <a:pt x="406" y="108"/>
                    <a:pt x="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2"/>
            <p:cNvSpPr/>
            <p:nvPr/>
          </p:nvSpPr>
          <p:spPr>
            <a:xfrm rot="628368">
              <a:off x="6317524" y="2522474"/>
              <a:ext cx="263192" cy="333142"/>
            </a:xfrm>
            <a:custGeom>
              <a:rect b="b" l="l" r="r" t="t"/>
              <a:pathLst>
                <a:path extrusionOk="0" h="3739" w="2954">
                  <a:moveTo>
                    <a:pt x="274" y="0"/>
                  </a:moveTo>
                  <a:cubicBezTo>
                    <a:pt x="262" y="131"/>
                    <a:pt x="262" y="286"/>
                    <a:pt x="239" y="417"/>
                  </a:cubicBezTo>
                  <a:cubicBezTo>
                    <a:pt x="227" y="679"/>
                    <a:pt x="203" y="941"/>
                    <a:pt x="179" y="1203"/>
                  </a:cubicBezTo>
                  <a:cubicBezTo>
                    <a:pt x="167" y="1429"/>
                    <a:pt x="155" y="1631"/>
                    <a:pt x="143" y="1857"/>
                  </a:cubicBezTo>
                  <a:cubicBezTo>
                    <a:pt x="119" y="2096"/>
                    <a:pt x="96" y="2334"/>
                    <a:pt x="84" y="2572"/>
                  </a:cubicBezTo>
                  <a:cubicBezTo>
                    <a:pt x="84" y="2631"/>
                    <a:pt x="60" y="2691"/>
                    <a:pt x="60" y="2750"/>
                  </a:cubicBezTo>
                  <a:cubicBezTo>
                    <a:pt x="36" y="2965"/>
                    <a:pt x="0" y="3203"/>
                    <a:pt x="84" y="3405"/>
                  </a:cubicBezTo>
                  <a:cubicBezTo>
                    <a:pt x="155" y="3584"/>
                    <a:pt x="322" y="3715"/>
                    <a:pt x="512" y="3739"/>
                  </a:cubicBezTo>
                  <a:lnTo>
                    <a:pt x="560" y="3739"/>
                  </a:lnTo>
                  <a:cubicBezTo>
                    <a:pt x="715" y="3739"/>
                    <a:pt x="870" y="3643"/>
                    <a:pt x="941" y="3512"/>
                  </a:cubicBezTo>
                  <a:cubicBezTo>
                    <a:pt x="1060" y="3298"/>
                    <a:pt x="1072" y="3060"/>
                    <a:pt x="1096" y="2858"/>
                  </a:cubicBezTo>
                  <a:cubicBezTo>
                    <a:pt x="1096" y="2810"/>
                    <a:pt x="1096" y="2750"/>
                    <a:pt x="1108" y="2703"/>
                  </a:cubicBezTo>
                  <a:cubicBezTo>
                    <a:pt x="1120" y="2465"/>
                    <a:pt x="1155" y="2227"/>
                    <a:pt x="1167" y="1977"/>
                  </a:cubicBezTo>
                  <a:lnTo>
                    <a:pt x="1179" y="1715"/>
                  </a:lnTo>
                  <a:cubicBezTo>
                    <a:pt x="1513" y="1691"/>
                    <a:pt x="1834" y="1536"/>
                    <a:pt x="1989" y="1476"/>
                  </a:cubicBezTo>
                  <a:cubicBezTo>
                    <a:pt x="2501" y="1203"/>
                    <a:pt x="2834" y="774"/>
                    <a:pt x="2941" y="250"/>
                  </a:cubicBezTo>
                  <a:cubicBezTo>
                    <a:pt x="2941" y="238"/>
                    <a:pt x="2941" y="203"/>
                    <a:pt x="2953" y="191"/>
                  </a:cubicBezTo>
                  <a:cubicBezTo>
                    <a:pt x="2608" y="191"/>
                    <a:pt x="2286" y="167"/>
                    <a:pt x="1965" y="131"/>
                  </a:cubicBezTo>
                  <a:cubicBezTo>
                    <a:pt x="1929" y="286"/>
                    <a:pt x="1870" y="417"/>
                    <a:pt x="1751" y="524"/>
                  </a:cubicBezTo>
                  <a:cubicBezTo>
                    <a:pt x="1632" y="619"/>
                    <a:pt x="1477" y="703"/>
                    <a:pt x="1310" y="762"/>
                  </a:cubicBezTo>
                  <a:cubicBezTo>
                    <a:pt x="1286" y="774"/>
                    <a:pt x="1274" y="774"/>
                    <a:pt x="1251" y="774"/>
                  </a:cubicBezTo>
                  <a:cubicBezTo>
                    <a:pt x="1251" y="679"/>
                    <a:pt x="1274" y="607"/>
                    <a:pt x="1274" y="524"/>
                  </a:cubicBezTo>
                  <a:cubicBezTo>
                    <a:pt x="1286" y="381"/>
                    <a:pt x="1286" y="226"/>
                    <a:pt x="1298" y="72"/>
                  </a:cubicBezTo>
                  <a:cubicBezTo>
                    <a:pt x="953" y="48"/>
                    <a:pt x="620" y="24"/>
                    <a:pt x="2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2"/>
            <p:cNvSpPr/>
            <p:nvPr/>
          </p:nvSpPr>
          <p:spPr>
            <a:xfrm rot="628368">
              <a:off x="5626662" y="3604035"/>
              <a:ext cx="102996" cy="167685"/>
            </a:xfrm>
            <a:custGeom>
              <a:rect b="b" l="l" r="r" t="t"/>
              <a:pathLst>
                <a:path extrusionOk="0" h="1882" w="1156">
                  <a:moveTo>
                    <a:pt x="84" y="1"/>
                  </a:moveTo>
                  <a:cubicBezTo>
                    <a:pt x="72" y="155"/>
                    <a:pt x="60" y="286"/>
                    <a:pt x="36" y="429"/>
                  </a:cubicBezTo>
                  <a:lnTo>
                    <a:pt x="24" y="524"/>
                  </a:lnTo>
                  <a:cubicBezTo>
                    <a:pt x="12" y="667"/>
                    <a:pt x="12" y="822"/>
                    <a:pt x="12" y="965"/>
                  </a:cubicBezTo>
                  <a:lnTo>
                    <a:pt x="12" y="1108"/>
                  </a:lnTo>
                  <a:cubicBezTo>
                    <a:pt x="0" y="1441"/>
                    <a:pt x="119" y="1703"/>
                    <a:pt x="322" y="1822"/>
                  </a:cubicBezTo>
                  <a:cubicBezTo>
                    <a:pt x="393" y="1858"/>
                    <a:pt x="488" y="1882"/>
                    <a:pt x="572" y="1882"/>
                  </a:cubicBezTo>
                  <a:cubicBezTo>
                    <a:pt x="715" y="1882"/>
                    <a:pt x="834" y="1834"/>
                    <a:pt x="929" y="1727"/>
                  </a:cubicBezTo>
                  <a:cubicBezTo>
                    <a:pt x="1084" y="1596"/>
                    <a:pt x="1084" y="1394"/>
                    <a:pt x="1084" y="1263"/>
                  </a:cubicBezTo>
                  <a:lnTo>
                    <a:pt x="1084" y="1239"/>
                  </a:lnTo>
                  <a:cubicBezTo>
                    <a:pt x="1084" y="1060"/>
                    <a:pt x="1096" y="882"/>
                    <a:pt x="1108" y="667"/>
                  </a:cubicBezTo>
                  <a:cubicBezTo>
                    <a:pt x="1131" y="548"/>
                    <a:pt x="1131" y="429"/>
                    <a:pt x="1143" y="310"/>
                  </a:cubicBezTo>
                  <a:cubicBezTo>
                    <a:pt x="1143" y="251"/>
                    <a:pt x="1143" y="203"/>
                    <a:pt x="1155" y="155"/>
                  </a:cubicBezTo>
                  <a:cubicBezTo>
                    <a:pt x="786" y="155"/>
                    <a:pt x="429" y="96"/>
                    <a:pt x="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2"/>
            <p:cNvSpPr/>
            <p:nvPr/>
          </p:nvSpPr>
          <p:spPr>
            <a:xfrm rot="628368">
              <a:off x="5801635" y="3647679"/>
              <a:ext cx="214367" cy="158151"/>
            </a:xfrm>
            <a:custGeom>
              <a:rect b="b" l="l" r="r" t="t"/>
              <a:pathLst>
                <a:path extrusionOk="0" h="1775" w="2406">
                  <a:moveTo>
                    <a:pt x="2406" y="0"/>
                  </a:moveTo>
                  <a:lnTo>
                    <a:pt x="2406" y="0"/>
                  </a:lnTo>
                  <a:cubicBezTo>
                    <a:pt x="2191" y="24"/>
                    <a:pt x="2025" y="36"/>
                    <a:pt x="1846" y="36"/>
                  </a:cubicBezTo>
                  <a:cubicBezTo>
                    <a:pt x="1703" y="48"/>
                    <a:pt x="1536" y="60"/>
                    <a:pt x="1394" y="84"/>
                  </a:cubicBezTo>
                  <a:cubicBezTo>
                    <a:pt x="1370" y="167"/>
                    <a:pt x="1346" y="239"/>
                    <a:pt x="1334" y="334"/>
                  </a:cubicBezTo>
                  <a:cubicBezTo>
                    <a:pt x="1334" y="358"/>
                    <a:pt x="1310" y="393"/>
                    <a:pt x="1310" y="417"/>
                  </a:cubicBezTo>
                  <a:cubicBezTo>
                    <a:pt x="1203" y="893"/>
                    <a:pt x="1120" y="929"/>
                    <a:pt x="1108" y="929"/>
                  </a:cubicBezTo>
                  <a:cubicBezTo>
                    <a:pt x="1096" y="929"/>
                    <a:pt x="1072" y="929"/>
                    <a:pt x="1060" y="893"/>
                  </a:cubicBezTo>
                  <a:cubicBezTo>
                    <a:pt x="1060" y="858"/>
                    <a:pt x="1048" y="822"/>
                    <a:pt x="1048" y="774"/>
                  </a:cubicBezTo>
                  <a:cubicBezTo>
                    <a:pt x="1036" y="739"/>
                    <a:pt x="1036" y="679"/>
                    <a:pt x="1013" y="632"/>
                  </a:cubicBezTo>
                  <a:cubicBezTo>
                    <a:pt x="989" y="465"/>
                    <a:pt x="989" y="298"/>
                    <a:pt x="977" y="108"/>
                  </a:cubicBezTo>
                  <a:cubicBezTo>
                    <a:pt x="655" y="143"/>
                    <a:pt x="334" y="155"/>
                    <a:pt x="1" y="167"/>
                  </a:cubicBezTo>
                  <a:cubicBezTo>
                    <a:pt x="1" y="298"/>
                    <a:pt x="24" y="441"/>
                    <a:pt x="36" y="560"/>
                  </a:cubicBezTo>
                  <a:lnTo>
                    <a:pt x="48" y="632"/>
                  </a:lnTo>
                  <a:cubicBezTo>
                    <a:pt x="84" y="893"/>
                    <a:pt x="108" y="1215"/>
                    <a:pt x="286" y="1465"/>
                  </a:cubicBezTo>
                  <a:cubicBezTo>
                    <a:pt x="386" y="1586"/>
                    <a:pt x="516" y="1657"/>
                    <a:pt x="658" y="1657"/>
                  </a:cubicBezTo>
                  <a:cubicBezTo>
                    <a:pt x="669" y="1657"/>
                    <a:pt x="680" y="1656"/>
                    <a:pt x="691" y="1655"/>
                  </a:cubicBezTo>
                  <a:cubicBezTo>
                    <a:pt x="703" y="1667"/>
                    <a:pt x="715" y="1667"/>
                    <a:pt x="751" y="1691"/>
                  </a:cubicBezTo>
                  <a:cubicBezTo>
                    <a:pt x="870" y="1751"/>
                    <a:pt x="1001" y="1775"/>
                    <a:pt x="1108" y="1775"/>
                  </a:cubicBezTo>
                  <a:cubicBezTo>
                    <a:pt x="1477" y="1775"/>
                    <a:pt x="1786" y="1489"/>
                    <a:pt x="1965" y="1155"/>
                  </a:cubicBezTo>
                  <a:cubicBezTo>
                    <a:pt x="2167" y="762"/>
                    <a:pt x="2310" y="393"/>
                    <a:pt x="2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2"/>
            <p:cNvSpPr/>
            <p:nvPr/>
          </p:nvSpPr>
          <p:spPr>
            <a:xfrm rot="628368">
              <a:off x="6023885" y="3685941"/>
              <a:ext cx="216505" cy="186841"/>
            </a:xfrm>
            <a:custGeom>
              <a:rect b="b" l="l" r="r" t="t"/>
              <a:pathLst>
                <a:path extrusionOk="0" h="2097" w="2430">
                  <a:moveTo>
                    <a:pt x="977" y="1"/>
                  </a:moveTo>
                  <a:cubicBezTo>
                    <a:pt x="679" y="1"/>
                    <a:pt x="393" y="1"/>
                    <a:pt x="96" y="13"/>
                  </a:cubicBezTo>
                  <a:cubicBezTo>
                    <a:pt x="48" y="489"/>
                    <a:pt x="0" y="1025"/>
                    <a:pt x="227" y="1465"/>
                  </a:cubicBezTo>
                  <a:cubicBezTo>
                    <a:pt x="381" y="1763"/>
                    <a:pt x="631" y="1989"/>
                    <a:pt x="941" y="2061"/>
                  </a:cubicBezTo>
                  <a:cubicBezTo>
                    <a:pt x="1036" y="2084"/>
                    <a:pt x="1108" y="2096"/>
                    <a:pt x="1191" y="2096"/>
                  </a:cubicBezTo>
                  <a:cubicBezTo>
                    <a:pt x="1370" y="2096"/>
                    <a:pt x="1548" y="2037"/>
                    <a:pt x="1715" y="1930"/>
                  </a:cubicBezTo>
                  <a:cubicBezTo>
                    <a:pt x="2203" y="1608"/>
                    <a:pt x="2310" y="989"/>
                    <a:pt x="2382" y="477"/>
                  </a:cubicBezTo>
                  <a:cubicBezTo>
                    <a:pt x="2405" y="417"/>
                    <a:pt x="2405" y="334"/>
                    <a:pt x="2417" y="275"/>
                  </a:cubicBezTo>
                  <a:cubicBezTo>
                    <a:pt x="2417" y="251"/>
                    <a:pt x="2429" y="215"/>
                    <a:pt x="2429" y="191"/>
                  </a:cubicBezTo>
                  <a:cubicBezTo>
                    <a:pt x="2108" y="179"/>
                    <a:pt x="1810" y="132"/>
                    <a:pt x="1524" y="72"/>
                  </a:cubicBezTo>
                  <a:cubicBezTo>
                    <a:pt x="1524" y="96"/>
                    <a:pt x="1512" y="144"/>
                    <a:pt x="1512" y="203"/>
                  </a:cubicBezTo>
                  <a:cubicBezTo>
                    <a:pt x="1477" y="453"/>
                    <a:pt x="1417" y="1108"/>
                    <a:pt x="1227" y="1227"/>
                  </a:cubicBezTo>
                  <a:cubicBezTo>
                    <a:pt x="1221" y="1239"/>
                    <a:pt x="1209" y="1245"/>
                    <a:pt x="1192" y="1245"/>
                  </a:cubicBezTo>
                  <a:cubicBezTo>
                    <a:pt x="1176" y="1245"/>
                    <a:pt x="1155" y="1239"/>
                    <a:pt x="1131" y="1227"/>
                  </a:cubicBezTo>
                  <a:cubicBezTo>
                    <a:pt x="977" y="1168"/>
                    <a:pt x="941" y="906"/>
                    <a:pt x="941" y="787"/>
                  </a:cubicBezTo>
                  <a:cubicBezTo>
                    <a:pt x="929" y="548"/>
                    <a:pt x="953" y="298"/>
                    <a:pt x="977" y="60"/>
                  </a:cubicBezTo>
                  <a:lnTo>
                    <a:pt x="9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2"/>
            <p:cNvSpPr/>
            <p:nvPr/>
          </p:nvSpPr>
          <p:spPr>
            <a:xfrm rot="628368">
              <a:off x="6249140" y="3772120"/>
              <a:ext cx="407439" cy="174100"/>
            </a:xfrm>
            <a:custGeom>
              <a:rect b="b" l="l" r="r" t="t"/>
              <a:pathLst>
                <a:path extrusionOk="0" h="1954" w="4573">
                  <a:moveTo>
                    <a:pt x="203" y="0"/>
                  </a:moveTo>
                  <a:cubicBezTo>
                    <a:pt x="179" y="119"/>
                    <a:pt x="167" y="215"/>
                    <a:pt x="155" y="334"/>
                  </a:cubicBezTo>
                  <a:lnTo>
                    <a:pt x="60" y="1108"/>
                  </a:lnTo>
                  <a:cubicBezTo>
                    <a:pt x="60" y="1143"/>
                    <a:pt x="60" y="1167"/>
                    <a:pt x="48" y="1203"/>
                  </a:cubicBezTo>
                  <a:cubicBezTo>
                    <a:pt x="36" y="1370"/>
                    <a:pt x="1" y="1548"/>
                    <a:pt x="108" y="1739"/>
                  </a:cubicBezTo>
                  <a:cubicBezTo>
                    <a:pt x="167" y="1846"/>
                    <a:pt x="275" y="1917"/>
                    <a:pt x="405" y="1929"/>
                  </a:cubicBezTo>
                  <a:lnTo>
                    <a:pt x="453" y="1929"/>
                  </a:lnTo>
                  <a:cubicBezTo>
                    <a:pt x="560" y="1929"/>
                    <a:pt x="656" y="1882"/>
                    <a:pt x="739" y="1810"/>
                  </a:cubicBezTo>
                  <a:cubicBezTo>
                    <a:pt x="870" y="1643"/>
                    <a:pt x="894" y="1465"/>
                    <a:pt x="917" y="1310"/>
                  </a:cubicBezTo>
                  <a:cubicBezTo>
                    <a:pt x="917" y="1274"/>
                    <a:pt x="917" y="1251"/>
                    <a:pt x="929" y="1227"/>
                  </a:cubicBezTo>
                  <a:lnTo>
                    <a:pt x="1001" y="596"/>
                  </a:lnTo>
                  <a:lnTo>
                    <a:pt x="1048" y="596"/>
                  </a:lnTo>
                  <a:cubicBezTo>
                    <a:pt x="1156" y="572"/>
                    <a:pt x="1239" y="548"/>
                    <a:pt x="1346" y="512"/>
                  </a:cubicBezTo>
                  <a:cubicBezTo>
                    <a:pt x="1394" y="512"/>
                    <a:pt x="1418" y="536"/>
                    <a:pt x="1453" y="548"/>
                  </a:cubicBezTo>
                  <a:cubicBezTo>
                    <a:pt x="1548" y="596"/>
                    <a:pt x="1608" y="727"/>
                    <a:pt x="1656" y="858"/>
                  </a:cubicBezTo>
                  <a:cubicBezTo>
                    <a:pt x="1810" y="1227"/>
                    <a:pt x="2025" y="1632"/>
                    <a:pt x="2537" y="1846"/>
                  </a:cubicBezTo>
                  <a:cubicBezTo>
                    <a:pt x="2710" y="1918"/>
                    <a:pt x="2890" y="1953"/>
                    <a:pt x="3068" y="1953"/>
                  </a:cubicBezTo>
                  <a:cubicBezTo>
                    <a:pt x="3332" y="1953"/>
                    <a:pt x="3590" y="1876"/>
                    <a:pt x="3811" y="1727"/>
                  </a:cubicBezTo>
                  <a:cubicBezTo>
                    <a:pt x="4239" y="1393"/>
                    <a:pt x="4573" y="893"/>
                    <a:pt x="4358" y="429"/>
                  </a:cubicBezTo>
                  <a:cubicBezTo>
                    <a:pt x="4311" y="322"/>
                    <a:pt x="4215" y="262"/>
                    <a:pt x="4096" y="250"/>
                  </a:cubicBezTo>
                  <a:cubicBezTo>
                    <a:pt x="4073" y="246"/>
                    <a:pt x="4049" y="243"/>
                    <a:pt x="4025" y="243"/>
                  </a:cubicBezTo>
                  <a:cubicBezTo>
                    <a:pt x="3931" y="243"/>
                    <a:pt x="3842" y="281"/>
                    <a:pt x="3775" y="358"/>
                  </a:cubicBezTo>
                  <a:cubicBezTo>
                    <a:pt x="3680" y="441"/>
                    <a:pt x="3644" y="548"/>
                    <a:pt x="3596" y="631"/>
                  </a:cubicBezTo>
                  <a:cubicBezTo>
                    <a:pt x="3561" y="715"/>
                    <a:pt x="3537" y="774"/>
                    <a:pt x="3489" y="810"/>
                  </a:cubicBezTo>
                  <a:cubicBezTo>
                    <a:pt x="3418" y="905"/>
                    <a:pt x="3311" y="977"/>
                    <a:pt x="3203" y="1012"/>
                  </a:cubicBezTo>
                  <a:cubicBezTo>
                    <a:pt x="3158" y="1024"/>
                    <a:pt x="3111" y="1030"/>
                    <a:pt x="3064" y="1030"/>
                  </a:cubicBezTo>
                  <a:cubicBezTo>
                    <a:pt x="2877" y="1030"/>
                    <a:pt x="2689" y="941"/>
                    <a:pt x="2584" y="798"/>
                  </a:cubicBezTo>
                  <a:cubicBezTo>
                    <a:pt x="2525" y="715"/>
                    <a:pt x="2477" y="608"/>
                    <a:pt x="2430" y="500"/>
                  </a:cubicBezTo>
                  <a:cubicBezTo>
                    <a:pt x="2406" y="441"/>
                    <a:pt x="2382" y="370"/>
                    <a:pt x="2358" y="310"/>
                  </a:cubicBezTo>
                  <a:cubicBezTo>
                    <a:pt x="2358" y="298"/>
                    <a:pt x="2346" y="274"/>
                    <a:pt x="2346" y="262"/>
                  </a:cubicBezTo>
                  <a:cubicBezTo>
                    <a:pt x="2306" y="264"/>
                    <a:pt x="2266" y="265"/>
                    <a:pt x="2225" y="265"/>
                  </a:cubicBezTo>
                  <a:cubicBezTo>
                    <a:pt x="1963" y="265"/>
                    <a:pt x="1692" y="234"/>
                    <a:pt x="1465" y="203"/>
                  </a:cubicBezTo>
                  <a:cubicBezTo>
                    <a:pt x="1048" y="143"/>
                    <a:pt x="632" y="72"/>
                    <a:pt x="2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2"/>
            <p:cNvSpPr/>
            <p:nvPr/>
          </p:nvSpPr>
          <p:spPr>
            <a:xfrm rot="628368">
              <a:off x="5177142" y="3946459"/>
              <a:ext cx="274774" cy="253576"/>
            </a:xfrm>
            <a:custGeom>
              <a:rect b="b" l="l" r="r" t="t"/>
              <a:pathLst>
                <a:path extrusionOk="0" h="2846" w="3084">
                  <a:moveTo>
                    <a:pt x="1703" y="0"/>
                  </a:moveTo>
                  <a:cubicBezTo>
                    <a:pt x="1739" y="24"/>
                    <a:pt x="1786" y="60"/>
                    <a:pt x="1834" y="107"/>
                  </a:cubicBezTo>
                  <a:cubicBezTo>
                    <a:pt x="2251" y="524"/>
                    <a:pt x="2251" y="1310"/>
                    <a:pt x="1834" y="1786"/>
                  </a:cubicBezTo>
                  <a:cubicBezTo>
                    <a:pt x="1762" y="1869"/>
                    <a:pt x="1667" y="1917"/>
                    <a:pt x="1572" y="1917"/>
                  </a:cubicBezTo>
                  <a:cubicBezTo>
                    <a:pt x="1453" y="1917"/>
                    <a:pt x="1298" y="1834"/>
                    <a:pt x="1191" y="1715"/>
                  </a:cubicBezTo>
                  <a:cubicBezTo>
                    <a:pt x="1108" y="1607"/>
                    <a:pt x="1048" y="1453"/>
                    <a:pt x="1012" y="1298"/>
                  </a:cubicBezTo>
                  <a:cubicBezTo>
                    <a:pt x="1000" y="1203"/>
                    <a:pt x="1000" y="1131"/>
                    <a:pt x="1000" y="1024"/>
                  </a:cubicBezTo>
                  <a:cubicBezTo>
                    <a:pt x="1000" y="905"/>
                    <a:pt x="1000" y="786"/>
                    <a:pt x="965" y="667"/>
                  </a:cubicBezTo>
                  <a:cubicBezTo>
                    <a:pt x="941" y="536"/>
                    <a:pt x="822" y="417"/>
                    <a:pt x="667" y="381"/>
                  </a:cubicBezTo>
                  <a:cubicBezTo>
                    <a:pt x="645" y="377"/>
                    <a:pt x="622" y="375"/>
                    <a:pt x="599" y="375"/>
                  </a:cubicBezTo>
                  <a:cubicBezTo>
                    <a:pt x="488" y="375"/>
                    <a:pt x="377" y="421"/>
                    <a:pt x="298" y="500"/>
                  </a:cubicBezTo>
                  <a:cubicBezTo>
                    <a:pt x="0" y="845"/>
                    <a:pt x="60" y="1393"/>
                    <a:pt x="215" y="1798"/>
                  </a:cubicBezTo>
                  <a:cubicBezTo>
                    <a:pt x="369" y="2215"/>
                    <a:pt x="655" y="2548"/>
                    <a:pt x="1012" y="2703"/>
                  </a:cubicBezTo>
                  <a:cubicBezTo>
                    <a:pt x="1191" y="2798"/>
                    <a:pt x="1381" y="2846"/>
                    <a:pt x="1584" y="2846"/>
                  </a:cubicBezTo>
                  <a:cubicBezTo>
                    <a:pt x="1846" y="2846"/>
                    <a:pt x="2096" y="2750"/>
                    <a:pt x="2310" y="2584"/>
                  </a:cubicBezTo>
                  <a:cubicBezTo>
                    <a:pt x="2667" y="2310"/>
                    <a:pt x="2846" y="1893"/>
                    <a:pt x="2929" y="1595"/>
                  </a:cubicBezTo>
                  <a:cubicBezTo>
                    <a:pt x="3084" y="1084"/>
                    <a:pt x="3048" y="560"/>
                    <a:pt x="2870" y="119"/>
                  </a:cubicBezTo>
                  <a:cubicBezTo>
                    <a:pt x="2715" y="71"/>
                    <a:pt x="2548" y="60"/>
                    <a:pt x="2382" y="60"/>
                  </a:cubicBezTo>
                  <a:cubicBezTo>
                    <a:pt x="2167" y="48"/>
                    <a:pt x="1941" y="24"/>
                    <a:pt x="17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2"/>
            <p:cNvSpPr/>
            <p:nvPr/>
          </p:nvSpPr>
          <p:spPr>
            <a:xfrm rot="628368">
              <a:off x="5472710" y="3999905"/>
              <a:ext cx="180421" cy="254645"/>
            </a:xfrm>
            <a:custGeom>
              <a:rect b="b" l="l" r="r" t="t"/>
              <a:pathLst>
                <a:path extrusionOk="0" h="2858" w="2025">
                  <a:moveTo>
                    <a:pt x="179" y="0"/>
                  </a:moveTo>
                  <a:cubicBezTo>
                    <a:pt x="179" y="24"/>
                    <a:pt x="179" y="48"/>
                    <a:pt x="167" y="60"/>
                  </a:cubicBezTo>
                  <a:cubicBezTo>
                    <a:pt x="108" y="477"/>
                    <a:pt x="48" y="893"/>
                    <a:pt x="36" y="1310"/>
                  </a:cubicBezTo>
                  <a:cubicBezTo>
                    <a:pt x="1" y="1846"/>
                    <a:pt x="191" y="2501"/>
                    <a:pt x="775" y="2775"/>
                  </a:cubicBezTo>
                  <a:cubicBezTo>
                    <a:pt x="906" y="2834"/>
                    <a:pt x="1060" y="2858"/>
                    <a:pt x="1191" y="2858"/>
                  </a:cubicBezTo>
                  <a:cubicBezTo>
                    <a:pt x="1358" y="2858"/>
                    <a:pt x="1525" y="2822"/>
                    <a:pt x="1656" y="2739"/>
                  </a:cubicBezTo>
                  <a:cubicBezTo>
                    <a:pt x="1906" y="2596"/>
                    <a:pt x="2025" y="2322"/>
                    <a:pt x="1965" y="2001"/>
                  </a:cubicBezTo>
                  <a:cubicBezTo>
                    <a:pt x="1941" y="1905"/>
                    <a:pt x="1858" y="1834"/>
                    <a:pt x="1763" y="1786"/>
                  </a:cubicBezTo>
                  <a:cubicBezTo>
                    <a:pt x="1728" y="1775"/>
                    <a:pt x="1692" y="1770"/>
                    <a:pt x="1654" y="1770"/>
                  </a:cubicBezTo>
                  <a:cubicBezTo>
                    <a:pt x="1575" y="1770"/>
                    <a:pt x="1494" y="1794"/>
                    <a:pt x="1429" y="1834"/>
                  </a:cubicBezTo>
                  <a:cubicBezTo>
                    <a:pt x="1394" y="1834"/>
                    <a:pt x="1370" y="1846"/>
                    <a:pt x="1322" y="1870"/>
                  </a:cubicBezTo>
                  <a:lnTo>
                    <a:pt x="1287" y="1882"/>
                  </a:lnTo>
                  <a:cubicBezTo>
                    <a:pt x="1251" y="1893"/>
                    <a:pt x="1227" y="1905"/>
                    <a:pt x="1203" y="1905"/>
                  </a:cubicBezTo>
                  <a:cubicBezTo>
                    <a:pt x="1179" y="1905"/>
                    <a:pt x="1120" y="1882"/>
                    <a:pt x="1072" y="1786"/>
                  </a:cubicBezTo>
                  <a:cubicBezTo>
                    <a:pt x="941" y="1548"/>
                    <a:pt x="989" y="1215"/>
                    <a:pt x="1037" y="893"/>
                  </a:cubicBezTo>
                  <a:cubicBezTo>
                    <a:pt x="1060" y="822"/>
                    <a:pt x="1072" y="750"/>
                    <a:pt x="1072" y="679"/>
                  </a:cubicBezTo>
                  <a:lnTo>
                    <a:pt x="1144" y="24"/>
                  </a:lnTo>
                  <a:cubicBezTo>
                    <a:pt x="822" y="24"/>
                    <a:pt x="513" y="24"/>
                    <a:pt x="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2"/>
            <p:cNvSpPr/>
            <p:nvPr/>
          </p:nvSpPr>
          <p:spPr>
            <a:xfrm rot="628368">
              <a:off x="5646456" y="4040920"/>
              <a:ext cx="222831" cy="211254"/>
            </a:xfrm>
            <a:custGeom>
              <a:rect b="b" l="l" r="r" t="t"/>
              <a:pathLst>
                <a:path extrusionOk="0" h="2371" w="2501">
                  <a:moveTo>
                    <a:pt x="72" y="1"/>
                  </a:moveTo>
                  <a:cubicBezTo>
                    <a:pt x="12" y="406"/>
                    <a:pt x="0" y="763"/>
                    <a:pt x="24" y="1072"/>
                  </a:cubicBezTo>
                  <a:cubicBezTo>
                    <a:pt x="84" y="1584"/>
                    <a:pt x="357" y="2192"/>
                    <a:pt x="965" y="2346"/>
                  </a:cubicBezTo>
                  <a:cubicBezTo>
                    <a:pt x="1060" y="2358"/>
                    <a:pt x="1131" y="2370"/>
                    <a:pt x="1215" y="2370"/>
                  </a:cubicBezTo>
                  <a:cubicBezTo>
                    <a:pt x="1489" y="2370"/>
                    <a:pt x="1739" y="2263"/>
                    <a:pt x="1953" y="2180"/>
                  </a:cubicBezTo>
                  <a:cubicBezTo>
                    <a:pt x="2274" y="2025"/>
                    <a:pt x="2465" y="1775"/>
                    <a:pt x="2489" y="1453"/>
                  </a:cubicBezTo>
                  <a:cubicBezTo>
                    <a:pt x="2501" y="1299"/>
                    <a:pt x="2429" y="1168"/>
                    <a:pt x="2286" y="1108"/>
                  </a:cubicBezTo>
                  <a:cubicBezTo>
                    <a:pt x="2231" y="1081"/>
                    <a:pt x="2173" y="1067"/>
                    <a:pt x="2115" y="1067"/>
                  </a:cubicBezTo>
                  <a:cubicBezTo>
                    <a:pt x="2022" y="1067"/>
                    <a:pt x="1931" y="1102"/>
                    <a:pt x="1858" y="1168"/>
                  </a:cubicBezTo>
                  <a:cubicBezTo>
                    <a:pt x="1701" y="1316"/>
                    <a:pt x="1436" y="1456"/>
                    <a:pt x="1253" y="1456"/>
                  </a:cubicBezTo>
                  <a:cubicBezTo>
                    <a:pt x="1200" y="1456"/>
                    <a:pt x="1154" y="1444"/>
                    <a:pt x="1119" y="1418"/>
                  </a:cubicBezTo>
                  <a:cubicBezTo>
                    <a:pt x="941" y="1275"/>
                    <a:pt x="905" y="1001"/>
                    <a:pt x="917" y="715"/>
                  </a:cubicBezTo>
                  <a:cubicBezTo>
                    <a:pt x="1024" y="703"/>
                    <a:pt x="1131" y="691"/>
                    <a:pt x="1215" y="680"/>
                  </a:cubicBezTo>
                  <a:cubicBezTo>
                    <a:pt x="1298" y="656"/>
                    <a:pt x="1370" y="632"/>
                    <a:pt x="1429" y="620"/>
                  </a:cubicBezTo>
                  <a:cubicBezTo>
                    <a:pt x="1453" y="596"/>
                    <a:pt x="1500" y="596"/>
                    <a:pt x="1536" y="584"/>
                  </a:cubicBezTo>
                  <a:cubicBezTo>
                    <a:pt x="1572" y="572"/>
                    <a:pt x="1631" y="561"/>
                    <a:pt x="1691" y="537"/>
                  </a:cubicBezTo>
                  <a:cubicBezTo>
                    <a:pt x="1739" y="537"/>
                    <a:pt x="1774" y="525"/>
                    <a:pt x="1810" y="513"/>
                  </a:cubicBezTo>
                  <a:lnTo>
                    <a:pt x="1905" y="465"/>
                  </a:lnTo>
                  <a:lnTo>
                    <a:pt x="1929" y="453"/>
                  </a:lnTo>
                  <a:cubicBezTo>
                    <a:pt x="2084" y="382"/>
                    <a:pt x="2167" y="203"/>
                    <a:pt x="2155" y="25"/>
                  </a:cubicBezTo>
                  <a:lnTo>
                    <a:pt x="1727" y="25"/>
                  </a:lnTo>
                  <a:cubicBezTo>
                    <a:pt x="1179" y="1"/>
                    <a:pt x="619" y="1"/>
                    <a:pt x="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2"/>
            <p:cNvSpPr/>
            <p:nvPr/>
          </p:nvSpPr>
          <p:spPr>
            <a:xfrm rot="628368">
              <a:off x="5730170" y="4085847"/>
              <a:ext cx="89" cy="89"/>
            </a:xfrm>
            <a:custGeom>
              <a:rect b="b" l="l" r="r" t="t"/>
              <a:pathLst>
                <a:path extrusionOk="0" h="1" w="1">
                  <a:moveTo>
                    <a:pt x="1" y="0"/>
                  </a:move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2"/>
            <p:cNvSpPr/>
            <p:nvPr/>
          </p:nvSpPr>
          <p:spPr>
            <a:xfrm rot="628368">
              <a:off x="5872957" y="4081709"/>
              <a:ext cx="199577" cy="209116"/>
            </a:xfrm>
            <a:custGeom>
              <a:rect b="b" l="l" r="r" t="t"/>
              <a:pathLst>
                <a:path extrusionOk="0" h="2347" w="2240">
                  <a:moveTo>
                    <a:pt x="37" y="1"/>
                  </a:moveTo>
                  <a:cubicBezTo>
                    <a:pt x="1" y="287"/>
                    <a:pt x="1" y="560"/>
                    <a:pt x="37" y="822"/>
                  </a:cubicBezTo>
                  <a:cubicBezTo>
                    <a:pt x="108" y="1513"/>
                    <a:pt x="406" y="2001"/>
                    <a:pt x="870" y="2227"/>
                  </a:cubicBezTo>
                  <a:cubicBezTo>
                    <a:pt x="1037" y="2299"/>
                    <a:pt x="1192" y="2346"/>
                    <a:pt x="1370" y="2346"/>
                  </a:cubicBezTo>
                  <a:cubicBezTo>
                    <a:pt x="1513" y="2346"/>
                    <a:pt x="1656" y="2311"/>
                    <a:pt x="1775" y="2251"/>
                  </a:cubicBezTo>
                  <a:cubicBezTo>
                    <a:pt x="2085" y="2120"/>
                    <a:pt x="2239" y="1811"/>
                    <a:pt x="2168" y="1489"/>
                  </a:cubicBezTo>
                  <a:cubicBezTo>
                    <a:pt x="2168" y="1418"/>
                    <a:pt x="2108" y="1358"/>
                    <a:pt x="2049" y="1334"/>
                  </a:cubicBezTo>
                  <a:cubicBezTo>
                    <a:pt x="2007" y="1316"/>
                    <a:pt x="1965" y="1308"/>
                    <a:pt x="1927" y="1308"/>
                  </a:cubicBezTo>
                  <a:cubicBezTo>
                    <a:pt x="1888" y="1308"/>
                    <a:pt x="1852" y="1316"/>
                    <a:pt x="1823" y="1334"/>
                  </a:cubicBezTo>
                  <a:cubicBezTo>
                    <a:pt x="1775" y="1346"/>
                    <a:pt x="1727" y="1358"/>
                    <a:pt x="1668" y="1382"/>
                  </a:cubicBezTo>
                  <a:lnTo>
                    <a:pt x="1632" y="1394"/>
                  </a:lnTo>
                  <a:cubicBezTo>
                    <a:pt x="1596" y="1406"/>
                    <a:pt x="1573" y="1406"/>
                    <a:pt x="1537" y="1418"/>
                  </a:cubicBezTo>
                  <a:cubicBezTo>
                    <a:pt x="1489" y="1441"/>
                    <a:pt x="1430" y="1453"/>
                    <a:pt x="1394" y="1465"/>
                  </a:cubicBezTo>
                  <a:cubicBezTo>
                    <a:pt x="1387" y="1466"/>
                    <a:pt x="1380" y="1466"/>
                    <a:pt x="1373" y="1466"/>
                  </a:cubicBezTo>
                  <a:cubicBezTo>
                    <a:pt x="1272" y="1466"/>
                    <a:pt x="1164" y="1388"/>
                    <a:pt x="1108" y="1299"/>
                  </a:cubicBezTo>
                  <a:cubicBezTo>
                    <a:pt x="989" y="1156"/>
                    <a:pt x="918" y="941"/>
                    <a:pt x="894" y="644"/>
                  </a:cubicBezTo>
                  <a:lnTo>
                    <a:pt x="1073" y="644"/>
                  </a:lnTo>
                  <a:cubicBezTo>
                    <a:pt x="1299" y="632"/>
                    <a:pt x="1632" y="620"/>
                    <a:pt x="1763" y="346"/>
                  </a:cubicBezTo>
                  <a:cubicBezTo>
                    <a:pt x="1823" y="251"/>
                    <a:pt x="1823" y="132"/>
                    <a:pt x="1775" y="25"/>
                  </a:cubicBezTo>
                  <a:cubicBezTo>
                    <a:pt x="1192" y="25"/>
                    <a:pt x="620" y="25"/>
                    <a:pt x="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2"/>
            <p:cNvSpPr/>
            <p:nvPr/>
          </p:nvSpPr>
          <p:spPr>
            <a:xfrm rot="628368">
              <a:off x="6083764" y="4120695"/>
              <a:ext cx="200646" cy="231658"/>
            </a:xfrm>
            <a:custGeom>
              <a:rect b="b" l="l" r="r" t="t"/>
              <a:pathLst>
                <a:path extrusionOk="0" h="2600" w="2252">
                  <a:moveTo>
                    <a:pt x="2047" y="0"/>
                  </a:moveTo>
                  <a:cubicBezTo>
                    <a:pt x="1777" y="0"/>
                    <a:pt x="1520" y="16"/>
                    <a:pt x="1263" y="16"/>
                  </a:cubicBezTo>
                  <a:cubicBezTo>
                    <a:pt x="1251" y="75"/>
                    <a:pt x="1251" y="111"/>
                    <a:pt x="1239" y="171"/>
                  </a:cubicBezTo>
                  <a:lnTo>
                    <a:pt x="1203" y="325"/>
                  </a:lnTo>
                  <a:cubicBezTo>
                    <a:pt x="1191" y="409"/>
                    <a:pt x="1180" y="516"/>
                    <a:pt x="1168" y="611"/>
                  </a:cubicBezTo>
                  <a:cubicBezTo>
                    <a:pt x="1132" y="813"/>
                    <a:pt x="1084" y="1040"/>
                    <a:pt x="1049" y="1266"/>
                  </a:cubicBezTo>
                  <a:cubicBezTo>
                    <a:pt x="1025" y="1325"/>
                    <a:pt x="1013" y="1397"/>
                    <a:pt x="1001" y="1456"/>
                  </a:cubicBezTo>
                  <a:cubicBezTo>
                    <a:pt x="965" y="1349"/>
                    <a:pt x="953" y="1242"/>
                    <a:pt x="941" y="1123"/>
                  </a:cubicBezTo>
                  <a:cubicBezTo>
                    <a:pt x="906" y="873"/>
                    <a:pt x="906" y="623"/>
                    <a:pt x="906" y="361"/>
                  </a:cubicBezTo>
                  <a:lnTo>
                    <a:pt x="906" y="99"/>
                  </a:lnTo>
                  <a:lnTo>
                    <a:pt x="906" y="28"/>
                  </a:lnTo>
                  <a:lnTo>
                    <a:pt x="37" y="28"/>
                  </a:lnTo>
                  <a:lnTo>
                    <a:pt x="37" y="218"/>
                  </a:lnTo>
                  <a:cubicBezTo>
                    <a:pt x="13" y="754"/>
                    <a:pt x="1" y="1409"/>
                    <a:pt x="227" y="2004"/>
                  </a:cubicBezTo>
                  <a:cubicBezTo>
                    <a:pt x="358" y="2349"/>
                    <a:pt x="572" y="2552"/>
                    <a:pt x="846" y="2587"/>
                  </a:cubicBezTo>
                  <a:cubicBezTo>
                    <a:pt x="882" y="2587"/>
                    <a:pt x="930" y="2599"/>
                    <a:pt x="953" y="2599"/>
                  </a:cubicBezTo>
                  <a:cubicBezTo>
                    <a:pt x="1227" y="2599"/>
                    <a:pt x="1489" y="2433"/>
                    <a:pt x="1703" y="2135"/>
                  </a:cubicBezTo>
                  <a:cubicBezTo>
                    <a:pt x="1846" y="1909"/>
                    <a:pt x="1918" y="1647"/>
                    <a:pt x="1977" y="1397"/>
                  </a:cubicBezTo>
                  <a:cubicBezTo>
                    <a:pt x="2025" y="1183"/>
                    <a:pt x="2073" y="980"/>
                    <a:pt x="2096" y="766"/>
                  </a:cubicBezTo>
                  <a:lnTo>
                    <a:pt x="2156" y="456"/>
                  </a:lnTo>
                  <a:lnTo>
                    <a:pt x="2251" y="4"/>
                  </a:lnTo>
                  <a:cubicBezTo>
                    <a:pt x="2182" y="1"/>
                    <a:pt x="2114" y="0"/>
                    <a:pt x="20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2"/>
            <p:cNvSpPr/>
            <p:nvPr/>
          </p:nvSpPr>
          <p:spPr>
            <a:xfrm rot="628368">
              <a:off x="6301432" y="4158014"/>
              <a:ext cx="246174" cy="246181"/>
            </a:xfrm>
            <a:custGeom>
              <a:rect b="b" l="l" r="r" t="t"/>
              <a:pathLst>
                <a:path extrusionOk="0" h="2763" w="2763">
                  <a:moveTo>
                    <a:pt x="2000" y="0"/>
                  </a:moveTo>
                  <a:cubicBezTo>
                    <a:pt x="1393" y="36"/>
                    <a:pt x="774" y="48"/>
                    <a:pt x="167" y="60"/>
                  </a:cubicBezTo>
                  <a:cubicBezTo>
                    <a:pt x="12" y="774"/>
                    <a:pt x="0" y="1632"/>
                    <a:pt x="322" y="2167"/>
                  </a:cubicBezTo>
                  <a:cubicBezTo>
                    <a:pt x="512" y="2489"/>
                    <a:pt x="810" y="2679"/>
                    <a:pt x="1203" y="2751"/>
                  </a:cubicBezTo>
                  <a:cubicBezTo>
                    <a:pt x="1274" y="2763"/>
                    <a:pt x="1369" y="2763"/>
                    <a:pt x="1441" y="2763"/>
                  </a:cubicBezTo>
                  <a:cubicBezTo>
                    <a:pt x="1727" y="2763"/>
                    <a:pt x="1977" y="2679"/>
                    <a:pt x="2203" y="2513"/>
                  </a:cubicBezTo>
                  <a:cubicBezTo>
                    <a:pt x="2524" y="2275"/>
                    <a:pt x="2762" y="1870"/>
                    <a:pt x="2572" y="1513"/>
                  </a:cubicBezTo>
                  <a:cubicBezTo>
                    <a:pt x="2516" y="1417"/>
                    <a:pt x="2403" y="1359"/>
                    <a:pt x="2280" y="1359"/>
                  </a:cubicBezTo>
                  <a:cubicBezTo>
                    <a:pt x="2219" y="1359"/>
                    <a:pt x="2155" y="1374"/>
                    <a:pt x="2096" y="1405"/>
                  </a:cubicBezTo>
                  <a:cubicBezTo>
                    <a:pt x="1977" y="1465"/>
                    <a:pt x="1893" y="1560"/>
                    <a:pt x="1810" y="1655"/>
                  </a:cubicBezTo>
                  <a:cubicBezTo>
                    <a:pt x="1750" y="1727"/>
                    <a:pt x="1691" y="1798"/>
                    <a:pt x="1619" y="1846"/>
                  </a:cubicBezTo>
                  <a:cubicBezTo>
                    <a:pt x="1565" y="1873"/>
                    <a:pt x="1500" y="1888"/>
                    <a:pt x="1435" y="1888"/>
                  </a:cubicBezTo>
                  <a:cubicBezTo>
                    <a:pt x="1358" y="1888"/>
                    <a:pt x="1279" y="1867"/>
                    <a:pt x="1215" y="1822"/>
                  </a:cubicBezTo>
                  <a:cubicBezTo>
                    <a:pt x="977" y="1655"/>
                    <a:pt x="953" y="1274"/>
                    <a:pt x="965" y="929"/>
                  </a:cubicBezTo>
                  <a:cubicBezTo>
                    <a:pt x="1060" y="929"/>
                    <a:pt x="1131" y="929"/>
                    <a:pt x="1203" y="905"/>
                  </a:cubicBezTo>
                  <a:lnTo>
                    <a:pt x="1631" y="882"/>
                  </a:lnTo>
                  <a:cubicBezTo>
                    <a:pt x="1774" y="858"/>
                    <a:pt x="1917" y="858"/>
                    <a:pt x="2048" y="786"/>
                  </a:cubicBezTo>
                  <a:cubicBezTo>
                    <a:pt x="2203" y="703"/>
                    <a:pt x="2286" y="524"/>
                    <a:pt x="2262" y="346"/>
                  </a:cubicBezTo>
                  <a:cubicBezTo>
                    <a:pt x="2251" y="191"/>
                    <a:pt x="2143" y="72"/>
                    <a:pt x="2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2"/>
            <p:cNvSpPr/>
            <p:nvPr/>
          </p:nvSpPr>
          <p:spPr>
            <a:xfrm rot="628368">
              <a:off x="6867750" y="1709266"/>
              <a:ext cx="210179" cy="167952"/>
            </a:xfrm>
            <a:custGeom>
              <a:rect b="b" l="l" r="r" t="t"/>
              <a:pathLst>
                <a:path extrusionOk="0" h="1885" w="2359">
                  <a:moveTo>
                    <a:pt x="1443" y="1"/>
                  </a:moveTo>
                  <a:cubicBezTo>
                    <a:pt x="1359" y="1"/>
                    <a:pt x="1274" y="14"/>
                    <a:pt x="1192" y="39"/>
                  </a:cubicBezTo>
                  <a:cubicBezTo>
                    <a:pt x="668" y="217"/>
                    <a:pt x="275" y="753"/>
                    <a:pt x="1" y="1325"/>
                  </a:cubicBezTo>
                  <a:cubicBezTo>
                    <a:pt x="96" y="1277"/>
                    <a:pt x="203" y="1218"/>
                    <a:pt x="311" y="1182"/>
                  </a:cubicBezTo>
                  <a:cubicBezTo>
                    <a:pt x="418" y="1087"/>
                    <a:pt x="513" y="991"/>
                    <a:pt x="668" y="944"/>
                  </a:cubicBezTo>
                  <a:cubicBezTo>
                    <a:pt x="719" y="931"/>
                    <a:pt x="770" y="926"/>
                    <a:pt x="818" y="926"/>
                  </a:cubicBezTo>
                  <a:cubicBezTo>
                    <a:pt x="1147" y="926"/>
                    <a:pt x="1385" y="1193"/>
                    <a:pt x="1406" y="1515"/>
                  </a:cubicBezTo>
                  <a:cubicBezTo>
                    <a:pt x="1430" y="1646"/>
                    <a:pt x="1382" y="1765"/>
                    <a:pt x="1311" y="1884"/>
                  </a:cubicBezTo>
                  <a:cubicBezTo>
                    <a:pt x="1930" y="1265"/>
                    <a:pt x="2358" y="563"/>
                    <a:pt x="1882" y="158"/>
                  </a:cubicBezTo>
                  <a:cubicBezTo>
                    <a:pt x="1757" y="49"/>
                    <a:pt x="1602" y="1"/>
                    <a:pt x="14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2"/>
            <p:cNvSpPr/>
            <p:nvPr/>
          </p:nvSpPr>
          <p:spPr>
            <a:xfrm rot="628368">
              <a:off x="6938686" y="1920200"/>
              <a:ext cx="193162" cy="121086"/>
            </a:xfrm>
            <a:custGeom>
              <a:rect b="b" l="l" r="r" t="t"/>
              <a:pathLst>
                <a:path extrusionOk="0" h="1359" w="2168">
                  <a:moveTo>
                    <a:pt x="1080" y="1"/>
                  </a:moveTo>
                  <a:cubicBezTo>
                    <a:pt x="702" y="1"/>
                    <a:pt x="321" y="189"/>
                    <a:pt x="1" y="394"/>
                  </a:cubicBezTo>
                  <a:cubicBezTo>
                    <a:pt x="60" y="388"/>
                    <a:pt x="120" y="385"/>
                    <a:pt x="178" y="385"/>
                  </a:cubicBezTo>
                  <a:cubicBezTo>
                    <a:pt x="236" y="385"/>
                    <a:pt x="292" y="388"/>
                    <a:pt x="346" y="394"/>
                  </a:cubicBezTo>
                  <a:cubicBezTo>
                    <a:pt x="584" y="406"/>
                    <a:pt x="763" y="656"/>
                    <a:pt x="632" y="870"/>
                  </a:cubicBezTo>
                  <a:cubicBezTo>
                    <a:pt x="525" y="1048"/>
                    <a:pt x="358" y="1215"/>
                    <a:pt x="179" y="1358"/>
                  </a:cubicBezTo>
                  <a:cubicBezTo>
                    <a:pt x="572" y="1299"/>
                    <a:pt x="941" y="1227"/>
                    <a:pt x="1263" y="1108"/>
                  </a:cubicBezTo>
                  <a:cubicBezTo>
                    <a:pt x="1703" y="941"/>
                    <a:pt x="2168" y="453"/>
                    <a:pt x="1584" y="132"/>
                  </a:cubicBezTo>
                  <a:cubicBezTo>
                    <a:pt x="1421" y="39"/>
                    <a:pt x="1251" y="1"/>
                    <a:pt x="10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2"/>
            <p:cNvSpPr/>
            <p:nvPr/>
          </p:nvSpPr>
          <p:spPr>
            <a:xfrm rot="628368">
              <a:off x="6751109" y="1679666"/>
              <a:ext cx="88117" cy="101573"/>
            </a:xfrm>
            <a:custGeom>
              <a:rect b="b" l="l" r="r" t="t"/>
              <a:pathLst>
                <a:path extrusionOk="0" h="1140" w="989">
                  <a:moveTo>
                    <a:pt x="600" y="0"/>
                  </a:moveTo>
                  <a:cubicBezTo>
                    <a:pt x="486" y="0"/>
                    <a:pt x="390" y="73"/>
                    <a:pt x="310" y="163"/>
                  </a:cubicBezTo>
                  <a:cubicBezTo>
                    <a:pt x="155" y="402"/>
                    <a:pt x="60" y="687"/>
                    <a:pt x="0" y="985"/>
                  </a:cubicBezTo>
                  <a:cubicBezTo>
                    <a:pt x="36" y="937"/>
                    <a:pt x="60" y="878"/>
                    <a:pt x="107" y="830"/>
                  </a:cubicBezTo>
                  <a:lnTo>
                    <a:pt x="155" y="783"/>
                  </a:lnTo>
                  <a:cubicBezTo>
                    <a:pt x="214" y="729"/>
                    <a:pt x="294" y="700"/>
                    <a:pt x="373" y="700"/>
                  </a:cubicBezTo>
                  <a:cubicBezTo>
                    <a:pt x="469" y="700"/>
                    <a:pt x="561" y="744"/>
                    <a:pt x="607" y="842"/>
                  </a:cubicBezTo>
                  <a:cubicBezTo>
                    <a:pt x="655" y="937"/>
                    <a:pt x="691" y="1045"/>
                    <a:pt x="702" y="1140"/>
                  </a:cubicBezTo>
                  <a:cubicBezTo>
                    <a:pt x="762" y="1009"/>
                    <a:pt x="810" y="878"/>
                    <a:pt x="869" y="759"/>
                  </a:cubicBezTo>
                  <a:cubicBezTo>
                    <a:pt x="929" y="604"/>
                    <a:pt x="988" y="449"/>
                    <a:pt x="941" y="283"/>
                  </a:cubicBezTo>
                  <a:cubicBezTo>
                    <a:pt x="905" y="152"/>
                    <a:pt x="810" y="44"/>
                    <a:pt x="667" y="9"/>
                  </a:cubicBezTo>
                  <a:cubicBezTo>
                    <a:pt x="644" y="3"/>
                    <a:pt x="622" y="0"/>
                    <a:pt x="6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2"/>
            <p:cNvSpPr/>
            <p:nvPr/>
          </p:nvSpPr>
          <p:spPr>
            <a:xfrm rot="628368">
              <a:off x="5527163" y="2191517"/>
              <a:ext cx="196280" cy="109414"/>
            </a:xfrm>
            <a:custGeom>
              <a:rect b="b" l="l" r="r" t="t"/>
              <a:pathLst>
                <a:path extrusionOk="0" h="1228" w="2203">
                  <a:moveTo>
                    <a:pt x="1900" y="1"/>
                  </a:moveTo>
                  <a:cubicBezTo>
                    <a:pt x="1416" y="1"/>
                    <a:pt x="932" y="77"/>
                    <a:pt x="488" y="284"/>
                  </a:cubicBezTo>
                  <a:cubicBezTo>
                    <a:pt x="310" y="368"/>
                    <a:pt x="84" y="475"/>
                    <a:pt x="36" y="701"/>
                  </a:cubicBezTo>
                  <a:cubicBezTo>
                    <a:pt x="0" y="903"/>
                    <a:pt x="179" y="1106"/>
                    <a:pt x="369" y="1177"/>
                  </a:cubicBezTo>
                  <a:cubicBezTo>
                    <a:pt x="465" y="1213"/>
                    <a:pt x="569" y="1228"/>
                    <a:pt x="674" y="1228"/>
                  </a:cubicBezTo>
                  <a:cubicBezTo>
                    <a:pt x="780" y="1228"/>
                    <a:pt x="887" y="1213"/>
                    <a:pt x="988" y="1189"/>
                  </a:cubicBezTo>
                  <a:cubicBezTo>
                    <a:pt x="1262" y="1141"/>
                    <a:pt x="1524" y="1082"/>
                    <a:pt x="1798" y="1022"/>
                  </a:cubicBezTo>
                  <a:cubicBezTo>
                    <a:pt x="1810" y="1022"/>
                    <a:pt x="1822" y="1022"/>
                    <a:pt x="1822" y="1011"/>
                  </a:cubicBezTo>
                  <a:cubicBezTo>
                    <a:pt x="1703" y="975"/>
                    <a:pt x="1608" y="903"/>
                    <a:pt x="1512" y="808"/>
                  </a:cubicBezTo>
                  <a:cubicBezTo>
                    <a:pt x="1381" y="641"/>
                    <a:pt x="1381" y="463"/>
                    <a:pt x="1512" y="296"/>
                  </a:cubicBezTo>
                  <a:cubicBezTo>
                    <a:pt x="1679" y="94"/>
                    <a:pt x="1929" y="34"/>
                    <a:pt x="2203" y="10"/>
                  </a:cubicBezTo>
                  <a:cubicBezTo>
                    <a:pt x="2102" y="4"/>
                    <a:pt x="2001" y="1"/>
                    <a:pt x="19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2"/>
            <p:cNvSpPr/>
            <p:nvPr/>
          </p:nvSpPr>
          <p:spPr>
            <a:xfrm rot="628368">
              <a:off x="5595084" y="2327320"/>
              <a:ext cx="141218" cy="124293"/>
            </a:xfrm>
            <a:custGeom>
              <a:rect b="b" l="l" r="r" t="t"/>
              <a:pathLst>
                <a:path extrusionOk="0" h="1395" w="1585">
                  <a:moveTo>
                    <a:pt x="1072" y="0"/>
                  </a:moveTo>
                  <a:lnTo>
                    <a:pt x="1072" y="0"/>
                  </a:lnTo>
                  <a:cubicBezTo>
                    <a:pt x="953" y="60"/>
                    <a:pt x="822" y="107"/>
                    <a:pt x="703" y="179"/>
                  </a:cubicBezTo>
                  <a:cubicBezTo>
                    <a:pt x="537" y="262"/>
                    <a:pt x="358" y="369"/>
                    <a:pt x="227" y="500"/>
                  </a:cubicBezTo>
                  <a:cubicBezTo>
                    <a:pt x="96" y="643"/>
                    <a:pt x="1" y="798"/>
                    <a:pt x="25" y="1000"/>
                  </a:cubicBezTo>
                  <a:cubicBezTo>
                    <a:pt x="37" y="1155"/>
                    <a:pt x="120" y="1310"/>
                    <a:pt x="275" y="1370"/>
                  </a:cubicBezTo>
                  <a:cubicBezTo>
                    <a:pt x="321" y="1387"/>
                    <a:pt x="367" y="1394"/>
                    <a:pt x="412" y="1394"/>
                  </a:cubicBezTo>
                  <a:cubicBezTo>
                    <a:pt x="552" y="1394"/>
                    <a:pt x="685" y="1322"/>
                    <a:pt x="811" y="1250"/>
                  </a:cubicBezTo>
                  <a:cubicBezTo>
                    <a:pt x="989" y="1131"/>
                    <a:pt x="1156" y="977"/>
                    <a:pt x="1334" y="846"/>
                  </a:cubicBezTo>
                  <a:cubicBezTo>
                    <a:pt x="1418" y="774"/>
                    <a:pt x="1489" y="703"/>
                    <a:pt x="1584" y="643"/>
                  </a:cubicBezTo>
                  <a:lnTo>
                    <a:pt x="1584" y="643"/>
                  </a:lnTo>
                  <a:cubicBezTo>
                    <a:pt x="1509" y="669"/>
                    <a:pt x="1436" y="685"/>
                    <a:pt x="1367" y="685"/>
                  </a:cubicBezTo>
                  <a:cubicBezTo>
                    <a:pt x="1243" y="685"/>
                    <a:pt x="1133" y="630"/>
                    <a:pt x="1049" y="477"/>
                  </a:cubicBezTo>
                  <a:cubicBezTo>
                    <a:pt x="942" y="298"/>
                    <a:pt x="977" y="143"/>
                    <a:pt x="10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2"/>
            <p:cNvSpPr/>
            <p:nvPr/>
          </p:nvSpPr>
          <p:spPr>
            <a:xfrm rot="628368">
              <a:off x="5737272" y="2435381"/>
              <a:ext cx="93462" cy="116274"/>
            </a:xfrm>
            <a:custGeom>
              <a:rect b="b" l="l" r="r" t="t"/>
              <a:pathLst>
                <a:path extrusionOk="0" h="1305" w="1049">
                  <a:moveTo>
                    <a:pt x="358" y="1"/>
                  </a:moveTo>
                  <a:cubicBezTo>
                    <a:pt x="203" y="239"/>
                    <a:pt x="37" y="501"/>
                    <a:pt x="25" y="799"/>
                  </a:cubicBezTo>
                  <a:cubicBezTo>
                    <a:pt x="1" y="953"/>
                    <a:pt x="37" y="1132"/>
                    <a:pt x="144" y="1239"/>
                  </a:cubicBezTo>
                  <a:cubicBezTo>
                    <a:pt x="195" y="1285"/>
                    <a:pt x="252" y="1305"/>
                    <a:pt x="311" y="1305"/>
                  </a:cubicBezTo>
                  <a:cubicBezTo>
                    <a:pt x="389" y="1305"/>
                    <a:pt x="469" y="1270"/>
                    <a:pt x="537" y="1215"/>
                  </a:cubicBezTo>
                  <a:cubicBezTo>
                    <a:pt x="799" y="1025"/>
                    <a:pt x="918" y="715"/>
                    <a:pt x="989" y="418"/>
                  </a:cubicBezTo>
                  <a:cubicBezTo>
                    <a:pt x="1013" y="322"/>
                    <a:pt x="1037" y="239"/>
                    <a:pt x="1049" y="144"/>
                  </a:cubicBezTo>
                  <a:cubicBezTo>
                    <a:pt x="1037" y="144"/>
                    <a:pt x="1013" y="144"/>
                    <a:pt x="1001" y="168"/>
                  </a:cubicBezTo>
                  <a:lnTo>
                    <a:pt x="930" y="239"/>
                  </a:lnTo>
                  <a:cubicBezTo>
                    <a:pt x="868" y="285"/>
                    <a:pt x="803" y="304"/>
                    <a:pt x="740" y="304"/>
                  </a:cubicBezTo>
                  <a:cubicBezTo>
                    <a:pt x="573" y="304"/>
                    <a:pt x="419" y="165"/>
                    <a:pt x="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2"/>
            <p:cNvSpPr/>
            <p:nvPr/>
          </p:nvSpPr>
          <p:spPr>
            <a:xfrm rot="628368">
              <a:off x="6755925" y="3577629"/>
              <a:ext cx="162423" cy="158151"/>
            </a:xfrm>
            <a:custGeom>
              <a:rect b="b" l="l" r="r" t="t"/>
              <a:pathLst>
                <a:path extrusionOk="0" h="1775" w="1823">
                  <a:moveTo>
                    <a:pt x="1215" y="810"/>
                  </a:moveTo>
                  <a:lnTo>
                    <a:pt x="1215" y="810"/>
                  </a:lnTo>
                  <a:cubicBezTo>
                    <a:pt x="1132" y="929"/>
                    <a:pt x="1025" y="1001"/>
                    <a:pt x="906" y="1084"/>
                  </a:cubicBezTo>
                  <a:lnTo>
                    <a:pt x="1215" y="810"/>
                  </a:lnTo>
                  <a:close/>
                  <a:moveTo>
                    <a:pt x="1265" y="0"/>
                  </a:moveTo>
                  <a:cubicBezTo>
                    <a:pt x="1216" y="0"/>
                    <a:pt x="1167" y="5"/>
                    <a:pt x="1120" y="12"/>
                  </a:cubicBezTo>
                  <a:cubicBezTo>
                    <a:pt x="679" y="72"/>
                    <a:pt x="358" y="393"/>
                    <a:pt x="120" y="751"/>
                  </a:cubicBezTo>
                  <a:cubicBezTo>
                    <a:pt x="72" y="810"/>
                    <a:pt x="36" y="870"/>
                    <a:pt x="13" y="917"/>
                  </a:cubicBezTo>
                  <a:lnTo>
                    <a:pt x="1" y="929"/>
                  </a:lnTo>
                  <a:cubicBezTo>
                    <a:pt x="115" y="893"/>
                    <a:pt x="233" y="868"/>
                    <a:pt x="354" y="868"/>
                  </a:cubicBezTo>
                  <a:cubicBezTo>
                    <a:pt x="511" y="868"/>
                    <a:pt x="673" y="910"/>
                    <a:pt x="834" y="1024"/>
                  </a:cubicBezTo>
                  <a:cubicBezTo>
                    <a:pt x="870" y="1048"/>
                    <a:pt x="894" y="1096"/>
                    <a:pt x="870" y="1143"/>
                  </a:cubicBezTo>
                  <a:cubicBezTo>
                    <a:pt x="798" y="1358"/>
                    <a:pt x="751" y="1501"/>
                    <a:pt x="572" y="1655"/>
                  </a:cubicBezTo>
                  <a:cubicBezTo>
                    <a:pt x="536" y="1703"/>
                    <a:pt x="489" y="1739"/>
                    <a:pt x="429" y="1775"/>
                  </a:cubicBezTo>
                  <a:cubicBezTo>
                    <a:pt x="536" y="1739"/>
                    <a:pt x="632" y="1667"/>
                    <a:pt x="727" y="1632"/>
                  </a:cubicBezTo>
                  <a:cubicBezTo>
                    <a:pt x="1096" y="1441"/>
                    <a:pt x="1513" y="1227"/>
                    <a:pt x="1691" y="822"/>
                  </a:cubicBezTo>
                  <a:cubicBezTo>
                    <a:pt x="1787" y="632"/>
                    <a:pt x="1822" y="393"/>
                    <a:pt x="1715" y="215"/>
                  </a:cubicBezTo>
                  <a:cubicBezTo>
                    <a:pt x="1622" y="57"/>
                    <a:pt x="1442" y="0"/>
                    <a:pt x="1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2"/>
            <p:cNvSpPr/>
            <p:nvPr/>
          </p:nvSpPr>
          <p:spPr>
            <a:xfrm rot="628368">
              <a:off x="6780737" y="3797724"/>
              <a:ext cx="124201" cy="88119"/>
            </a:xfrm>
            <a:custGeom>
              <a:rect b="b" l="l" r="r" t="t"/>
              <a:pathLst>
                <a:path extrusionOk="0" h="989" w="1394">
                  <a:moveTo>
                    <a:pt x="580" y="1"/>
                  </a:moveTo>
                  <a:cubicBezTo>
                    <a:pt x="481" y="1"/>
                    <a:pt x="382" y="12"/>
                    <a:pt x="286" y="29"/>
                  </a:cubicBezTo>
                  <a:cubicBezTo>
                    <a:pt x="298" y="41"/>
                    <a:pt x="322" y="53"/>
                    <a:pt x="346" y="89"/>
                  </a:cubicBezTo>
                  <a:cubicBezTo>
                    <a:pt x="441" y="220"/>
                    <a:pt x="477" y="363"/>
                    <a:pt x="405" y="529"/>
                  </a:cubicBezTo>
                  <a:cubicBezTo>
                    <a:pt x="322" y="684"/>
                    <a:pt x="167" y="779"/>
                    <a:pt x="1" y="863"/>
                  </a:cubicBezTo>
                  <a:cubicBezTo>
                    <a:pt x="48" y="875"/>
                    <a:pt x="84" y="898"/>
                    <a:pt x="132" y="922"/>
                  </a:cubicBezTo>
                  <a:cubicBezTo>
                    <a:pt x="271" y="967"/>
                    <a:pt x="414" y="989"/>
                    <a:pt x="556" y="989"/>
                  </a:cubicBezTo>
                  <a:cubicBezTo>
                    <a:pt x="754" y="989"/>
                    <a:pt x="951" y="946"/>
                    <a:pt x="1132" y="863"/>
                  </a:cubicBezTo>
                  <a:cubicBezTo>
                    <a:pt x="1275" y="755"/>
                    <a:pt x="1394" y="624"/>
                    <a:pt x="1334" y="446"/>
                  </a:cubicBezTo>
                  <a:cubicBezTo>
                    <a:pt x="1298" y="303"/>
                    <a:pt x="1191" y="208"/>
                    <a:pt x="1072" y="124"/>
                  </a:cubicBezTo>
                  <a:cubicBezTo>
                    <a:pt x="921" y="34"/>
                    <a:pt x="751" y="1"/>
                    <a:pt x="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2"/>
            <p:cNvSpPr/>
            <p:nvPr/>
          </p:nvSpPr>
          <p:spPr>
            <a:xfrm rot="628368">
              <a:off x="6700682" y="3956783"/>
              <a:ext cx="84998" cy="107097"/>
            </a:xfrm>
            <a:custGeom>
              <a:rect b="b" l="l" r="r" t="t"/>
              <a:pathLst>
                <a:path extrusionOk="0" h="1202" w="954">
                  <a:moveTo>
                    <a:pt x="548" y="1"/>
                  </a:moveTo>
                  <a:lnTo>
                    <a:pt x="548" y="1"/>
                  </a:lnTo>
                  <a:cubicBezTo>
                    <a:pt x="596" y="108"/>
                    <a:pt x="560" y="251"/>
                    <a:pt x="465" y="299"/>
                  </a:cubicBezTo>
                  <a:cubicBezTo>
                    <a:pt x="429" y="311"/>
                    <a:pt x="417" y="311"/>
                    <a:pt x="382" y="334"/>
                  </a:cubicBezTo>
                  <a:cubicBezTo>
                    <a:pt x="298" y="430"/>
                    <a:pt x="144" y="489"/>
                    <a:pt x="1" y="489"/>
                  </a:cubicBezTo>
                  <a:cubicBezTo>
                    <a:pt x="84" y="656"/>
                    <a:pt x="191" y="823"/>
                    <a:pt x="322" y="953"/>
                  </a:cubicBezTo>
                  <a:cubicBezTo>
                    <a:pt x="417" y="1049"/>
                    <a:pt x="525" y="1144"/>
                    <a:pt x="644" y="1192"/>
                  </a:cubicBezTo>
                  <a:cubicBezTo>
                    <a:pt x="669" y="1198"/>
                    <a:pt x="693" y="1202"/>
                    <a:pt x="716" y="1202"/>
                  </a:cubicBezTo>
                  <a:cubicBezTo>
                    <a:pt x="854" y="1202"/>
                    <a:pt x="943" y="1085"/>
                    <a:pt x="953" y="942"/>
                  </a:cubicBezTo>
                  <a:cubicBezTo>
                    <a:pt x="953" y="656"/>
                    <a:pt x="834" y="370"/>
                    <a:pt x="679" y="168"/>
                  </a:cubicBezTo>
                  <a:cubicBezTo>
                    <a:pt x="644" y="108"/>
                    <a:pt x="596" y="49"/>
                    <a:pt x="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2"/>
            <p:cNvSpPr/>
            <p:nvPr/>
          </p:nvSpPr>
          <p:spPr>
            <a:xfrm rot="628368">
              <a:off x="5332241" y="3152622"/>
              <a:ext cx="132665" cy="150132"/>
            </a:xfrm>
            <a:custGeom>
              <a:rect b="b" l="l" r="r" t="t"/>
              <a:pathLst>
                <a:path extrusionOk="0" h="1685" w="1489">
                  <a:moveTo>
                    <a:pt x="500" y="1"/>
                  </a:moveTo>
                  <a:cubicBezTo>
                    <a:pt x="409" y="1"/>
                    <a:pt x="320" y="17"/>
                    <a:pt x="238" y="53"/>
                  </a:cubicBezTo>
                  <a:cubicBezTo>
                    <a:pt x="0" y="160"/>
                    <a:pt x="36" y="398"/>
                    <a:pt x="107" y="601"/>
                  </a:cubicBezTo>
                  <a:cubicBezTo>
                    <a:pt x="274" y="1053"/>
                    <a:pt x="572" y="1386"/>
                    <a:pt x="941" y="1684"/>
                  </a:cubicBezTo>
                  <a:cubicBezTo>
                    <a:pt x="858" y="1303"/>
                    <a:pt x="977" y="874"/>
                    <a:pt x="1346" y="577"/>
                  </a:cubicBezTo>
                  <a:cubicBezTo>
                    <a:pt x="1393" y="529"/>
                    <a:pt x="1453" y="493"/>
                    <a:pt x="1489" y="482"/>
                  </a:cubicBezTo>
                  <a:cubicBezTo>
                    <a:pt x="1334" y="315"/>
                    <a:pt x="1131" y="184"/>
                    <a:pt x="929" y="101"/>
                  </a:cubicBezTo>
                  <a:cubicBezTo>
                    <a:pt x="797" y="42"/>
                    <a:pt x="646" y="1"/>
                    <a:pt x="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2"/>
            <p:cNvSpPr/>
            <p:nvPr/>
          </p:nvSpPr>
          <p:spPr>
            <a:xfrm rot="628368">
              <a:off x="5138079" y="3332960"/>
              <a:ext cx="206972" cy="146123"/>
            </a:xfrm>
            <a:custGeom>
              <a:rect b="b" l="l" r="r" t="t"/>
              <a:pathLst>
                <a:path extrusionOk="0" h="1640" w="2323">
                  <a:moveTo>
                    <a:pt x="1270" y="0"/>
                  </a:moveTo>
                  <a:cubicBezTo>
                    <a:pt x="1141" y="0"/>
                    <a:pt x="1011" y="9"/>
                    <a:pt x="881" y="28"/>
                  </a:cubicBezTo>
                  <a:cubicBezTo>
                    <a:pt x="643" y="76"/>
                    <a:pt x="334" y="147"/>
                    <a:pt x="179" y="361"/>
                  </a:cubicBezTo>
                  <a:cubicBezTo>
                    <a:pt x="0" y="611"/>
                    <a:pt x="167" y="861"/>
                    <a:pt x="334" y="1088"/>
                  </a:cubicBezTo>
                  <a:cubicBezTo>
                    <a:pt x="500" y="1314"/>
                    <a:pt x="667" y="1492"/>
                    <a:pt x="941" y="1576"/>
                  </a:cubicBezTo>
                  <a:cubicBezTo>
                    <a:pt x="1086" y="1626"/>
                    <a:pt x="1234" y="1640"/>
                    <a:pt x="1384" y="1640"/>
                  </a:cubicBezTo>
                  <a:cubicBezTo>
                    <a:pt x="1517" y="1640"/>
                    <a:pt x="1652" y="1629"/>
                    <a:pt x="1786" y="1623"/>
                  </a:cubicBezTo>
                  <a:cubicBezTo>
                    <a:pt x="1929" y="1611"/>
                    <a:pt x="2048" y="1611"/>
                    <a:pt x="2179" y="1600"/>
                  </a:cubicBezTo>
                  <a:cubicBezTo>
                    <a:pt x="1774" y="1326"/>
                    <a:pt x="1536" y="897"/>
                    <a:pt x="1882" y="468"/>
                  </a:cubicBezTo>
                  <a:cubicBezTo>
                    <a:pt x="2001" y="314"/>
                    <a:pt x="2143" y="230"/>
                    <a:pt x="2322" y="183"/>
                  </a:cubicBezTo>
                  <a:cubicBezTo>
                    <a:pt x="1989" y="69"/>
                    <a:pt x="1631" y="0"/>
                    <a:pt x="1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2"/>
            <p:cNvSpPr/>
            <p:nvPr/>
          </p:nvSpPr>
          <p:spPr>
            <a:xfrm rot="628368">
              <a:off x="5317370" y="3529012"/>
              <a:ext cx="93373" cy="80100"/>
            </a:xfrm>
            <a:custGeom>
              <a:rect b="b" l="l" r="r" t="t"/>
              <a:pathLst>
                <a:path extrusionOk="0" h="899" w="1048">
                  <a:moveTo>
                    <a:pt x="929" y="1"/>
                  </a:moveTo>
                  <a:cubicBezTo>
                    <a:pt x="679" y="61"/>
                    <a:pt x="441" y="156"/>
                    <a:pt x="226" y="334"/>
                  </a:cubicBezTo>
                  <a:cubicBezTo>
                    <a:pt x="119" y="418"/>
                    <a:pt x="0" y="537"/>
                    <a:pt x="36" y="692"/>
                  </a:cubicBezTo>
                  <a:cubicBezTo>
                    <a:pt x="60" y="823"/>
                    <a:pt x="179" y="882"/>
                    <a:pt x="298" y="894"/>
                  </a:cubicBezTo>
                  <a:cubicBezTo>
                    <a:pt x="320" y="897"/>
                    <a:pt x="342" y="899"/>
                    <a:pt x="362" y="899"/>
                  </a:cubicBezTo>
                  <a:cubicBezTo>
                    <a:pt x="419" y="899"/>
                    <a:pt x="472" y="888"/>
                    <a:pt x="524" y="870"/>
                  </a:cubicBezTo>
                  <a:cubicBezTo>
                    <a:pt x="655" y="846"/>
                    <a:pt x="798" y="811"/>
                    <a:pt x="917" y="775"/>
                  </a:cubicBezTo>
                  <a:lnTo>
                    <a:pt x="1048" y="727"/>
                  </a:lnTo>
                  <a:cubicBezTo>
                    <a:pt x="988" y="668"/>
                    <a:pt x="953" y="632"/>
                    <a:pt x="917" y="572"/>
                  </a:cubicBezTo>
                  <a:cubicBezTo>
                    <a:pt x="810" y="406"/>
                    <a:pt x="822" y="168"/>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3" name="Shape 3893"/>
        <p:cNvGrpSpPr/>
        <p:nvPr/>
      </p:nvGrpSpPr>
      <p:grpSpPr>
        <a:xfrm>
          <a:off x="0" y="0"/>
          <a:ext cx="0" cy="0"/>
          <a:chOff x="0" y="0"/>
          <a:chExt cx="0" cy="0"/>
        </a:xfrm>
      </p:grpSpPr>
      <p:sp>
        <p:nvSpPr>
          <p:cNvPr id="3894" name="Google Shape;3894;p63"/>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ALTERNATIVE RESOURCES</a:t>
            </a:r>
            <a:endParaRPr/>
          </a:p>
        </p:txBody>
      </p:sp>
      <p:grpSp>
        <p:nvGrpSpPr>
          <p:cNvPr id="3895" name="Google Shape;3895;p63"/>
          <p:cNvGrpSpPr/>
          <p:nvPr/>
        </p:nvGrpSpPr>
        <p:grpSpPr>
          <a:xfrm>
            <a:off x="1346462" y="2843951"/>
            <a:ext cx="1271933" cy="1688868"/>
            <a:chOff x="593427" y="1872977"/>
            <a:chExt cx="2020545" cy="2682873"/>
          </a:xfrm>
        </p:grpSpPr>
        <p:sp>
          <p:nvSpPr>
            <p:cNvPr id="3896" name="Google Shape;3896;p63"/>
            <p:cNvSpPr/>
            <p:nvPr/>
          </p:nvSpPr>
          <p:spPr>
            <a:xfrm rot="-850084">
              <a:off x="863642" y="2017763"/>
              <a:ext cx="1480117" cy="2393300"/>
            </a:xfrm>
            <a:custGeom>
              <a:rect b="b" l="l" r="r" t="t"/>
              <a:pathLst>
                <a:path extrusionOk="0" h="148875" w="92067">
                  <a:moveTo>
                    <a:pt x="25986" y="0"/>
                  </a:moveTo>
                  <a:cubicBezTo>
                    <a:pt x="18347" y="0"/>
                    <a:pt x="12142" y="8406"/>
                    <a:pt x="8006" y="24284"/>
                  </a:cubicBezTo>
                  <a:cubicBezTo>
                    <a:pt x="4904" y="36360"/>
                    <a:pt x="3003" y="52104"/>
                    <a:pt x="2669" y="68816"/>
                  </a:cubicBezTo>
                  <a:cubicBezTo>
                    <a:pt x="1034" y="69950"/>
                    <a:pt x="0" y="71785"/>
                    <a:pt x="0" y="73920"/>
                  </a:cubicBezTo>
                  <a:lnTo>
                    <a:pt x="0" y="74921"/>
                  </a:lnTo>
                  <a:cubicBezTo>
                    <a:pt x="0" y="76989"/>
                    <a:pt x="1034" y="78890"/>
                    <a:pt x="2669" y="79991"/>
                  </a:cubicBezTo>
                  <a:cubicBezTo>
                    <a:pt x="3003" y="96736"/>
                    <a:pt x="4937" y="112481"/>
                    <a:pt x="8006" y="124523"/>
                  </a:cubicBezTo>
                  <a:cubicBezTo>
                    <a:pt x="12142" y="140467"/>
                    <a:pt x="18347" y="148840"/>
                    <a:pt x="25986" y="148840"/>
                  </a:cubicBezTo>
                  <a:lnTo>
                    <a:pt x="60610" y="148840"/>
                  </a:lnTo>
                  <a:cubicBezTo>
                    <a:pt x="60880" y="148863"/>
                    <a:pt x="61146" y="148874"/>
                    <a:pt x="61408" y="148874"/>
                  </a:cubicBezTo>
                  <a:cubicBezTo>
                    <a:pt x="72518" y="148874"/>
                    <a:pt x="77389" y="128659"/>
                    <a:pt x="77389" y="128659"/>
                  </a:cubicBezTo>
                  <a:lnTo>
                    <a:pt x="77456" y="128592"/>
                  </a:lnTo>
                  <a:cubicBezTo>
                    <a:pt x="77622" y="127992"/>
                    <a:pt x="77823" y="127358"/>
                    <a:pt x="77989" y="126758"/>
                  </a:cubicBezTo>
                  <a:lnTo>
                    <a:pt x="78056" y="126424"/>
                  </a:lnTo>
                  <a:cubicBezTo>
                    <a:pt x="78223" y="125790"/>
                    <a:pt x="78390" y="125156"/>
                    <a:pt x="78556" y="124489"/>
                  </a:cubicBezTo>
                  <a:lnTo>
                    <a:pt x="78957" y="122988"/>
                  </a:lnTo>
                  <a:cubicBezTo>
                    <a:pt x="81325" y="122988"/>
                    <a:pt x="83627" y="122154"/>
                    <a:pt x="85395" y="120620"/>
                  </a:cubicBezTo>
                  <a:cubicBezTo>
                    <a:pt x="87229" y="119085"/>
                    <a:pt x="88464" y="116951"/>
                    <a:pt x="88864" y="114616"/>
                  </a:cubicBezTo>
                  <a:cubicBezTo>
                    <a:pt x="89998" y="108278"/>
                    <a:pt x="90799" y="101506"/>
                    <a:pt x="91332" y="94501"/>
                  </a:cubicBezTo>
                  <a:cubicBezTo>
                    <a:pt x="91833" y="88097"/>
                    <a:pt x="92066" y="81292"/>
                    <a:pt x="92066" y="74387"/>
                  </a:cubicBezTo>
                  <a:cubicBezTo>
                    <a:pt x="92066" y="67482"/>
                    <a:pt x="91833" y="60744"/>
                    <a:pt x="91366" y="54272"/>
                  </a:cubicBezTo>
                  <a:cubicBezTo>
                    <a:pt x="90832" y="47234"/>
                    <a:pt x="89998" y="40463"/>
                    <a:pt x="88897" y="34191"/>
                  </a:cubicBezTo>
                  <a:cubicBezTo>
                    <a:pt x="88497" y="31856"/>
                    <a:pt x="87296" y="29721"/>
                    <a:pt x="85461" y="28187"/>
                  </a:cubicBezTo>
                  <a:cubicBezTo>
                    <a:pt x="83660" y="26619"/>
                    <a:pt x="81325" y="25785"/>
                    <a:pt x="78990" y="25785"/>
                  </a:cubicBezTo>
                  <a:lnTo>
                    <a:pt x="78623" y="24284"/>
                  </a:lnTo>
                  <a:cubicBezTo>
                    <a:pt x="74454" y="8406"/>
                    <a:pt x="68216" y="0"/>
                    <a:pt x="60610" y="0"/>
                  </a:cubicBezTo>
                  <a:close/>
                </a:path>
              </a:pathLst>
            </a:custGeom>
            <a:solidFill>
              <a:schemeClr val="lt1"/>
            </a:solidFill>
            <a:ln>
              <a:noFill/>
            </a:ln>
            <a:effectLst>
              <a:outerShdw rotWithShape="0" algn="bl" dir="360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3"/>
            <p:cNvSpPr/>
            <p:nvPr/>
          </p:nvSpPr>
          <p:spPr>
            <a:xfrm rot="-850084">
              <a:off x="1291086" y="2045815"/>
              <a:ext cx="875206" cy="2280142"/>
            </a:xfrm>
            <a:custGeom>
              <a:rect b="b" l="l" r="r" t="t"/>
              <a:pathLst>
                <a:path extrusionOk="0" h="141836" w="54440">
                  <a:moveTo>
                    <a:pt x="34592" y="141836"/>
                  </a:moveTo>
                  <a:cubicBezTo>
                    <a:pt x="40562" y="141836"/>
                    <a:pt x="45633" y="133563"/>
                    <a:pt x="49135" y="120154"/>
                  </a:cubicBezTo>
                  <a:cubicBezTo>
                    <a:pt x="52438" y="107545"/>
                    <a:pt x="54439" y="90099"/>
                    <a:pt x="54439" y="70918"/>
                  </a:cubicBezTo>
                  <a:cubicBezTo>
                    <a:pt x="54439" y="51738"/>
                    <a:pt x="52404" y="34325"/>
                    <a:pt x="49135" y="21683"/>
                  </a:cubicBezTo>
                  <a:cubicBezTo>
                    <a:pt x="45699" y="8307"/>
                    <a:pt x="40562" y="1"/>
                    <a:pt x="34592" y="1"/>
                  </a:cubicBezTo>
                  <a:lnTo>
                    <a:pt x="0" y="1"/>
                  </a:lnTo>
                  <a:lnTo>
                    <a:pt x="0" y="3970"/>
                  </a:lnTo>
                  <a:cubicBezTo>
                    <a:pt x="3903" y="3970"/>
                    <a:pt x="7706" y="11075"/>
                    <a:pt x="10708" y="22684"/>
                  </a:cubicBezTo>
                  <a:cubicBezTo>
                    <a:pt x="13877" y="34993"/>
                    <a:pt x="15878" y="52038"/>
                    <a:pt x="15878" y="70918"/>
                  </a:cubicBezTo>
                  <a:cubicBezTo>
                    <a:pt x="15878" y="89798"/>
                    <a:pt x="13910" y="106877"/>
                    <a:pt x="10708" y="119153"/>
                  </a:cubicBezTo>
                  <a:cubicBezTo>
                    <a:pt x="7706" y="130728"/>
                    <a:pt x="3903" y="137900"/>
                    <a:pt x="0" y="137900"/>
                  </a:cubicBezTo>
                  <a:lnTo>
                    <a:pt x="0" y="141836"/>
                  </a:lnTo>
                  <a:close/>
                </a:path>
              </a:pathLst>
            </a:custGeom>
            <a:solidFill>
              <a:srgbClr val="63B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3"/>
            <p:cNvSpPr/>
            <p:nvPr/>
          </p:nvSpPr>
          <p:spPr>
            <a:xfrm rot="-850084">
              <a:off x="1636267" y="3719504"/>
              <a:ext cx="650504" cy="285299"/>
            </a:xfrm>
            <a:custGeom>
              <a:rect b="b" l="l" r="r" t="t"/>
              <a:pathLst>
                <a:path extrusionOk="0" h="17747" w="40463">
                  <a:moveTo>
                    <a:pt x="37293" y="17746"/>
                  </a:moveTo>
                  <a:cubicBezTo>
                    <a:pt x="37660" y="16512"/>
                    <a:pt x="38027" y="15178"/>
                    <a:pt x="38428" y="13777"/>
                  </a:cubicBezTo>
                  <a:cubicBezTo>
                    <a:pt x="39161" y="10908"/>
                    <a:pt x="39829" y="7839"/>
                    <a:pt x="40462" y="4503"/>
                  </a:cubicBezTo>
                  <a:cubicBezTo>
                    <a:pt x="30088" y="2935"/>
                    <a:pt x="13443" y="767"/>
                    <a:pt x="12309" y="367"/>
                  </a:cubicBezTo>
                  <a:cubicBezTo>
                    <a:pt x="11308" y="0"/>
                    <a:pt x="6105" y="1034"/>
                    <a:pt x="2302" y="1868"/>
                  </a:cubicBezTo>
                  <a:cubicBezTo>
                    <a:pt x="1635" y="5838"/>
                    <a:pt x="834" y="9507"/>
                    <a:pt x="0" y="12843"/>
                  </a:cubicBezTo>
                  <a:lnTo>
                    <a:pt x="0" y="12909"/>
                  </a:lnTo>
                  <a:cubicBezTo>
                    <a:pt x="1668" y="14043"/>
                    <a:pt x="3803" y="14043"/>
                    <a:pt x="3803" y="14043"/>
                  </a:cubicBezTo>
                  <a:lnTo>
                    <a:pt x="32990" y="14043"/>
                  </a:lnTo>
                  <a:cubicBezTo>
                    <a:pt x="35459" y="14010"/>
                    <a:pt x="36660" y="15745"/>
                    <a:pt x="37293" y="17746"/>
                  </a:cubicBezTo>
                  <a:close/>
                </a:path>
              </a:pathLst>
            </a:custGeom>
            <a:solidFill>
              <a:srgbClr val="3D7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3"/>
            <p:cNvSpPr/>
            <p:nvPr/>
          </p:nvSpPr>
          <p:spPr>
            <a:xfrm rot="-850084">
              <a:off x="1017497" y="2185108"/>
              <a:ext cx="573819" cy="2215790"/>
            </a:xfrm>
            <a:custGeom>
              <a:rect b="b" l="l" r="r" t="t"/>
              <a:pathLst>
                <a:path extrusionOk="0" h="137833" w="35693">
                  <a:moveTo>
                    <a:pt x="17846" y="137832"/>
                  </a:moveTo>
                  <a:cubicBezTo>
                    <a:pt x="27687" y="137832"/>
                    <a:pt x="35692" y="106877"/>
                    <a:pt x="35692" y="68916"/>
                  </a:cubicBezTo>
                  <a:cubicBezTo>
                    <a:pt x="35692" y="30989"/>
                    <a:pt x="27687" y="0"/>
                    <a:pt x="17846" y="0"/>
                  </a:cubicBezTo>
                  <a:cubicBezTo>
                    <a:pt x="8006" y="0"/>
                    <a:pt x="0" y="30989"/>
                    <a:pt x="0" y="68916"/>
                  </a:cubicBezTo>
                  <a:cubicBezTo>
                    <a:pt x="0" y="106877"/>
                    <a:pt x="8006" y="137832"/>
                    <a:pt x="17846" y="137832"/>
                  </a:cubicBezTo>
                  <a:close/>
                </a:path>
              </a:pathLst>
            </a:custGeom>
            <a:solidFill>
              <a:srgbClr val="3D7C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3"/>
            <p:cNvSpPr/>
            <p:nvPr/>
          </p:nvSpPr>
          <p:spPr>
            <a:xfrm rot="-850084">
              <a:off x="1270982" y="2271571"/>
              <a:ext cx="316418" cy="1979844"/>
            </a:xfrm>
            <a:custGeom>
              <a:rect b="b" l="l" r="r" t="t"/>
              <a:pathLst>
                <a:path extrusionOk="0" h="123156" w="19682">
                  <a:moveTo>
                    <a:pt x="9841" y="123156"/>
                  </a:moveTo>
                  <a:cubicBezTo>
                    <a:pt x="15678" y="111814"/>
                    <a:pt x="19681" y="88531"/>
                    <a:pt x="19681" y="61578"/>
                  </a:cubicBezTo>
                  <a:cubicBezTo>
                    <a:pt x="19681" y="34626"/>
                    <a:pt x="15678" y="11342"/>
                    <a:pt x="9841" y="1"/>
                  </a:cubicBezTo>
                  <a:cubicBezTo>
                    <a:pt x="4003" y="11342"/>
                    <a:pt x="1" y="34659"/>
                    <a:pt x="1" y="61578"/>
                  </a:cubicBezTo>
                  <a:cubicBezTo>
                    <a:pt x="1" y="88531"/>
                    <a:pt x="4003" y="111814"/>
                    <a:pt x="9841" y="123156"/>
                  </a:cubicBezTo>
                  <a:close/>
                </a:path>
              </a:pathLst>
            </a:custGeom>
            <a:solidFill>
              <a:srgbClr val="2A5E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3"/>
            <p:cNvSpPr/>
            <p:nvPr/>
          </p:nvSpPr>
          <p:spPr>
            <a:xfrm rot="-850084">
              <a:off x="985509" y="2153448"/>
              <a:ext cx="638173" cy="2280673"/>
            </a:xfrm>
            <a:custGeom>
              <a:rect b="b" l="l" r="r" t="t"/>
              <a:pathLst>
                <a:path extrusionOk="0" h="141869" w="39696">
                  <a:moveTo>
                    <a:pt x="19848" y="0"/>
                  </a:moveTo>
                  <a:cubicBezTo>
                    <a:pt x="13877" y="0"/>
                    <a:pt x="8807" y="8306"/>
                    <a:pt x="5304" y="21682"/>
                  </a:cubicBezTo>
                  <a:cubicBezTo>
                    <a:pt x="2002" y="34325"/>
                    <a:pt x="1" y="51737"/>
                    <a:pt x="1" y="70918"/>
                  </a:cubicBezTo>
                  <a:cubicBezTo>
                    <a:pt x="1" y="90098"/>
                    <a:pt x="2035" y="107544"/>
                    <a:pt x="5304" y="120186"/>
                  </a:cubicBezTo>
                  <a:cubicBezTo>
                    <a:pt x="8740" y="133562"/>
                    <a:pt x="13877" y="141868"/>
                    <a:pt x="19848" y="141868"/>
                  </a:cubicBezTo>
                  <a:cubicBezTo>
                    <a:pt x="25819" y="141868"/>
                    <a:pt x="30889" y="133562"/>
                    <a:pt x="34392" y="120186"/>
                  </a:cubicBezTo>
                  <a:cubicBezTo>
                    <a:pt x="37694" y="107544"/>
                    <a:pt x="39696" y="90098"/>
                    <a:pt x="39696" y="70918"/>
                  </a:cubicBezTo>
                  <a:cubicBezTo>
                    <a:pt x="39696" y="51737"/>
                    <a:pt x="37661" y="34325"/>
                    <a:pt x="34392" y="21682"/>
                  </a:cubicBezTo>
                  <a:cubicBezTo>
                    <a:pt x="30889" y="8273"/>
                    <a:pt x="25819" y="0"/>
                    <a:pt x="19848" y="0"/>
                  </a:cubicBezTo>
                  <a:close/>
                  <a:moveTo>
                    <a:pt x="9141" y="22650"/>
                  </a:moveTo>
                  <a:cubicBezTo>
                    <a:pt x="12109" y="11108"/>
                    <a:pt x="15912" y="3936"/>
                    <a:pt x="19848" y="3936"/>
                  </a:cubicBezTo>
                  <a:cubicBezTo>
                    <a:pt x="23751" y="3936"/>
                    <a:pt x="27554" y="11041"/>
                    <a:pt x="30556" y="22650"/>
                  </a:cubicBezTo>
                  <a:cubicBezTo>
                    <a:pt x="33725" y="34959"/>
                    <a:pt x="35726" y="52004"/>
                    <a:pt x="35726" y="70884"/>
                  </a:cubicBezTo>
                  <a:cubicBezTo>
                    <a:pt x="35726" y="89764"/>
                    <a:pt x="33758" y="106843"/>
                    <a:pt x="30556" y="119119"/>
                  </a:cubicBezTo>
                  <a:cubicBezTo>
                    <a:pt x="27554" y="130694"/>
                    <a:pt x="23751" y="137866"/>
                    <a:pt x="19848" y="137866"/>
                  </a:cubicBezTo>
                  <a:cubicBezTo>
                    <a:pt x="15912" y="137866"/>
                    <a:pt x="12109" y="130727"/>
                    <a:pt x="9141" y="119119"/>
                  </a:cubicBezTo>
                  <a:cubicBezTo>
                    <a:pt x="5972" y="106843"/>
                    <a:pt x="3970" y="89764"/>
                    <a:pt x="3970" y="70884"/>
                  </a:cubicBezTo>
                  <a:cubicBezTo>
                    <a:pt x="3970" y="52004"/>
                    <a:pt x="5905" y="34959"/>
                    <a:pt x="9141" y="22650"/>
                  </a:cubicBezTo>
                  <a:close/>
                </a:path>
              </a:pathLst>
            </a:custGeom>
            <a:solidFill>
              <a:srgbClr val="A4D4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3"/>
            <p:cNvSpPr/>
            <p:nvPr/>
          </p:nvSpPr>
          <p:spPr>
            <a:xfrm rot="-850084">
              <a:off x="1638676" y="3803324"/>
              <a:ext cx="103517" cy="209164"/>
            </a:xfrm>
            <a:custGeom>
              <a:rect b="b" l="l" r="r" t="t"/>
              <a:pathLst>
                <a:path extrusionOk="0" h="13011" w="6439">
                  <a:moveTo>
                    <a:pt x="3770" y="13010"/>
                  </a:moveTo>
                  <a:lnTo>
                    <a:pt x="3804" y="12777"/>
                  </a:lnTo>
                  <a:cubicBezTo>
                    <a:pt x="4804" y="8940"/>
                    <a:pt x="5672" y="4604"/>
                    <a:pt x="6439" y="1"/>
                  </a:cubicBezTo>
                  <a:cubicBezTo>
                    <a:pt x="5038" y="234"/>
                    <a:pt x="3603" y="568"/>
                    <a:pt x="2302" y="868"/>
                  </a:cubicBezTo>
                  <a:cubicBezTo>
                    <a:pt x="1635" y="4838"/>
                    <a:pt x="835" y="8507"/>
                    <a:pt x="1" y="11843"/>
                  </a:cubicBezTo>
                  <a:lnTo>
                    <a:pt x="1" y="11909"/>
                  </a:lnTo>
                  <a:cubicBezTo>
                    <a:pt x="1535" y="12943"/>
                    <a:pt x="3603" y="13010"/>
                    <a:pt x="3770" y="13010"/>
                  </a:cubicBezTo>
                  <a:close/>
                </a:path>
              </a:pathLst>
            </a:custGeom>
            <a:solidFill>
              <a:srgbClr val="63B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3"/>
            <p:cNvSpPr/>
            <p:nvPr/>
          </p:nvSpPr>
          <p:spPr>
            <a:xfrm rot="-850084">
              <a:off x="1496248" y="2456223"/>
              <a:ext cx="756689" cy="1386225"/>
            </a:xfrm>
            <a:custGeom>
              <a:rect b="b" l="l" r="r" t="t"/>
              <a:pathLst>
                <a:path extrusionOk="0" h="86230" w="47068">
                  <a:moveTo>
                    <a:pt x="43966" y="82426"/>
                  </a:moveTo>
                  <a:cubicBezTo>
                    <a:pt x="46200" y="69584"/>
                    <a:pt x="47068" y="56141"/>
                    <a:pt x="47068" y="43098"/>
                  </a:cubicBezTo>
                  <a:cubicBezTo>
                    <a:pt x="47068" y="30056"/>
                    <a:pt x="46200" y="16679"/>
                    <a:pt x="43966" y="3770"/>
                  </a:cubicBezTo>
                  <a:cubicBezTo>
                    <a:pt x="43565" y="1569"/>
                    <a:pt x="41664" y="1"/>
                    <a:pt x="39396" y="1"/>
                  </a:cubicBezTo>
                  <a:lnTo>
                    <a:pt x="4804" y="1"/>
                  </a:lnTo>
                  <a:cubicBezTo>
                    <a:pt x="3370" y="1"/>
                    <a:pt x="2169" y="568"/>
                    <a:pt x="1268" y="1602"/>
                  </a:cubicBezTo>
                  <a:cubicBezTo>
                    <a:pt x="334" y="2703"/>
                    <a:pt x="1" y="3970"/>
                    <a:pt x="268" y="5371"/>
                  </a:cubicBezTo>
                  <a:cubicBezTo>
                    <a:pt x="2436" y="17713"/>
                    <a:pt x="3270" y="30589"/>
                    <a:pt x="3270" y="43098"/>
                  </a:cubicBezTo>
                  <a:cubicBezTo>
                    <a:pt x="3270" y="55607"/>
                    <a:pt x="2436" y="68483"/>
                    <a:pt x="301" y="80792"/>
                  </a:cubicBezTo>
                  <a:cubicBezTo>
                    <a:pt x="34" y="82160"/>
                    <a:pt x="434" y="83461"/>
                    <a:pt x="1302" y="84561"/>
                  </a:cubicBezTo>
                  <a:cubicBezTo>
                    <a:pt x="2202" y="85629"/>
                    <a:pt x="3437" y="86162"/>
                    <a:pt x="4838" y="86162"/>
                  </a:cubicBezTo>
                  <a:lnTo>
                    <a:pt x="39462" y="86162"/>
                  </a:lnTo>
                  <a:cubicBezTo>
                    <a:pt x="41664" y="86229"/>
                    <a:pt x="43532" y="84628"/>
                    <a:pt x="43966" y="82426"/>
                  </a:cubicBezTo>
                  <a:close/>
                </a:path>
              </a:pathLst>
            </a:custGeom>
            <a:solidFill>
              <a:srgbClr val="131A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3"/>
            <p:cNvSpPr/>
            <p:nvPr/>
          </p:nvSpPr>
          <p:spPr>
            <a:xfrm rot="-850084">
              <a:off x="2000232" y="3409510"/>
              <a:ext cx="128725" cy="128704"/>
            </a:xfrm>
            <a:custGeom>
              <a:rect b="b" l="l" r="r" t="t"/>
              <a:pathLst>
                <a:path extrusionOk="0" h="8006" w="8007">
                  <a:moveTo>
                    <a:pt x="4004" y="8006"/>
                  </a:moveTo>
                  <a:cubicBezTo>
                    <a:pt x="6239" y="8006"/>
                    <a:pt x="8006" y="6205"/>
                    <a:pt x="8006" y="4003"/>
                  </a:cubicBezTo>
                  <a:cubicBezTo>
                    <a:pt x="8006" y="1768"/>
                    <a:pt x="6239" y="0"/>
                    <a:pt x="4004" y="0"/>
                  </a:cubicBezTo>
                  <a:cubicBezTo>
                    <a:pt x="1802" y="0"/>
                    <a:pt x="1" y="1768"/>
                    <a:pt x="1" y="4003"/>
                  </a:cubicBezTo>
                  <a:cubicBezTo>
                    <a:pt x="67" y="6205"/>
                    <a:pt x="1802" y="8006"/>
                    <a:pt x="4004" y="8006"/>
                  </a:cubicBezTo>
                  <a:close/>
                </a:path>
              </a:pathLst>
            </a:custGeom>
            <a:solidFill>
              <a:srgbClr val="878D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3"/>
            <p:cNvSpPr/>
            <p:nvPr/>
          </p:nvSpPr>
          <p:spPr>
            <a:xfrm rot="-850084">
              <a:off x="1496654" y="2456172"/>
              <a:ext cx="756143" cy="1385148"/>
            </a:xfrm>
            <a:custGeom>
              <a:rect b="b" l="l" r="r" t="t"/>
              <a:pathLst>
                <a:path extrusionOk="0" h="86163" w="47034">
                  <a:moveTo>
                    <a:pt x="43932" y="82426"/>
                  </a:moveTo>
                  <a:cubicBezTo>
                    <a:pt x="46166" y="69584"/>
                    <a:pt x="47034" y="56141"/>
                    <a:pt x="47034" y="43098"/>
                  </a:cubicBezTo>
                  <a:cubicBezTo>
                    <a:pt x="47034" y="30056"/>
                    <a:pt x="46166" y="16679"/>
                    <a:pt x="43932" y="3770"/>
                  </a:cubicBezTo>
                  <a:cubicBezTo>
                    <a:pt x="43531" y="1569"/>
                    <a:pt x="41630" y="1"/>
                    <a:pt x="39362" y="1"/>
                  </a:cubicBezTo>
                  <a:lnTo>
                    <a:pt x="4770" y="1"/>
                  </a:lnTo>
                  <a:cubicBezTo>
                    <a:pt x="4136" y="1"/>
                    <a:pt x="3603" y="101"/>
                    <a:pt x="3069" y="334"/>
                  </a:cubicBezTo>
                  <a:cubicBezTo>
                    <a:pt x="2469" y="701"/>
                    <a:pt x="1935" y="1168"/>
                    <a:pt x="1468" y="1702"/>
                  </a:cubicBezTo>
                  <a:lnTo>
                    <a:pt x="1334" y="1835"/>
                  </a:lnTo>
                  <a:cubicBezTo>
                    <a:pt x="801" y="2536"/>
                    <a:pt x="400" y="3270"/>
                    <a:pt x="167" y="4070"/>
                  </a:cubicBezTo>
                  <a:cubicBezTo>
                    <a:pt x="134" y="4504"/>
                    <a:pt x="134" y="4938"/>
                    <a:pt x="234" y="5405"/>
                  </a:cubicBezTo>
                  <a:cubicBezTo>
                    <a:pt x="2402" y="17713"/>
                    <a:pt x="3236" y="30589"/>
                    <a:pt x="3236" y="43098"/>
                  </a:cubicBezTo>
                  <a:cubicBezTo>
                    <a:pt x="3236" y="55607"/>
                    <a:pt x="2402" y="68483"/>
                    <a:pt x="267" y="80792"/>
                  </a:cubicBezTo>
                  <a:cubicBezTo>
                    <a:pt x="0" y="82160"/>
                    <a:pt x="400" y="83461"/>
                    <a:pt x="1268" y="84561"/>
                  </a:cubicBezTo>
                  <a:cubicBezTo>
                    <a:pt x="2168" y="85629"/>
                    <a:pt x="3403" y="86162"/>
                    <a:pt x="4804" y="86162"/>
                  </a:cubicBezTo>
                  <a:lnTo>
                    <a:pt x="39428" y="86162"/>
                  </a:lnTo>
                  <a:cubicBezTo>
                    <a:pt x="40362" y="86162"/>
                    <a:pt x="41263" y="85896"/>
                    <a:pt x="41997" y="85395"/>
                  </a:cubicBezTo>
                  <a:cubicBezTo>
                    <a:pt x="41763" y="85462"/>
                    <a:pt x="41463" y="85495"/>
                    <a:pt x="41163" y="85495"/>
                  </a:cubicBezTo>
                  <a:lnTo>
                    <a:pt x="6572" y="85495"/>
                  </a:lnTo>
                  <a:cubicBezTo>
                    <a:pt x="6138" y="85495"/>
                    <a:pt x="5771" y="85429"/>
                    <a:pt x="5437" y="85262"/>
                  </a:cubicBezTo>
                  <a:cubicBezTo>
                    <a:pt x="5104" y="85095"/>
                    <a:pt x="4804" y="84895"/>
                    <a:pt x="4570" y="84561"/>
                  </a:cubicBezTo>
                  <a:lnTo>
                    <a:pt x="4570" y="84561"/>
                  </a:lnTo>
                  <a:lnTo>
                    <a:pt x="4570" y="84561"/>
                  </a:lnTo>
                  <a:cubicBezTo>
                    <a:pt x="4303" y="84261"/>
                    <a:pt x="4136" y="83861"/>
                    <a:pt x="4003" y="83561"/>
                  </a:cubicBezTo>
                  <a:cubicBezTo>
                    <a:pt x="3936" y="83227"/>
                    <a:pt x="3903" y="82793"/>
                    <a:pt x="3970" y="82426"/>
                  </a:cubicBezTo>
                  <a:cubicBezTo>
                    <a:pt x="5070" y="76222"/>
                    <a:pt x="5804" y="69817"/>
                    <a:pt x="6305" y="63446"/>
                  </a:cubicBezTo>
                  <a:cubicBezTo>
                    <a:pt x="6805" y="57075"/>
                    <a:pt x="6972" y="50637"/>
                    <a:pt x="6972" y="44399"/>
                  </a:cubicBezTo>
                  <a:cubicBezTo>
                    <a:pt x="6972" y="38095"/>
                    <a:pt x="6772" y="31723"/>
                    <a:pt x="6305" y="25352"/>
                  </a:cubicBezTo>
                  <a:cubicBezTo>
                    <a:pt x="5804" y="18948"/>
                    <a:pt x="5070" y="12576"/>
                    <a:pt x="3970" y="6372"/>
                  </a:cubicBezTo>
                  <a:cubicBezTo>
                    <a:pt x="3903" y="5938"/>
                    <a:pt x="3936" y="5571"/>
                    <a:pt x="4003" y="5238"/>
                  </a:cubicBezTo>
                  <a:cubicBezTo>
                    <a:pt x="4103" y="4904"/>
                    <a:pt x="4270" y="4604"/>
                    <a:pt x="4470" y="4337"/>
                  </a:cubicBezTo>
                  <a:lnTo>
                    <a:pt x="4570" y="4237"/>
                  </a:lnTo>
                  <a:cubicBezTo>
                    <a:pt x="4804" y="3937"/>
                    <a:pt x="5104" y="3703"/>
                    <a:pt x="5437" y="3537"/>
                  </a:cubicBezTo>
                  <a:cubicBezTo>
                    <a:pt x="5771" y="3370"/>
                    <a:pt x="6138" y="3270"/>
                    <a:pt x="6572" y="3270"/>
                  </a:cubicBezTo>
                  <a:lnTo>
                    <a:pt x="41163" y="3270"/>
                  </a:lnTo>
                  <a:cubicBezTo>
                    <a:pt x="41830" y="3270"/>
                    <a:pt x="42430" y="3503"/>
                    <a:pt x="42864" y="3870"/>
                  </a:cubicBezTo>
                  <a:cubicBezTo>
                    <a:pt x="43331" y="4237"/>
                    <a:pt x="43665" y="4771"/>
                    <a:pt x="43765" y="5438"/>
                  </a:cubicBezTo>
                  <a:cubicBezTo>
                    <a:pt x="44866" y="11843"/>
                    <a:pt x="45633" y="18347"/>
                    <a:pt x="46133" y="24852"/>
                  </a:cubicBezTo>
                  <a:cubicBezTo>
                    <a:pt x="46633" y="31357"/>
                    <a:pt x="46834" y="37928"/>
                    <a:pt x="46834" y="44399"/>
                  </a:cubicBezTo>
                  <a:cubicBezTo>
                    <a:pt x="46834" y="50904"/>
                    <a:pt x="46633" y="57442"/>
                    <a:pt x="46133" y="63947"/>
                  </a:cubicBezTo>
                  <a:cubicBezTo>
                    <a:pt x="45633" y="70318"/>
                    <a:pt x="44932" y="76656"/>
                    <a:pt x="43831" y="82893"/>
                  </a:cubicBezTo>
                  <a:cubicBezTo>
                    <a:pt x="43831" y="82760"/>
                    <a:pt x="43865" y="82593"/>
                    <a:pt x="43932" y="82426"/>
                  </a:cubicBezTo>
                  <a:close/>
                </a:path>
              </a:pathLst>
            </a:custGeom>
            <a:solidFill>
              <a:srgbClr val="131A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3"/>
            <p:cNvSpPr/>
            <p:nvPr/>
          </p:nvSpPr>
          <p:spPr>
            <a:xfrm rot="-850084">
              <a:off x="1614224" y="3316238"/>
              <a:ext cx="690728" cy="215063"/>
            </a:xfrm>
            <a:custGeom>
              <a:rect b="b" l="l" r="r" t="t"/>
              <a:pathLst>
                <a:path extrusionOk="0" h="13378" w="42965">
                  <a:moveTo>
                    <a:pt x="42898" y="13377"/>
                  </a:moveTo>
                  <a:lnTo>
                    <a:pt x="42898" y="13377"/>
                  </a:lnTo>
                  <a:lnTo>
                    <a:pt x="42898" y="13377"/>
                  </a:lnTo>
                  <a:lnTo>
                    <a:pt x="42898" y="13344"/>
                  </a:lnTo>
                  <a:lnTo>
                    <a:pt x="42898" y="13344"/>
                  </a:lnTo>
                  <a:lnTo>
                    <a:pt x="42898" y="13344"/>
                  </a:lnTo>
                  <a:lnTo>
                    <a:pt x="42898" y="13344"/>
                  </a:lnTo>
                  <a:lnTo>
                    <a:pt x="42898" y="13310"/>
                  </a:lnTo>
                  <a:lnTo>
                    <a:pt x="42898" y="13310"/>
                  </a:lnTo>
                  <a:lnTo>
                    <a:pt x="42898" y="13310"/>
                  </a:lnTo>
                  <a:lnTo>
                    <a:pt x="42898" y="13310"/>
                  </a:lnTo>
                  <a:lnTo>
                    <a:pt x="42898" y="13177"/>
                  </a:lnTo>
                  <a:lnTo>
                    <a:pt x="42898" y="13177"/>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044"/>
                  </a:lnTo>
                  <a:lnTo>
                    <a:pt x="42898" y="13044"/>
                  </a:lnTo>
                  <a:lnTo>
                    <a:pt x="42965" y="12743"/>
                  </a:lnTo>
                  <a:lnTo>
                    <a:pt x="42965" y="12743"/>
                  </a:lnTo>
                  <a:lnTo>
                    <a:pt x="42965" y="12743"/>
                  </a:lnTo>
                  <a:lnTo>
                    <a:pt x="42965" y="12743"/>
                  </a:lnTo>
                  <a:lnTo>
                    <a:pt x="42965" y="12743"/>
                  </a:lnTo>
                  <a:lnTo>
                    <a:pt x="42965" y="12743"/>
                  </a:lnTo>
                  <a:lnTo>
                    <a:pt x="41697" y="12376"/>
                  </a:lnTo>
                  <a:lnTo>
                    <a:pt x="39029" y="7840"/>
                  </a:lnTo>
                  <a:cubicBezTo>
                    <a:pt x="38962" y="7640"/>
                    <a:pt x="38729" y="7506"/>
                    <a:pt x="38528" y="7506"/>
                  </a:cubicBezTo>
                  <a:lnTo>
                    <a:pt x="33825" y="7506"/>
                  </a:lnTo>
                  <a:cubicBezTo>
                    <a:pt x="33725" y="7506"/>
                    <a:pt x="33658" y="7540"/>
                    <a:pt x="33558" y="7573"/>
                  </a:cubicBezTo>
                  <a:lnTo>
                    <a:pt x="27154" y="11042"/>
                  </a:lnTo>
                  <a:lnTo>
                    <a:pt x="21950" y="2836"/>
                  </a:lnTo>
                  <a:cubicBezTo>
                    <a:pt x="21783" y="2603"/>
                    <a:pt x="21383" y="2536"/>
                    <a:pt x="21149" y="2703"/>
                  </a:cubicBezTo>
                  <a:lnTo>
                    <a:pt x="15812" y="6672"/>
                  </a:lnTo>
                  <a:lnTo>
                    <a:pt x="12477" y="1369"/>
                  </a:lnTo>
                  <a:lnTo>
                    <a:pt x="12343" y="1269"/>
                  </a:lnTo>
                  <a:cubicBezTo>
                    <a:pt x="12143" y="1035"/>
                    <a:pt x="11776" y="1035"/>
                    <a:pt x="11543" y="1302"/>
                  </a:cubicBezTo>
                  <a:lnTo>
                    <a:pt x="5672" y="7807"/>
                  </a:lnTo>
                  <a:lnTo>
                    <a:pt x="301" y="201"/>
                  </a:lnTo>
                  <a:cubicBezTo>
                    <a:pt x="201" y="134"/>
                    <a:pt x="134" y="34"/>
                    <a:pt x="1" y="1"/>
                  </a:cubicBezTo>
                  <a:lnTo>
                    <a:pt x="1" y="1"/>
                  </a:lnTo>
                  <a:lnTo>
                    <a:pt x="1" y="1"/>
                  </a:lnTo>
                  <a:lnTo>
                    <a:pt x="1" y="34"/>
                  </a:lnTo>
                  <a:lnTo>
                    <a:pt x="1" y="101"/>
                  </a:lnTo>
                  <a:lnTo>
                    <a:pt x="1" y="134"/>
                  </a:lnTo>
                  <a:lnTo>
                    <a:pt x="1" y="168"/>
                  </a:lnTo>
                  <a:lnTo>
                    <a:pt x="1" y="201"/>
                  </a:lnTo>
                  <a:lnTo>
                    <a:pt x="1" y="268"/>
                  </a:lnTo>
                  <a:lnTo>
                    <a:pt x="1" y="301"/>
                  </a:lnTo>
                  <a:lnTo>
                    <a:pt x="1" y="335"/>
                  </a:lnTo>
                  <a:lnTo>
                    <a:pt x="1" y="435"/>
                  </a:lnTo>
                  <a:lnTo>
                    <a:pt x="1" y="468"/>
                  </a:lnTo>
                  <a:lnTo>
                    <a:pt x="1" y="501"/>
                  </a:lnTo>
                  <a:lnTo>
                    <a:pt x="1" y="535"/>
                  </a:lnTo>
                  <a:lnTo>
                    <a:pt x="1" y="601"/>
                  </a:lnTo>
                  <a:lnTo>
                    <a:pt x="1" y="635"/>
                  </a:lnTo>
                  <a:lnTo>
                    <a:pt x="1" y="668"/>
                  </a:lnTo>
                  <a:lnTo>
                    <a:pt x="1" y="701"/>
                  </a:lnTo>
                  <a:lnTo>
                    <a:pt x="1" y="768"/>
                  </a:lnTo>
                  <a:lnTo>
                    <a:pt x="1" y="802"/>
                  </a:lnTo>
                  <a:lnTo>
                    <a:pt x="1" y="802"/>
                  </a:lnTo>
                  <a:lnTo>
                    <a:pt x="1" y="802"/>
                  </a:lnTo>
                  <a:lnTo>
                    <a:pt x="1" y="835"/>
                  </a:lnTo>
                  <a:lnTo>
                    <a:pt x="1" y="868"/>
                  </a:lnTo>
                  <a:lnTo>
                    <a:pt x="1" y="935"/>
                  </a:lnTo>
                  <a:lnTo>
                    <a:pt x="1" y="968"/>
                  </a:lnTo>
                  <a:lnTo>
                    <a:pt x="1" y="1002"/>
                  </a:lnTo>
                  <a:lnTo>
                    <a:pt x="1" y="1035"/>
                  </a:lnTo>
                  <a:lnTo>
                    <a:pt x="1" y="1102"/>
                  </a:lnTo>
                  <a:lnTo>
                    <a:pt x="1" y="1135"/>
                  </a:lnTo>
                  <a:lnTo>
                    <a:pt x="1" y="1168"/>
                  </a:lnTo>
                  <a:lnTo>
                    <a:pt x="1" y="1202"/>
                  </a:lnTo>
                  <a:lnTo>
                    <a:pt x="1" y="1269"/>
                  </a:lnTo>
                  <a:lnTo>
                    <a:pt x="1" y="1302"/>
                  </a:lnTo>
                  <a:lnTo>
                    <a:pt x="1" y="1335"/>
                  </a:lnTo>
                  <a:lnTo>
                    <a:pt x="1" y="1369"/>
                  </a:lnTo>
                  <a:lnTo>
                    <a:pt x="1" y="1435"/>
                  </a:lnTo>
                  <a:lnTo>
                    <a:pt x="1" y="1469"/>
                  </a:lnTo>
                  <a:lnTo>
                    <a:pt x="1" y="1502"/>
                  </a:lnTo>
                  <a:lnTo>
                    <a:pt x="1" y="1535"/>
                  </a:lnTo>
                  <a:lnTo>
                    <a:pt x="1" y="1602"/>
                  </a:lnTo>
                  <a:lnTo>
                    <a:pt x="1" y="1635"/>
                  </a:lnTo>
                  <a:lnTo>
                    <a:pt x="1" y="1669"/>
                  </a:lnTo>
                  <a:lnTo>
                    <a:pt x="1" y="1769"/>
                  </a:lnTo>
                  <a:lnTo>
                    <a:pt x="1" y="1802"/>
                  </a:lnTo>
                  <a:lnTo>
                    <a:pt x="1" y="1836"/>
                  </a:lnTo>
                  <a:lnTo>
                    <a:pt x="1" y="1869"/>
                  </a:lnTo>
                  <a:lnTo>
                    <a:pt x="1" y="1936"/>
                  </a:lnTo>
                  <a:lnTo>
                    <a:pt x="1" y="1969"/>
                  </a:lnTo>
                  <a:lnTo>
                    <a:pt x="1" y="2002"/>
                  </a:lnTo>
                  <a:lnTo>
                    <a:pt x="1" y="2036"/>
                  </a:lnTo>
                  <a:lnTo>
                    <a:pt x="1" y="2102"/>
                  </a:lnTo>
                  <a:lnTo>
                    <a:pt x="1" y="2136"/>
                  </a:lnTo>
                  <a:lnTo>
                    <a:pt x="1" y="2169"/>
                  </a:lnTo>
                  <a:lnTo>
                    <a:pt x="1" y="2203"/>
                  </a:lnTo>
                  <a:lnTo>
                    <a:pt x="1" y="2269"/>
                  </a:lnTo>
                  <a:lnTo>
                    <a:pt x="1" y="2303"/>
                  </a:lnTo>
                  <a:lnTo>
                    <a:pt x="1" y="2336"/>
                  </a:lnTo>
                  <a:lnTo>
                    <a:pt x="1" y="2369"/>
                  </a:lnTo>
                  <a:lnTo>
                    <a:pt x="1" y="2436"/>
                  </a:lnTo>
                  <a:lnTo>
                    <a:pt x="5205" y="9775"/>
                  </a:lnTo>
                  <a:cubicBezTo>
                    <a:pt x="5371" y="10008"/>
                    <a:pt x="5772" y="10041"/>
                    <a:pt x="6005" y="9875"/>
                  </a:cubicBezTo>
                  <a:cubicBezTo>
                    <a:pt x="6039" y="9841"/>
                    <a:pt x="6072" y="9841"/>
                    <a:pt x="6072" y="9808"/>
                  </a:cubicBezTo>
                  <a:lnTo>
                    <a:pt x="11909" y="2603"/>
                  </a:lnTo>
                  <a:lnTo>
                    <a:pt x="15178" y="7807"/>
                  </a:lnTo>
                  <a:cubicBezTo>
                    <a:pt x="15345" y="8040"/>
                    <a:pt x="15679" y="8140"/>
                    <a:pt x="15912" y="7973"/>
                  </a:cubicBezTo>
                  <a:lnTo>
                    <a:pt x="15979" y="7940"/>
                  </a:lnTo>
                  <a:lnTo>
                    <a:pt x="21316" y="3970"/>
                  </a:lnTo>
                  <a:lnTo>
                    <a:pt x="26553" y="11643"/>
                  </a:lnTo>
                  <a:cubicBezTo>
                    <a:pt x="26720" y="11876"/>
                    <a:pt x="27020" y="11943"/>
                    <a:pt x="27287" y="11809"/>
                  </a:cubicBezTo>
                  <a:lnTo>
                    <a:pt x="34025" y="8140"/>
                  </a:lnTo>
                  <a:lnTo>
                    <a:pt x="38295" y="8140"/>
                  </a:lnTo>
                  <a:lnTo>
                    <a:pt x="40897" y="12643"/>
                  </a:lnTo>
                  <a:cubicBezTo>
                    <a:pt x="40997" y="12777"/>
                    <a:pt x="41130" y="12843"/>
                    <a:pt x="41230" y="12877"/>
                  </a:cubicBezTo>
                  <a:close/>
                </a:path>
              </a:pathLst>
            </a:custGeom>
            <a:solidFill>
              <a:srgbClr val="556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3"/>
            <p:cNvSpPr/>
            <p:nvPr/>
          </p:nvSpPr>
          <p:spPr>
            <a:xfrm rot="-850084">
              <a:off x="1439613" y="2431637"/>
              <a:ext cx="818359" cy="1447876"/>
            </a:xfrm>
            <a:custGeom>
              <a:rect b="b" l="l" r="r" t="t"/>
              <a:pathLst>
                <a:path extrusionOk="0" h="90065" w="50904">
                  <a:moveTo>
                    <a:pt x="47768" y="84694"/>
                  </a:moveTo>
                  <a:cubicBezTo>
                    <a:pt x="48902" y="78189"/>
                    <a:pt x="49703" y="71551"/>
                    <a:pt x="50203" y="64913"/>
                  </a:cubicBezTo>
                  <a:cubicBezTo>
                    <a:pt x="50703" y="58242"/>
                    <a:pt x="50904" y="51637"/>
                    <a:pt x="50904" y="45066"/>
                  </a:cubicBezTo>
                  <a:cubicBezTo>
                    <a:pt x="50904" y="38528"/>
                    <a:pt x="50703" y="31856"/>
                    <a:pt x="50203" y="25218"/>
                  </a:cubicBezTo>
                  <a:cubicBezTo>
                    <a:pt x="49703" y="18547"/>
                    <a:pt x="48902" y="11942"/>
                    <a:pt x="47768" y="5471"/>
                  </a:cubicBezTo>
                  <a:cubicBezTo>
                    <a:pt x="47468" y="3869"/>
                    <a:pt x="46701" y="2535"/>
                    <a:pt x="45533" y="1534"/>
                  </a:cubicBezTo>
                  <a:cubicBezTo>
                    <a:pt x="44366" y="600"/>
                    <a:pt x="42898" y="0"/>
                    <a:pt x="41263" y="0"/>
                  </a:cubicBezTo>
                  <a:lnTo>
                    <a:pt x="6672" y="0"/>
                  </a:lnTo>
                  <a:cubicBezTo>
                    <a:pt x="5671" y="0"/>
                    <a:pt x="4737" y="200"/>
                    <a:pt x="3870" y="600"/>
                  </a:cubicBezTo>
                  <a:cubicBezTo>
                    <a:pt x="3036" y="1001"/>
                    <a:pt x="2236" y="1601"/>
                    <a:pt x="1602" y="2335"/>
                  </a:cubicBezTo>
                  <a:lnTo>
                    <a:pt x="1502" y="2468"/>
                  </a:lnTo>
                  <a:cubicBezTo>
                    <a:pt x="901" y="3202"/>
                    <a:pt x="501" y="4003"/>
                    <a:pt x="267" y="4837"/>
                  </a:cubicBezTo>
                  <a:cubicBezTo>
                    <a:pt x="34" y="5771"/>
                    <a:pt x="1" y="6705"/>
                    <a:pt x="167" y="7672"/>
                  </a:cubicBezTo>
                  <a:cubicBezTo>
                    <a:pt x="1235" y="13777"/>
                    <a:pt x="1935" y="20014"/>
                    <a:pt x="2436" y="26286"/>
                  </a:cubicBezTo>
                  <a:cubicBezTo>
                    <a:pt x="2903" y="32523"/>
                    <a:pt x="3103" y="38828"/>
                    <a:pt x="3103" y="45032"/>
                  </a:cubicBezTo>
                  <a:cubicBezTo>
                    <a:pt x="3103" y="51237"/>
                    <a:pt x="2903" y="57541"/>
                    <a:pt x="2436" y="63812"/>
                  </a:cubicBezTo>
                  <a:cubicBezTo>
                    <a:pt x="2002" y="70050"/>
                    <a:pt x="1235" y="76321"/>
                    <a:pt x="167" y="82392"/>
                  </a:cubicBezTo>
                  <a:cubicBezTo>
                    <a:pt x="1" y="83360"/>
                    <a:pt x="34" y="84327"/>
                    <a:pt x="267" y="85228"/>
                  </a:cubicBezTo>
                  <a:cubicBezTo>
                    <a:pt x="534" y="86162"/>
                    <a:pt x="1001" y="86996"/>
                    <a:pt x="1602" y="87730"/>
                  </a:cubicBezTo>
                  <a:lnTo>
                    <a:pt x="1602" y="87730"/>
                  </a:lnTo>
                  <a:cubicBezTo>
                    <a:pt x="2236" y="88497"/>
                    <a:pt x="3036" y="89064"/>
                    <a:pt x="3870" y="89497"/>
                  </a:cubicBezTo>
                  <a:cubicBezTo>
                    <a:pt x="4737" y="89898"/>
                    <a:pt x="5671" y="90065"/>
                    <a:pt x="6672" y="90065"/>
                  </a:cubicBezTo>
                  <a:lnTo>
                    <a:pt x="41263" y="90065"/>
                  </a:lnTo>
                  <a:cubicBezTo>
                    <a:pt x="42865" y="90065"/>
                    <a:pt x="44366" y="89497"/>
                    <a:pt x="45533" y="88530"/>
                  </a:cubicBezTo>
                  <a:cubicBezTo>
                    <a:pt x="46701" y="87596"/>
                    <a:pt x="47535" y="86262"/>
                    <a:pt x="47768" y="84694"/>
                  </a:cubicBezTo>
                  <a:close/>
                  <a:moveTo>
                    <a:pt x="46267" y="64646"/>
                  </a:moveTo>
                  <a:cubicBezTo>
                    <a:pt x="45767" y="71151"/>
                    <a:pt x="45033" y="77656"/>
                    <a:pt x="43899" y="84027"/>
                  </a:cubicBezTo>
                  <a:cubicBezTo>
                    <a:pt x="43765" y="84694"/>
                    <a:pt x="43465" y="85228"/>
                    <a:pt x="43031" y="85595"/>
                  </a:cubicBezTo>
                  <a:cubicBezTo>
                    <a:pt x="42564" y="85995"/>
                    <a:pt x="41964" y="86195"/>
                    <a:pt x="41297" y="86195"/>
                  </a:cubicBezTo>
                  <a:lnTo>
                    <a:pt x="6705" y="86195"/>
                  </a:lnTo>
                  <a:cubicBezTo>
                    <a:pt x="6272" y="86195"/>
                    <a:pt x="5905" y="86095"/>
                    <a:pt x="5571" y="85928"/>
                  </a:cubicBezTo>
                  <a:cubicBezTo>
                    <a:pt x="5238" y="85761"/>
                    <a:pt x="4937" y="85561"/>
                    <a:pt x="4704" y="85228"/>
                  </a:cubicBezTo>
                  <a:lnTo>
                    <a:pt x="4704" y="85228"/>
                  </a:lnTo>
                  <a:lnTo>
                    <a:pt x="4704" y="85228"/>
                  </a:lnTo>
                  <a:cubicBezTo>
                    <a:pt x="4437" y="84928"/>
                    <a:pt x="4270" y="84561"/>
                    <a:pt x="4170" y="84227"/>
                  </a:cubicBezTo>
                  <a:cubicBezTo>
                    <a:pt x="4070" y="83893"/>
                    <a:pt x="4037" y="83493"/>
                    <a:pt x="4104" y="83093"/>
                  </a:cubicBezTo>
                  <a:cubicBezTo>
                    <a:pt x="5204" y="76888"/>
                    <a:pt x="5938" y="70517"/>
                    <a:pt x="6439" y="64146"/>
                  </a:cubicBezTo>
                  <a:cubicBezTo>
                    <a:pt x="6939" y="57741"/>
                    <a:pt x="7106" y="51337"/>
                    <a:pt x="7106" y="45066"/>
                  </a:cubicBezTo>
                  <a:cubicBezTo>
                    <a:pt x="7106" y="38794"/>
                    <a:pt x="6906" y="32390"/>
                    <a:pt x="6439" y="26019"/>
                  </a:cubicBezTo>
                  <a:cubicBezTo>
                    <a:pt x="5938" y="19647"/>
                    <a:pt x="5204" y="13276"/>
                    <a:pt x="4104" y="7038"/>
                  </a:cubicBezTo>
                  <a:cubicBezTo>
                    <a:pt x="4037" y="6638"/>
                    <a:pt x="4070" y="6271"/>
                    <a:pt x="4170" y="5938"/>
                  </a:cubicBezTo>
                  <a:cubicBezTo>
                    <a:pt x="4237" y="5604"/>
                    <a:pt x="4404" y="5304"/>
                    <a:pt x="4604" y="5004"/>
                  </a:cubicBezTo>
                  <a:lnTo>
                    <a:pt x="4704" y="4937"/>
                  </a:lnTo>
                  <a:cubicBezTo>
                    <a:pt x="4937" y="4637"/>
                    <a:pt x="5238" y="4370"/>
                    <a:pt x="5571" y="4203"/>
                  </a:cubicBezTo>
                  <a:cubicBezTo>
                    <a:pt x="5905" y="4036"/>
                    <a:pt x="6272" y="3970"/>
                    <a:pt x="6705" y="3970"/>
                  </a:cubicBezTo>
                  <a:lnTo>
                    <a:pt x="41297" y="3970"/>
                  </a:lnTo>
                  <a:cubicBezTo>
                    <a:pt x="41964" y="3970"/>
                    <a:pt x="42564" y="4170"/>
                    <a:pt x="42998" y="4537"/>
                  </a:cubicBezTo>
                  <a:cubicBezTo>
                    <a:pt x="43465" y="4937"/>
                    <a:pt x="43799" y="5471"/>
                    <a:pt x="43899" y="6138"/>
                  </a:cubicBezTo>
                  <a:cubicBezTo>
                    <a:pt x="45033" y="12509"/>
                    <a:pt x="45767" y="19014"/>
                    <a:pt x="46267" y="25518"/>
                  </a:cubicBezTo>
                  <a:cubicBezTo>
                    <a:pt x="46767" y="32023"/>
                    <a:pt x="46967" y="38628"/>
                    <a:pt x="46967" y="45066"/>
                  </a:cubicBezTo>
                  <a:cubicBezTo>
                    <a:pt x="46967" y="51537"/>
                    <a:pt x="46767" y="58075"/>
                    <a:pt x="46267" y="64646"/>
                  </a:cubicBezTo>
                  <a:close/>
                </a:path>
              </a:pathLst>
            </a:custGeom>
            <a:solidFill>
              <a:srgbClr val="D8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3"/>
            <p:cNvSpPr/>
            <p:nvPr/>
          </p:nvSpPr>
          <p:spPr>
            <a:xfrm rot="-850084">
              <a:off x="1472370" y="2423301"/>
              <a:ext cx="818890" cy="1447876"/>
            </a:xfrm>
            <a:custGeom>
              <a:rect b="b" l="l" r="r" t="t"/>
              <a:pathLst>
                <a:path extrusionOk="0" h="90065" w="50937">
                  <a:moveTo>
                    <a:pt x="47801" y="84694"/>
                  </a:moveTo>
                  <a:cubicBezTo>
                    <a:pt x="48935" y="78189"/>
                    <a:pt x="49702" y="71551"/>
                    <a:pt x="50203" y="64913"/>
                  </a:cubicBezTo>
                  <a:cubicBezTo>
                    <a:pt x="50703" y="58242"/>
                    <a:pt x="50936" y="51637"/>
                    <a:pt x="50936" y="45066"/>
                  </a:cubicBezTo>
                  <a:cubicBezTo>
                    <a:pt x="50936" y="38528"/>
                    <a:pt x="50703" y="31856"/>
                    <a:pt x="50203" y="25218"/>
                  </a:cubicBezTo>
                  <a:cubicBezTo>
                    <a:pt x="49702" y="18547"/>
                    <a:pt x="48935" y="11942"/>
                    <a:pt x="47801" y="5471"/>
                  </a:cubicBezTo>
                  <a:cubicBezTo>
                    <a:pt x="47501" y="3869"/>
                    <a:pt x="46700" y="2535"/>
                    <a:pt x="45533" y="1534"/>
                  </a:cubicBezTo>
                  <a:cubicBezTo>
                    <a:pt x="44365" y="600"/>
                    <a:pt x="42931" y="0"/>
                    <a:pt x="41296" y="0"/>
                  </a:cubicBezTo>
                  <a:lnTo>
                    <a:pt x="6672" y="0"/>
                  </a:lnTo>
                  <a:cubicBezTo>
                    <a:pt x="5671" y="0"/>
                    <a:pt x="4770" y="200"/>
                    <a:pt x="3903" y="600"/>
                  </a:cubicBezTo>
                  <a:cubicBezTo>
                    <a:pt x="3069" y="1001"/>
                    <a:pt x="2268" y="1601"/>
                    <a:pt x="1635" y="2335"/>
                  </a:cubicBezTo>
                  <a:lnTo>
                    <a:pt x="1501" y="2468"/>
                  </a:lnTo>
                  <a:cubicBezTo>
                    <a:pt x="934" y="3202"/>
                    <a:pt x="500" y="4003"/>
                    <a:pt x="300" y="4837"/>
                  </a:cubicBezTo>
                  <a:cubicBezTo>
                    <a:pt x="67" y="5771"/>
                    <a:pt x="0" y="6705"/>
                    <a:pt x="167" y="7672"/>
                  </a:cubicBezTo>
                  <a:cubicBezTo>
                    <a:pt x="1268" y="13777"/>
                    <a:pt x="1968" y="20014"/>
                    <a:pt x="2469" y="26286"/>
                  </a:cubicBezTo>
                  <a:cubicBezTo>
                    <a:pt x="2936" y="32523"/>
                    <a:pt x="3136" y="38828"/>
                    <a:pt x="3136" y="45032"/>
                  </a:cubicBezTo>
                  <a:cubicBezTo>
                    <a:pt x="3136" y="51237"/>
                    <a:pt x="2936" y="57541"/>
                    <a:pt x="2469" y="63812"/>
                  </a:cubicBezTo>
                  <a:cubicBezTo>
                    <a:pt x="2002" y="70050"/>
                    <a:pt x="1268" y="76321"/>
                    <a:pt x="167" y="82392"/>
                  </a:cubicBezTo>
                  <a:cubicBezTo>
                    <a:pt x="0" y="83360"/>
                    <a:pt x="67" y="84327"/>
                    <a:pt x="300" y="85228"/>
                  </a:cubicBezTo>
                  <a:cubicBezTo>
                    <a:pt x="567" y="86162"/>
                    <a:pt x="1001" y="86996"/>
                    <a:pt x="1635" y="87730"/>
                  </a:cubicBezTo>
                  <a:lnTo>
                    <a:pt x="1635" y="87730"/>
                  </a:lnTo>
                  <a:cubicBezTo>
                    <a:pt x="2268" y="88497"/>
                    <a:pt x="3069" y="89064"/>
                    <a:pt x="3903" y="89497"/>
                  </a:cubicBezTo>
                  <a:cubicBezTo>
                    <a:pt x="4770" y="89898"/>
                    <a:pt x="5671" y="90065"/>
                    <a:pt x="6672" y="90065"/>
                  </a:cubicBezTo>
                  <a:lnTo>
                    <a:pt x="41296" y="90065"/>
                  </a:lnTo>
                  <a:cubicBezTo>
                    <a:pt x="42864" y="90065"/>
                    <a:pt x="44365" y="89497"/>
                    <a:pt x="45533" y="88530"/>
                  </a:cubicBezTo>
                  <a:cubicBezTo>
                    <a:pt x="46700" y="87596"/>
                    <a:pt x="47534" y="86262"/>
                    <a:pt x="47801" y="84694"/>
                  </a:cubicBezTo>
                  <a:close/>
                  <a:moveTo>
                    <a:pt x="46300" y="64646"/>
                  </a:moveTo>
                  <a:cubicBezTo>
                    <a:pt x="45799" y="71151"/>
                    <a:pt x="45032" y="77656"/>
                    <a:pt x="43931" y="84027"/>
                  </a:cubicBezTo>
                  <a:cubicBezTo>
                    <a:pt x="43798" y="84694"/>
                    <a:pt x="43498" y="85228"/>
                    <a:pt x="43031" y="85595"/>
                  </a:cubicBezTo>
                  <a:cubicBezTo>
                    <a:pt x="42564" y="85995"/>
                    <a:pt x="41997" y="86195"/>
                    <a:pt x="41330" y="86195"/>
                  </a:cubicBezTo>
                  <a:lnTo>
                    <a:pt x="6705" y="86195"/>
                  </a:lnTo>
                  <a:cubicBezTo>
                    <a:pt x="6305" y="86195"/>
                    <a:pt x="5938" y="86095"/>
                    <a:pt x="5604" y="85928"/>
                  </a:cubicBezTo>
                  <a:cubicBezTo>
                    <a:pt x="5271" y="85761"/>
                    <a:pt x="4970" y="85561"/>
                    <a:pt x="4703" y="85228"/>
                  </a:cubicBezTo>
                  <a:lnTo>
                    <a:pt x="4703" y="85228"/>
                  </a:lnTo>
                  <a:lnTo>
                    <a:pt x="4703" y="85228"/>
                  </a:lnTo>
                  <a:cubicBezTo>
                    <a:pt x="4470" y="84928"/>
                    <a:pt x="4303" y="84561"/>
                    <a:pt x="4170" y="84227"/>
                  </a:cubicBezTo>
                  <a:cubicBezTo>
                    <a:pt x="4103" y="83893"/>
                    <a:pt x="4036" y="83493"/>
                    <a:pt x="4136" y="83093"/>
                  </a:cubicBezTo>
                  <a:cubicBezTo>
                    <a:pt x="5204" y="76888"/>
                    <a:pt x="5971" y="70517"/>
                    <a:pt x="6471" y="64146"/>
                  </a:cubicBezTo>
                  <a:cubicBezTo>
                    <a:pt x="6972" y="57741"/>
                    <a:pt x="7139" y="51337"/>
                    <a:pt x="7139" y="45066"/>
                  </a:cubicBezTo>
                  <a:cubicBezTo>
                    <a:pt x="7139" y="38794"/>
                    <a:pt x="6938" y="32390"/>
                    <a:pt x="6471" y="26019"/>
                  </a:cubicBezTo>
                  <a:cubicBezTo>
                    <a:pt x="5971" y="19647"/>
                    <a:pt x="5204" y="13276"/>
                    <a:pt x="4136" y="7038"/>
                  </a:cubicBezTo>
                  <a:cubicBezTo>
                    <a:pt x="4036" y="6638"/>
                    <a:pt x="4103" y="6271"/>
                    <a:pt x="4170" y="5938"/>
                  </a:cubicBezTo>
                  <a:cubicBezTo>
                    <a:pt x="4270" y="5604"/>
                    <a:pt x="4437" y="5304"/>
                    <a:pt x="4637" y="5004"/>
                  </a:cubicBezTo>
                  <a:lnTo>
                    <a:pt x="4703" y="4937"/>
                  </a:lnTo>
                  <a:cubicBezTo>
                    <a:pt x="4970" y="4637"/>
                    <a:pt x="5271" y="4370"/>
                    <a:pt x="5604" y="4203"/>
                  </a:cubicBezTo>
                  <a:cubicBezTo>
                    <a:pt x="5938" y="4036"/>
                    <a:pt x="6305" y="3970"/>
                    <a:pt x="6705" y="3970"/>
                  </a:cubicBezTo>
                  <a:lnTo>
                    <a:pt x="41330" y="3970"/>
                  </a:lnTo>
                  <a:cubicBezTo>
                    <a:pt x="41997" y="3970"/>
                    <a:pt x="42564" y="4170"/>
                    <a:pt x="43031" y="4537"/>
                  </a:cubicBezTo>
                  <a:cubicBezTo>
                    <a:pt x="43498" y="4937"/>
                    <a:pt x="43831" y="5471"/>
                    <a:pt x="43931" y="6138"/>
                  </a:cubicBezTo>
                  <a:cubicBezTo>
                    <a:pt x="45032" y="12509"/>
                    <a:pt x="45799" y="19014"/>
                    <a:pt x="46300" y="25518"/>
                  </a:cubicBezTo>
                  <a:cubicBezTo>
                    <a:pt x="46800" y="32023"/>
                    <a:pt x="47000" y="38628"/>
                    <a:pt x="47000" y="45066"/>
                  </a:cubicBezTo>
                  <a:cubicBezTo>
                    <a:pt x="47000" y="51537"/>
                    <a:pt x="46800" y="58075"/>
                    <a:pt x="46300" y="6464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3"/>
            <p:cNvSpPr/>
            <p:nvPr/>
          </p:nvSpPr>
          <p:spPr>
            <a:xfrm rot="-850084">
              <a:off x="1088275" y="3039069"/>
              <a:ext cx="93855" cy="93867"/>
            </a:xfrm>
            <a:custGeom>
              <a:rect b="b" l="l" r="r" t="t"/>
              <a:pathLst>
                <a:path extrusionOk="0" h="5839" w="5838">
                  <a:moveTo>
                    <a:pt x="2936" y="5838"/>
                  </a:moveTo>
                  <a:cubicBezTo>
                    <a:pt x="4537" y="5838"/>
                    <a:pt x="5838" y="4504"/>
                    <a:pt x="5838" y="2936"/>
                  </a:cubicBezTo>
                  <a:cubicBezTo>
                    <a:pt x="5838" y="1335"/>
                    <a:pt x="4504" y="1"/>
                    <a:pt x="2936" y="1"/>
                  </a:cubicBezTo>
                  <a:cubicBezTo>
                    <a:pt x="1301" y="1"/>
                    <a:pt x="0" y="1335"/>
                    <a:pt x="0" y="2936"/>
                  </a:cubicBezTo>
                  <a:cubicBezTo>
                    <a:pt x="0" y="4504"/>
                    <a:pt x="1301" y="5838"/>
                    <a:pt x="2936" y="5838"/>
                  </a:cubicBezTo>
                  <a:close/>
                </a:path>
              </a:pathLst>
            </a:custGeom>
            <a:solidFill>
              <a:srgbClr val="2A5E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3"/>
            <p:cNvSpPr/>
            <p:nvPr/>
          </p:nvSpPr>
          <p:spPr>
            <a:xfrm rot="-850084">
              <a:off x="1045232" y="2800502"/>
              <a:ext cx="93855" cy="93867"/>
            </a:xfrm>
            <a:custGeom>
              <a:rect b="b" l="l" r="r" t="t"/>
              <a:pathLst>
                <a:path extrusionOk="0" h="5839" w="5838">
                  <a:moveTo>
                    <a:pt x="2936" y="5838"/>
                  </a:moveTo>
                  <a:cubicBezTo>
                    <a:pt x="4570" y="5838"/>
                    <a:pt x="5838" y="4504"/>
                    <a:pt x="5838" y="2936"/>
                  </a:cubicBezTo>
                  <a:cubicBezTo>
                    <a:pt x="5838" y="1335"/>
                    <a:pt x="4504" y="1"/>
                    <a:pt x="2936" y="1"/>
                  </a:cubicBezTo>
                  <a:cubicBezTo>
                    <a:pt x="1301" y="1"/>
                    <a:pt x="0" y="1335"/>
                    <a:pt x="0" y="2936"/>
                  </a:cubicBezTo>
                  <a:cubicBezTo>
                    <a:pt x="0" y="4504"/>
                    <a:pt x="1301" y="5838"/>
                    <a:pt x="2936" y="5838"/>
                  </a:cubicBezTo>
                  <a:close/>
                </a:path>
              </a:pathLst>
            </a:custGeom>
            <a:solidFill>
              <a:srgbClr val="2A5E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3"/>
            <p:cNvSpPr/>
            <p:nvPr/>
          </p:nvSpPr>
          <p:spPr>
            <a:xfrm rot="-850084">
              <a:off x="1206337" y="3509175"/>
              <a:ext cx="94385" cy="93867"/>
            </a:xfrm>
            <a:custGeom>
              <a:rect b="b" l="l" r="r" t="t"/>
              <a:pathLst>
                <a:path extrusionOk="0" h="5839" w="5871">
                  <a:moveTo>
                    <a:pt x="2969" y="5838"/>
                  </a:moveTo>
                  <a:cubicBezTo>
                    <a:pt x="4570" y="5838"/>
                    <a:pt x="5871" y="4504"/>
                    <a:pt x="5871" y="2936"/>
                  </a:cubicBezTo>
                  <a:cubicBezTo>
                    <a:pt x="5871" y="1302"/>
                    <a:pt x="4537" y="1"/>
                    <a:pt x="2969" y="1"/>
                  </a:cubicBezTo>
                  <a:cubicBezTo>
                    <a:pt x="1334" y="1"/>
                    <a:pt x="33" y="1335"/>
                    <a:pt x="33" y="2936"/>
                  </a:cubicBezTo>
                  <a:cubicBezTo>
                    <a:pt x="0" y="4504"/>
                    <a:pt x="1334" y="5838"/>
                    <a:pt x="2969" y="5838"/>
                  </a:cubicBezTo>
                  <a:close/>
                </a:path>
              </a:pathLst>
            </a:custGeom>
            <a:solidFill>
              <a:srgbClr val="2A5E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3"/>
            <p:cNvSpPr/>
            <p:nvPr/>
          </p:nvSpPr>
          <p:spPr>
            <a:xfrm rot="-850084">
              <a:off x="1281615" y="3739605"/>
              <a:ext cx="94385" cy="93867"/>
            </a:xfrm>
            <a:custGeom>
              <a:rect b="b" l="l" r="r" t="t"/>
              <a:pathLst>
                <a:path extrusionOk="0" h="5839" w="5871">
                  <a:moveTo>
                    <a:pt x="2969" y="5838"/>
                  </a:moveTo>
                  <a:cubicBezTo>
                    <a:pt x="4603" y="5838"/>
                    <a:pt x="5871" y="4504"/>
                    <a:pt x="5871" y="2936"/>
                  </a:cubicBezTo>
                  <a:cubicBezTo>
                    <a:pt x="5871" y="1302"/>
                    <a:pt x="4537" y="1"/>
                    <a:pt x="2969" y="1"/>
                  </a:cubicBezTo>
                  <a:cubicBezTo>
                    <a:pt x="1334" y="1"/>
                    <a:pt x="33" y="1335"/>
                    <a:pt x="33" y="2936"/>
                  </a:cubicBezTo>
                  <a:cubicBezTo>
                    <a:pt x="0" y="4571"/>
                    <a:pt x="1334" y="5838"/>
                    <a:pt x="2969" y="5838"/>
                  </a:cubicBezTo>
                  <a:close/>
                </a:path>
              </a:pathLst>
            </a:custGeom>
            <a:solidFill>
              <a:srgbClr val="2A5E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3"/>
            <p:cNvSpPr/>
            <p:nvPr/>
          </p:nvSpPr>
          <p:spPr>
            <a:xfrm rot="-850084">
              <a:off x="947329" y="3273561"/>
              <a:ext cx="468711" cy="100828"/>
            </a:xfrm>
            <a:custGeom>
              <a:rect b="b" l="l" r="r" t="t"/>
              <a:pathLst>
                <a:path extrusionOk="0" h="6272" w="29155">
                  <a:moveTo>
                    <a:pt x="2636" y="1"/>
                  </a:moveTo>
                  <a:lnTo>
                    <a:pt x="26520" y="1"/>
                  </a:lnTo>
                  <a:cubicBezTo>
                    <a:pt x="27987" y="1"/>
                    <a:pt x="29155" y="1168"/>
                    <a:pt x="29155" y="2636"/>
                  </a:cubicBezTo>
                  <a:lnTo>
                    <a:pt x="29155" y="3637"/>
                  </a:lnTo>
                  <a:cubicBezTo>
                    <a:pt x="29155" y="5104"/>
                    <a:pt x="27987" y="6272"/>
                    <a:pt x="26520" y="6272"/>
                  </a:cubicBezTo>
                  <a:lnTo>
                    <a:pt x="2636" y="6272"/>
                  </a:lnTo>
                  <a:cubicBezTo>
                    <a:pt x="1168" y="6272"/>
                    <a:pt x="1" y="5104"/>
                    <a:pt x="1" y="3637"/>
                  </a:cubicBezTo>
                  <a:lnTo>
                    <a:pt x="1" y="2636"/>
                  </a:lnTo>
                  <a:cubicBezTo>
                    <a:pt x="1" y="1168"/>
                    <a:pt x="1168" y="1"/>
                    <a:pt x="26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3"/>
            <p:cNvSpPr/>
            <p:nvPr/>
          </p:nvSpPr>
          <p:spPr>
            <a:xfrm rot="-850084">
              <a:off x="969853" y="3317056"/>
              <a:ext cx="234910" cy="50430"/>
            </a:xfrm>
            <a:custGeom>
              <a:rect b="b" l="l" r="r" t="t"/>
              <a:pathLst>
                <a:path extrusionOk="0" h="3137" w="14612">
                  <a:moveTo>
                    <a:pt x="1368" y="1"/>
                  </a:moveTo>
                  <a:lnTo>
                    <a:pt x="13277" y="1"/>
                  </a:lnTo>
                  <a:cubicBezTo>
                    <a:pt x="14011" y="1"/>
                    <a:pt x="14611" y="601"/>
                    <a:pt x="14611" y="1335"/>
                  </a:cubicBezTo>
                  <a:lnTo>
                    <a:pt x="14611" y="1836"/>
                  </a:lnTo>
                  <a:cubicBezTo>
                    <a:pt x="14611" y="2569"/>
                    <a:pt x="13977" y="3137"/>
                    <a:pt x="13277" y="3137"/>
                  </a:cubicBezTo>
                  <a:lnTo>
                    <a:pt x="1368" y="3137"/>
                  </a:lnTo>
                  <a:cubicBezTo>
                    <a:pt x="635" y="3137"/>
                    <a:pt x="34" y="2536"/>
                    <a:pt x="34" y="1836"/>
                  </a:cubicBezTo>
                  <a:lnTo>
                    <a:pt x="34" y="1335"/>
                  </a:lnTo>
                  <a:cubicBezTo>
                    <a:pt x="1" y="568"/>
                    <a:pt x="635" y="1"/>
                    <a:pt x="1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3"/>
            <p:cNvSpPr/>
            <p:nvPr/>
          </p:nvSpPr>
          <p:spPr>
            <a:xfrm rot="-850084">
              <a:off x="855532" y="2335248"/>
              <a:ext cx="187179" cy="745391"/>
            </a:xfrm>
            <a:custGeom>
              <a:rect b="b" l="l" r="r" t="t"/>
              <a:pathLst>
                <a:path extrusionOk="0" h="46367" w="11643">
                  <a:moveTo>
                    <a:pt x="10475" y="334"/>
                  </a:moveTo>
                  <a:cubicBezTo>
                    <a:pt x="10642" y="100"/>
                    <a:pt x="11009" y="0"/>
                    <a:pt x="11309" y="167"/>
                  </a:cubicBezTo>
                  <a:cubicBezTo>
                    <a:pt x="11542" y="334"/>
                    <a:pt x="11642" y="701"/>
                    <a:pt x="11476" y="1001"/>
                  </a:cubicBezTo>
                  <a:cubicBezTo>
                    <a:pt x="11476" y="1001"/>
                    <a:pt x="11009" y="1668"/>
                    <a:pt x="10308" y="3169"/>
                  </a:cubicBezTo>
                  <a:cubicBezTo>
                    <a:pt x="10175" y="3469"/>
                    <a:pt x="9808" y="3603"/>
                    <a:pt x="9508" y="3403"/>
                  </a:cubicBezTo>
                  <a:cubicBezTo>
                    <a:pt x="9207" y="3303"/>
                    <a:pt x="9074" y="2902"/>
                    <a:pt x="9241" y="2635"/>
                  </a:cubicBezTo>
                  <a:cubicBezTo>
                    <a:pt x="9975" y="1101"/>
                    <a:pt x="10475" y="334"/>
                    <a:pt x="10475" y="334"/>
                  </a:cubicBezTo>
                  <a:close/>
                  <a:moveTo>
                    <a:pt x="7673" y="6138"/>
                  </a:moveTo>
                  <a:cubicBezTo>
                    <a:pt x="7806" y="5838"/>
                    <a:pt x="8140" y="5671"/>
                    <a:pt x="8407" y="5804"/>
                  </a:cubicBezTo>
                  <a:cubicBezTo>
                    <a:pt x="8707" y="5938"/>
                    <a:pt x="8874" y="6271"/>
                    <a:pt x="8740" y="6538"/>
                  </a:cubicBezTo>
                  <a:cubicBezTo>
                    <a:pt x="7506" y="9707"/>
                    <a:pt x="5972" y="14377"/>
                    <a:pt x="4537" y="20848"/>
                  </a:cubicBezTo>
                  <a:cubicBezTo>
                    <a:pt x="3136" y="27320"/>
                    <a:pt x="1869" y="35526"/>
                    <a:pt x="1202" y="45800"/>
                  </a:cubicBezTo>
                  <a:cubicBezTo>
                    <a:pt x="1168" y="46133"/>
                    <a:pt x="901" y="46367"/>
                    <a:pt x="568" y="46333"/>
                  </a:cubicBezTo>
                  <a:cubicBezTo>
                    <a:pt x="234" y="46300"/>
                    <a:pt x="1" y="46033"/>
                    <a:pt x="34" y="45700"/>
                  </a:cubicBezTo>
                  <a:cubicBezTo>
                    <a:pt x="735" y="35359"/>
                    <a:pt x="2002" y="27120"/>
                    <a:pt x="3403" y="20615"/>
                  </a:cubicBezTo>
                  <a:cubicBezTo>
                    <a:pt x="4838" y="14110"/>
                    <a:pt x="6372" y="9340"/>
                    <a:pt x="7673" y="613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3"/>
            <p:cNvSpPr/>
            <p:nvPr/>
          </p:nvSpPr>
          <p:spPr>
            <a:xfrm rot="-850084">
              <a:off x="1177125" y="3608033"/>
              <a:ext cx="186632" cy="744861"/>
            </a:xfrm>
            <a:custGeom>
              <a:rect b="b" l="l" r="r" t="t"/>
              <a:pathLst>
                <a:path extrusionOk="0" h="46334" w="11609">
                  <a:moveTo>
                    <a:pt x="11442" y="45366"/>
                  </a:moveTo>
                  <a:cubicBezTo>
                    <a:pt x="11608" y="45600"/>
                    <a:pt x="11542" y="45967"/>
                    <a:pt x="11275" y="46200"/>
                  </a:cubicBezTo>
                  <a:cubicBezTo>
                    <a:pt x="11008" y="46334"/>
                    <a:pt x="10641" y="46300"/>
                    <a:pt x="10441" y="46034"/>
                  </a:cubicBezTo>
                  <a:cubicBezTo>
                    <a:pt x="10441" y="46034"/>
                    <a:pt x="9941" y="45266"/>
                    <a:pt x="9140" y="43732"/>
                  </a:cubicBezTo>
                  <a:cubicBezTo>
                    <a:pt x="9007" y="43432"/>
                    <a:pt x="9107" y="43065"/>
                    <a:pt x="9373" y="42931"/>
                  </a:cubicBezTo>
                  <a:cubicBezTo>
                    <a:pt x="9674" y="42798"/>
                    <a:pt x="10041" y="42898"/>
                    <a:pt x="10174" y="43198"/>
                  </a:cubicBezTo>
                  <a:cubicBezTo>
                    <a:pt x="10975" y="44699"/>
                    <a:pt x="11442" y="45366"/>
                    <a:pt x="11442" y="45366"/>
                  </a:cubicBezTo>
                  <a:close/>
                  <a:moveTo>
                    <a:pt x="8773" y="39796"/>
                  </a:moveTo>
                  <a:cubicBezTo>
                    <a:pt x="8873" y="40096"/>
                    <a:pt x="8706" y="40463"/>
                    <a:pt x="8439" y="40563"/>
                  </a:cubicBezTo>
                  <a:cubicBezTo>
                    <a:pt x="8139" y="40696"/>
                    <a:pt x="7772" y="40530"/>
                    <a:pt x="7672" y="40229"/>
                  </a:cubicBezTo>
                  <a:cubicBezTo>
                    <a:pt x="6371" y="36960"/>
                    <a:pt x="4804" y="32257"/>
                    <a:pt x="3436" y="25752"/>
                  </a:cubicBezTo>
                  <a:cubicBezTo>
                    <a:pt x="2002" y="19248"/>
                    <a:pt x="767" y="11009"/>
                    <a:pt x="33" y="668"/>
                  </a:cubicBezTo>
                  <a:cubicBezTo>
                    <a:pt x="0" y="334"/>
                    <a:pt x="267" y="34"/>
                    <a:pt x="601" y="34"/>
                  </a:cubicBezTo>
                  <a:cubicBezTo>
                    <a:pt x="934" y="1"/>
                    <a:pt x="1201" y="234"/>
                    <a:pt x="1201" y="568"/>
                  </a:cubicBezTo>
                  <a:cubicBezTo>
                    <a:pt x="1935" y="10842"/>
                    <a:pt x="3169" y="19048"/>
                    <a:pt x="4537" y="25519"/>
                  </a:cubicBezTo>
                  <a:cubicBezTo>
                    <a:pt x="5938" y="31957"/>
                    <a:pt x="7472" y="36627"/>
                    <a:pt x="8773" y="39796"/>
                  </a:cubicBezTo>
                  <a:close/>
                </a:path>
              </a:pathLst>
            </a:custGeom>
            <a:solidFill>
              <a:srgbClr val="63B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3"/>
            <p:cNvSpPr/>
            <p:nvPr/>
          </p:nvSpPr>
          <p:spPr>
            <a:xfrm rot="-850084">
              <a:off x="1620934" y="2841559"/>
              <a:ext cx="497134" cy="412926"/>
            </a:xfrm>
            <a:custGeom>
              <a:rect b="b" l="l" r="r" t="t"/>
              <a:pathLst>
                <a:path extrusionOk="0" h="25686" w="30923">
                  <a:moveTo>
                    <a:pt x="28154" y="2803"/>
                  </a:moveTo>
                  <a:lnTo>
                    <a:pt x="28154" y="2803"/>
                  </a:lnTo>
                  <a:cubicBezTo>
                    <a:pt x="30923" y="5605"/>
                    <a:pt x="30923" y="10208"/>
                    <a:pt x="28154" y="13010"/>
                  </a:cubicBezTo>
                  <a:lnTo>
                    <a:pt x="25685" y="15478"/>
                  </a:lnTo>
                  <a:lnTo>
                    <a:pt x="25685" y="15478"/>
                  </a:lnTo>
                  <a:lnTo>
                    <a:pt x="15478" y="25686"/>
                  </a:lnTo>
                  <a:lnTo>
                    <a:pt x="5238" y="15478"/>
                  </a:lnTo>
                  <a:lnTo>
                    <a:pt x="2802" y="13010"/>
                  </a:lnTo>
                  <a:cubicBezTo>
                    <a:pt x="0" y="10208"/>
                    <a:pt x="0" y="5605"/>
                    <a:pt x="2802" y="2803"/>
                  </a:cubicBezTo>
                  <a:lnTo>
                    <a:pt x="2802" y="2803"/>
                  </a:lnTo>
                  <a:cubicBezTo>
                    <a:pt x="5571" y="1"/>
                    <a:pt x="10208" y="1"/>
                    <a:pt x="13010" y="2803"/>
                  </a:cubicBezTo>
                  <a:lnTo>
                    <a:pt x="15478" y="5271"/>
                  </a:lnTo>
                  <a:lnTo>
                    <a:pt x="17913" y="2803"/>
                  </a:lnTo>
                  <a:cubicBezTo>
                    <a:pt x="20715" y="1"/>
                    <a:pt x="25352" y="1"/>
                    <a:pt x="28154" y="2803"/>
                  </a:cubicBezTo>
                  <a:close/>
                </a:path>
              </a:pathLst>
            </a:custGeom>
            <a:solidFill>
              <a:srgbClr val="CF4F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3"/>
            <p:cNvSpPr/>
            <p:nvPr/>
          </p:nvSpPr>
          <p:spPr>
            <a:xfrm rot="-850084">
              <a:off x="1833717" y="2847315"/>
              <a:ext cx="97070" cy="103513"/>
            </a:xfrm>
            <a:custGeom>
              <a:rect b="b" l="l" r="r" t="t"/>
              <a:pathLst>
                <a:path extrusionOk="0" h="6439" w="6038">
                  <a:moveTo>
                    <a:pt x="0" y="4437"/>
                  </a:moveTo>
                  <a:lnTo>
                    <a:pt x="2435" y="1969"/>
                  </a:lnTo>
                  <a:cubicBezTo>
                    <a:pt x="3503" y="935"/>
                    <a:pt x="4737" y="301"/>
                    <a:pt x="6038" y="1"/>
                  </a:cubicBezTo>
                  <a:lnTo>
                    <a:pt x="2035" y="6439"/>
                  </a:lnTo>
                  <a:close/>
                </a:path>
              </a:pathLst>
            </a:custGeom>
            <a:solidFill>
              <a:srgbClr val="AE33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3"/>
            <p:cNvSpPr/>
            <p:nvPr/>
          </p:nvSpPr>
          <p:spPr>
            <a:xfrm rot="-850084">
              <a:off x="1722689" y="2986706"/>
              <a:ext cx="286918" cy="91713"/>
            </a:xfrm>
            <a:custGeom>
              <a:rect b="b" l="l" r="r" t="t"/>
              <a:pathLst>
                <a:path extrusionOk="0" h="5705" w="17847">
                  <a:moveTo>
                    <a:pt x="3804" y="2435"/>
                  </a:moveTo>
                  <a:lnTo>
                    <a:pt x="4938" y="200"/>
                  </a:lnTo>
                  <a:cubicBezTo>
                    <a:pt x="5004" y="33"/>
                    <a:pt x="5171" y="0"/>
                    <a:pt x="5338" y="100"/>
                  </a:cubicBezTo>
                  <a:cubicBezTo>
                    <a:pt x="5438" y="134"/>
                    <a:pt x="5471" y="200"/>
                    <a:pt x="5505" y="267"/>
                  </a:cubicBezTo>
                  <a:lnTo>
                    <a:pt x="6872" y="4470"/>
                  </a:lnTo>
                  <a:lnTo>
                    <a:pt x="8007" y="767"/>
                  </a:lnTo>
                  <a:cubicBezTo>
                    <a:pt x="8040" y="567"/>
                    <a:pt x="8207" y="500"/>
                    <a:pt x="8373" y="534"/>
                  </a:cubicBezTo>
                  <a:cubicBezTo>
                    <a:pt x="8474" y="567"/>
                    <a:pt x="8540" y="634"/>
                    <a:pt x="8540" y="701"/>
                  </a:cubicBezTo>
                  <a:lnTo>
                    <a:pt x="9441" y="2368"/>
                  </a:lnTo>
                  <a:lnTo>
                    <a:pt x="11142" y="2368"/>
                  </a:lnTo>
                  <a:lnTo>
                    <a:pt x="11676" y="667"/>
                  </a:lnTo>
                  <a:cubicBezTo>
                    <a:pt x="11709" y="500"/>
                    <a:pt x="11876" y="434"/>
                    <a:pt x="12043" y="467"/>
                  </a:cubicBezTo>
                  <a:cubicBezTo>
                    <a:pt x="12176" y="500"/>
                    <a:pt x="12210" y="601"/>
                    <a:pt x="12276" y="667"/>
                  </a:cubicBezTo>
                  <a:lnTo>
                    <a:pt x="13110" y="3302"/>
                  </a:lnTo>
                  <a:lnTo>
                    <a:pt x="13611" y="2502"/>
                  </a:lnTo>
                  <a:cubicBezTo>
                    <a:pt x="13644" y="2435"/>
                    <a:pt x="13777" y="2335"/>
                    <a:pt x="13844" y="2335"/>
                  </a:cubicBezTo>
                  <a:lnTo>
                    <a:pt x="17547" y="2335"/>
                  </a:lnTo>
                  <a:cubicBezTo>
                    <a:pt x="17713" y="2335"/>
                    <a:pt x="17847" y="2469"/>
                    <a:pt x="17847" y="2635"/>
                  </a:cubicBezTo>
                  <a:cubicBezTo>
                    <a:pt x="17847" y="2802"/>
                    <a:pt x="17713" y="2902"/>
                    <a:pt x="17547" y="2902"/>
                  </a:cubicBezTo>
                  <a:lnTo>
                    <a:pt x="14011" y="2902"/>
                  </a:lnTo>
                  <a:lnTo>
                    <a:pt x="13277" y="4103"/>
                  </a:lnTo>
                  <a:cubicBezTo>
                    <a:pt x="13210" y="4136"/>
                    <a:pt x="13177" y="4203"/>
                    <a:pt x="13110" y="4203"/>
                  </a:cubicBezTo>
                  <a:cubicBezTo>
                    <a:pt x="12943" y="4270"/>
                    <a:pt x="12777" y="4170"/>
                    <a:pt x="12710" y="4003"/>
                  </a:cubicBezTo>
                  <a:lnTo>
                    <a:pt x="11976" y="1668"/>
                  </a:lnTo>
                  <a:lnTo>
                    <a:pt x="11642" y="2669"/>
                  </a:lnTo>
                  <a:cubicBezTo>
                    <a:pt x="11609" y="2802"/>
                    <a:pt x="11476" y="2869"/>
                    <a:pt x="11342" y="2869"/>
                  </a:cubicBezTo>
                  <a:lnTo>
                    <a:pt x="9207" y="2869"/>
                  </a:lnTo>
                  <a:cubicBezTo>
                    <a:pt x="9107" y="2869"/>
                    <a:pt x="9007" y="2835"/>
                    <a:pt x="8974" y="2702"/>
                  </a:cubicBezTo>
                  <a:lnTo>
                    <a:pt x="8373" y="1535"/>
                  </a:lnTo>
                  <a:lnTo>
                    <a:pt x="7206" y="5471"/>
                  </a:lnTo>
                  <a:cubicBezTo>
                    <a:pt x="7173" y="5537"/>
                    <a:pt x="7139" y="5637"/>
                    <a:pt x="7006" y="5671"/>
                  </a:cubicBezTo>
                  <a:cubicBezTo>
                    <a:pt x="6839" y="5704"/>
                    <a:pt x="6672" y="5637"/>
                    <a:pt x="6639" y="5471"/>
                  </a:cubicBezTo>
                  <a:lnTo>
                    <a:pt x="5171" y="1001"/>
                  </a:lnTo>
                  <a:lnTo>
                    <a:pt x="4304" y="2702"/>
                  </a:lnTo>
                  <a:cubicBezTo>
                    <a:pt x="4271" y="2835"/>
                    <a:pt x="4137" y="2869"/>
                    <a:pt x="4004" y="2869"/>
                  </a:cubicBezTo>
                  <a:lnTo>
                    <a:pt x="301" y="2869"/>
                  </a:lnTo>
                  <a:cubicBezTo>
                    <a:pt x="134" y="2869"/>
                    <a:pt x="1" y="2769"/>
                    <a:pt x="1" y="2602"/>
                  </a:cubicBezTo>
                  <a:cubicBezTo>
                    <a:pt x="1" y="2435"/>
                    <a:pt x="134" y="2302"/>
                    <a:pt x="301" y="2302"/>
                  </a:cubicBezTo>
                  <a:lnTo>
                    <a:pt x="3804" y="230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3"/>
            <p:cNvSpPr/>
            <p:nvPr/>
          </p:nvSpPr>
          <p:spPr>
            <a:xfrm rot="-850084">
              <a:off x="1709323" y="3043997"/>
              <a:ext cx="33262" cy="42923"/>
            </a:xfrm>
            <a:custGeom>
              <a:rect b="b" l="l" r="r" t="t"/>
              <a:pathLst>
                <a:path extrusionOk="0" h="2670" w="2069">
                  <a:moveTo>
                    <a:pt x="1034" y="1"/>
                  </a:moveTo>
                  <a:lnTo>
                    <a:pt x="1034" y="1"/>
                  </a:lnTo>
                  <a:cubicBezTo>
                    <a:pt x="1602" y="1"/>
                    <a:pt x="2069" y="468"/>
                    <a:pt x="2069" y="1068"/>
                  </a:cubicBezTo>
                  <a:lnTo>
                    <a:pt x="2069" y="1635"/>
                  </a:lnTo>
                  <a:cubicBezTo>
                    <a:pt x="2069" y="2236"/>
                    <a:pt x="1602" y="2669"/>
                    <a:pt x="1034" y="2669"/>
                  </a:cubicBezTo>
                  <a:lnTo>
                    <a:pt x="1034" y="2669"/>
                  </a:lnTo>
                  <a:cubicBezTo>
                    <a:pt x="467" y="2669"/>
                    <a:pt x="0" y="2236"/>
                    <a:pt x="0" y="1635"/>
                  </a:cubicBezTo>
                  <a:lnTo>
                    <a:pt x="0" y="1068"/>
                  </a:lnTo>
                  <a:cubicBezTo>
                    <a:pt x="0" y="468"/>
                    <a:pt x="467" y="1"/>
                    <a:pt x="10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3"/>
            <p:cNvSpPr/>
            <p:nvPr/>
          </p:nvSpPr>
          <p:spPr>
            <a:xfrm rot="-850084">
              <a:off x="1988004" y="2973576"/>
              <a:ext cx="33809" cy="42923"/>
            </a:xfrm>
            <a:custGeom>
              <a:rect b="b" l="l" r="r" t="t"/>
              <a:pathLst>
                <a:path extrusionOk="0" h="2670" w="2103">
                  <a:moveTo>
                    <a:pt x="1035" y="1"/>
                  </a:moveTo>
                  <a:lnTo>
                    <a:pt x="1035" y="1"/>
                  </a:lnTo>
                  <a:cubicBezTo>
                    <a:pt x="1635" y="1"/>
                    <a:pt x="2102" y="468"/>
                    <a:pt x="2102" y="1068"/>
                  </a:cubicBezTo>
                  <a:lnTo>
                    <a:pt x="2102" y="1635"/>
                  </a:lnTo>
                  <a:cubicBezTo>
                    <a:pt x="2102" y="2236"/>
                    <a:pt x="1635" y="2669"/>
                    <a:pt x="1035" y="2669"/>
                  </a:cubicBezTo>
                  <a:lnTo>
                    <a:pt x="1035" y="2669"/>
                  </a:lnTo>
                  <a:cubicBezTo>
                    <a:pt x="468" y="2669"/>
                    <a:pt x="1" y="2236"/>
                    <a:pt x="1" y="1635"/>
                  </a:cubicBezTo>
                  <a:lnTo>
                    <a:pt x="1" y="1068"/>
                  </a:lnTo>
                  <a:cubicBezTo>
                    <a:pt x="1" y="468"/>
                    <a:pt x="468" y="1"/>
                    <a:pt x="10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3"/>
            <p:cNvSpPr/>
            <p:nvPr/>
          </p:nvSpPr>
          <p:spPr>
            <a:xfrm rot="-850084">
              <a:off x="1721888" y="3594642"/>
              <a:ext cx="44516" cy="74544"/>
            </a:xfrm>
            <a:custGeom>
              <a:rect b="b" l="l" r="r" t="t"/>
              <a:pathLst>
                <a:path extrusionOk="0" h="4637" w="2769">
                  <a:moveTo>
                    <a:pt x="1101" y="0"/>
                  </a:moveTo>
                  <a:lnTo>
                    <a:pt x="0" y="234"/>
                  </a:lnTo>
                  <a:lnTo>
                    <a:pt x="0" y="801"/>
                  </a:lnTo>
                  <a:lnTo>
                    <a:pt x="1134" y="567"/>
                  </a:lnTo>
                  <a:lnTo>
                    <a:pt x="1134" y="4103"/>
                  </a:lnTo>
                  <a:lnTo>
                    <a:pt x="100" y="4103"/>
                  </a:lnTo>
                  <a:lnTo>
                    <a:pt x="100" y="4637"/>
                  </a:lnTo>
                  <a:lnTo>
                    <a:pt x="2769" y="4637"/>
                  </a:lnTo>
                  <a:lnTo>
                    <a:pt x="2769" y="4103"/>
                  </a:lnTo>
                  <a:lnTo>
                    <a:pt x="1735" y="4103"/>
                  </a:lnTo>
                  <a:lnTo>
                    <a:pt x="17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3"/>
            <p:cNvSpPr/>
            <p:nvPr/>
          </p:nvSpPr>
          <p:spPr>
            <a:xfrm rot="-850084">
              <a:off x="1766446" y="3582174"/>
              <a:ext cx="54178" cy="74544"/>
            </a:xfrm>
            <a:custGeom>
              <a:rect b="b" l="l" r="r" t="t"/>
              <a:pathLst>
                <a:path extrusionOk="0" h="4637" w="3370">
                  <a:moveTo>
                    <a:pt x="2102" y="567"/>
                  </a:moveTo>
                  <a:lnTo>
                    <a:pt x="2102" y="3002"/>
                  </a:lnTo>
                  <a:lnTo>
                    <a:pt x="535" y="3002"/>
                  </a:lnTo>
                  <a:lnTo>
                    <a:pt x="2102" y="567"/>
                  </a:lnTo>
                  <a:close/>
                  <a:moveTo>
                    <a:pt x="1936" y="0"/>
                  </a:moveTo>
                  <a:lnTo>
                    <a:pt x="1" y="2935"/>
                  </a:lnTo>
                  <a:lnTo>
                    <a:pt x="1" y="3536"/>
                  </a:lnTo>
                  <a:lnTo>
                    <a:pt x="2102" y="3536"/>
                  </a:lnTo>
                  <a:lnTo>
                    <a:pt x="2102" y="4637"/>
                  </a:lnTo>
                  <a:lnTo>
                    <a:pt x="2703" y="4637"/>
                  </a:lnTo>
                  <a:lnTo>
                    <a:pt x="2703" y="3536"/>
                  </a:lnTo>
                  <a:lnTo>
                    <a:pt x="3370" y="3536"/>
                  </a:lnTo>
                  <a:lnTo>
                    <a:pt x="3370" y="3002"/>
                  </a:lnTo>
                  <a:lnTo>
                    <a:pt x="2703" y="3002"/>
                  </a:lnTo>
                  <a:lnTo>
                    <a:pt x="27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3"/>
            <p:cNvSpPr/>
            <p:nvPr/>
          </p:nvSpPr>
          <p:spPr>
            <a:xfrm rot="-850084">
              <a:off x="1835763" y="3565962"/>
              <a:ext cx="43985" cy="74544"/>
            </a:xfrm>
            <a:custGeom>
              <a:rect b="b" l="l" r="r" t="t"/>
              <a:pathLst>
                <a:path extrusionOk="0" h="4637" w="2736">
                  <a:moveTo>
                    <a:pt x="1101" y="0"/>
                  </a:moveTo>
                  <a:lnTo>
                    <a:pt x="0" y="234"/>
                  </a:lnTo>
                  <a:lnTo>
                    <a:pt x="0" y="801"/>
                  </a:lnTo>
                  <a:lnTo>
                    <a:pt x="1101" y="567"/>
                  </a:lnTo>
                  <a:lnTo>
                    <a:pt x="1101" y="4103"/>
                  </a:lnTo>
                  <a:lnTo>
                    <a:pt x="67" y="4103"/>
                  </a:lnTo>
                  <a:lnTo>
                    <a:pt x="67" y="4637"/>
                  </a:lnTo>
                  <a:lnTo>
                    <a:pt x="2736" y="4637"/>
                  </a:lnTo>
                  <a:lnTo>
                    <a:pt x="2736" y="4103"/>
                  </a:lnTo>
                  <a:lnTo>
                    <a:pt x="1702" y="4103"/>
                  </a:lnTo>
                  <a:lnTo>
                    <a:pt x="17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3"/>
            <p:cNvSpPr/>
            <p:nvPr/>
          </p:nvSpPr>
          <p:spPr>
            <a:xfrm rot="-850084">
              <a:off x="1894331" y="3549675"/>
              <a:ext cx="47217" cy="75621"/>
            </a:xfrm>
            <a:custGeom>
              <a:rect b="b" l="l" r="r" t="t"/>
              <a:pathLst>
                <a:path extrusionOk="0" h="4704" w="2937">
                  <a:moveTo>
                    <a:pt x="1335" y="0"/>
                  </a:moveTo>
                  <a:cubicBezTo>
                    <a:pt x="1168" y="0"/>
                    <a:pt x="968" y="34"/>
                    <a:pt x="735" y="67"/>
                  </a:cubicBezTo>
                  <a:cubicBezTo>
                    <a:pt x="534" y="134"/>
                    <a:pt x="301" y="200"/>
                    <a:pt x="34" y="301"/>
                  </a:cubicBezTo>
                  <a:lnTo>
                    <a:pt x="34" y="934"/>
                  </a:lnTo>
                  <a:cubicBezTo>
                    <a:pt x="301" y="801"/>
                    <a:pt x="534" y="701"/>
                    <a:pt x="735" y="634"/>
                  </a:cubicBezTo>
                  <a:cubicBezTo>
                    <a:pt x="968" y="567"/>
                    <a:pt x="1168" y="534"/>
                    <a:pt x="1368" y="534"/>
                  </a:cubicBezTo>
                  <a:cubicBezTo>
                    <a:pt x="1635" y="534"/>
                    <a:pt x="1869" y="601"/>
                    <a:pt x="2035" y="734"/>
                  </a:cubicBezTo>
                  <a:cubicBezTo>
                    <a:pt x="2202" y="901"/>
                    <a:pt x="2302" y="1101"/>
                    <a:pt x="2302" y="1335"/>
                  </a:cubicBezTo>
                  <a:cubicBezTo>
                    <a:pt x="2302" y="1501"/>
                    <a:pt x="2236" y="1668"/>
                    <a:pt x="2169" y="1802"/>
                  </a:cubicBezTo>
                  <a:cubicBezTo>
                    <a:pt x="2102" y="1968"/>
                    <a:pt x="1935" y="2169"/>
                    <a:pt x="1735" y="2369"/>
                  </a:cubicBezTo>
                  <a:cubicBezTo>
                    <a:pt x="1635" y="2502"/>
                    <a:pt x="1402" y="2769"/>
                    <a:pt x="968" y="3169"/>
                  </a:cubicBezTo>
                  <a:cubicBezTo>
                    <a:pt x="568" y="3603"/>
                    <a:pt x="234" y="3903"/>
                    <a:pt x="1" y="4170"/>
                  </a:cubicBezTo>
                  <a:lnTo>
                    <a:pt x="1" y="4704"/>
                  </a:lnTo>
                  <a:lnTo>
                    <a:pt x="2936" y="4704"/>
                  </a:lnTo>
                  <a:lnTo>
                    <a:pt x="2936" y="4170"/>
                  </a:lnTo>
                  <a:lnTo>
                    <a:pt x="768" y="4170"/>
                  </a:lnTo>
                  <a:cubicBezTo>
                    <a:pt x="1268" y="3636"/>
                    <a:pt x="1669" y="3236"/>
                    <a:pt x="1935" y="2969"/>
                  </a:cubicBezTo>
                  <a:cubicBezTo>
                    <a:pt x="2202" y="2669"/>
                    <a:pt x="2369" y="2502"/>
                    <a:pt x="2436" y="2435"/>
                  </a:cubicBezTo>
                  <a:cubicBezTo>
                    <a:pt x="2603" y="2202"/>
                    <a:pt x="2736" y="2002"/>
                    <a:pt x="2803" y="1835"/>
                  </a:cubicBezTo>
                  <a:cubicBezTo>
                    <a:pt x="2869" y="1668"/>
                    <a:pt x="2903" y="1501"/>
                    <a:pt x="2903" y="1301"/>
                  </a:cubicBezTo>
                  <a:cubicBezTo>
                    <a:pt x="2903" y="901"/>
                    <a:pt x="2769" y="601"/>
                    <a:pt x="2502" y="367"/>
                  </a:cubicBezTo>
                  <a:cubicBezTo>
                    <a:pt x="2202" y="100"/>
                    <a:pt x="1835" y="0"/>
                    <a:pt x="1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3"/>
            <p:cNvSpPr/>
            <p:nvPr/>
          </p:nvSpPr>
          <p:spPr>
            <a:xfrm rot="-850084">
              <a:off x="1723386" y="3690355"/>
              <a:ext cx="227402" cy="21461"/>
            </a:xfrm>
            <a:custGeom>
              <a:rect b="b" l="l" r="r" t="t"/>
              <a:pathLst>
                <a:path extrusionOk="0" h="1335" w="14145">
                  <a:moveTo>
                    <a:pt x="13444" y="1335"/>
                  </a:moveTo>
                  <a:lnTo>
                    <a:pt x="668" y="1335"/>
                  </a:lnTo>
                  <a:cubicBezTo>
                    <a:pt x="301" y="1335"/>
                    <a:pt x="1" y="1068"/>
                    <a:pt x="1" y="668"/>
                  </a:cubicBezTo>
                  <a:lnTo>
                    <a:pt x="1" y="668"/>
                  </a:lnTo>
                  <a:cubicBezTo>
                    <a:pt x="1" y="301"/>
                    <a:pt x="301" y="1"/>
                    <a:pt x="668" y="1"/>
                  </a:cubicBezTo>
                  <a:lnTo>
                    <a:pt x="13444" y="1"/>
                  </a:lnTo>
                  <a:cubicBezTo>
                    <a:pt x="13844" y="1"/>
                    <a:pt x="14144" y="301"/>
                    <a:pt x="14144" y="668"/>
                  </a:cubicBezTo>
                  <a:lnTo>
                    <a:pt x="14144" y="668"/>
                  </a:lnTo>
                  <a:cubicBezTo>
                    <a:pt x="14144" y="1001"/>
                    <a:pt x="13844" y="1335"/>
                    <a:pt x="13444" y="1335"/>
                  </a:cubicBezTo>
                  <a:close/>
                </a:path>
              </a:pathLst>
            </a:custGeom>
            <a:solidFill>
              <a:srgbClr val="556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3"/>
            <p:cNvSpPr/>
            <p:nvPr/>
          </p:nvSpPr>
          <p:spPr>
            <a:xfrm rot="-850084">
              <a:off x="1970580" y="3651304"/>
              <a:ext cx="42394" cy="21461"/>
            </a:xfrm>
            <a:custGeom>
              <a:rect b="b" l="l" r="r" t="t"/>
              <a:pathLst>
                <a:path extrusionOk="0" h="1335" w="2637">
                  <a:moveTo>
                    <a:pt x="1936" y="1335"/>
                  </a:moveTo>
                  <a:lnTo>
                    <a:pt x="668" y="1335"/>
                  </a:lnTo>
                  <a:cubicBezTo>
                    <a:pt x="268" y="1335"/>
                    <a:pt x="1" y="1068"/>
                    <a:pt x="1" y="668"/>
                  </a:cubicBezTo>
                  <a:lnTo>
                    <a:pt x="1" y="668"/>
                  </a:lnTo>
                  <a:cubicBezTo>
                    <a:pt x="1" y="301"/>
                    <a:pt x="268" y="1"/>
                    <a:pt x="668" y="1"/>
                  </a:cubicBezTo>
                  <a:lnTo>
                    <a:pt x="1936" y="1"/>
                  </a:lnTo>
                  <a:cubicBezTo>
                    <a:pt x="2336" y="1"/>
                    <a:pt x="2636" y="301"/>
                    <a:pt x="2636" y="668"/>
                  </a:cubicBezTo>
                  <a:lnTo>
                    <a:pt x="2636" y="668"/>
                  </a:lnTo>
                  <a:cubicBezTo>
                    <a:pt x="2636" y="1001"/>
                    <a:pt x="2336" y="1335"/>
                    <a:pt x="1936" y="1335"/>
                  </a:cubicBezTo>
                  <a:close/>
                </a:path>
              </a:pathLst>
            </a:custGeom>
            <a:solidFill>
              <a:srgbClr val="5561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3"/>
            <p:cNvSpPr/>
            <p:nvPr/>
          </p:nvSpPr>
          <p:spPr>
            <a:xfrm rot="-850084">
              <a:off x="2035085" y="3444363"/>
              <a:ext cx="59017" cy="58999"/>
            </a:xfrm>
            <a:custGeom>
              <a:rect b="b" l="l" r="r" t="t"/>
              <a:pathLst>
                <a:path extrusionOk="0" h="3670" w="3671">
                  <a:moveTo>
                    <a:pt x="1836" y="3670"/>
                  </a:moveTo>
                  <a:cubicBezTo>
                    <a:pt x="2836" y="3670"/>
                    <a:pt x="3670" y="2836"/>
                    <a:pt x="3670" y="1835"/>
                  </a:cubicBezTo>
                  <a:cubicBezTo>
                    <a:pt x="3670" y="834"/>
                    <a:pt x="2836" y="0"/>
                    <a:pt x="1836" y="0"/>
                  </a:cubicBezTo>
                  <a:cubicBezTo>
                    <a:pt x="835" y="0"/>
                    <a:pt x="1" y="834"/>
                    <a:pt x="1" y="1835"/>
                  </a:cubicBezTo>
                  <a:cubicBezTo>
                    <a:pt x="1" y="2869"/>
                    <a:pt x="835" y="3670"/>
                    <a:pt x="1836" y="36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3"/>
            <p:cNvSpPr/>
            <p:nvPr/>
          </p:nvSpPr>
          <p:spPr>
            <a:xfrm rot="-850084">
              <a:off x="1291086" y="2045815"/>
              <a:ext cx="875206" cy="2280142"/>
            </a:xfrm>
            <a:custGeom>
              <a:rect b="b" l="l" r="r" t="t"/>
              <a:pathLst>
                <a:path extrusionOk="0" h="141836" w="54440">
                  <a:moveTo>
                    <a:pt x="34592" y="141836"/>
                  </a:moveTo>
                  <a:cubicBezTo>
                    <a:pt x="40562" y="141836"/>
                    <a:pt x="45633" y="133563"/>
                    <a:pt x="49135" y="120154"/>
                  </a:cubicBezTo>
                  <a:cubicBezTo>
                    <a:pt x="52438" y="107545"/>
                    <a:pt x="54439" y="90099"/>
                    <a:pt x="54439" y="70918"/>
                  </a:cubicBezTo>
                  <a:cubicBezTo>
                    <a:pt x="54439" y="51738"/>
                    <a:pt x="52404" y="34325"/>
                    <a:pt x="49135" y="21683"/>
                  </a:cubicBezTo>
                  <a:cubicBezTo>
                    <a:pt x="45699" y="8307"/>
                    <a:pt x="40562" y="1"/>
                    <a:pt x="34592" y="1"/>
                  </a:cubicBezTo>
                  <a:lnTo>
                    <a:pt x="0" y="1"/>
                  </a:lnTo>
                  <a:lnTo>
                    <a:pt x="0" y="3970"/>
                  </a:lnTo>
                  <a:cubicBezTo>
                    <a:pt x="3903" y="3970"/>
                    <a:pt x="7706" y="11075"/>
                    <a:pt x="10708" y="22684"/>
                  </a:cubicBezTo>
                  <a:cubicBezTo>
                    <a:pt x="13877" y="34993"/>
                    <a:pt x="15878" y="52038"/>
                    <a:pt x="15878" y="70918"/>
                  </a:cubicBezTo>
                  <a:cubicBezTo>
                    <a:pt x="15878" y="89798"/>
                    <a:pt x="13910" y="106877"/>
                    <a:pt x="10708" y="119153"/>
                  </a:cubicBezTo>
                  <a:cubicBezTo>
                    <a:pt x="7706" y="130728"/>
                    <a:pt x="3903" y="137900"/>
                    <a:pt x="0" y="137900"/>
                  </a:cubicBezTo>
                  <a:lnTo>
                    <a:pt x="0" y="141836"/>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3"/>
            <p:cNvSpPr/>
            <p:nvPr/>
          </p:nvSpPr>
          <p:spPr>
            <a:xfrm rot="-850084">
              <a:off x="1017497" y="2185108"/>
              <a:ext cx="573819" cy="2215790"/>
            </a:xfrm>
            <a:custGeom>
              <a:rect b="b" l="l" r="r" t="t"/>
              <a:pathLst>
                <a:path extrusionOk="0" h="137833" w="35693">
                  <a:moveTo>
                    <a:pt x="17846" y="137832"/>
                  </a:moveTo>
                  <a:cubicBezTo>
                    <a:pt x="27687" y="137832"/>
                    <a:pt x="35692" y="106877"/>
                    <a:pt x="35692" y="68916"/>
                  </a:cubicBezTo>
                  <a:cubicBezTo>
                    <a:pt x="35692" y="30989"/>
                    <a:pt x="27687" y="0"/>
                    <a:pt x="17846" y="0"/>
                  </a:cubicBezTo>
                  <a:cubicBezTo>
                    <a:pt x="8006" y="0"/>
                    <a:pt x="0" y="30989"/>
                    <a:pt x="0" y="68916"/>
                  </a:cubicBezTo>
                  <a:cubicBezTo>
                    <a:pt x="0" y="106877"/>
                    <a:pt x="8006" y="137832"/>
                    <a:pt x="17846" y="13783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3"/>
            <p:cNvSpPr/>
            <p:nvPr/>
          </p:nvSpPr>
          <p:spPr>
            <a:xfrm rot="-850084">
              <a:off x="1270982" y="2271571"/>
              <a:ext cx="316418" cy="1979844"/>
            </a:xfrm>
            <a:custGeom>
              <a:rect b="b" l="l" r="r" t="t"/>
              <a:pathLst>
                <a:path extrusionOk="0" h="123156" w="19682">
                  <a:moveTo>
                    <a:pt x="9841" y="123156"/>
                  </a:moveTo>
                  <a:cubicBezTo>
                    <a:pt x="15678" y="111814"/>
                    <a:pt x="19681" y="88531"/>
                    <a:pt x="19681" y="61578"/>
                  </a:cubicBezTo>
                  <a:cubicBezTo>
                    <a:pt x="19681" y="34626"/>
                    <a:pt x="15678" y="11342"/>
                    <a:pt x="9841" y="1"/>
                  </a:cubicBezTo>
                  <a:cubicBezTo>
                    <a:pt x="4003" y="11342"/>
                    <a:pt x="1" y="34659"/>
                    <a:pt x="1" y="61578"/>
                  </a:cubicBezTo>
                  <a:cubicBezTo>
                    <a:pt x="1" y="88531"/>
                    <a:pt x="4003" y="111814"/>
                    <a:pt x="9841" y="1231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3"/>
            <p:cNvSpPr/>
            <p:nvPr/>
          </p:nvSpPr>
          <p:spPr>
            <a:xfrm rot="-850084">
              <a:off x="985509" y="2153448"/>
              <a:ext cx="638173" cy="2280673"/>
            </a:xfrm>
            <a:custGeom>
              <a:rect b="b" l="l" r="r" t="t"/>
              <a:pathLst>
                <a:path extrusionOk="0" h="141869" w="39696">
                  <a:moveTo>
                    <a:pt x="19848" y="0"/>
                  </a:moveTo>
                  <a:cubicBezTo>
                    <a:pt x="13877" y="0"/>
                    <a:pt x="8807" y="8306"/>
                    <a:pt x="5304" y="21682"/>
                  </a:cubicBezTo>
                  <a:cubicBezTo>
                    <a:pt x="2002" y="34325"/>
                    <a:pt x="1" y="51737"/>
                    <a:pt x="1" y="70918"/>
                  </a:cubicBezTo>
                  <a:cubicBezTo>
                    <a:pt x="1" y="90098"/>
                    <a:pt x="2035" y="107544"/>
                    <a:pt x="5304" y="120186"/>
                  </a:cubicBezTo>
                  <a:cubicBezTo>
                    <a:pt x="8740" y="133562"/>
                    <a:pt x="13877" y="141868"/>
                    <a:pt x="19848" y="141868"/>
                  </a:cubicBezTo>
                  <a:cubicBezTo>
                    <a:pt x="25819" y="141868"/>
                    <a:pt x="30889" y="133562"/>
                    <a:pt x="34392" y="120186"/>
                  </a:cubicBezTo>
                  <a:cubicBezTo>
                    <a:pt x="37694" y="107544"/>
                    <a:pt x="39696" y="90098"/>
                    <a:pt x="39696" y="70918"/>
                  </a:cubicBezTo>
                  <a:cubicBezTo>
                    <a:pt x="39696" y="51737"/>
                    <a:pt x="37661" y="34325"/>
                    <a:pt x="34392" y="21682"/>
                  </a:cubicBezTo>
                  <a:cubicBezTo>
                    <a:pt x="30889" y="8273"/>
                    <a:pt x="25819" y="0"/>
                    <a:pt x="19848" y="0"/>
                  </a:cubicBezTo>
                  <a:close/>
                  <a:moveTo>
                    <a:pt x="9141" y="22650"/>
                  </a:moveTo>
                  <a:cubicBezTo>
                    <a:pt x="12109" y="11108"/>
                    <a:pt x="15912" y="3936"/>
                    <a:pt x="19848" y="3936"/>
                  </a:cubicBezTo>
                  <a:cubicBezTo>
                    <a:pt x="23751" y="3936"/>
                    <a:pt x="27554" y="11041"/>
                    <a:pt x="30556" y="22650"/>
                  </a:cubicBezTo>
                  <a:cubicBezTo>
                    <a:pt x="33725" y="34959"/>
                    <a:pt x="35726" y="52004"/>
                    <a:pt x="35726" y="70884"/>
                  </a:cubicBezTo>
                  <a:cubicBezTo>
                    <a:pt x="35726" y="89764"/>
                    <a:pt x="33758" y="106843"/>
                    <a:pt x="30556" y="119119"/>
                  </a:cubicBezTo>
                  <a:cubicBezTo>
                    <a:pt x="27554" y="130694"/>
                    <a:pt x="23751" y="137866"/>
                    <a:pt x="19848" y="137866"/>
                  </a:cubicBezTo>
                  <a:cubicBezTo>
                    <a:pt x="15912" y="137866"/>
                    <a:pt x="12109" y="130727"/>
                    <a:pt x="9141" y="119119"/>
                  </a:cubicBezTo>
                  <a:cubicBezTo>
                    <a:pt x="5972" y="106843"/>
                    <a:pt x="3970" y="89764"/>
                    <a:pt x="3970" y="70884"/>
                  </a:cubicBezTo>
                  <a:cubicBezTo>
                    <a:pt x="3970" y="52004"/>
                    <a:pt x="5905" y="34959"/>
                    <a:pt x="9141" y="2265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3"/>
            <p:cNvSpPr/>
            <p:nvPr/>
          </p:nvSpPr>
          <p:spPr>
            <a:xfrm rot="-850084">
              <a:off x="1496248" y="2456223"/>
              <a:ext cx="756689" cy="1386225"/>
            </a:xfrm>
            <a:custGeom>
              <a:rect b="b" l="l" r="r" t="t"/>
              <a:pathLst>
                <a:path extrusionOk="0" h="86230" w="47068">
                  <a:moveTo>
                    <a:pt x="43966" y="82426"/>
                  </a:moveTo>
                  <a:cubicBezTo>
                    <a:pt x="46200" y="69584"/>
                    <a:pt x="47068" y="56141"/>
                    <a:pt x="47068" y="43098"/>
                  </a:cubicBezTo>
                  <a:cubicBezTo>
                    <a:pt x="47068" y="30056"/>
                    <a:pt x="46200" y="16679"/>
                    <a:pt x="43966" y="3770"/>
                  </a:cubicBezTo>
                  <a:cubicBezTo>
                    <a:pt x="43565" y="1569"/>
                    <a:pt x="41664" y="1"/>
                    <a:pt x="39396" y="1"/>
                  </a:cubicBezTo>
                  <a:lnTo>
                    <a:pt x="4804" y="1"/>
                  </a:lnTo>
                  <a:cubicBezTo>
                    <a:pt x="3370" y="1"/>
                    <a:pt x="2169" y="568"/>
                    <a:pt x="1268" y="1602"/>
                  </a:cubicBezTo>
                  <a:cubicBezTo>
                    <a:pt x="334" y="2703"/>
                    <a:pt x="1" y="3970"/>
                    <a:pt x="268" y="5371"/>
                  </a:cubicBezTo>
                  <a:cubicBezTo>
                    <a:pt x="2436" y="17713"/>
                    <a:pt x="3270" y="30589"/>
                    <a:pt x="3270" y="43098"/>
                  </a:cubicBezTo>
                  <a:cubicBezTo>
                    <a:pt x="3270" y="55607"/>
                    <a:pt x="2436" y="68483"/>
                    <a:pt x="301" y="80792"/>
                  </a:cubicBezTo>
                  <a:cubicBezTo>
                    <a:pt x="34" y="82160"/>
                    <a:pt x="434" y="83461"/>
                    <a:pt x="1302" y="84561"/>
                  </a:cubicBezTo>
                  <a:cubicBezTo>
                    <a:pt x="2202" y="85629"/>
                    <a:pt x="3437" y="86162"/>
                    <a:pt x="4838" y="86162"/>
                  </a:cubicBezTo>
                  <a:lnTo>
                    <a:pt x="39462" y="86162"/>
                  </a:lnTo>
                  <a:cubicBezTo>
                    <a:pt x="41664" y="86229"/>
                    <a:pt x="43532" y="84628"/>
                    <a:pt x="43966" y="824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3"/>
            <p:cNvSpPr/>
            <p:nvPr/>
          </p:nvSpPr>
          <p:spPr>
            <a:xfrm rot="-850084">
              <a:off x="2000232" y="3409510"/>
              <a:ext cx="128725" cy="128704"/>
            </a:xfrm>
            <a:custGeom>
              <a:rect b="b" l="l" r="r" t="t"/>
              <a:pathLst>
                <a:path extrusionOk="0" h="8006" w="8007">
                  <a:moveTo>
                    <a:pt x="4004" y="8006"/>
                  </a:moveTo>
                  <a:cubicBezTo>
                    <a:pt x="6239" y="8006"/>
                    <a:pt x="8006" y="6205"/>
                    <a:pt x="8006" y="4003"/>
                  </a:cubicBezTo>
                  <a:cubicBezTo>
                    <a:pt x="8006" y="1768"/>
                    <a:pt x="6239" y="0"/>
                    <a:pt x="4004" y="0"/>
                  </a:cubicBezTo>
                  <a:cubicBezTo>
                    <a:pt x="1802" y="0"/>
                    <a:pt x="1" y="1768"/>
                    <a:pt x="1" y="4003"/>
                  </a:cubicBezTo>
                  <a:cubicBezTo>
                    <a:pt x="67" y="6205"/>
                    <a:pt x="1802" y="8006"/>
                    <a:pt x="4004" y="800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3"/>
            <p:cNvSpPr/>
            <p:nvPr/>
          </p:nvSpPr>
          <p:spPr>
            <a:xfrm rot="-850084">
              <a:off x="1496654" y="2456172"/>
              <a:ext cx="756143" cy="1385148"/>
            </a:xfrm>
            <a:custGeom>
              <a:rect b="b" l="l" r="r" t="t"/>
              <a:pathLst>
                <a:path extrusionOk="0" h="86163" w="47034">
                  <a:moveTo>
                    <a:pt x="43932" y="82426"/>
                  </a:moveTo>
                  <a:cubicBezTo>
                    <a:pt x="46166" y="69584"/>
                    <a:pt x="47034" y="56141"/>
                    <a:pt x="47034" y="43098"/>
                  </a:cubicBezTo>
                  <a:cubicBezTo>
                    <a:pt x="47034" y="30056"/>
                    <a:pt x="46166" y="16679"/>
                    <a:pt x="43932" y="3770"/>
                  </a:cubicBezTo>
                  <a:cubicBezTo>
                    <a:pt x="43531" y="1569"/>
                    <a:pt x="41630" y="1"/>
                    <a:pt x="39362" y="1"/>
                  </a:cubicBezTo>
                  <a:lnTo>
                    <a:pt x="4770" y="1"/>
                  </a:lnTo>
                  <a:cubicBezTo>
                    <a:pt x="4136" y="1"/>
                    <a:pt x="3603" y="101"/>
                    <a:pt x="3069" y="334"/>
                  </a:cubicBezTo>
                  <a:cubicBezTo>
                    <a:pt x="2469" y="701"/>
                    <a:pt x="1935" y="1168"/>
                    <a:pt x="1468" y="1702"/>
                  </a:cubicBezTo>
                  <a:lnTo>
                    <a:pt x="1334" y="1835"/>
                  </a:lnTo>
                  <a:cubicBezTo>
                    <a:pt x="801" y="2536"/>
                    <a:pt x="400" y="3270"/>
                    <a:pt x="167" y="4070"/>
                  </a:cubicBezTo>
                  <a:cubicBezTo>
                    <a:pt x="134" y="4504"/>
                    <a:pt x="134" y="4938"/>
                    <a:pt x="234" y="5405"/>
                  </a:cubicBezTo>
                  <a:cubicBezTo>
                    <a:pt x="2402" y="17713"/>
                    <a:pt x="3236" y="30589"/>
                    <a:pt x="3236" y="43098"/>
                  </a:cubicBezTo>
                  <a:cubicBezTo>
                    <a:pt x="3236" y="55607"/>
                    <a:pt x="2402" y="68483"/>
                    <a:pt x="267" y="80792"/>
                  </a:cubicBezTo>
                  <a:cubicBezTo>
                    <a:pt x="0" y="82160"/>
                    <a:pt x="400" y="83461"/>
                    <a:pt x="1268" y="84561"/>
                  </a:cubicBezTo>
                  <a:cubicBezTo>
                    <a:pt x="2168" y="85629"/>
                    <a:pt x="3403" y="86162"/>
                    <a:pt x="4804" y="86162"/>
                  </a:cubicBezTo>
                  <a:lnTo>
                    <a:pt x="39428" y="86162"/>
                  </a:lnTo>
                  <a:cubicBezTo>
                    <a:pt x="40362" y="86162"/>
                    <a:pt x="41263" y="85896"/>
                    <a:pt x="41997" y="85395"/>
                  </a:cubicBezTo>
                  <a:cubicBezTo>
                    <a:pt x="41763" y="85462"/>
                    <a:pt x="41463" y="85495"/>
                    <a:pt x="41163" y="85495"/>
                  </a:cubicBezTo>
                  <a:lnTo>
                    <a:pt x="6572" y="85495"/>
                  </a:lnTo>
                  <a:cubicBezTo>
                    <a:pt x="6138" y="85495"/>
                    <a:pt x="5771" y="85429"/>
                    <a:pt x="5437" y="85262"/>
                  </a:cubicBezTo>
                  <a:cubicBezTo>
                    <a:pt x="5104" y="85095"/>
                    <a:pt x="4804" y="84895"/>
                    <a:pt x="4570" y="84561"/>
                  </a:cubicBezTo>
                  <a:lnTo>
                    <a:pt x="4570" y="84561"/>
                  </a:lnTo>
                  <a:lnTo>
                    <a:pt x="4570" y="84561"/>
                  </a:lnTo>
                  <a:cubicBezTo>
                    <a:pt x="4303" y="84261"/>
                    <a:pt x="4136" y="83861"/>
                    <a:pt x="4003" y="83561"/>
                  </a:cubicBezTo>
                  <a:cubicBezTo>
                    <a:pt x="3936" y="83227"/>
                    <a:pt x="3903" y="82793"/>
                    <a:pt x="3970" y="82426"/>
                  </a:cubicBezTo>
                  <a:cubicBezTo>
                    <a:pt x="5070" y="76222"/>
                    <a:pt x="5804" y="69817"/>
                    <a:pt x="6305" y="63446"/>
                  </a:cubicBezTo>
                  <a:cubicBezTo>
                    <a:pt x="6805" y="57075"/>
                    <a:pt x="6972" y="50637"/>
                    <a:pt x="6972" y="44399"/>
                  </a:cubicBezTo>
                  <a:cubicBezTo>
                    <a:pt x="6972" y="38095"/>
                    <a:pt x="6772" y="31723"/>
                    <a:pt x="6305" y="25352"/>
                  </a:cubicBezTo>
                  <a:cubicBezTo>
                    <a:pt x="5804" y="18948"/>
                    <a:pt x="5070" y="12576"/>
                    <a:pt x="3970" y="6372"/>
                  </a:cubicBezTo>
                  <a:cubicBezTo>
                    <a:pt x="3903" y="5938"/>
                    <a:pt x="3936" y="5571"/>
                    <a:pt x="4003" y="5238"/>
                  </a:cubicBezTo>
                  <a:cubicBezTo>
                    <a:pt x="4103" y="4904"/>
                    <a:pt x="4270" y="4604"/>
                    <a:pt x="4470" y="4337"/>
                  </a:cubicBezTo>
                  <a:lnTo>
                    <a:pt x="4570" y="4237"/>
                  </a:lnTo>
                  <a:cubicBezTo>
                    <a:pt x="4804" y="3937"/>
                    <a:pt x="5104" y="3703"/>
                    <a:pt x="5437" y="3537"/>
                  </a:cubicBezTo>
                  <a:cubicBezTo>
                    <a:pt x="5771" y="3370"/>
                    <a:pt x="6138" y="3270"/>
                    <a:pt x="6572" y="3270"/>
                  </a:cubicBezTo>
                  <a:lnTo>
                    <a:pt x="41163" y="3270"/>
                  </a:lnTo>
                  <a:cubicBezTo>
                    <a:pt x="41830" y="3270"/>
                    <a:pt x="42430" y="3503"/>
                    <a:pt x="42864" y="3870"/>
                  </a:cubicBezTo>
                  <a:cubicBezTo>
                    <a:pt x="43331" y="4237"/>
                    <a:pt x="43665" y="4771"/>
                    <a:pt x="43765" y="5438"/>
                  </a:cubicBezTo>
                  <a:cubicBezTo>
                    <a:pt x="44866" y="11843"/>
                    <a:pt x="45633" y="18347"/>
                    <a:pt x="46133" y="24852"/>
                  </a:cubicBezTo>
                  <a:cubicBezTo>
                    <a:pt x="46633" y="31357"/>
                    <a:pt x="46834" y="37928"/>
                    <a:pt x="46834" y="44399"/>
                  </a:cubicBezTo>
                  <a:cubicBezTo>
                    <a:pt x="46834" y="50904"/>
                    <a:pt x="46633" y="57442"/>
                    <a:pt x="46133" y="63947"/>
                  </a:cubicBezTo>
                  <a:cubicBezTo>
                    <a:pt x="45633" y="70318"/>
                    <a:pt x="44932" y="76656"/>
                    <a:pt x="43831" y="82893"/>
                  </a:cubicBezTo>
                  <a:cubicBezTo>
                    <a:pt x="43831" y="82760"/>
                    <a:pt x="43865" y="82593"/>
                    <a:pt x="43932" y="82426"/>
                  </a:cubicBezTo>
                  <a:close/>
                </a:path>
              </a:pathLst>
            </a:custGeom>
            <a:solidFill>
              <a:srgbClr val="131A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3"/>
            <p:cNvSpPr/>
            <p:nvPr/>
          </p:nvSpPr>
          <p:spPr>
            <a:xfrm rot="-850084">
              <a:off x="1614224" y="3316238"/>
              <a:ext cx="690728" cy="215063"/>
            </a:xfrm>
            <a:custGeom>
              <a:rect b="b" l="l" r="r" t="t"/>
              <a:pathLst>
                <a:path extrusionOk="0" h="13378" w="42965">
                  <a:moveTo>
                    <a:pt x="42898" y="13377"/>
                  </a:moveTo>
                  <a:lnTo>
                    <a:pt x="42898" y="13377"/>
                  </a:lnTo>
                  <a:lnTo>
                    <a:pt x="42898" y="13377"/>
                  </a:lnTo>
                  <a:lnTo>
                    <a:pt x="42898" y="13344"/>
                  </a:lnTo>
                  <a:lnTo>
                    <a:pt x="42898" y="13344"/>
                  </a:lnTo>
                  <a:lnTo>
                    <a:pt x="42898" y="13344"/>
                  </a:lnTo>
                  <a:lnTo>
                    <a:pt x="42898" y="13344"/>
                  </a:lnTo>
                  <a:lnTo>
                    <a:pt x="42898" y="13310"/>
                  </a:lnTo>
                  <a:lnTo>
                    <a:pt x="42898" y="13310"/>
                  </a:lnTo>
                  <a:lnTo>
                    <a:pt x="42898" y="13310"/>
                  </a:lnTo>
                  <a:lnTo>
                    <a:pt x="42898" y="13310"/>
                  </a:lnTo>
                  <a:lnTo>
                    <a:pt x="42898" y="13177"/>
                  </a:lnTo>
                  <a:lnTo>
                    <a:pt x="42898" y="13177"/>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144"/>
                  </a:lnTo>
                  <a:lnTo>
                    <a:pt x="42898" y="13044"/>
                  </a:lnTo>
                  <a:lnTo>
                    <a:pt x="42898" y="13044"/>
                  </a:lnTo>
                  <a:lnTo>
                    <a:pt x="42965" y="12743"/>
                  </a:lnTo>
                  <a:lnTo>
                    <a:pt x="42965" y="12743"/>
                  </a:lnTo>
                  <a:lnTo>
                    <a:pt x="42965" y="12743"/>
                  </a:lnTo>
                  <a:lnTo>
                    <a:pt x="42965" y="12743"/>
                  </a:lnTo>
                  <a:lnTo>
                    <a:pt x="42965" y="12743"/>
                  </a:lnTo>
                  <a:lnTo>
                    <a:pt x="42965" y="12743"/>
                  </a:lnTo>
                  <a:lnTo>
                    <a:pt x="41697" y="12376"/>
                  </a:lnTo>
                  <a:lnTo>
                    <a:pt x="39029" y="7840"/>
                  </a:lnTo>
                  <a:cubicBezTo>
                    <a:pt x="38962" y="7640"/>
                    <a:pt x="38729" y="7506"/>
                    <a:pt x="38528" y="7506"/>
                  </a:cubicBezTo>
                  <a:lnTo>
                    <a:pt x="33825" y="7506"/>
                  </a:lnTo>
                  <a:cubicBezTo>
                    <a:pt x="33725" y="7506"/>
                    <a:pt x="33658" y="7540"/>
                    <a:pt x="33558" y="7573"/>
                  </a:cubicBezTo>
                  <a:lnTo>
                    <a:pt x="27154" y="11042"/>
                  </a:lnTo>
                  <a:lnTo>
                    <a:pt x="21950" y="2836"/>
                  </a:lnTo>
                  <a:cubicBezTo>
                    <a:pt x="21783" y="2603"/>
                    <a:pt x="21383" y="2536"/>
                    <a:pt x="21149" y="2703"/>
                  </a:cubicBezTo>
                  <a:lnTo>
                    <a:pt x="15812" y="6672"/>
                  </a:lnTo>
                  <a:lnTo>
                    <a:pt x="12477" y="1369"/>
                  </a:lnTo>
                  <a:lnTo>
                    <a:pt x="12343" y="1269"/>
                  </a:lnTo>
                  <a:cubicBezTo>
                    <a:pt x="12143" y="1035"/>
                    <a:pt x="11776" y="1035"/>
                    <a:pt x="11543" y="1302"/>
                  </a:cubicBezTo>
                  <a:lnTo>
                    <a:pt x="5672" y="7807"/>
                  </a:lnTo>
                  <a:lnTo>
                    <a:pt x="301" y="201"/>
                  </a:lnTo>
                  <a:cubicBezTo>
                    <a:pt x="201" y="134"/>
                    <a:pt x="134" y="34"/>
                    <a:pt x="1" y="1"/>
                  </a:cubicBezTo>
                  <a:lnTo>
                    <a:pt x="1" y="1"/>
                  </a:lnTo>
                  <a:lnTo>
                    <a:pt x="1" y="1"/>
                  </a:lnTo>
                  <a:lnTo>
                    <a:pt x="1" y="34"/>
                  </a:lnTo>
                  <a:lnTo>
                    <a:pt x="1" y="101"/>
                  </a:lnTo>
                  <a:lnTo>
                    <a:pt x="1" y="134"/>
                  </a:lnTo>
                  <a:lnTo>
                    <a:pt x="1" y="168"/>
                  </a:lnTo>
                  <a:lnTo>
                    <a:pt x="1" y="201"/>
                  </a:lnTo>
                  <a:lnTo>
                    <a:pt x="1" y="268"/>
                  </a:lnTo>
                  <a:lnTo>
                    <a:pt x="1" y="301"/>
                  </a:lnTo>
                  <a:lnTo>
                    <a:pt x="1" y="335"/>
                  </a:lnTo>
                  <a:lnTo>
                    <a:pt x="1" y="435"/>
                  </a:lnTo>
                  <a:lnTo>
                    <a:pt x="1" y="468"/>
                  </a:lnTo>
                  <a:lnTo>
                    <a:pt x="1" y="501"/>
                  </a:lnTo>
                  <a:lnTo>
                    <a:pt x="1" y="535"/>
                  </a:lnTo>
                  <a:lnTo>
                    <a:pt x="1" y="601"/>
                  </a:lnTo>
                  <a:lnTo>
                    <a:pt x="1" y="635"/>
                  </a:lnTo>
                  <a:lnTo>
                    <a:pt x="1" y="668"/>
                  </a:lnTo>
                  <a:lnTo>
                    <a:pt x="1" y="701"/>
                  </a:lnTo>
                  <a:lnTo>
                    <a:pt x="1" y="768"/>
                  </a:lnTo>
                  <a:lnTo>
                    <a:pt x="1" y="802"/>
                  </a:lnTo>
                  <a:lnTo>
                    <a:pt x="1" y="802"/>
                  </a:lnTo>
                  <a:lnTo>
                    <a:pt x="1" y="802"/>
                  </a:lnTo>
                  <a:lnTo>
                    <a:pt x="1" y="835"/>
                  </a:lnTo>
                  <a:lnTo>
                    <a:pt x="1" y="868"/>
                  </a:lnTo>
                  <a:lnTo>
                    <a:pt x="1" y="935"/>
                  </a:lnTo>
                  <a:lnTo>
                    <a:pt x="1" y="968"/>
                  </a:lnTo>
                  <a:lnTo>
                    <a:pt x="1" y="1002"/>
                  </a:lnTo>
                  <a:lnTo>
                    <a:pt x="1" y="1035"/>
                  </a:lnTo>
                  <a:lnTo>
                    <a:pt x="1" y="1102"/>
                  </a:lnTo>
                  <a:lnTo>
                    <a:pt x="1" y="1135"/>
                  </a:lnTo>
                  <a:lnTo>
                    <a:pt x="1" y="1168"/>
                  </a:lnTo>
                  <a:lnTo>
                    <a:pt x="1" y="1202"/>
                  </a:lnTo>
                  <a:lnTo>
                    <a:pt x="1" y="1269"/>
                  </a:lnTo>
                  <a:lnTo>
                    <a:pt x="1" y="1302"/>
                  </a:lnTo>
                  <a:lnTo>
                    <a:pt x="1" y="1335"/>
                  </a:lnTo>
                  <a:lnTo>
                    <a:pt x="1" y="1369"/>
                  </a:lnTo>
                  <a:lnTo>
                    <a:pt x="1" y="1435"/>
                  </a:lnTo>
                  <a:lnTo>
                    <a:pt x="1" y="1469"/>
                  </a:lnTo>
                  <a:lnTo>
                    <a:pt x="1" y="1502"/>
                  </a:lnTo>
                  <a:lnTo>
                    <a:pt x="1" y="1535"/>
                  </a:lnTo>
                  <a:lnTo>
                    <a:pt x="1" y="1602"/>
                  </a:lnTo>
                  <a:lnTo>
                    <a:pt x="1" y="1635"/>
                  </a:lnTo>
                  <a:lnTo>
                    <a:pt x="1" y="1669"/>
                  </a:lnTo>
                  <a:lnTo>
                    <a:pt x="1" y="1769"/>
                  </a:lnTo>
                  <a:lnTo>
                    <a:pt x="1" y="1802"/>
                  </a:lnTo>
                  <a:lnTo>
                    <a:pt x="1" y="1836"/>
                  </a:lnTo>
                  <a:lnTo>
                    <a:pt x="1" y="1869"/>
                  </a:lnTo>
                  <a:lnTo>
                    <a:pt x="1" y="1936"/>
                  </a:lnTo>
                  <a:lnTo>
                    <a:pt x="1" y="1969"/>
                  </a:lnTo>
                  <a:lnTo>
                    <a:pt x="1" y="2002"/>
                  </a:lnTo>
                  <a:lnTo>
                    <a:pt x="1" y="2036"/>
                  </a:lnTo>
                  <a:lnTo>
                    <a:pt x="1" y="2102"/>
                  </a:lnTo>
                  <a:lnTo>
                    <a:pt x="1" y="2136"/>
                  </a:lnTo>
                  <a:lnTo>
                    <a:pt x="1" y="2169"/>
                  </a:lnTo>
                  <a:lnTo>
                    <a:pt x="1" y="2203"/>
                  </a:lnTo>
                  <a:lnTo>
                    <a:pt x="1" y="2269"/>
                  </a:lnTo>
                  <a:lnTo>
                    <a:pt x="1" y="2303"/>
                  </a:lnTo>
                  <a:lnTo>
                    <a:pt x="1" y="2336"/>
                  </a:lnTo>
                  <a:lnTo>
                    <a:pt x="1" y="2369"/>
                  </a:lnTo>
                  <a:lnTo>
                    <a:pt x="1" y="2436"/>
                  </a:lnTo>
                  <a:lnTo>
                    <a:pt x="5205" y="9775"/>
                  </a:lnTo>
                  <a:cubicBezTo>
                    <a:pt x="5371" y="10008"/>
                    <a:pt x="5772" y="10041"/>
                    <a:pt x="6005" y="9875"/>
                  </a:cubicBezTo>
                  <a:cubicBezTo>
                    <a:pt x="6039" y="9841"/>
                    <a:pt x="6072" y="9841"/>
                    <a:pt x="6072" y="9808"/>
                  </a:cubicBezTo>
                  <a:lnTo>
                    <a:pt x="11909" y="2603"/>
                  </a:lnTo>
                  <a:lnTo>
                    <a:pt x="15178" y="7807"/>
                  </a:lnTo>
                  <a:cubicBezTo>
                    <a:pt x="15345" y="8040"/>
                    <a:pt x="15679" y="8140"/>
                    <a:pt x="15912" y="7973"/>
                  </a:cubicBezTo>
                  <a:lnTo>
                    <a:pt x="15979" y="7940"/>
                  </a:lnTo>
                  <a:lnTo>
                    <a:pt x="21316" y="3970"/>
                  </a:lnTo>
                  <a:lnTo>
                    <a:pt x="26553" y="11643"/>
                  </a:lnTo>
                  <a:cubicBezTo>
                    <a:pt x="26720" y="11876"/>
                    <a:pt x="27020" y="11943"/>
                    <a:pt x="27287" y="11809"/>
                  </a:cubicBezTo>
                  <a:lnTo>
                    <a:pt x="34025" y="8140"/>
                  </a:lnTo>
                  <a:lnTo>
                    <a:pt x="38295" y="8140"/>
                  </a:lnTo>
                  <a:lnTo>
                    <a:pt x="40897" y="12643"/>
                  </a:lnTo>
                  <a:cubicBezTo>
                    <a:pt x="40997" y="12777"/>
                    <a:pt x="41130" y="12843"/>
                    <a:pt x="41230" y="1287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3"/>
            <p:cNvSpPr/>
            <p:nvPr/>
          </p:nvSpPr>
          <p:spPr>
            <a:xfrm rot="-850084">
              <a:off x="1439613" y="2431637"/>
              <a:ext cx="818359" cy="1447876"/>
            </a:xfrm>
            <a:custGeom>
              <a:rect b="b" l="l" r="r" t="t"/>
              <a:pathLst>
                <a:path extrusionOk="0" h="90065" w="50904">
                  <a:moveTo>
                    <a:pt x="47768" y="84694"/>
                  </a:moveTo>
                  <a:cubicBezTo>
                    <a:pt x="48902" y="78189"/>
                    <a:pt x="49703" y="71551"/>
                    <a:pt x="50203" y="64913"/>
                  </a:cubicBezTo>
                  <a:cubicBezTo>
                    <a:pt x="50703" y="58242"/>
                    <a:pt x="50904" y="51637"/>
                    <a:pt x="50904" y="45066"/>
                  </a:cubicBezTo>
                  <a:cubicBezTo>
                    <a:pt x="50904" y="38528"/>
                    <a:pt x="50703" y="31856"/>
                    <a:pt x="50203" y="25218"/>
                  </a:cubicBezTo>
                  <a:cubicBezTo>
                    <a:pt x="49703" y="18547"/>
                    <a:pt x="48902" y="11942"/>
                    <a:pt x="47768" y="5471"/>
                  </a:cubicBezTo>
                  <a:cubicBezTo>
                    <a:pt x="47468" y="3869"/>
                    <a:pt x="46701" y="2535"/>
                    <a:pt x="45533" y="1534"/>
                  </a:cubicBezTo>
                  <a:cubicBezTo>
                    <a:pt x="44366" y="600"/>
                    <a:pt x="42898" y="0"/>
                    <a:pt x="41263" y="0"/>
                  </a:cubicBezTo>
                  <a:lnTo>
                    <a:pt x="6672" y="0"/>
                  </a:lnTo>
                  <a:cubicBezTo>
                    <a:pt x="5671" y="0"/>
                    <a:pt x="4737" y="200"/>
                    <a:pt x="3870" y="600"/>
                  </a:cubicBezTo>
                  <a:cubicBezTo>
                    <a:pt x="3036" y="1001"/>
                    <a:pt x="2236" y="1601"/>
                    <a:pt x="1602" y="2335"/>
                  </a:cubicBezTo>
                  <a:lnTo>
                    <a:pt x="1502" y="2468"/>
                  </a:lnTo>
                  <a:cubicBezTo>
                    <a:pt x="901" y="3202"/>
                    <a:pt x="501" y="4003"/>
                    <a:pt x="267" y="4837"/>
                  </a:cubicBezTo>
                  <a:cubicBezTo>
                    <a:pt x="34" y="5771"/>
                    <a:pt x="1" y="6705"/>
                    <a:pt x="167" y="7672"/>
                  </a:cubicBezTo>
                  <a:cubicBezTo>
                    <a:pt x="1235" y="13777"/>
                    <a:pt x="1935" y="20014"/>
                    <a:pt x="2436" y="26286"/>
                  </a:cubicBezTo>
                  <a:cubicBezTo>
                    <a:pt x="2903" y="32523"/>
                    <a:pt x="3103" y="38828"/>
                    <a:pt x="3103" y="45032"/>
                  </a:cubicBezTo>
                  <a:cubicBezTo>
                    <a:pt x="3103" y="51237"/>
                    <a:pt x="2903" y="57541"/>
                    <a:pt x="2436" y="63812"/>
                  </a:cubicBezTo>
                  <a:cubicBezTo>
                    <a:pt x="2002" y="70050"/>
                    <a:pt x="1235" y="76321"/>
                    <a:pt x="167" y="82392"/>
                  </a:cubicBezTo>
                  <a:cubicBezTo>
                    <a:pt x="1" y="83360"/>
                    <a:pt x="34" y="84327"/>
                    <a:pt x="267" y="85228"/>
                  </a:cubicBezTo>
                  <a:cubicBezTo>
                    <a:pt x="534" y="86162"/>
                    <a:pt x="1001" y="86996"/>
                    <a:pt x="1602" y="87730"/>
                  </a:cubicBezTo>
                  <a:lnTo>
                    <a:pt x="1602" y="87730"/>
                  </a:lnTo>
                  <a:cubicBezTo>
                    <a:pt x="2236" y="88497"/>
                    <a:pt x="3036" y="89064"/>
                    <a:pt x="3870" y="89497"/>
                  </a:cubicBezTo>
                  <a:cubicBezTo>
                    <a:pt x="4737" y="89898"/>
                    <a:pt x="5671" y="90065"/>
                    <a:pt x="6672" y="90065"/>
                  </a:cubicBezTo>
                  <a:lnTo>
                    <a:pt x="41263" y="90065"/>
                  </a:lnTo>
                  <a:cubicBezTo>
                    <a:pt x="42865" y="90065"/>
                    <a:pt x="44366" y="89497"/>
                    <a:pt x="45533" y="88530"/>
                  </a:cubicBezTo>
                  <a:cubicBezTo>
                    <a:pt x="46701" y="87596"/>
                    <a:pt x="47535" y="86262"/>
                    <a:pt x="47768" y="84694"/>
                  </a:cubicBezTo>
                  <a:close/>
                  <a:moveTo>
                    <a:pt x="46267" y="64646"/>
                  </a:moveTo>
                  <a:cubicBezTo>
                    <a:pt x="45767" y="71151"/>
                    <a:pt x="45033" y="77656"/>
                    <a:pt x="43899" y="84027"/>
                  </a:cubicBezTo>
                  <a:cubicBezTo>
                    <a:pt x="43765" y="84694"/>
                    <a:pt x="43465" y="85228"/>
                    <a:pt x="43031" y="85595"/>
                  </a:cubicBezTo>
                  <a:cubicBezTo>
                    <a:pt x="42564" y="85995"/>
                    <a:pt x="41964" y="86195"/>
                    <a:pt x="41297" y="86195"/>
                  </a:cubicBezTo>
                  <a:lnTo>
                    <a:pt x="6705" y="86195"/>
                  </a:lnTo>
                  <a:cubicBezTo>
                    <a:pt x="6272" y="86195"/>
                    <a:pt x="5905" y="86095"/>
                    <a:pt x="5571" y="85928"/>
                  </a:cubicBezTo>
                  <a:cubicBezTo>
                    <a:pt x="5238" y="85761"/>
                    <a:pt x="4937" y="85561"/>
                    <a:pt x="4704" y="85228"/>
                  </a:cubicBezTo>
                  <a:lnTo>
                    <a:pt x="4704" y="85228"/>
                  </a:lnTo>
                  <a:lnTo>
                    <a:pt x="4704" y="85228"/>
                  </a:lnTo>
                  <a:cubicBezTo>
                    <a:pt x="4437" y="84928"/>
                    <a:pt x="4270" y="84561"/>
                    <a:pt x="4170" y="84227"/>
                  </a:cubicBezTo>
                  <a:cubicBezTo>
                    <a:pt x="4070" y="83893"/>
                    <a:pt x="4037" y="83493"/>
                    <a:pt x="4104" y="83093"/>
                  </a:cubicBezTo>
                  <a:cubicBezTo>
                    <a:pt x="5204" y="76888"/>
                    <a:pt x="5938" y="70517"/>
                    <a:pt x="6439" y="64146"/>
                  </a:cubicBezTo>
                  <a:cubicBezTo>
                    <a:pt x="6939" y="57741"/>
                    <a:pt x="7106" y="51337"/>
                    <a:pt x="7106" y="45066"/>
                  </a:cubicBezTo>
                  <a:cubicBezTo>
                    <a:pt x="7106" y="38794"/>
                    <a:pt x="6906" y="32390"/>
                    <a:pt x="6439" y="26019"/>
                  </a:cubicBezTo>
                  <a:cubicBezTo>
                    <a:pt x="5938" y="19647"/>
                    <a:pt x="5204" y="13276"/>
                    <a:pt x="4104" y="7038"/>
                  </a:cubicBezTo>
                  <a:cubicBezTo>
                    <a:pt x="4037" y="6638"/>
                    <a:pt x="4070" y="6271"/>
                    <a:pt x="4170" y="5938"/>
                  </a:cubicBezTo>
                  <a:cubicBezTo>
                    <a:pt x="4237" y="5604"/>
                    <a:pt x="4404" y="5304"/>
                    <a:pt x="4604" y="5004"/>
                  </a:cubicBezTo>
                  <a:lnTo>
                    <a:pt x="4704" y="4937"/>
                  </a:lnTo>
                  <a:cubicBezTo>
                    <a:pt x="4937" y="4637"/>
                    <a:pt x="5238" y="4370"/>
                    <a:pt x="5571" y="4203"/>
                  </a:cubicBezTo>
                  <a:cubicBezTo>
                    <a:pt x="5905" y="4036"/>
                    <a:pt x="6272" y="3970"/>
                    <a:pt x="6705" y="3970"/>
                  </a:cubicBezTo>
                  <a:lnTo>
                    <a:pt x="41297" y="3970"/>
                  </a:lnTo>
                  <a:cubicBezTo>
                    <a:pt x="41964" y="3970"/>
                    <a:pt x="42564" y="4170"/>
                    <a:pt x="42998" y="4537"/>
                  </a:cubicBezTo>
                  <a:cubicBezTo>
                    <a:pt x="43465" y="4937"/>
                    <a:pt x="43799" y="5471"/>
                    <a:pt x="43899" y="6138"/>
                  </a:cubicBezTo>
                  <a:cubicBezTo>
                    <a:pt x="45033" y="12509"/>
                    <a:pt x="45767" y="19014"/>
                    <a:pt x="46267" y="25518"/>
                  </a:cubicBezTo>
                  <a:cubicBezTo>
                    <a:pt x="46767" y="32023"/>
                    <a:pt x="46967" y="38628"/>
                    <a:pt x="46967" y="45066"/>
                  </a:cubicBezTo>
                  <a:cubicBezTo>
                    <a:pt x="46967" y="51537"/>
                    <a:pt x="46767" y="58075"/>
                    <a:pt x="46267" y="6464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3"/>
            <p:cNvSpPr/>
            <p:nvPr/>
          </p:nvSpPr>
          <p:spPr>
            <a:xfrm rot="-850084">
              <a:off x="1472370" y="2423301"/>
              <a:ext cx="818890" cy="1447876"/>
            </a:xfrm>
            <a:custGeom>
              <a:rect b="b" l="l" r="r" t="t"/>
              <a:pathLst>
                <a:path extrusionOk="0" h="90065" w="50937">
                  <a:moveTo>
                    <a:pt x="47801" y="84694"/>
                  </a:moveTo>
                  <a:cubicBezTo>
                    <a:pt x="48935" y="78189"/>
                    <a:pt x="49702" y="71551"/>
                    <a:pt x="50203" y="64913"/>
                  </a:cubicBezTo>
                  <a:cubicBezTo>
                    <a:pt x="50703" y="58242"/>
                    <a:pt x="50936" y="51637"/>
                    <a:pt x="50936" y="45066"/>
                  </a:cubicBezTo>
                  <a:cubicBezTo>
                    <a:pt x="50936" y="38528"/>
                    <a:pt x="50703" y="31856"/>
                    <a:pt x="50203" y="25218"/>
                  </a:cubicBezTo>
                  <a:cubicBezTo>
                    <a:pt x="49702" y="18547"/>
                    <a:pt x="48935" y="11942"/>
                    <a:pt x="47801" y="5471"/>
                  </a:cubicBezTo>
                  <a:cubicBezTo>
                    <a:pt x="47501" y="3869"/>
                    <a:pt x="46700" y="2535"/>
                    <a:pt x="45533" y="1534"/>
                  </a:cubicBezTo>
                  <a:cubicBezTo>
                    <a:pt x="44365" y="600"/>
                    <a:pt x="42931" y="0"/>
                    <a:pt x="41296" y="0"/>
                  </a:cubicBezTo>
                  <a:lnTo>
                    <a:pt x="6672" y="0"/>
                  </a:lnTo>
                  <a:cubicBezTo>
                    <a:pt x="5671" y="0"/>
                    <a:pt x="4770" y="200"/>
                    <a:pt x="3903" y="600"/>
                  </a:cubicBezTo>
                  <a:cubicBezTo>
                    <a:pt x="3069" y="1001"/>
                    <a:pt x="2268" y="1601"/>
                    <a:pt x="1635" y="2335"/>
                  </a:cubicBezTo>
                  <a:lnTo>
                    <a:pt x="1501" y="2468"/>
                  </a:lnTo>
                  <a:cubicBezTo>
                    <a:pt x="934" y="3202"/>
                    <a:pt x="500" y="4003"/>
                    <a:pt x="300" y="4837"/>
                  </a:cubicBezTo>
                  <a:cubicBezTo>
                    <a:pt x="67" y="5771"/>
                    <a:pt x="0" y="6705"/>
                    <a:pt x="167" y="7672"/>
                  </a:cubicBezTo>
                  <a:cubicBezTo>
                    <a:pt x="1268" y="13777"/>
                    <a:pt x="1968" y="20014"/>
                    <a:pt x="2469" y="26286"/>
                  </a:cubicBezTo>
                  <a:cubicBezTo>
                    <a:pt x="2936" y="32523"/>
                    <a:pt x="3136" y="38828"/>
                    <a:pt x="3136" y="45032"/>
                  </a:cubicBezTo>
                  <a:cubicBezTo>
                    <a:pt x="3136" y="51237"/>
                    <a:pt x="2936" y="57541"/>
                    <a:pt x="2469" y="63812"/>
                  </a:cubicBezTo>
                  <a:cubicBezTo>
                    <a:pt x="2002" y="70050"/>
                    <a:pt x="1268" y="76321"/>
                    <a:pt x="167" y="82392"/>
                  </a:cubicBezTo>
                  <a:cubicBezTo>
                    <a:pt x="0" y="83360"/>
                    <a:pt x="67" y="84327"/>
                    <a:pt x="300" y="85228"/>
                  </a:cubicBezTo>
                  <a:cubicBezTo>
                    <a:pt x="567" y="86162"/>
                    <a:pt x="1001" y="86996"/>
                    <a:pt x="1635" y="87730"/>
                  </a:cubicBezTo>
                  <a:lnTo>
                    <a:pt x="1635" y="87730"/>
                  </a:lnTo>
                  <a:cubicBezTo>
                    <a:pt x="2268" y="88497"/>
                    <a:pt x="3069" y="89064"/>
                    <a:pt x="3903" y="89497"/>
                  </a:cubicBezTo>
                  <a:cubicBezTo>
                    <a:pt x="4770" y="89898"/>
                    <a:pt x="5671" y="90065"/>
                    <a:pt x="6672" y="90065"/>
                  </a:cubicBezTo>
                  <a:lnTo>
                    <a:pt x="41296" y="90065"/>
                  </a:lnTo>
                  <a:cubicBezTo>
                    <a:pt x="42864" y="90065"/>
                    <a:pt x="44365" y="89497"/>
                    <a:pt x="45533" y="88530"/>
                  </a:cubicBezTo>
                  <a:cubicBezTo>
                    <a:pt x="46700" y="87596"/>
                    <a:pt x="47534" y="86262"/>
                    <a:pt x="47801" y="84694"/>
                  </a:cubicBezTo>
                  <a:close/>
                  <a:moveTo>
                    <a:pt x="46300" y="64646"/>
                  </a:moveTo>
                  <a:cubicBezTo>
                    <a:pt x="45799" y="71151"/>
                    <a:pt x="45032" y="77656"/>
                    <a:pt x="43931" y="84027"/>
                  </a:cubicBezTo>
                  <a:cubicBezTo>
                    <a:pt x="43798" y="84694"/>
                    <a:pt x="43498" y="85228"/>
                    <a:pt x="43031" y="85595"/>
                  </a:cubicBezTo>
                  <a:cubicBezTo>
                    <a:pt x="42564" y="85995"/>
                    <a:pt x="41997" y="86195"/>
                    <a:pt x="41330" y="86195"/>
                  </a:cubicBezTo>
                  <a:lnTo>
                    <a:pt x="6705" y="86195"/>
                  </a:lnTo>
                  <a:cubicBezTo>
                    <a:pt x="6305" y="86195"/>
                    <a:pt x="5938" y="86095"/>
                    <a:pt x="5604" y="85928"/>
                  </a:cubicBezTo>
                  <a:cubicBezTo>
                    <a:pt x="5271" y="85761"/>
                    <a:pt x="4970" y="85561"/>
                    <a:pt x="4703" y="85228"/>
                  </a:cubicBezTo>
                  <a:lnTo>
                    <a:pt x="4703" y="85228"/>
                  </a:lnTo>
                  <a:lnTo>
                    <a:pt x="4703" y="85228"/>
                  </a:lnTo>
                  <a:cubicBezTo>
                    <a:pt x="4470" y="84928"/>
                    <a:pt x="4303" y="84561"/>
                    <a:pt x="4170" y="84227"/>
                  </a:cubicBezTo>
                  <a:cubicBezTo>
                    <a:pt x="4103" y="83893"/>
                    <a:pt x="4036" y="83493"/>
                    <a:pt x="4136" y="83093"/>
                  </a:cubicBezTo>
                  <a:cubicBezTo>
                    <a:pt x="5204" y="76888"/>
                    <a:pt x="5971" y="70517"/>
                    <a:pt x="6471" y="64146"/>
                  </a:cubicBezTo>
                  <a:cubicBezTo>
                    <a:pt x="6972" y="57741"/>
                    <a:pt x="7139" y="51337"/>
                    <a:pt x="7139" y="45066"/>
                  </a:cubicBezTo>
                  <a:cubicBezTo>
                    <a:pt x="7139" y="38794"/>
                    <a:pt x="6938" y="32390"/>
                    <a:pt x="6471" y="26019"/>
                  </a:cubicBezTo>
                  <a:cubicBezTo>
                    <a:pt x="5971" y="19647"/>
                    <a:pt x="5204" y="13276"/>
                    <a:pt x="4136" y="7038"/>
                  </a:cubicBezTo>
                  <a:cubicBezTo>
                    <a:pt x="4036" y="6638"/>
                    <a:pt x="4103" y="6271"/>
                    <a:pt x="4170" y="5938"/>
                  </a:cubicBezTo>
                  <a:cubicBezTo>
                    <a:pt x="4270" y="5604"/>
                    <a:pt x="4437" y="5304"/>
                    <a:pt x="4637" y="5004"/>
                  </a:cubicBezTo>
                  <a:lnTo>
                    <a:pt x="4703" y="4937"/>
                  </a:lnTo>
                  <a:cubicBezTo>
                    <a:pt x="4970" y="4637"/>
                    <a:pt x="5271" y="4370"/>
                    <a:pt x="5604" y="4203"/>
                  </a:cubicBezTo>
                  <a:cubicBezTo>
                    <a:pt x="5938" y="4036"/>
                    <a:pt x="6305" y="3970"/>
                    <a:pt x="6705" y="3970"/>
                  </a:cubicBezTo>
                  <a:lnTo>
                    <a:pt x="41330" y="3970"/>
                  </a:lnTo>
                  <a:cubicBezTo>
                    <a:pt x="41997" y="3970"/>
                    <a:pt x="42564" y="4170"/>
                    <a:pt x="43031" y="4537"/>
                  </a:cubicBezTo>
                  <a:cubicBezTo>
                    <a:pt x="43498" y="4937"/>
                    <a:pt x="43831" y="5471"/>
                    <a:pt x="43931" y="6138"/>
                  </a:cubicBezTo>
                  <a:cubicBezTo>
                    <a:pt x="45032" y="12509"/>
                    <a:pt x="45799" y="19014"/>
                    <a:pt x="46300" y="25518"/>
                  </a:cubicBezTo>
                  <a:cubicBezTo>
                    <a:pt x="46800" y="32023"/>
                    <a:pt x="47000" y="38628"/>
                    <a:pt x="47000" y="45066"/>
                  </a:cubicBezTo>
                  <a:cubicBezTo>
                    <a:pt x="47000" y="51537"/>
                    <a:pt x="46800" y="58075"/>
                    <a:pt x="46300" y="6464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3"/>
            <p:cNvSpPr/>
            <p:nvPr/>
          </p:nvSpPr>
          <p:spPr>
            <a:xfrm rot="-850084">
              <a:off x="1088275" y="3039069"/>
              <a:ext cx="93855" cy="93867"/>
            </a:xfrm>
            <a:custGeom>
              <a:rect b="b" l="l" r="r" t="t"/>
              <a:pathLst>
                <a:path extrusionOk="0" h="5839" w="5838">
                  <a:moveTo>
                    <a:pt x="2936" y="5838"/>
                  </a:moveTo>
                  <a:cubicBezTo>
                    <a:pt x="4537" y="5838"/>
                    <a:pt x="5838" y="4504"/>
                    <a:pt x="5838" y="2936"/>
                  </a:cubicBezTo>
                  <a:cubicBezTo>
                    <a:pt x="5838" y="1335"/>
                    <a:pt x="4504" y="1"/>
                    <a:pt x="2936" y="1"/>
                  </a:cubicBezTo>
                  <a:cubicBezTo>
                    <a:pt x="1301" y="1"/>
                    <a:pt x="0" y="1335"/>
                    <a:pt x="0" y="2936"/>
                  </a:cubicBezTo>
                  <a:cubicBezTo>
                    <a:pt x="0" y="4504"/>
                    <a:pt x="1301" y="5838"/>
                    <a:pt x="2936" y="583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3"/>
            <p:cNvSpPr/>
            <p:nvPr/>
          </p:nvSpPr>
          <p:spPr>
            <a:xfrm rot="-850084">
              <a:off x="1045232" y="2800502"/>
              <a:ext cx="93855" cy="93867"/>
            </a:xfrm>
            <a:custGeom>
              <a:rect b="b" l="l" r="r" t="t"/>
              <a:pathLst>
                <a:path extrusionOk="0" h="5839" w="5838">
                  <a:moveTo>
                    <a:pt x="2936" y="5838"/>
                  </a:moveTo>
                  <a:cubicBezTo>
                    <a:pt x="4570" y="5838"/>
                    <a:pt x="5838" y="4504"/>
                    <a:pt x="5838" y="2936"/>
                  </a:cubicBezTo>
                  <a:cubicBezTo>
                    <a:pt x="5838" y="1335"/>
                    <a:pt x="4504" y="1"/>
                    <a:pt x="2936" y="1"/>
                  </a:cubicBezTo>
                  <a:cubicBezTo>
                    <a:pt x="1301" y="1"/>
                    <a:pt x="0" y="1335"/>
                    <a:pt x="0" y="2936"/>
                  </a:cubicBezTo>
                  <a:cubicBezTo>
                    <a:pt x="0" y="4504"/>
                    <a:pt x="1301" y="5838"/>
                    <a:pt x="2936" y="583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3"/>
            <p:cNvSpPr/>
            <p:nvPr/>
          </p:nvSpPr>
          <p:spPr>
            <a:xfrm rot="-850084">
              <a:off x="1206337" y="3509175"/>
              <a:ext cx="94385" cy="93867"/>
            </a:xfrm>
            <a:custGeom>
              <a:rect b="b" l="l" r="r" t="t"/>
              <a:pathLst>
                <a:path extrusionOk="0" h="5839" w="5871">
                  <a:moveTo>
                    <a:pt x="2969" y="5838"/>
                  </a:moveTo>
                  <a:cubicBezTo>
                    <a:pt x="4570" y="5838"/>
                    <a:pt x="5871" y="4504"/>
                    <a:pt x="5871" y="2936"/>
                  </a:cubicBezTo>
                  <a:cubicBezTo>
                    <a:pt x="5871" y="1302"/>
                    <a:pt x="4537" y="1"/>
                    <a:pt x="2969" y="1"/>
                  </a:cubicBezTo>
                  <a:cubicBezTo>
                    <a:pt x="1334" y="1"/>
                    <a:pt x="33" y="1335"/>
                    <a:pt x="33" y="2936"/>
                  </a:cubicBezTo>
                  <a:cubicBezTo>
                    <a:pt x="0" y="4504"/>
                    <a:pt x="1334" y="5838"/>
                    <a:pt x="2969" y="583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3"/>
            <p:cNvSpPr/>
            <p:nvPr/>
          </p:nvSpPr>
          <p:spPr>
            <a:xfrm rot="-850084">
              <a:off x="1281615" y="3739605"/>
              <a:ext cx="94385" cy="93867"/>
            </a:xfrm>
            <a:custGeom>
              <a:rect b="b" l="l" r="r" t="t"/>
              <a:pathLst>
                <a:path extrusionOk="0" h="5839" w="5871">
                  <a:moveTo>
                    <a:pt x="2969" y="5838"/>
                  </a:moveTo>
                  <a:cubicBezTo>
                    <a:pt x="4603" y="5838"/>
                    <a:pt x="5871" y="4504"/>
                    <a:pt x="5871" y="2936"/>
                  </a:cubicBezTo>
                  <a:cubicBezTo>
                    <a:pt x="5871" y="1302"/>
                    <a:pt x="4537" y="1"/>
                    <a:pt x="2969" y="1"/>
                  </a:cubicBezTo>
                  <a:cubicBezTo>
                    <a:pt x="1334" y="1"/>
                    <a:pt x="33" y="1335"/>
                    <a:pt x="33" y="2936"/>
                  </a:cubicBezTo>
                  <a:cubicBezTo>
                    <a:pt x="0" y="4571"/>
                    <a:pt x="1334" y="5838"/>
                    <a:pt x="2969" y="583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3"/>
            <p:cNvSpPr/>
            <p:nvPr/>
          </p:nvSpPr>
          <p:spPr>
            <a:xfrm rot="-850084">
              <a:off x="855532" y="2335248"/>
              <a:ext cx="187179" cy="745391"/>
            </a:xfrm>
            <a:custGeom>
              <a:rect b="b" l="l" r="r" t="t"/>
              <a:pathLst>
                <a:path extrusionOk="0" h="46367" w="11643">
                  <a:moveTo>
                    <a:pt x="10475" y="334"/>
                  </a:moveTo>
                  <a:cubicBezTo>
                    <a:pt x="10642" y="100"/>
                    <a:pt x="11009" y="0"/>
                    <a:pt x="11309" y="167"/>
                  </a:cubicBezTo>
                  <a:cubicBezTo>
                    <a:pt x="11542" y="334"/>
                    <a:pt x="11642" y="701"/>
                    <a:pt x="11476" y="1001"/>
                  </a:cubicBezTo>
                  <a:cubicBezTo>
                    <a:pt x="11476" y="1001"/>
                    <a:pt x="11009" y="1668"/>
                    <a:pt x="10308" y="3169"/>
                  </a:cubicBezTo>
                  <a:cubicBezTo>
                    <a:pt x="10175" y="3469"/>
                    <a:pt x="9808" y="3603"/>
                    <a:pt x="9508" y="3403"/>
                  </a:cubicBezTo>
                  <a:cubicBezTo>
                    <a:pt x="9207" y="3303"/>
                    <a:pt x="9074" y="2902"/>
                    <a:pt x="9241" y="2635"/>
                  </a:cubicBezTo>
                  <a:cubicBezTo>
                    <a:pt x="9975" y="1101"/>
                    <a:pt x="10475" y="334"/>
                    <a:pt x="10475" y="334"/>
                  </a:cubicBezTo>
                  <a:close/>
                  <a:moveTo>
                    <a:pt x="7673" y="6138"/>
                  </a:moveTo>
                  <a:cubicBezTo>
                    <a:pt x="7806" y="5838"/>
                    <a:pt x="8140" y="5671"/>
                    <a:pt x="8407" y="5804"/>
                  </a:cubicBezTo>
                  <a:cubicBezTo>
                    <a:pt x="8707" y="5938"/>
                    <a:pt x="8874" y="6271"/>
                    <a:pt x="8740" y="6538"/>
                  </a:cubicBezTo>
                  <a:cubicBezTo>
                    <a:pt x="7506" y="9707"/>
                    <a:pt x="5972" y="14377"/>
                    <a:pt x="4537" y="20848"/>
                  </a:cubicBezTo>
                  <a:cubicBezTo>
                    <a:pt x="3136" y="27320"/>
                    <a:pt x="1869" y="35526"/>
                    <a:pt x="1202" y="45800"/>
                  </a:cubicBezTo>
                  <a:cubicBezTo>
                    <a:pt x="1168" y="46133"/>
                    <a:pt x="901" y="46367"/>
                    <a:pt x="568" y="46333"/>
                  </a:cubicBezTo>
                  <a:cubicBezTo>
                    <a:pt x="234" y="46300"/>
                    <a:pt x="1" y="46033"/>
                    <a:pt x="34" y="45700"/>
                  </a:cubicBezTo>
                  <a:cubicBezTo>
                    <a:pt x="735" y="35359"/>
                    <a:pt x="2002" y="27120"/>
                    <a:pt x="3403" y="20615"/>
                  </a:cubicBezTo>
                  <a:cubicBezTo>
                    <a:pt x="4838" y="14110"/>
                    <a:pt x="6372" y="9340"/>
                    <a:pt x="7673" y="613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3"/>
            <p:cNvSpPr/>
            <p:nvPr/>
          </p:nvSpPr>
          <p:spPr>
            <a:xfrm rot="-850084">
              <a:off x="1177125" y="3608033"/>
              <a:ext cx="186632" cy="744861"/>
            </a:xfrm>
            <a:custGeom>
              <a:rect b="b" l="l" r="r" t="t"/>
              <a:pathLst>
                <a:path extrusionOk="0" h="46334" w="11609">
                  <a:moveTo>
                    <a:pt x="11442" y="45366"/>
                  </a:moveTo>
                  <a:cubicBezTo>
                    <a:pt x="11608" y="45600"/>
                    <a:pt x="11542" y="45967"/>
                    <a:pt x="11275" y="46200"/>
                  </a:cubicBezTo>
                  <a:cubicBezTo>
                    <a:pt x="11008" y="46334"/>
                    <a:pt x="10641" y="46300"/>
                    <a:pt x="10441" y="46034"/>
                  </a:cubicBezTo>
                  <a:cubicBezTo>
                    <a:pt x="10441" y="46034"/>
                    <a:pt x="9941" y="45266"/>
                    <a:pt x="9140" y="43732"/>
                  </a:cubicBezTo>
                  <a:cubicBezTo>
                    <a:pt x="9007" y="43432"/>
                    <a:pt x="9107" y="43065"/>
                    <a:pt x="9373" y="42931"/>
                  </a:cubicBezTo>
                  <a:cubicBezTo>
                    <a:pt x="9674" y="42798"/>
                    <a:pt x="10041" y="42898"/>
                    <a:pt x="10174" y="43198"/>
                  </a:cubicBezTo>
                  <a:cubicBezTo>
                    <a:pt x="10975" y="44699"/>
                    <a:pt x="11442" y="45366"/>
                    <a:pt x="11442" y="45366"/>
                  </a:cubicBezTo>
                  <a:close/>
                  <a:moveTo>
                    <a:pt x="8773" y="39796"/>
                  </a:moveTo>
                  <a:cubicBezTo>
                    <a:pt x="8873" y="40096"/>
                    <a:pt x="8706" y="40463"/>
                    <a:pt x="8439" y="40563"/>
                  </a:cubicBezTo>
                  <a:cubicBezTo>
                    <a:pt x="8139" y="40696"/>
                    <a:pt x="7772" y="40530"/>
                    <a:pt x="7672" y="40229"/>
                  </a:cubicBezTo>
                  <a:cubicBezTo>
                    <a:pt x="6371" y="36960"/>
                    <a:pt x="4804" y="32257"/>
                    <a:pt x="3436" y="25752"/>
                  </a:cubicBezTo>
                  <a:cubicBezTo>
                    <a:pt x="2002" y="19248"/>
                    <a:pt x="767" y="11009"/>
                    <a:pt x="33" y="668"/>
                  </a:cubicBezTo>
                  <a:cubicBezTo>
                    <a:pt x="0" y="334"/>
                    <a:pt x="267" y="34"/>
                    <a:pt x="601" y="34"/>
                  </a:cubicBezTo>
                  <a:cubicBezTo>
                    <a:pt x="934" y="1"/>
                    <a:pt x="1201" y="234"/>
                    <a:pt x="1201" y="568"/>
                  </a:cubicBezTo>
                  <a:cubicBezTo>
                    <a:pt x="1935" y="10842"/>
                    <a:pt x="3169" y="19048"/>
                    <a:pt x="4537" y="25519"/>
                  </a:cubicBezTo>
                  <a:cubicBezTo>
                    <a:pt x="5938" y="31957"/>
                    <a:pt x="7472" y="36627"/>
                    <a:pt x="8773" y="3979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3"/>
            <p:cNvSpPr/>
            <p:nvPr/>
          </p:nvSpPr>
          <p:spPr>
            <a:xfrm rot="-850084">
              <a:off x="1620934" y="2841559"/>
              <a:ext cx="497134" cy="412926"/>
            </a:xfrm>
            <a:custGeom>
              <a:rect b="b" l="l" r="r" t="t"/>
              <a:pathLst>
                <a:path extrusionOk="0" h="25686" w="30923">
                  <a:moveTo>
                    <a:pt x="28154" y="2803"/>
                  </a:moveTo>
                  <a:lnTo>
                    <a:pt x="28154" y="2803"/>
                  </a:lnTo>
                  <a:cubicBezTo>
                    <a:pt x="30923" y="5605"/>
                    <a:pt x="30923" y="10208"/>
                    <a:pt x="28154" y="13010"/>
                  </a:cubicBezTo>
                  <a:lnTo>
                    <a:pt x="25685" y="15478"/>
                  </a:lnTo>
                  <a:lnTo>
                    <a:pt x="25685" y="15478"/>
                  </a:lnTo>
                  <a:lnTo>
                    <a:pt x="15478" y="25686"/>
                  </a:lnTo>
                  <a:lnTo>
                    <a:pt x="5238" y="15478"/>
                  </a:lnTo>
                  <a:lnTo>
                    <a:pt x="2802" y="13010"/>
                  </a:lnTo>
                  <a:cubicBezTo>
                    <a:pt x="0" y="10208"/>
                    <a:pt x="0" y="5605"/>
                    <a:pt x="2802" y="2803"/>
                  </a:cubicBezTo>
                  <a:lnTo>
                    <a:pt x="2802" y="2803"/>
                  </a:lnTo>
                  <a:cubicBezTo>
                    <a:pt x="5571" y="1"/>
                    <a:pt x="10208" y="1"/>
                    <a:pt x="13010" y="2803"/>
                  </a:cubicBezTo>
                  <a:lnTo>
                    <a:pt x="15478" y="5271"/>
                  </a:lnTo>
                  <a:lnTo>
                    <a:pt x="17913" y="2803"/>
                  </a:lnTo>
                  <a:cubicBezTo>
                    <a:pt x="20715" y="1"/>
                    <a:pt x="25352" y="1"/>
                    <a:pt x="28154" y="2803"/>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3"/>
            <p:cNvSpPr/>
            <p:nvPr/>
          </p:nvSpPr>
          <p:spPr>
            <a:xfrm rot="-850084">
              <a:off x="1722689" y="2986706"/>
              <a:ext cx="286918" cy="91713"/>
            </a:xfrm>
            <a:custGeom>
              <a:rect b="b" l="l" r="r" t="t"/>
              <a:pathLst>
                <a:path extrusionOk="0" h="5705" w="17847">
                  <a:moveTo>
                    <a:pt x="3804" y="2435"/>
                  </a:moveTo>
                  <a:lnTo>
                    <a:pt x="4938" y="200"/>
                  </a:lnTo>
                  <a:cubicBezTo>
                    <a:pt x="5004" y="33"/>
                    <a:pt x="5171" y="0"/>
                    <a:pt x="5338" y="100"/>
                  </a:cubicBezTo>
                  <a:cubicBezTo>
                    <a:pt x="5438" y="134"/>
                    <a:pt x="5471" y="200"/>
                    <a:pt x="5505" y="267"/>
                  </a:cubicBezTo>
                  <a:lnTo>
                    <a:pt x="6872" y="4470"/>
                  </a:lnTo>
                  <a:lnTo>
                    <a:pt x="8007" y="767"/>
                  </a:lnTo>
                  <a:cubicBezTo>
                    <a:pt x="8040" y="567"/>
                    <a:pt x="8207" y="500"/>
                    <a:pt x="8373" y="534"/>
                  </a:cubicBezTo>
                  <a:cubicBezTo>
                    <a:pt x="8474" y="567"/>
                    <a:pt x="8540" y="634"/>
                    <a:pt x="8540" y="701"/>
                  </a:cubicBezTo>
                  <a:lnTo>
                    <a:pt x="9441" y="2368"/>
                  </a:lnTo>
                  <a:lnTo>
                    <a:pt x="11142" y="2368"/>
                  </a:lnTo>
                  <a:lnTo>
                    <a:pt x="11676" y="667"/>
                  </a:lnTo>
                  <a:cubicBezTo>
                    <a:pt x="11709" y="500"/>
                    <a:pt x="11876" y="434"/>
                    <a:pt x="12043" y="467"/>
                  </a:cubicBezTo>
                  <a:cubicBezTo>
                    <a:pt x="12176" y="500"/>
                    <a:pt x="12210" y="601"/>
                    <a:pt x="12276" y="667"/>
                  </a:cubicBezTo>
                  <a:lnTo>
                    <a:pt x="13110" y="3302"/>
                  </a:lnTo>
                  <a:lnTo>
                    <a:pt x="13611" y="2502"/>
                  </a:lnTo>
                  <a:cubicBezTo>
                    <a:pt x="13644" y="2435"/>
                    <a:pt x="13777" y="2335"/>
                    <a:pt x="13844" y="2335"/>
                  </a:cubicBezTo>
                  <a:lnTo>
                    <a:pt x="17547" y="2335"/>
                  </a:lnTo>
                  <a:cubicBezTo>
                    <a:pt x="17713" y="2335"/>
                    <a:pt x="17847" y="2469"/>
                    <a:pt x="17847" y="2635"/>
                  </a:cubicBezTo>
                  <a:cubicBezTo>
                    <a:pt x="17847" y="2802"/>
                    <a:pt x="17713" y="2902"/>
                    <a:pt x="17547" y="2902"/>
                  </a:cubicBezTo>
                  <a:lnTo>
                    <a:pt x="14011" y="2902"/>
                  </a:lnTo>
                  <a:lnTo>
                    <a:pt x="13277" y="4103"/>
                  </a:lnTo>
                  <a:cubicBezTo>
                    <a:pt x="13210" y="4136"/>
                    <a:pt x="13177" y="4203"/>
                    <a:pt x="13110" y="4203"/>
                  </a:cubicBezTo>
                  <a:cubicBezTo>
                    <a:pt x="12943" y="4270"/>
                    <a:pt x="12777" y="4170"/>
                    <a:pt x="12710" y="4003"/>
                  </a:cubicBezTo>
                  <a:lnTo>
                    <a:pt x="11976" y="1668"/>
                  </a:lnTo>
                  <a:lnTo>
                    <a:pt x="11642" y="2669"/>
                  </a:lnTo>
                  <a:cubicBezTo>
                    <a:pt x="11609" y="2802"/>
                    <a:pt x="11476" y="2869"/>
                    <a:pt x="11342" y="2869"/>
                  </a:cubicBezTo>
                  <a:lnTo>
                    <a:pt x="9207" y="2869"/>
                  </a:lnTo>
                  <a:cubicBezTo>
                    <a:pt x="9107" y="2869"/>
                    <a:pt x="9007" y="2835"/>
                    <a:pt x="8974" y="2702"/>
                  </a:cubicBezTo>
                  <a:lnTo>
                    <a:pt x="8373" y="1535"/>
                  </a:lnTo>
                  <a:lnTo>
                    <a:pt x="7206" y="5471"/>
                  </a:lnTo>
                  <a:cubicBezTo>
                    <a:pt x="7173" y="5537"/>
                    <a:pt x="7139" y="5637"/>
                    <a:pt x="7006" y="5671"/>
                  </a:cubicBezTo>
                  <a:cubicBezTo>
                    <a:pt x="6839" y="5704"/>
                    <a:pt x="6672" y="5637"/>
                    <a:pt x="6639" y="5471"/>
                  </a:cubicBezTo>
                  <a:lnTo>
                    <a:pt x="5171" y="1001"/>
                  </a:lnTo>
                  <a:lnTo>
                    <a:pt x="4304" y="2702"/>
                  </a:lnTo>
                  <a:cubicBezTo>
                    <a:pt x="4271" y="2835"/>
                    <a:pt x="4137" y="2869"/>
                    <a:pt x="4004" y="2869"/>
                  </a:cubicBezTo>
                  <a:lnTo>
                    <a:pt x="301" y="2869"/>
                  </a:lnTo>
                  <a:cubicBezTo>
                    <a:pt x="134" y="2869"/>
                    <a:pt x="1" y="2769"/>
                    <a:pt x="1" y="2602"/>
                  </a:cubicBezTo>
                  <a:cubicBezTo>
                    <a:pt x="1" y="2435"/>
                    <a:pt x="134" y="2302"/>
                    <a:pt x="301" y="2302"/>
                  </a:cubicBezTo>
                  <a:lnTo>
                    <a:pt x="3804" y="230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3"/>
            <p:cNvSpPr/>
            <p:nvPr/>
          </p:nvSpPr>
          <p:spPr>
            <a:xfrm rot="-850084">
              <a:off x="1709323" y="3043997"/>
              <a:ext cx="33262" cy="42923"/>
            </a:xfrm>
            <a:custGeom>
              <a:rect b="b" l="l" r="r" t="t"/>
              <a:pathLst>
                <a:path extrusionOk="0" h="2670" w="2069">
                  <a:moveTo>
                    <a:pt x="1034" y="1"/>
                  </a:moveTo>
                  <a:lnTo>
                    <a:pt x="1034" y="1"/>
                  </a:lnTo>
                  <a:cubicBezTo>
                    <a:pt x="1602" y="1"/>
                    <a:pt x="2069" y="468"/>
                    <a:pt x="2069" y="1068"/>
                  </a:cubicBezTo>
                  <a:lnTo>
                    <a:pt x="2069" y="1635"/>
                  </a:lnTo>
                  <a:cubicBezTo>
                    <a:pt x="2069" y="2236"/>
                    <a:pt x="1602" y="2669"/>
                    <a:pt x="1034" y="2669"/>
                  </a:cubicBezTo>
                  <a:lnTo>
                    <a:pt x="1034" y="2669"/>
                  </a:lnTo>
                  <a:cubicBezTo>
                    <a:pt x="467" y="2669"/>
                    <a:pt x="0" y="2236"/>
                    <a:pt x="0" y="1635"/>
                  </a:cubicBezTo>
                  <a:lnTo>
                    <a:pt x="0" y="1068"/>
                  </a:lnTo>
                  <a:cubicBezTo>
                    <a:pt x="0" y="468"/>
                    <a:pt x="467" y="1"/>
                    <a:pt x="10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3"/>
            <p:cNvSpPr/>
            <p:nvPr/>
          </p:nvSpPr>
          <p:spPr>
            <a:xfrm rot="-850084">
              <a:off x="1988004" y="2973576"/>
              <a:ext cx="33809" cy="42923"/>
            </a:xfrm>
            <a:custGeom>
              <a:rect b="b" l="l" r="r" t="t"/>
              <a:pathLst>
                <a:path extrusionOk="0" h="2670" w="2103">
                  <a:moveTo>
                    <a:pt x="1035" y="1"/>
                  </a:moveTo>
                  <a:lnTo>
                    <a:pt x="1035" y="1"/>
                  </a:lnTo>
                  <a:cubicBezTo>
                    <a:pt x="1635" y="1"/>
                    <a:pt x="2102" y="468"/>
                    <a:pt x="2102" y="1068"/>
                  </a:cubicBezTo>
                  <a:lnTo>
                    <a:pt x="2102" y="1635"/>
                  </a:lnTo>
                  <a:cubicBezTo>
                    <a:pt x="2102" y="2236"/>
                    <a:pt x="1635" y="2669"/>
                    <a:pt x="1035" y="2669"/>
                  </a:cubicBezTo>
                  <a:lnTo>
                    <a:pt x="1035" y="2669"/>
                  </a:lnTo>
                  <a:cubicBezTo>
                    <a:pt x="468" y="2669"/>
                    <a:pt x="1" y="2236"/>
                    <a:pt x="1" y="1635"/>
                  </a:cubicBezTo>
                  <a:lnTo>
                    <a:pt x="1" y="1068"/>
                  </a:lnTo>
                  <a:cubicBezTo>
                    <a:pt x="1" y="468"/>
                    <a:pt x="468" y="1"/>
                    <a:pt x="10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3"/>
            <p:cNvSpPr/>
            <p:nvPr/>
          </p:nvSpPr>
          <p:spPr>
            <a:xfrm rot="-850084">
              <a:off x="1723386" y="3690355"/>
              <a:ext cx="227402" cy="21461"/>
            </a:xfrm>
            <a:custGeom>
              <a:rect b="b" l="l" r="r" t="t"/>
              <a:pathLst>
                <a:path extrusionOk="0" h="1335" w="14145">
                  <a:moveTo>
                    <a:pt x="13444" y="1335"/>
                  </a:moveTo>
                  <a:lnTo>
                    <a:pt x="668" y="1335"/>
                  </a:lnTo>
                  <a:cubicBezTo>
                    <a:pt x="301" y="1335"/>
                    <a:pt x="1" y="1068"/>
                    <a:pt x="1" y="668"/>
                  </a:cubicBezTo>
                  <a:lnTo>
                    <a:pt x="1" y="668"/>
                  </a:lnTo>
                  <a:cubicBezTo>
                    <a:pt x="1" y="301"/>
                    <a:pt x="301" y="1"/>
                    <a:pt x="668" y="1"/>
                  </a:cubicBezTo>
                  <a:lnTo>
                    <a:pt x="13444" y="1"/>
                  </a:lnTo>
                  <a:cubicBezTo>
                    <a:pt x="13844" y="1"/>
                    <a:pt x="14144" y="301"/>
                    <a:pt x="14144" y="668"/>
                  </a:cubicBezTo>
                  <a:lnTo>
                    <a:pt x="14144" y="668"/>
                  </a:lnTo>
                  <a:cubicBezTo>
                    <a:pt x="14144" y="1001"/>
                    <a:pt x="13844" y="1335"/>
                    <a:pt x="13444" y="13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3"/>
            <p:cNvSpPr/>
            <p:nvPr/>
          </p:nvSpPr>
          <p:spPr>
            <a:xfrm rot="-850084">
              <a:off x="1970580" y="3651304"/>
              <a:ext cx="42394" cy="21461"/>
            </a:xfrm>
            <a:custGeom>
              <a:rect b="b" l="l" r="r" t="t"/>
              <a:pathLst>
                <a:path extrusionOk="0" h="1335" w="2637">
                  <a:moveTo>
                    <a:pt x="1936" y="1335"/>
                  </a:moveTo>
                  <a:lnTo>
                    <a:pt x="668" y="1335"/>
                  </a:lnTo>
                  <a:cubicBezTo>
                    <a:pt x="268" y="1335"/>
                    <a:pt x="1" y="1068"/>
                    <a:pt x="1" y="668"/>
                  </a:cubicBezTo>
                  <a:lnTo>
                    <a:pt x="1" y="668"/>
                  </a:lnTo>
                  <a:cubicBezTo>
                    <a:pt x="1" y="301"/>
                    <a:pt x="268" y="1"/>
                    <a:pt x="668" y="1"/>
                  </a:cubicBezTo>
                  <a:lnTo>
                    <a:pt x="1936" y="1"/>
                  </a:lnTo>
                  <a:cubicBezTo>
                    <a:pt x="2336" y="1"/>
                    <a:pt x="2636" y="301"/>
                    <a:pt x="2636" y="668"/>
                  </a:cubicBezTo>
                  <a:lnTo>
                    <a:pt x="2636" y="668"/>
                  </a:lnTo>
                  <a:cubicBezTo>
                    <a:pt x="2636" y="1001"/>
                    <a:pt x="2336" y="1335"/>
                    <a:pt x="1936" y="13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3"/>
            <p:cNvSpPr/>
            <p:nvPr/>
          </p:nvSpPr>
          <p:spPr>
            <a:xfrm rot="-850084">
              <a:off x="2035085" y="3444363"/>
              <a:ext cx="59017" cy="58999"/>
            </a:xfrm>
            <a:custGeom>
              <a:rect b="b" l="l" r="r" t="t"/>
              <a:pathLst>
                <a:path extrusionOk="0" h="3670" w="3671">
                  <a:moveTo>
                    <a:pt x="1836" y="3670"/>
                  </a:moveTo>
                  <a:cubicBezTo>
                    <a:pt x="2836" y="3670"/>
                    <a:pt x="3670" y="2836"/>
                    <a:pt x="3670" y="1835"/>
                  </a:cubicBezTo>
                  <a:cubicBezTo>
                    <a:pt x="3670" y="834"/>
                    <a:pt x="2836" y="0"/>
                    <a:pt x="1836" y="0"/>
                  </a:cubicBezTo>
                  <a:cubicBezTo>
                    <a:pt x="835" y="0"/>
                    <a:pt x="1" y="834"/>
                    <a:pt x="1" y="1835"/>
                  </a:cubicBezTo>
                  <a:cubicBezTo>
                    <a:pt x="1" y="2869"/>
                    <a:pt x="835" y="3670"/>
                    <a:pt x="1836" y="367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2" name="Google Shape;3952;p63"/>
          <p:cNvGrpSpPr/>
          <p:nvPr/>
        </p:nvGrpSpPr>
        <p:grpSpPr>
          <a:xfrm>
            <a:off x="2279941" y="1596038"/>
            <a:ext cx="1199378" cy="1085173"/>
            <a:chOff x="2411000" y="1596038"/>
            <a:chExt cx="1199378" cy="1085173"/>
          </a:xfrm>
        </p:grpSpPr>
        <p:sp>
          <p:nvSpPr>
            <p:cNvPr id="3953" name="Google Shape;3953;p63"/>
            <p:cNvSpPr/>
            <p:nvPr/>
          </p:nvSpPr>
          <p:spPr>
            <a:xfrm>
              <a:off x="2411000" y="1596038"/>
              <a:ext cx="1199378" cy="1085173"/>
            </a:xfrm>
            <a:custGeom>
              <a:rect b="b" l="l" r="r" t="t"/>
              <a:pathLst>
                <a:path extrusionOk="0" h="28430" w="31422">
                  <a:moveTo>
                    <a:pt x="16355" y="1"/>
                  </a:moveTo>
                  <a:cubicBezTo>
                    <a:pt x="16199" y="1"/>
                    <a:pt x="16050" y="4"/>
                    <a:pt x="15907" y="10"/>
                  </a:cubicBezTo>
                  <a:cubicBezTo>
                    <a:pt x="15776" y="10"/>
                    <a:pt x="15634" y="33"/>
                    <a:pt x="15491" y="33"/>
                  </a:cubicBezTo>
                  <a:lnTo>
                    <a:pt x="15479" y="33"/>
                  </a:lnTo>
                  <a:cubicBezTo>
                    <a:pt x="15395" y="33"/>
                    <a:pt x="15312" y="45"/>
                    <a:pt x="15229" y="57"/>
                  </a:cubicBezTo>
                  <a:lnTo>
                    <a:pt x="15217" y="57"/>
                  </a:lnTo>
                  <a:cubicBezTo>
                    <a:pt x="15157" y="69"/>
                    <a:pt x="15098" y="69"/>
                    <a:pt x="15026" y="93"/>
                  </a:cubicBezTo>
                  <a:cubicBezTo>
                    <a:pt x="14895" y="117"/>
                    <a:pt x="14764" y="164"/>
                    <a:pt x="14645" y="212"/>
                  </a:cubicBezTo>
                  <a:cubicBezTo>
                    <a:pt x="14396" y="106"/>
                    <a:pt x="14134" y="53"/>
                    <a:pt x="13871" y="53"/>
                  </a:cubicBezTo>
                  <a:cubicBezTo>
                    <a:pt x="13631" y="53"/>
                    <a:pt x="13390" y="97"/>
                    <a:pt x="13157" y="188"/>
                  </a:cubicBezTo>
                  <a:cubicBezTo>
                    <a:pt x="12705" y="355"/>
                    <a:pt x="12395" y="641"/>
                    <a:pt x="12169" y="938"/>
                  </a:cubicBezTo>
                  <a:cubicBezTo>
                    <a:pt x="12074" y="891"/>
                    <a:pt x="11955" y="867"/>
                    <a:pt x="11835" y="843"/>
                  </a:cubicBezTo>
                  <a:cubicBezTo>
                    <a:pt x="11706" y="819"/>
                    <a:pt x="11576" y="807"/>
                    <a:pt x="11447" y="807"/>
                  </a:cubicBezTo>
                  <a:cubicBezTo>
                    <a:pt x="10745" y="807"/>
                    <a:pt x="10071" y="1153"/>
                    <a:pt x="9669" y="1736"/>
                  </a:cubicBezTo>
                  <a:cubicBezTo>
                    <a:pt x="9645" y="1796"/>
                    <a:pt x="9597" y="1843"/>
                    <a:pt x="9573" y="1903"/>
                  </a:cubicBezTo>
                  <a:cubicBezTo>
                    <a:pt x="9347" y="1843"/>
                    <a:pt x="9121" y="1819"/>
                    <a:pt x="8883" y="1819"/>
                  </a:cubicBezTo>
                  <a:cubicBezTo>
                    <a:pt x="8145" y="1843"/>
                    <a:pt x="7525" y="2272"/>
                    <a:pt x="7228" y="2951"/>
                  </a:cubicBezTo>
                  <a:cubicBezTo>
                    <a:pt x="7013" y="2951"/>
                    <a:pt x="6799" y="3010"/>
                    <a:pt x="6609" y="3105"/>
                  </a:cubicBezTo>
                  <a:cubicBezTo>
                    <a:pt x="6144" y="3332"/>
                    <a:pt x="5823" y="3784"/>
                    <a:pt x="5739" y="4272"/>
                  </a:cubicBezTo>
                  <a:cubicBezTo>
                    <a:pt x="5739" y="4296"/>
                    <a:pt x="5728" y="4332"/>
                    <a:pt x="5728" y="4379"/>
                  </a:cubicBezTo>
                  <a:cubicBezTo>
                    <a:pt x="5489" y="4415"/>
                    <a:pt x="5263" y="4522"/>
                    <a:pt x="5073" y="4677"/>
                  </a:cubicBezTo>
                  <a:cubicBezTo>
                    <a:pt x="4751" y="4927"/>
                    <a:pt x="4537" y="5296"/>
                    <a:pt x="4489" y="5701"/>
                  </a:cubicBezTo>
                  <a:lnTo>
                    <a:pt x="4489" y="5784"/>
                  </a:lnTo>
                  <a:cubicBezTo>
                    <a:pt x="4180" y="5808"/>
                    <a:pt x="3882" y="5891"/>
                    <a:pt x="3620" y="6058"/>
                  </a:cubicBezTo>
                  <a:cubicBezTo>
                    <a:pt x="3418" y="6177"/>
                    <a:pt x="3275" y="6320"/>
                    <a:pt x="3144" y="6487"/>
                  </a:cubicBezTo>
                  <a:cubicBezTo>
                    <a:pt x="2965" y="6499"/>
                    <a:pt x="2763" y="6558"/>
                    <a:pt x="2608" y="6641"/>
                  </a:cubicBezTo>
                  <a:cubicBezTo>
                    <a:pt x="1965" y="6951"/>
                    <a:pt x="1596" y="7606"/>
                    <a:pt x="1656" y="8308"/>
                  </a:cubicBezTo>
                  <a:lnTo>
                    <a:pt x="1656" y="8332"/>
                  </a:lnTo>
                  <a:cubicBezTo>
                    <a:pt x="1656" y="8368"/>
                    <a:pt x="1656" y="8404"/>
                    <a:pt x="1668" y="8439"/>
                  </a:cubicBezTo>
                  <a:cubicBezTo>
                    <a:pt x="1679" y="8570"/>
                    <a:pt x="1715" y="8677"/>
                    <a:pt x="1727" y="8725"/>
                  </a:cubicBezTo>
                  <a:cubicBezTo>
                    <a:pt x="1739" y="8785"/>
                    <a:pt x="1751" y="8856"/>
                    <a:pt x="1787" y="8927"/>
                  </a:cubicBezTo>
                  <a:cubicBezTo>
                    <a:pt x="1656" y="9094"/>
                    <a:pt x="1548" y="9285"/>
                    <a:pt x="1477" y="9475"/>
                  </a:cubicBezTo>
                  <a:lnTo>
                    <a:pt x="1429" y="9582"/>
                  </a:lnTo>
                  <a:cubicBezTo>
                    <a:pt x="1394" y="9654"/>
                    <a:pt x="1382" y="9713"/>
                    <a:pt x="1358" y="9797"/>
                  </a:cubicBezTo>
                  <a:cubicBezTo>
                    <a:pt x="1298" y="9939"/>
                    <a:pt x="1239" y="10094"/>
                    <a:pt x="1191" y="10237"/>
                  </a:cubicBezTo>
                  <a:cubicBezTo>
                    <a:pt x="1132" y="10368"/>
                    <a:pt x="1084" y="10511"/>
                    <a:pt x="1025" y="10642"/>
                  </a:cubicBezTo>
                  <a:cubicBezTo>
                    <a:pt x="906" y="10940"/>
                    <a:pt x="834" y="11202"/>
                    <a:pt x="822" y="11475"/>
                  </a:cubicBezTo>
                  <a:cubicBezTo>
                    <a:pt x="679" y="11666"/>
                    <a:pt x="596" y="11844"/>
                    <a:pt x="548" y="11952"/>
                  </a:cubicBezTo>
                  <a:cubicBezTo>
                    <a:pt x="465" y="12178"/>
                    <a:pt x="405" y="12368"/>
                    <a:pt x="358" y="12535"/>
                  </a:cubicBezTo>
                  <a:cubicBezTo>
                    <a:pt x="346" y="12559"/>
                    <a:pt x="346" y="12606"/>
                    <a:pt x="322" y="12630"/>
                  </a:cubicBezTo>
                  <a:lnTo>
                    <a:pt x="191" y="13142"/>
                  </a:lnTo>
                  <a:cubicBezTo>
                    <a:pt x="179" y="13166"/>
                    <a:pt x="179" y="13202"/>
                    <a:pt x="167" y="13226"/>
                  </a:cubicBezTo>
                  <a:cubicBezTo>
                    <a:pt x="108" y="13440"/>
                    <a:pt x="1" y="13761"/>
                    <a:pt x="13" y="14142"/>
                  </a:cubicBezTo>
                  <a:cubicBezTo>
                    <a:pt x="24" y="14881"/>
                    <a:pt x="548" y="15523"/>
                    <a:pt x="1275" y="15714"/>
                  </a:cubicBezTo>
                  <a:cubicBezTo>
                    <a:pt x="1423" y="15754"/>
                    <a:pt x="1573" y="15774"/>
                    <a:pt x="1720" y="15774"/>
                  </a:cubicBezTo>
                  <a:cubicBezTo>
                    <a:pt x="2139" y="15774"/>
                    <a:pt x="2538" y="15618"/>
                    <a:pt x="2846" y="15345"/>
                  </a:cubicBezTo>
                  <a:cubicBezTo>
                    <a:pt x="2906" y="15357"/>
                    <a:pt x="2941" y="15393"/>
                    <a:pt x="3001" y="15404"/>
                  </a:cubicBezTo>
                  <a:cubicBezTo>
                    <a:pt x="3096" y="16190"/>
                    <a:pt x="3703" y="16833"/>
                    <a:pt x="4489" y="16917"/>
                  </a:cubicBezTo>
                  <a:cubicBezTo>
                    <a:pt x="4537" y="16917"/>
                    <a:pt x="4596" y="16940"/>
                    <a:pt x="4644" y="16940"/>
                  </a:cubicBezTo>
                  <a:cubicBezTo>
                    <a:pt x="4823" y="17274"/>
                    <a:pt x="5085" y="17536"/>
                    <a:pt x="5406" y="17714"/>
                  </a:cubicBezTo>
                  <a:cubicBezTo>
                    <a:pt x="5001" y="18190"/>
                    <a:pt x="4966" y="18750"/>
                    <a:pt x="4966" y="18976"/>
                  </a:cubicBezTo>
                  <a:lnTo>
                    <a:pt x="4966" y="18988"/>
                  </a:lnTo>
                  <a:cubicBezTo>
                    <a:pt x="4966" y="19036"/>
                    <a:pt x="4966" y="19060"/>
                    <a:pt x="4954" y="19107"/>
                  </a:cubicBezTo>
                  <a:cubicBezTo>
                    <a:pt x="4930" y="19417"/>
                    <a:pt x="4989" y="19679"/>
                    <a:pt x="5013" y="19810"/>
                  </a:cubicBezTo>
                  <a:lnTo>
                    <a:pt x="5013" y="19834"/>
                  </a:lnTo>
                  <a:cubicBezTo>
                    <a:pt x="5049" y="19953"/>
                    <a:pt x="5073" y="20084"/>
                    <a:pt x="5120" y="20226"/>
                  </a:cubicBezTo>
                  <a:lnTo>
                    <a:pt x="5120" y="20238"/>
                  </a:lnTo>
                  <a:lnTo>
                    <a:pt x="5204" y="20512"/>
                  </a:lnTo>
                  <a:lnTo>
                    <a:pt x="5227" y="20548"/>
                  </a:lnTo>
                  <a:cubicBezTo>
                    <a:pt x="5251" y="20655"/>
                    <a:pt x="5299" y="20750"/>
                    <a:pt x="5323" y="20834"/>
                  </a:cubicBezTo>
                  <a:lnTo>
                    <a:pt x="5323" y="20846"/>
                  </a:lnTo>
                  <a:cubicBezTo>
                    <a:pt x="5406" y="21024"/>
                    <a:pt x="5489" y="21179"/>
                    <a:pt x="5608" y="21322"/>
                  </a:cubicBezTo>
                  <a:cubicBezTo>
                    <a:pt x="5763" y="21524"/>
                    <a:pt x="5954" y="21679"/>
                    <a:pt x="6180" y="21786"/>
                  </a:cubicBezTo>
                  <a:lnTo>
                    <a:pt x="6192" y="21786"/>
                  </a:lnTo>
                  <a:cubicBezTo>
                    <a:pt x="6275" y="21834"/>
                    <a:pt x="6370" y="21870"/>
                    <a:pt x="6478" y="21905"/>
                  </a:cubicBezTo>
                  <a:cubicBezTo>
                    <a:pt x="6501" y="21917"/>
                    <a:pt x="6537" y="21917"/>
                    <a:pt x="6561" y="21929"/>
                  </a:cubicBezTo>
                  <a:cubicBezTo>
                    <a:pt x="6632" y="21953"/>
                    <a:pt x="6692" y="21965"/>
                    <a:pt x="6775" y="21977"/>
                  </a:cubicBezTo>
                  <a:cubicBezTo>
                    <a:pt x="6799" y="21977"/>
                    <a:pt x="6835" y="22000"/>
                    <a:pt x="6847" y="22000"/>
                  </a:cubicBezTo>
                  <a:lnTo>
                    <a:pt x="6930" y="22000"/>
                  </a:lnTo>
                  <a:cubicBezTo>
                    <a:pt x="6918" y="22096"/>
                    <a:pt x="6930" y="22191"/>
                    <a:pt x="6930" y="22262"/>
                  </a:cubicBezTo>
                  <a:cubicBezTo>
                    <a:pt x="6930" y="22560"/>
                    <a:pt x="7013" y="22858"/>
                    <a:pt x="7156" y="23132"/>
                  </a:cubicBezTo>
                  <a:cubicBezTo>
                    <a:pt x="7204" y="23203"/>
                    <a:pt x="7228" y="23263"/>
                    <a:pt x="7263" y="23286"/>
                  </a:cubicBezTo>
                  <a:cubicBezTo>
                    <a:pt x="7359" y="23429"/>
                    <a:pt x="7430" y="23560"/>
                    <a:pt x="7525" y="23691"/>
                  </a:cubicBezTo>
                  <a:lnTo>
                    <a:pt x="7764" y="24048"/>
                  </a:lnTo>
                  <a:cubicBezTo>
                    <a:pt x="7787" y="24060"/>
                    <a:pt x="7799" y="24096"/>
                    <a:pt x="7811" y="24108"/>
                  </a:cubicBezTo>
                  <a:cubicBezTo>
                    <a:pt x="7942" y="24322"/>
                    <a:pt x="8168" y="24656"/>
                    <a:pt x="8573" y="24917"/>
                  </a:cubicBezTo>
                  <a:cubicBezTo>
                    <a:pt x="8863" y="25096"/>
                    <a:pt x="9185" y="25181"/>
                    <a:pt x="9519" y="25181"/>
                  </a:cubicBezTo>
                  <a:cubicBezTo>
                    <a:pt x="9541" y="25181"/>
                    <a:pt x="9563" y="25180"/>
                    <a:pt x="9585" y="25179"/>
                  </a:cubicBezTo>
                  <a:cubicBezTo>
                    <a:pt x="9609" y="25275"/>
                    <a:pt x="9657" y="25346"/>
                    <a:pt x="9704" y="25429"/>
                  </a:cubicBezTo>
                  <a:cubicBezTo>
                    <a:pt x="9752" y="25489"/>
                    <a:pt x="9788" y="25572"/>
                    <a:pt x="9823" y="25632"/>
                  </a:cubicBezTo>
                  <a:lnTo>
                    <a:pt x="9835" y="25656"/>
                  </a:lnTo>
                  <a:cubicBezTo>
                    <a:pt x="10050" y="25965"/>
                    <a:pt x="10288" y="26132"/>
                    <a:pt x="10419" y="26227"/>
                  </a:cubicBezTo>
                  <a:lnTo>
                    <a:pt x="10431" y="26239"/>
                  </a:lnTo>
                  <a:cubicBezTo>
                    <a:pt x="10478" y="26263"/>
                    <a:pt x="10538" y="26311"/>
                    <a:pt x="10585" y="26346"/>
                  </a:cubicBezTo>
                  <a:lnTo>
                    <a:pt x="10669" y="26406"/>
                  </a:lnTo>
                  <a:cubicBezTo>
                    <a:pt x="10740" y="26465"/>
                    <a:pt x="10835" y="26537"/>
                    <a:pt x="10919" y="26608"/>
                  </a:cubicBezTo>
                  <a:cubicBezTo>
                    <a:pt x="10942" y="26620"/>
                    <a:pt x="10942" y="26644"/>
                    <a:pt x="10954" y="26644"/>
                  </a:cubicBezTo>
                  <a:cubicBezTo>
                    <a:pt x="11073" y="26775"/>
                    <a:pt x="11288" y="27001"/>
                    <a:pt x="11621" y="27180"/>
                  </a:cubicBezTo>
                  <a:cubicBezTo>
                    <a:pt x="11895" y="27309"/>
                    <a:pt x="12192" y="27375"/>
                    <a:pt x="12477" y="27375"/>
                  </a:cubicBezTo>
                  <a:cubicBezTo>
                    <a:pt x="12639" y="27375"/>
                    <a:pt x="12796" y="27354"/>
                    <a:pt x="12943" y="27311"/>
                  </a:cubicBezTo>
                  <a:cubicBezTo>
                    <a:pt x="13133" y="27596"/>
                    <a:pt x="13526" y="28096"/>
                    <a:pt x="14348" y="28192"/>
                  </a:cubicBezTo>
                  <a:lnTo>
                    <a:pt x="14455" y="28204"/>
                  </a:lnTo>
                  <a:cubicBezTo>
                    <a:pt x="14479" y="28204"/>
                    <a:pt x="14514" y="28204"/>
                    <a:pt x="14562" y="28216"/>
                  </a:cubicBezTo>
                  <a:lnTo>
                    <a:pt x="14645" y="28227"/>
                  </a:lnTo>
                  <a:cubicBezTo>
                    <a:pt x="14705" y="28227"/>
                    <a:pt x="14752" y="28251"/>
                    <a:pt x="14812" y="28251"/>
                  </a:cubicBezTo>
                  <a:lnTo>
                    <a:pt x="14919" y="28263"/>
                  </a:lnTo>
                  <a:cubicBezTo>
                    <a:pt x="15038" y="28275"/>
                    <a:pt x="15169" y="28311"/>
                    <a:pt x="15288" y="28323"/>
                  </a:cubicBezTo>
                  <a:cubicBezTo>
                    <a:pt x="15348" y="28335"/>
                    <a:pt x="15407" y="28346"/>
                    <a:pt x="15479" y="28370"/>
                  </a:cubicBezTo>
                  <a:cubicBezTo>
                    <a:pt x="15574" y="28382"/>
                    <a:pt x="15753" y="28430"/>
                    <a:pt x="15967" y="28430"/>
                  </a:cubicBezTo>
                  <a:cubicBezTo>
                    <a:pt x="16110" y="28430"/>
                    <a:pt x="16253" y="28406"/>
                    <a:pt x="16407" y="28382"/>
                  </a:cubicBezTo>
                  <a:cubicBezTo>
                    <a:pt x="16777" y="28287"/>
                    <a:pt x="17015" y="28132"/>
                    <a:pt x="17181" y="27977"/>
                  </a:cubicBezTo>
                  <a:cubicBezTo>
                    <a:pt x="17241" y="27918"/>
                    <a:pt x="17312" y="27858"/>
                    <a:pt x="17360" y="27799"/>
                  </a:cubicBezTo>
                  <a:cubicBezTo>
                    <a:pt x="17491" y="27930"/>
                    <a:pt x="17634" y="28037"/>
                    <a:pt x="17800" y="28108"/>
                  </a:cubicBezTo>
                  <a:cubicBezTo>
                    <a:pt x="18055" y="28243"/>
                    <a:pt x="18326" y="28310"/>
                    <a:pt x="18602" y="28310"/>
                  </a:cubicBezTo>
                  <a:cubicBezTo>
                    <a:pt x="18790" y="28310"/>
                    <a:pt x="18981" y="28278"/>
                    <a:pt x="19170" y="28216"/>
                  </a:cubicBezTo>
                  <a:cubicBezTo>
                    <a:pt x="19598" y="28073"/>
                    <a:pt x="20015" y="27918"/>
                    <a:pt x="20432" y="27739"/>
                  </a:cubicBezTo>
                  <a:cubicBezTo>
                    <a:pt x="20718" y="27620"/>
                    <a:pt x="20944" y="27513"/>
                    <a:pt x="21146" y="27418"/>
                  </a:cubicBezTo>
                  <a:cubicBezTo>
                    <a:pt x="21170" y="27394"/>
                    <a:pt x="21194" y="27382"/>
                    <a:pt x="21229" y="27382"/>
                  </a:cubicBezTo>
                  <a:cubicBezTo>
                    <a:pt x="21503" y="27251"/>
                    <a:pt x="22039" y="26977"/>
                    <a:pt x="22337" y="26406"/>
                  </a:cubicBezTo>
                  <a:cubicBezTo>
                    <a:pt x="22384" y="26299"/>
                    <a:pt x="22432" y="26203"/>
                    <a:pt x="22456" y="26108"/>
                  </a:cubicBezTo>
                  <a:cubicBezTo>
                    <a:pt x="22516" y="26113"/>
                    <a:pt x="22576" y="26116"/>
                    <a:pt x="22636" y="26116"/>
                  </a:cubicBezTo>
                  <a:cubicBezTo>
                    <a:pt x="22983" y="26116"/>
                    <a:pt x="23330" y="26027"/>
                    <a:pt x="23635" y="25834"/>
                  </a:cubicBezTo>
                  <a:cubicBezTo>
                    <a:pt x="24004" y="25703"/>
                    <a:pt x="24325" y="25465"/>
                    <a:pt x="24563" y="25120"/>
                  </a:cubicBezTo>
                  <a:lnTo>
                    <a:pt x="24682" y="24941"/>
                  </a:lnTo>
                  <a:cubicBezTo>
                    <a:pt x="24766" y="24798"/>
                    <a:pt x="24873" y="24656"/>
                    <a:pt x="24980" y="24525"/>
                  </a:cubicBezTo>
                  <a:cubicBezTo>
                    <a:pt x="25051" y="24441"/>
                    <a:pt x="25111" y="24334"/>
                    <a:pt x="25182" y="24239"/>
                  </a:cubicBezTo>
                  <a:cubicBezTo>
                    <a:pt x="25218" y="24203"/>
                    <a:pt x="25254" y="24155"/>
                    <a:pt x="25290" y="24108"/>
                  </a:cubicBezTo>
                  <a:lnTo>
                    <a:pt x="25301" y="24084"/>
                  </a:lnTo>
                  <a:cubicBezTo>
                    <a:pt x="25301" y="24084"/>
                    <a:pt x="25301" y="24060"/>
                    <a:pt x="25313" y="24060"/>
                  </a:cubicBezTo>
                  <a:lnTo>
                    <a:pt x="25313" y="24048"/>
                  </a:lnTo>
                  <a:lnTo>
                    <a:pt x="25349" y="24025"/>
                  </a:lnTo>
                  <a:cubicBezTo>
                    <a:pt x="25456" y="23870"/>
                    <a:pt x="25790" y="23453"/>
                    <a:pt x="25766" y="22798"/>
                  </a:cubicBezTo>
                  <a:cubicBezTo>
                    <a:pt x="26135" y="22632"/>
                    <a:pt x="26468" y="22358"/>
                    <a:pt x="26659" y="21965"/>
                  </a:cubicBezTo>
                  <a:cubicBezTo>
                    <a:pt x="27004" y="21262"/>
                    <a:pt x="27266" y="20584"/>
                    <a:pt x="27445" y="19893"/>
                  </a:cubicBezTo>
                  <a:cubicBezTo>
                    <a:pt x="27635" y="19155"/>
                    <a:pt x="27361" y="18393"/>
                    <a:pt x="26766" y="17964"/>
                  </a:cubicBezTo>
                  <a:cubicBezTo>
                    <a:pt x="27099" y="17798"/>
                    <a:pt x="27373" y="17536"/>
                    <a:pt x="27552" y="17202"/>
                  </a:cubicBezTo>
                  <a:cubicBezTo>
                    <a:pt x="27742" y="16833"/>
                    <a:pt x="27802" y="16428"/>
                    <a:pt x="27742" y="16000"/>
                  </a:cubicBezTo>
                  <a:lnTo>
                    <a:pt x="27504" y="14500"/>
                  </a:lnTo>
                  <a:cubicBezTo>
                    <a:pt x="27468" y="14345"/>
                    <a:pt x="27445" y="14214"/>
                    <a:pt x="27385" y="14095"/>
                  </a:cubicBezTo>
                  <a:lnTo>
                    <a:pt x="27468" y="14095"/>
                  </a:lnTo>
                  <a:cubicBezTo>
                    <a:pt x="27992" y="14047"/>
                    <a:pt x="28457" y="13761"/>
                    <a:pt x="28742" y="13345"/>
                  </a:cubicBezTo>
                  <a:cubicBezTo>
                    <a:pt x="28826" y="13333"/>
                    <a:pt x="28909" y="13309"/>
                    <a:pt x="28992" y="13273"/>
                  </a:cubicBezTo>
                  <a:cubicBezTo>
                    <a:pt x="29254" y="13166"/>
                    <a:pt x="29481" y="13023"/>
                    <a:pt x="29659" y="12809"/>
                  </a:cubicBezTo>
                  <a:lnTo>
                    <a:pt x="29707" y="12773"/>
                  </a:lnTo>
                  <a:cubicBezTo>
                    <a:pt x="29707" y="12773"/>
                    <a:pt x="29707" y="12749"/>
                    <a:pt x="29719" y="12749"/>
                  </a:cubicBezTo>
                  <a:cubicBezTo>
                    <a:pt x="30123" y="12737"/>
                    <a:pt x="30528" y="12571"/>
                    <a:pt x="30826" y="12261"/>
                  </a:cubicBezTo>
                  <a:cubicBezTo>
                    <a:pt x="31326" y="11725"/>
                    <a:pt x="31421" y="10809"/>
                    <a:pt x="30993" y="10035"/>
                  </a:cubicBezTo>
                  <a:cubicBezTo>
                    <a:pt x="30838" y="9761"/>
                    <a:pt x="30635" y="9523"/>
                    <a:pt x="30373" y="9344"/>
                  </a:cubicBezTo>
                  <a:cubicBezTo>
                    <a:pt x="30481" y="8916"/>
                    <a:pt x="30409" y="8439"/>
                    <a:pt x="30159" y="8034"/>
                  </a:cubicBezTo>
                  <a:cubicBezTo>
                    <a:pt x="29885" y="7606"/>
                    <a:pt x="29469" y="7332"/>
                    <a:pt x="28992" y="7249"/>
                  </a:cubicBezTo>
                  <a:cubicBezTo>
                    <a:pt x="28921" y="6999"/>
                    <a:pt x="28802" y="6761"/>
                    <a:pt x="28611" y="6546"/>
                  </a:cubicBezTo>
                  <a:cubicBezTo>
                    <a:pt x="28397" y="6320"/>
                    <a:pt x="28147" y="6177"/>
                    <a:pt x="27873" y="6106"/>
                  </a:cubicBezTo>
                  <a:cubicBezTo>
                    <a:pt x="27897" y="5689"/>
                    <a:pt x="27742" y="5272"/>
                    <a:pt x="27456" y="4927"/>
                  </a:cubicBezTo>
                  <a:cubicBezTo>
                    <a:pt x="27266" y="4701"/>
                    <a:pt x="27064" y="4558"/>
                    <a:pt x="26921" y="4451"/>
                  </a:cubicBezTo>
                  <a:lnTo>
                    <a:pt x="26849" y="4403"/>
                  </a:lnTo>
                  <a:cubicBezTo>
                    <a:pt x="26766" y="4344"/>
                    <a:pt x="26659" y="4272"/>
                    <a:pt x="26552" y="4201"/>
                  </a:cubicBezTo>
                  <a:cubicBezTo>
                    <a:pt x="26444" y="4141"/>
                    <a:pt x="26361" y="4094"/>
                    <a:pt x="26290" y="4046"/>
                  </a:cubicBezTo>
                  <a:cubicBezTo>
                    <a:pt x="26266" y="3998"/>
                    <a:pt x="26254" y="3963"/>
                    <a:pt x="26230" y="3903"/>
                  </a:cubicBezTo>
                  <a:cubicBezTo>
                    <a:pt x="26052" y="3510"/>
                    <a:pt x="25718" y="3201"/>
                    <a:pt x="25313" y="3022"/>
                  </a:cubicBezTo>
                  <a:cubicBezTo>
                    <a:pt x="25313" y="3022"/>
                    <a:pt x="25301" y="3022"/>
                    <a:pt x="25301" y="3010"/>
                  </a:cubicBezTo>
                  <a:lnTo>
                    <a:pt x="24861" y="2748"/>
                  </a:lnTo>
                  <a:cubicBezTo>
                    <a:pt x="24718" y="2677"/>
                    <a:pt x="24599" y="2617"/>
                    <a:pt x="24468" y="2546"/>
                  </a:cubicBezTo>
                  <a:lnTo>
                    <a:pt x="24337" y="2474"/>
                  </a:lnTo>
                  <a:cubicBezTo>
                    <a:pt x="24277" y="2439"/>
                    <a:pt x="24230" y="2415"/>
                    <a:pt x="24170" y="2379"/>
                  </a:cubicBezTo>
                  <a:cubicBezTo>
                    <a:pt x="23898" y="2247"/>
                    <a:pt x="23600" y="2181"/>
                    <a:pt x="23303" y="2181"/>
                  </a:cubicBezTo>
                  <a:cubicBezTo>
                    <a:pt x="23146" y="2181"/>
                    <a:pt x="22989" y="2199"/>
                    <a:pt x="22837" y="2236"/>
                  </a:cubicBezTo>
                  <a:cubicBezTo>
                    <a:pt x="22539" y="1403"/>
                    <a:pt x="21682" y="891"/>
                    <a:pt x="20539" y="843"/>
                  </a:cubicBezTo>
                  <a:cubicBezTo>
                    <a:pt x="20229" y="559"/>
                    <a:pt x="19832" y="405"/>
                    <a:pt x="19419" y="405"/>
                  </a:cubicBezTo>
                  <a:cubicBezTo>
                    <a:pt x="19261" y="405"/>
                    <a:pt x="19102" y="428"/>
                    <a:pt x="18943" y="474"/>
                  </a:cubicBezTo>
                  <a:cubicBezTo>
                    <a:pt x="18824" y="510"/>
                    <a:pt x="18729" y="545"/>
                    <a:pt x="18634" y="605"/>
                  </a:cubicBezTo>
                  <a:cubicBezTo>
                    <a:pt x="18408" y="522"/>
                    <a:pt x="18170" y="474"/>
                    <a:pt x="17931" y="474"/>
                  </a:cubicBezTo>
                  <a:cubicBezTo>
                    <a:pt x="17634" y="188"/>
                    <a:pt x="17253" y="33"/>
                    <a:pt x="16848" y="10"/>
                  </a:cubicBezTo>
                  <a:cubicBezTo>
                    <a:pt x="16675" y="4"/>
                    <a:pt x="16512" y="1"/>
                    <a:pt x="16355" y="1"/>
                  </a:cubicBezTo>
                  <a:close/>
                </a:path>
              </a:pathLst>
            </a:custGeom>
            <a:solidFill>
              <a:schemeClr val="lt1"/>
            </a:solidFill>
            <a:ln>
              <a:noFill/>
            </a:ln>
            <a:effectLst>
              <a:outerShdw rotWithShape="0" algn="bl" dir="3240000" dist="28575">
                <a:schemeClr val="dk2">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3"/>
            <p:cNvSpPr/>
            <p:nvPr/>
          </p:nvSpPr>
          <p:spPr>
            <a:xfrm>
              <a:off x="3145909" y="1865869"/>
              <a:ext cx="119548" cy="159970"/>
            </a:xfrm>
            <a:custGeom>
              <a:rect b="b" l="l" r="r" t="t"/>
              <a:pathLst>
                <a:path extrusionOk="0" h="4191" w="3132">
                  <a:moveTo>
                    <a:pt x="933" y="1"/>
                  </a:moveTo>
                  <a:cubicBezTo>
                    <a:pt x="775" y="1"/>
                    <a:pt x="643" y="91"/>
                    <a:pt x="583" y="239"/>
                  </a:cubicBezTo>
                  <a:cubicBezTo>
                    <a:pt x="512" y="406"/>
                    <a:pt x="572" y="620"/>
                    <a:pt x="750" y="715"/>
                  </a:cubicBezTo>
                  <a:cubicBezTo>
                    <a:pt x="976" y="835"/>
                    <a:pt x="1191" y="965"/>
                    <a:pt x="1417" y="1120"/>
                  </a:cubicBezTo>
                  <a:cubicBezTo>
                    <a:pt x="1357" y="1192"/>
                    <a:pt x="1310" y="1275"/>
                    <a:pt x="1274" y="1358"/>
                  </a:cubicBezTo>
                  <a:cubicBezTo>
                    <a:pt x="1131" y="1597"/>
                    <a:pt x="1000" y="1835"/>
                    <a:pt x="869" y="2085"/>
                  </a:cubicBezTo>
                  <a:cubicBezTo>
                    <a:pt x="738" y="2323"/>
                    <a:pt x="619" y="2573"/>
                    <a:pt x="476" y="2811"/>
                  </a:cubicBezTo>
                  <a:cubicBezTo>
                    <a:pt x="345" y="3049"/>
                    <a:pt x="202" y="3287"/>
                    <a:pt x="95" y="3537"/>
                  </a:cubicBezTo>
                  <a:cubicBezTo>
                    <a:pt x="0" y="3752"/>
                    <a:pt x="24" y="4013"/>
                    <a:pt x="262" y="4133"/>
                  </a:cubicBezTo>
                  <a:cubicBezTo>
                    <a:pt x="333" y="4172"/>
                    <a:pt x="406" y="4190"/>
                    <a:pt x="477" y="4190"/>
                  </a:cubicBezTo>
                  <a:cubicBezTo>
                    <a:pt x="623" y="4190"/>
                    <a:pt x="761" y="4113"/>
                    <a:pt x="857" y="3978"/>
                  </a:cubicBezTo>
                  <a:cubicBezTo>
                    <a:pt x="1012" y="3740"/>
                    <a:pt x="1131" y="3454"/>
                    <a:pt x="1274" y="3204"/>
                  </a:cubicBezTo>
                  <a:cubicBezTo>
                    <a:pt x="1405" y="2930"/>
                    <a:pt x="1536" y="2680"/>
                    <a:pt x="1667" y="2406"/>
                  </a:cubicBezTo>
                  <a:cubicBezTo>
                    <a:pt x="1750" y="2263"/>
                    <a:pt x="1965" y="1894"/>
                    <a:pt x="2107" y="1549"/>
                  </a:cubicBezTo>
                  <a:cubicBezTo>
                    <a:pt x="2250" y="1656"/>
                    <a:pt x="2405" y="1751"/>
                    <a:pt x="2536" y="1858"/>
                  </a:cubicBezTo>
                  <a:cubicBezTo>
                    <a:pt x="2587" y="1893"/>
                    <a:pt x="2655" y="1908"/>
                    <a:pt x="2724" y="1908"/>
                  </a:cubicBezTo>
                  <a:cubicBezTo>
                    <a:pt x="2800" y="1908"/>
                    <a:pt x="2879" y="1890"/>
                    <a:pt x="2941" y="1858"/>
                  </a:cubicBezTo>
                  <a:cubicBezTo>
                    <a:pt x="3024" y="1799"/>
                    <a:pt x="3084" y="1727"/>
                    <a:pt x="3119" y="1620"/>
                  </a:cubicBezTo>
                  <a:cubicBezTo>
                    <a:pt x="3131" y="1454"/>
                    <a:pt x="3060" y="1311"/>
                    <a:pt x="2905" y="1204"/>
                  </a:cubicBezTo>
                  <a:cubicBezTo>
                    <a:pt x="2881" y="1120"/>
                    <a:pt x="2846" y="1037"/>
                    <a:pt x="2786" y="989"/>
                  </a:cubicBezTo>
                  <a:cubicBezTo>
                    <a:pt x="2762" y="965"/>
                    <a:pt x="2715" y="930"/>
                    <a:pt x="2691" y="906"/>
                  </a:cubicBezTo>
                  <a:cubicBezTo>
                    <a:pt x="2667" y="894"/>
                    <a:pt x="2667" y="894"/>
                    <a:pt x="2655" y="894"/>
                  </a:cubicBezTo>
                  <a:lnTo>
                    <a:pt x="2643" y="882"/>
                  </a:lnTo>
                  <a:cubicBezTo>
                    <a:pt x="2608" y="858"/>
                    <a:pt x="2596" y="846"/>
                    <a:pt x="2560" y="835"/>
                  </a:cubicBezTo>
                  <a:cubicBezTo>
                    <a:pt x="2488" y="775"/>
                    <a:pt x="2429" y="727"/>
                    <a:pt x="2357" y="668"/>
                  </a:cubicBezTo>
                  <a:cubicBezTo>
                    <a:pt x="2227" y="584"/>
                    <a:pt x="2096" y="477"/>
                    <a:pt x="1953" y="406"/>
                  </a:cubicBezTo>
                  <a:cubicBezTo>
                    <a:pt x="1667" y="227"/>
                    <a:pt x="1357" y="84"/>
                    <a:pt x="1036" y="13"/>
                  </a:cubicBezTo>
                  <a:cubicBezTo>
                    <a:pt x="1001" y="5"/>
                    <a:pt x="967" y="1"/>
                    <a:pt x="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3"/>
            <p:cNvSpPr/>
            <p:nvPr/>
          </p:nvSpPr>
          <p:spPr>
            <a:xfrm>
              <a:off x="3234962" y="1993551"/>
              <a:ext cx="152298" cy="131839"/>
            </a:xfrm>
            <a:custGeom>
              <a:rect b="b" l="l" r="r" t="t"/>
              <a:pathLst>
                <a:path extrusionOk="0" h="3454" w="3990">
                  <a:moveTo>
                    <a:pt x="2260" y="1"/>
                  </a:moveTo>
                  <a:cubicBezTo>
                    <a:pt x="2165" y="1"/>
                    <a:pt x="2071" y="31"/>
                    <a:pt x="1989" y="97"/>
                  </a:cubicBezTo>
                  <a:cubicBezTo>
                    <a:pt x="1810" y="228"/>
                    <a:pt x="1763" y="466"/>
                    <a:pt x="1870" y="657"/>
                  </a:cubicBezTo>
                  <a:cubicBezTo>
                    <a:pt x="1977" y="847"/>
                    <a:pt x="2096" y="1026"/>
                    <a:pt x="2227" y="1204"/>
                  </a:cubicBezTo>
                  <a:cubicBezTo>
                    <a:pt x="2215" y="1216"/>
                    <a:pt x="2203" y="1240"/>
                    <a:pt x="2168" y="1252"/>
                  </a:cubicBezTo>
                  <a:lnTo>
                    <a:pt x="2120" y="1299"/>
                  </a:lnTo>
                  <a:lnTo>
                    <a:pt x="2108" y="1311"/>
                  </a:lnTo>
                  <a:cubicBezTo>
                    <a:pt x="1918" y="1454"/>
                    <a:pt x="1727" y="1597"/>
                    <a:pt x="1525" y="1740"/>
                  </a:cubicBezTo>
                  <a:cubicBezTo>
                    <a:pt x="1108" y="2050"/>
                    <a:pt x="691" y="2347"/>
                    <a:pt x="275" y="2669"/>
                  </a:cubicBezTo>
                  <a:cubicBezTo>
                    <a:pt x="96" y="2800"/>
                    <a:pt x="1" y="3038"/>
                    <a:pt x="132" y="3240"/>
                  </a:cubicBezTo>
                  <a:cubicBezTo>
                    <a:pt x="214" y="3364"/>
                    <a:pt x="365" y="3453"/>
                    <a:pt x="517" y="3453"/>
                  </a:cubicBezTo>
                  <a:cubicBezTo>
                    <a:pt x="585" y="3453"/>
                    <a:pt x="653" y="3435"/>
                    <a:pt x="715" y="3395"/>
                  </a:cubicBezTo>
                  <a:cubicBezTo>
                    <a:pt x="1132" y="3109"/>
                    <a:pt x="1525" y="2823"/>
                    <a:pt x="1929" y="2526"/>
                  </a:cubicBezTo>
                  <a:cubicBezTo>
                    <a:pt x="2144" y="2383"/>
                    <a:pt x="2334" y="2228"/>
                    <a:pt x="2525" y="2085"/>
                  </a:cubicBezTo>
                  <a:cubicBezTo>
                    <a:pt x="2620" y="2014"/>
                    <a:pt x="2715" y="1931"/>
                    <a:pt x="2811" y="1871"/>
                  </a:cubicBezTo>
                  <a:lnTo>
                    <a:pt x="3120" y="2228"/>
                  </a:lnTo>
                  <a:cubicBezTo>
                    <a:pt x="3200" y="2321"/>
                    <a:pt x="3313" y="2362"/>
                    <a:pt x="3428" y="2362"/>
                  </a:cubicBezTo>
                  <a:cubicBezTo>
                    <a:pt x="3534" y="2362"/>
                    <a:pt x="3641" y="2327"/>
                    <a:pt x="3727" y="2264"/>
                  </a:cubicBezTo>
                  <a:cubicBezTo>
                    <a:pt x="3906" y="2133"/>
                    <a:pt x="3989" y="1859"/>
                    <a:pt x="3846" y="1669"/>
                  </a:cubicBezTo>
                  <a:cubicBezTo>
                    <a:pt x="3477" y="1121"/>
                    <a:pt x="3061" y="573"/>
                    <a:pt x="2572" y="121"/>
                  </a:cubicBezTo>
                  <a:cubicBezTo>
                    <a:pt x="2482" y="43"/>
                    <a:pt x="2371"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3"/>
            <p:cNvSpPr/>
            <p:nvPr/>
          </p:nvSpPr>
          <p:spPr>
            <a:xfrm>
              <a:off x="3278133" y="2148144"/>
              <a:ext cx="137297" cy="90654"/>
            </a:xfrm>
            <a:custGeom>
              <a:rect b="b" l="l" r="r" t="t"/>
              <a:pathLst>
                <a:path extrusionOk="0" h="2375" w="3597">
                  <a:moveTo>
                    <a:pt x="2930" y="0"/>
                  </a:moveTo>
                  <a:cubicBezTo>
                    <a:pt x="2893" y="0"/>
                    <a:pt x="2856" y="4"/>
                    <a:pt x="2823" y="12"/>
                  </a:cubicBezTo>
                  <a:cubicBezTo>
                    <a:pt x="2715" y="47"/>
                    <a:pt x="2620" y="119"/>
                    <a:pt x="2573" y="214"/>
                  </a:cubicBezTo>
                  <a:cubicBezTo>
                    <a:pt x="2513" y="309"/>
                    <a:pt x="2513" y="417"/>
                    <a:pt x="2525" y="536"/>
                  </a:cubicBezTo>
                  <a:lnTo>
                    <a:pt x="2573" y="809"/>
                  </a:lnTo>
                  <a:lnTo>
                    <a:pt x="2573" y="833"/>
                  </a:lnTo>
                  <a:lnTo>
                    <a:pt x="2501" y="833"/>
                  </a:lnTo>
                  <a:cubicBezTo>
                    <a:pt x="2180" y="833"/>
                    <a:pt x="1870" y="893"/>
                    <a:pt x="1572" y="940"/>
                  </a:cubicBezTo>
                  <a:cubicBezTo>
                    <a:pt x="1287" y="988"/>
                    <a:pt x="989" y="1036"/>
                    <a:pt x="715" y="1119"/>
                  </a:cubicBezTo>
                  <a:cubicBezTo>
                    <a:pt x="560" y="1143"/>
                    <a:pt x="394" y="1179"/>
                    <a:pt x="263" y="1250"/>
                  </a:cubicBezTo>
                  <a:cubicBezTo>
                    <a:pt x="96" y="1333"/>
                    <a:pt x="1" y="1524"/>
                    <a:pt x="60" y="1714"/>
                  </a:cubicBezTo>
                  <a:cubicBezTo>
                    <a:pt x="128" y="1948"/>
                    <a:pt x="304" y="2017"/>
                    <a:pt x="503" y="2017"/>
                  </a:cubicBezTo>
                  <a:cubicBezTo>
                    <a:pt x="688" y="2017"/>
                    <a:pt x="893" y="1957"/>
                    <a:pt x="1049" y="1917"/>
                  </a:cubicBezTo>
                  <a:cubicBezTo>
                    <a:pt x="1334" y="1845"/>
                    <a:pt x="1620" y="1786"/>
                    <a:pt x="1906" y="1738"/>
                  </a:cubicBezTo>
                  <a:cubicBezTo>
                    <a:pt x="2156" y="1702"/>
                    <a:pt x="2418" y="1655"/>
                    <a:pt x="2680" y="1607"/>
                  </a:cubicBezTo>
                  <a:cubicBezTo>
                    <a:pt x="2703" y="1762"/>
                    <a:pt x="2715" y="1905"/>
                    <a:pt x="2751" y="2060"/>
                  </a:cubicBezTo>
                  <a:cubicBezTo>
                    <a:pt x="2791" y="2238"/>
                    <a:pt x="2987" y="2375"/>
                    <a:pt x="3175" y="2375"/>
                  </a:cubicBezTo>
                  <a:cubicBezTo>
                    <a:pt x="3213" y="2375"/>
                    <a:pt x="3251" y="2369"/>
                    <a:pt x="3287" y="2357"/>
                  </a:cubicBezTo>
                  <a:cubicBezTo>
                    <a:pt x="3394" y="2322"/>
                    <a:pt x="3489" y="2250"/>
                    <a:pt x="3537" y="2155"/>
                  </a:cubicBezTo>
                  <a:cubicBezTo>
                    <a:pt x="3596" y="2036"/>
                    <a:pt x="3596" y="1929"/>
                    <a:pt x="3585" y="1821"/>
                  </a:cubicBezTo>
                  <a:cubicBezTo>
                    <a:pt x="3513" y="1310"/>
                    <a:pt x="3418" y="821"/>
                    <a:pt x="3346" y="309"/>
                  </a:cubicBezTo>
                  <a:cubicBezTo>
                    <a:pt x="3335" y="214"/>
                    <a:pt x="3227" y="107"/>
                    <a:pt x="3156" y="59"/>
                  </a:cubicBezTo>
                  <a:cubicBezTo>
                    <a:pt x="3091" y="19"/>
                    <a:pt x="3009"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3"/>
            <p:cNvSpPr/>
            <p:nvPr/>
          </p:nvSpPr>
          <p:spPr>
            <a:xfrm>
              <a:off x="3257254" y="2324266"/>
              <a:ext cx="149092" cy="97677"/>
            </a:xfrm>
            <a:custGeom>
              <a:rect b="b" l="l" r="r" t="t"/>
              <a:pathLst>
                <a:path extrusionOk="0" h="2559" w="3906">
                  <a:moveTo>
                    <a:pt x="3432" y="0"/>
                  </a:moveTo>
                  <a:cubicBezTo>
                    <a:pt x="3276" y="0"/>
                    <a:pt x="3109" y="69"/>
                    <a:pt x="3048" y="208"/>
                  </a:cubicBezTo>
                  <a:cubicBezTo>
                    <a:pt x="2989" y="327"/>
                    <a:pt x="2929" y="458"/>
                    <a:pt x="2881" y="601"/>
                  </a:cubicBezTo>
                  <a:cubicBezTo>
                    <a:pt x="2869" y="613"/>
                    <a:pt x="2869" y="636"/>
                    <a:pt x="2869" y="660"/>
                  </a:cubicBezTo>
                  <a:cubicBezTo>
                    <a:pt x="2846" y="672"/>
                    <a:pt x="2846" y="684"/>
                    <a:pt x="2834" y="696"/>
                  </a:cubicBezTo>
                  <a:cubicBezTo>
                    <a:pt x="2786" y="684"/>
                    <a:pt x="2739" y="672"/>
                    <a:pt x="2715" y="660"/>
                  </a:cubicBezTo>
                  <a:cubicBezTo>
                    <a:pt x="2465" y="553"/>
                    <a:pt x="2191" y="458"/>
                    <a:pt x="1941" y="398"/>
                  </a:cubicBezTo>
                  <a:cubicBezTo>
                    <a:pt x="1679" y="327"/>
                    <a:pt x="1405" y="279"/>
                    <a:pt x="1131" y="208"/>
                  </a:cubicBezTo>
                  <a:cubicBezTo>
                    <a:pt x="870" y="148"/>
                    <a:pt x="668" y="28"/>
                    <a:pt x="432" y="28"/>
                  </a:cubicBezTo>
                  <a:cubicBezTo>
                    <a:pt x="389" y="28"/>
                    <a:pt x="344" y="32"/>
                    <a:pt x="298" y="41"/>
                  </a:cubicBezTo>
                  <a:cubicBezTo>
                    <a:pt x="143" y="77"/>
                    <a:pt x="0" y="267"/>
                    <a:pt x="0" y="434"/>
                  </a:cubicBezTo>
                  <a:cubicBezTo>
                    <a:pt x="24" y="863"/>
                    <a:pt x="453" y="958"/>
                    <a:pt x="798" y="1041"/>
                  </a:cubicBezTo>
                  <a:cubicBezTo>
                    <a:pt x="1072" y="1113"/>
                    <a:pt x="1357" y="1160"/>
                    <a:pt x="1643" y="1232"/>
                  </a:cubicBezTo>
                  <a:cubicBezTo>
                    <a:pt x="1929" y="1315"/>
                    <a:pt x="2191" y="1410"/>
                    <a:pt x="2477" y="1494"/>
                  </a:cubicBezTo>
                  <a:cubicBezTo>
                    <a:pt x="2488" y="1494"/>
                    <a:pt x="2524" y="1506"/>
                    <a:pt x="2536" y="1506"/>
                  </a:cubicBezTo>
                  <a:cubicBezTo>
                    <a:pt x="2477" y="1684"/>
                    <a:pt x="2417" y="1851"/>
                    <a:pt x="2369" y="2030"/>
                  </a:cubicBezTo>
                  <a:cubicBezTo>
                    <a:pt x="2310" y="2232"/>
                    <a:pt x="2429" y="2458"/>
                    <a:pt x="2619" y="2530"/>
                  </a:cubicBezTo>
                  <a:cubicBezTo>
                    <a:pt x="2675" y="2549"/>
                    <a:pt x="2733" y="2559"/>
                    <a:pt x="2792" y="2559"/>
                  </a:cubicBezTo>
                  <a:cubicBezTo>
                    <a:pt x="2947" y="2559"/>
                    <a:pt x="3098" y="2490"/>
                    <a:pt x="3167" y="2351"/>
                  </a:cubicBezTo>
                  <a:cubicBezTo>
                    <a:pt x="3441" y="1791"/>
                    <a:pt x="3679" y="1172"/>
                    <a:pt x="3846" y="565"/>
                  </a:cubicBezTo>
                  <a:cubicBezTo>
                    <a:pt x="3905" y="327"/>
                    <a:pt x="3798" y="101"/>
                    <a:pt x="3596" y="29"/>
                  </a:cubicBezTo>
                  <a:cubicBezTo>
                    <a:pt x="3547" y="10"/>
                    <a:pt x="3490" y="0"/>
                    <a:pt x="34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3"/>
            <p:cNvSpPr/>
            <p:nvPr/>
          </p:nvSpPr>
          <p:spPr>
            <a:xfrm>
              <a:off x="3194958" y="2417633"/>
              <a:ext cx="144588" cy="124205"/>
            </a:xfrm>
            <a:custGeom>
              <a:rect b="b" l="l" r="r" t="t"/>
              <a:pathLst>
                <a:path extrusionOk="0" h="3254" w="3788">
                  <a:moveTo>
                    <a:pt x="3621" y="1747"/>
                  </a:moveTo>
                  <a:cubicBezTo>
                    <a:pt x="3618" y="1747"/>
                    <a:pt x="3606" y="1758"/>
                    <a:pt x="3585" y="1786"/>
                  </a:cubicBezTo>
                  <a:lnTo>
                    <a:pt x="3609" y="1762"/>
                  </a:lnTo>
                  <a:cubicBezTo>
                    <a:pt x="3618" y="1752"/>
                    <a:pt x="3622" y="1747"/>
                    <a:pt x="3621" y="1747"/>
                  </a:cubicBezTo>
                  <a:close/>
                  <a:moveTo>
                    <a:pt x="432" y="1"/>
                  </a:moveTo>
                  <a:cubicBezTo>
                    <a:pt x="275" y="1"/>
                    <a:pt x="108" y="70"/>
                    <a:pt x="72" y="238"/>
                  </a:cubicBezTo>
                  <a:cubicBezTo>
                    <a:pt x="1" y="572"/>
                    <a:pt x="310" y="774"/>
                    <a:pt x="537" y="965"/>
                  </a:cubicBezTo>
                  <a:cubicBezTo>
                    <a:pt x="739" y="1143"/>
                    <a:pt x="977" y="1310"/>
                    <a:pt x="1203" y="1453"/>
                  </a:cubicBezTo>
                  <a:cubicBezTo>
                    <a:pt x="1525" y="1667"/>
                    <a:pt x="1834" y="1870"/>
                    <a:pt x="2144" y="2060"/>
                  </a:cubicBezTo>
                  <a:cubicBezTo>
                    <a:pt x="2013" y="2239"/>
                    <a:pt x="1858" y="2441"/>
                    <a:pt x="1727" y="2620"/>
                  </a:cubicBezTo>
                  <a:cubicBezTo>
                    <a:pt x="1668" y="2691"/>
                    <a:pt x="1656" y="2834"/>
                    <a:pt x="1680" y="2941"/>
                  </a:cubicBezTo>
                  <a:cubicBezTo>
                    <a:pt x="1715" y="3036"/>
                    <a:pt x="1763" y="3108"/>
                    <a:pt x="1834" y="3167"/>
                  </a:cubicBezTo>
                  <a:cubicBezTo>
                    <a:pt x="1909" y="3226"/>
                    <a:pt x="1993" y="3253"/>
                    <a:pt x="2077" y="3253"/>
                  </a:cubicBezTo>
                  <a:cubicBezTo>
                    <a:pt x="2183" y="3253"/>
                    <a:pt x="2290" y="3211"/>
                    <a:pt x="2382" y="3132"/>
                  </a:cubicBezTo>
                  <a:lnTo>
                    <a:pt x="2442" y="3072"/>
                  </a:lnTo>
                  <a:cubicBezTo>
                    <a:pt x="2596" y="3072"/>
                    <a:pt x="2727" y="3001"/>
                    <a:pt x="2811" y="2870"/>
                  </a:cubicBezTo>
                  <a:cubicBezTo>
                    <a:pt x="2966" y="2655"/>
                    <a:pt x="3097" y="2453"/>
                    <a:pt x="3251" y="2239"/>
                  </a:cubicBezTo>
                  <a:lnTo>
                    <a:pt x="3466" y="1929"/>
                  </a:lnTo>
                  <a:cubicBezTo>
                    <a:pt x="3513" y="1881"/>
                    <a:pt x="3549" y="1822"/>
                    <a:pt x="3585" y="1786"/>
                  </a:cubicBezTo>
                  <a:cubicBezTo>
                    <a:pt x="3585" y="1750"/>
                    <a:pt x="3632" y="1727"/>
                    <a:pt x="3644" y="1691"/>
                  </a:cubicBezTo>
                  <a:cubicBezTo>
                    <a:pt x="3728" y="1619"/>
                    <a:pt x="3787" y="1524"/>
                    <a:pt x="3763" y="1405"/>
                  </a:cubicBezTo>
                  <a:cubicBezTo>
                    <a:pt x="3763" y="1322"/>
                    <a:pt x="3739" y="1227"/>
                    <a:pt x="3680" y="1155"/>
                  </a:cubicBezTo>
                  <a:cubicBezTo>
                    <a:pt x="3601" y="1060"/>
                    <a:pt x="3463" y="991"/>
                    <a:pt x="3331" y="991"/>
                  </a:cubicBezTo>
                  <a:cubicBezTo>
                    <a:pt x="3265" y="991"/>
                    <a:pt x="3200" y="1008"/>
                    <a:pt x="3144" y="1048"/>
                  </a:cubicBezTo>
                  <a:cubicBezTo>
                    <a:pt x="3108" y="1072"/>
                    <a:pt x="3085" y="1096"/>
                    <a:pt x="3049" y="1108"/>
                  </a:cubicBezTo>
                  <a:cubicBezTo>
                    <a:pt x="3025" y="1143"/>
                    <a:pt x="2989" y="1155"/>
                    <a:pt x="2966" y="1191"/>
                  </a:cubicBezTo>
                  <a:cubicBezTo>
                    <a:pt x="2942" y="1191"/>
                    <a:pt x="2942" y="1191"/>
                    <a:pt x="2930" y="1203"/>
                  </a:cubicBezTo>
                  <a:cubicBezTo>
                    <a:pt x="2847" y="1227"/>
                    <a:pt x="2763" y="1310"/>
                    <a:pt x="2704" y="1369"/>
                  </a:cubicBezTo>
                  <a:cubicBezTo>
                    <a:pt x="2335" y="1143"/>
                    <a:pt x="1977" y="905"/>
                    <a:pt x="1608" y="667"/>
                  </a:cubicBezTo>
                  <a:cubicBezTo>
                    <a:pt x="1394" y="536"/>
                    <a:pt x="1180" y="381"/>
                    <a:pt x="965" y="250"/>
                  </a:cubicBezTo>
                  <a:cubicBezTo>
                    <a:pt x="846" y="179"/>
                    <a:pt x="715" y="72"/>
                    <a:pt x="584" y="24"/>
                  </a:cubicBezTo>
                  <a:cubicBezTo>
                    <a:pt x="539" y="9"/>
                    <a:pt x="48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3"/>
            <p:cNvSpPr/>
            <p:nvPr/>
          </p:nvSpPr>
          <p:spPr>
            <a:xfrm>
              <a:off x="3101821" y="2474355"/>
              <a:ext cx="115922" cy="150733"/>
            </a:xfrm>
            <a:custGeom>
              <a:rect b="b" l="l" r="r" t="t"/>
              <a:pathLst>
                <a:path extrusionOk="0" h="3949" w="3037">
                  <a:moveTo>
                    <a:pt x="713" y="1"/>
                  </a:moveTo>
                  <a:cubicBezTo>
                    <a:pt x="621" y="1"/>
                    <a:pt x="529" y="36"/>
                    <a:pt x="476" y="98"/>
                  </a:cubicBezTo>
                  <a:cubicBezTo>
                    <a:pt x="226" y="372"/>
                    <a:pt x="417" y="741"/>
                    <a:pt x="512" y="1050"/>
                  </a:cubicBezTo>
                  <a:lnTo>
                    <a:pt x="726" y="1812"/>
                  </a:lnTo>
                  <a:lnTo>
                    <a:pt x="953" y="2574"/>
                  </a:lnTo>
                  <a:lnTo>
                    <a:pt x="1048" y="2884"/>
                  </a:lnTo>
                  <a:lnTo>
                    <a:pt x="369" y="3110"/>
                  </a:lnTo>
                  <a:cubicBezTo>
                    <a:pt x="167" y="3170"/>
                    <a:pt x="0" y="3408"/>
                    <a:pt x="72" y="3634"/>
                  </a:cubicBezTo>
                  <a:cubicBezTo>
                    <a:pt x="141" y="3804"/>
                    <a:pt x="304" y="3948"/>
                    <a:pt x="488" y="3948"/>
                  </a:cubicBezTo>
                  <a:cubicBezTo>
                    <a:pt x="523" y="3948"/>
                    <a:pt x="559" y="3943"/>
                    <a:pt x="595" y="3932"/>
                  </a:cubicBezTo>
                  <a:cubicBezTo>
                    <a:pt x="1000" y="3789"/>
                    <a:pt x="1381" y="3646"/>
                    <a:pt x="1774" y="3491"/>
                  </a:cubicBezTo>
                  <a:cubicBezTo>
                    <a:pt x="1977" y="3408"/>
                    <a:pt x="2179" y="3312"/>
                    <a:pt x="2381" y="3217"/>
                  </a:cubicBezTo>
                  <a:cubicBezTo>
                    <a:pt x="2572" y="3110"/>
                    <a:pt x="2858" y="3003"/>
                    <a:pt x="2965" y="2812"/>
                  </a:cubicBezTo>
                  <a:cubicBezTo>
                    <a:pt x="3036" y="2646"/>
                    <a:pt x="2977" y="2408"/>
                    <a:pt x="2774" y="2360"/>
                  </a:cubicBezTo>
                  <a:cubicBezTo>
                    <a:pt x="2746" y="2355"/>
                    <a:pt x="2717" y="2353"/>
                    <a:pt x="2689" y="2353"/>
                  </a:cubicBezTo>
                  <a:cubicBezTo>
                    <a:pt x="2492" y="2353"/>
                    <a:pt x="2296" y="2452"/>
                    <a:pt x="2119" y="2515"/>
                  </a:cubicBezTo>
                  <a:cubicBezTo>
                    <a:pt x="2024" y="2539"/>
                    <a:pt x="1917" y="2586"/>
                    <a:pt x="1834" y="2622"/>
                  </a:cubicBezTo>
                  <a:cubicBezTo>
                    <a:pt x="1798" y="2527"/>
                    <a:pt x="1786" y="2455"/>
                    <a:pt x="1762" y="2360"/>
                  </a:cubicBezTo>
                  <a:cubicBezTo>
                    <a:pt x="1679" y="2110"/>
                    <a:pt x="1607" y="1860"/>
                    <a:pt x="1536" y="1586"/>
                  </a:cubicBezTo>
                  <a:cubicBezTo>
                    <a:pt x="1465" y="1336"/>
                    <a:pt x="1381" y="1086"/>
                    <a:pt x="1298" y="836"/>
                  </a:cubicBezTo>
                  <a:cubicBezTo>
                    <a:pt x="1203" y="550"/>
                    <a:pt x="1131" y="86"/>
                    <a:pt x="810" y="14"/>
                  </a:cubicBezTo>
                  <a:cubicBezTo>
                    <a:pt x="779" y="5"/>
                    <a:pt x="746" y="1"/>
                    <a:pt x="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3"/>
            <p:cNvSpPr/>
            <p:nvPr/>
          </p:nvSpPr>
          <p:spPr>
            <a:xfrm>
              <a:off x="2945472" y="2485234"/>
              <a:ext cx="91837" cy="144588"/>
            </a:xfrm>
            <a:custGeom>
              <a:rect b="b" l="l" r="r" t="t"/>
              <a:pathLst>
                <a:path extrusionOk="0" h="3788" w="2406">
                  <a:moveTo>
                    <a:pt x="1727" y="0"/>
                  </a:moveTo>
                  <a:cubicBezTo>
                    <a:pt x="1670" y="0"/>
                    <a:pt x="1612" y="21"/>
                    <a:pt x="1560" y="63"/>
                  </a:cubicBezTo>
                  <a:cubicBezTo>
                    <a:pt x="1524" y="110"/>
                    <a:pt x="1465" y="122"/>
                    <a:pt x="1417" y="194"/>
                  </a:cubicBezTo>
                  <a:cubicBezTo>
                    <a:pt x="1358" y="253"/>
                    <a:pt x="1322" y="337"/>
                    <a:pt x="1298" y="408"/>
                  </a:cubicBezTo>
                  <a:cubicBezTo>
                    <a:pt x="1251" y="515"/>
                    <a:pt x="1239" y="634"/>
                    <a:pt x="1227" y="753"/>
                  </a:cubicBezTo>
                  <a:cubicBezTo>
                    <a:pt x="1179" y="1003"/>
                    <a:pt x="1131" y="1277"/>
                    <a:pt x="1096" y="1527"/>
                  </a:cubicBezTo>
                  <a:cubicBezTo>
                    <a:pt x="1048" y="1777"/>
                    <a:pt x="1001" y="2039"/>
                    <a:pt x="953" y="2277"/>
                  </a:cubicBezTo>
                  <a:cubicBezTo>
                    <a:pt x="929" y="2432"/>
                    <a:pt x="881" y="2611"/>
                    <a:pt x="834" y="2777"/>
                  </a:cubicBezTo>
                  <a:lnTo>
                    <a:pt x="810" y="2777"/>
                  </a:lnTo>
                  <a:cubicBezTo>
                    <a:pt x="739" y="2777"/>
                    <a:pt x="679" y="2765"/>
                    <a:pt x="596" y="2765"/>
                  </a:cubicBezTo>
                  <a:lnTo>
                    <a:pt x="477" y="2765"/>
                  </a:lnTo>
                  <a:cubicBezTo>
                    <a:pt x="405" y="2765"/>
                    <a:pt x="334" y="2777"/>
                    <a:pt x="274" y="2825"/>
                  </a:cubicBezTo>
                  <a:cubicBezTo>
                    <a:pt x="119" y="2896"/>
                    <a:pt x="0" y="3087"/>
                    <a:pt x="60" y="3254"/>
                  </a:cubicBezTo>
                  <a:cubicBezTo>
                    <a:pt x="84" y="3301"/>
                    <a:pt x="96" y="3349"/>
                    <a:pt x="119" y="3373"/>
                  </a:cubicBezTo>
                  <a:cubicBezTo>
                    <a:pt x="203" y="3504"/>
                    <a:pt x="334" y="3563"/>
                    <a:pt x="477" y="3587"/>
                  </a:cubicBezTo>
                  <a:cubicBezTo>
                    <a:pt x="560" y="3599"/>
                    <a:pt x="620" y="3599"/>
                    <a:pt x="691" y="3599"/>
                  </a:cubicBezTo>
                  <a:cubicBezTo>
                    <a:pt x="762" y="3611"/>
                    <a:pt x="858" y="3611"/>
                    <a:pt x="929" y="3623"/>
                  </a:cubicBezTo>
                  <a:cubicBezTo>
                    <a:pt x="977" y="3623"/>
                    <a:pt x="1001" y="3647"/>
                    <a:pt x="1048" y="3647"/>
                  </a:cubicBezTo>
                  <a:lnTo>
                    <a:pt x="1072" y="3647"/>
                  </a:lnTo>
                  <a:cubicBezTo>
                    <a:pt x="1227" y="3658"/>
                    <a:pt x="1370" y="3682"/>
                    <a:pt x="1524" y="3718"/>
                  </a:cubicBezTo>
                  <a:lnTo>
                    <a:pt x="1751" y="3766"/>
                  </a:lnTo>
                  <a:cubicBezTo>
                    <a:pt x="1808" y="3774"/>
                    <a:pt x="1871" y="3788"/>
                    <a:pt x="1936" y="3788"/>
                  </a:cubicBezTo>
                  <a:cubicBezTo>
                    <a:pt x="1965" y="3788"/>
                    <a:pt x="1995" y="3785"/>
                    <a:pt x="2024" y="3778"/>
                  </a:cubicBezTo>
                  <a:cubicBezTo>
                    <a:pt x="2120" y="3766"/>
                    <a:pt x="2179" y="3718"/>
                    <a:pt x="2251" y="3658"/>
                  </a:cubicBezTo>
                  <a:cubicBezTo>
                    <a:pt x="2405" y="3551"/>
                    <a:pt x="2382" y="3349"/>
                    <a:pt x="2310" y="3194"/>
                  </a:cubicBezTo>
                  <a:cubicBezTo>
                    <a:pt x="2227" y="2968"/>
                    <a:pt x="1941" y="2944"/>
                    <a:pt x="1727" y="2896"/>
                  </a:cubicBezTo>
                  <a:lnTo>
                    <a:pt x="1703" y="2896"/>
                  </a:lnTo>
                  <a:cubicBezTo>
                    <a:pt x="1727" y="2754"/>
                    <a:pt x="1763" y="2599"/>
                    <a:pt x="1774" y="2468"/>
                  </a:cubicBezTo>
                  <a:cubicBezTo>
                    <a:pt x="1822" y="2218"/>
                    <a:pt x="1870" y="1956"/>
                    <a:pt x="1905" y="1718"/>
                  </a:cubicBezTo>
                  <a:cubicBezTo>
                    <a:pt x="1953" y="1456"/>
                    <a:pt x="2001" y="1182"/>
                    <a:pt x="2024" y="920"/>
                  </a:cubicBezTo>
                  <a:cubicBezTo>
                    <a:pt x="2048" y="789"/>
                    <a:pt x="2072" y="646"/>
                    <a:pt x="2072" y="515"/>
                  </a:cubicBezTo>
                  <a:cubicBezTo>
                    <a:pt x="2072" y="444"/>
                    <a:pt x="2060" y="372"/>
                    <a:pt x="2036" y="313"/>
                  </a:cubicBezTo>
                  <a:cubicBezTo>
                    <a:pt x="2013" y="218"/>
                    <a:pt x="1965" y="170"/>
                    <a:pt x="1917" y="110"/>
                  </a:cubicBezTo>
                  <a:cubicBezTo>
                    <a:pt x="1870" y="36"/>
                    <a:pt x="1800" y="0"/>
                    <a:pt x="1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3"/>
            <p:cNvSpPr/>
            <p:nvPr/>
          </p:nvSpPr>
          <p:spPr>
            <a:xfrm>
              <a:off x="2822408" y="2472217"/>
              <a:ext cx="111266" cy="118136"/>
            </a:xfrm>
            <a:custGeom>
              <a:rect b="b" l="l" r="r" t="t"/>
              <a:pathLst>
                <a:path extrusionOk="0" h="3095" w="2915">
                  <a:moveTo>
                    <a:pt x="499" y="1458"/>
                  </a:moveTo>
                  <a:cubicBezTo>
                    <a:pt x="502" y="1458"/>
                    <a:pt x="508" y="1459"/>
                    <a:pt x="519" y="1462"/>
                  </a:cubicBezTo>
                  <a:lnTo>
                    <a:pt x="519" y="1462"/>
                  </a:lnTo>
                  <a:cubicBezTo>
                    <a:pt x="500" y="1461"/>
                    <a:pt x="494" y="1458"/>
                    <a:pt x="499" y="1458"/>
                  </a:cubicBezTo>
                  <a:close/>
                  <a:moveTo>
                    <a:pt x="2674" y="1"/>
                  </a:moveTo>
                  <a:cubicBezTo>
                    <a:pt x="2655" y="1"/>
                    <a:pt x="2636" y="4"/>
                    <a:pt x="2617" y="11"/>
                  </a:cubicBezTo>
                  <a:cubicBezTo>
                    <a:pt x="2427" y="82"/>
                    <a:pt x="2272" y="261"/>
                    <a:pt x="2141" y="428"/>
                  </a:cubicBezTo>
                  <a:cubicBezTo>
                    <a:pt x="2010" y="570"/>
                    <a:pt x="1879" y="737"/>
                    <a:pt x="1736" y="892"/>
                  </a:cubicBezTo>
                  <a:cubicBezTo>
                    <a:pt x="1593" y="1047"/>
                    <a:pt x="1462" y="1249"/>
                    <a:pt x="1319" y="1428"/>
                  </a:cubicBezTo>
                  <a:cubicBezTo>
                    <a:pt x="1260" y="1499"/>
                    <a:pt x="1200" y="1571"/>
                    <a:pt x="1141" y="1666"/>
                  </a:cubicBezTo>
                  <a:cubicBezTo>
                    <a:pt x="1117" y="1690"/>
                    <a:pt x="1081" y="1737"/>
                    <a:pt x="1069" y="1761"/>
                  </a:cubicBezTo>
                  <a:cubicBezTo>
                    <a:pt x="998" y="1702"/>
                    <a:pt x="915" y="1666"/>
                    <a:pt x="831" y="1606"/>
                  </a:cubicBezTo>
                  <a:cubicBezTo>
                    <a:pt x="736" y="1547"/>
                    <a:pt x="653" y="1487"/>
                    <a:pt x="545" y="1463"/>
                  </a:cubicBezTo>
                  <a:cubicBezTo>
                    <a:pt x="540" y="1463"/>
                    <a:pt x="535" y="1463"/>
                    <a:pt x="530" y="1463"/>
                  </a:cubicBezTo>
                  <a:lnTo>
                    <a:pt x="530" y="1463"/>
                  </a:lnTo>
                  <a:cubicBezTo>
                    <a:pt x="517" y="1461"/>
                    <a:pt x="497" y="1452"/>
                    <a:pt x="486" y="1452"/>
                  </a:cubicBezTo>
                  <a:cubicBezTo>
                    <a:pt x="426" y="1440"/>
                    <a:pt x="379" y="1440"/>
                    <a:pt x="319" y="1440"/>
                  </a:cubicBezTo>
                  <a:cubicBezTo>
                    <a:pt x="315" y="1439"/>
                    <a:pt x="310" y="1439"/>
                    <a:pt x="305" y="1439"/>
                  </a:cubicBezTo>
                  <a:cubicBezTo>
                    <a:pt x="111" y="1439"/>
                    <a:pt x="0" y="1682"/>
                    <a:pt x="105" y="1844"/>
                  </a:cubicBezTo>
                  <a:cubicBezTo>
                    <a:pt x="129" y="1904"/>
                    <a:pt x="176" y="1940"/>
                    <a:pt x="212" y="1999"/>
                  </a:cubicBezTo>
                  <a:cubicBezTo>
                    <a:pt x="284" y="2106"/>
                    <a:pt x="367" y="2166"/>
                    <a:pt x="462" y="2225"/>
                  </a:cubicBezTo>
                  <a:lnTo>
                    <a:pt x="641" y="2356"/>
                  </a:lnTo>
                  <a:cubicBezTo>
                    <a:pt x="665" y="2380"/>
                    <a:pt x="700" y="2404"/>
                    <a:pt x="724" y="2416"/>
                  </a:cubicBezTo>
                  <a:cubicBezTo>
                    <a:pt x="748" y="2416"/>
                    <a:pt x="748" y="2440"/>
                    <a:pt x="760" y="2440"/>
                  </a:cubicBezTo>
                  <a:cubicBezTo>
                    <a:pt x="867" y="2523"/>
                    <a:pt x="986" y="2618"/>
                    <a:pt x="1081" y="2702"/>
                  </a:cubicBezTo>
                  <a:cubicBezTo>
                    <a:pt x="1200" y="2821"/>
                    <a:pt x="1307" y="2976"/>
                    <a:pt x="1474" y="3047"/>
                  </a:cubicBezTo>
                  <a:cubicBezTo>
                    <a:pt x="1535" y="3077"/>
                    <a:pt x="1608" y="3095"/>
                    <a:pt x="1683" y="3095"/>
                  </a:cubicBezTo>
                  <a:cubicBezTo>
                    <a:pt x="1784" y="3095"/>
                    <a:pt x="1887" y="3063"/>
                    <a:pt x="1962" y="2987"/>
                  </a:cubicBezTo>
                  <a:cubicBezTo>
                    <a:pt x="2081" y="2856"/>
                    <a:pt x="2129" y="2654"/>
                    <a:pt x="2022" y="2499"/>
                  </a:cubicBezTo>
                  <a:cubicBezTo>
                    <a:pt x="1962" y="2404"/>
                    <a:pt x="1903" y="2344"/>
                    <a:pt x="1819" y="2285"/>
                  </a:cubicBezTo>
                  <a:cubicBezTo>
                    <a:pt x="1796" y="2273"/>
                    <a:pt x="1784" y="2261"/>
                    <a:pt x="1772" y="2261"/>
                  </a:cubicBezTo>
                  <a:lnTo>
                    <a:pt x="1855" y="2118"/>
                  </a:lnTo>
                  <a:cubicBezTo>
                    <a:pt x="1915" y="2047"/>
                    <a:pt x="1974" y="1963"/>
                    <a:pt x="2022" y="1880"/>
                  </a:cubicBezTo>
                  <a:cubicBezTo>
                    <a:pt x="2141" y="1725"/>
                    <a:pt x="2260" y="1559"/>
                    <a:pt x="2367" y="1368"/>
                  </a:cubicBezTo>
                  <a:cubicBezTo>
                    <a:pt x="2450" y="1190"/>
                    <a:pt x="2570" y="1023"/>
                    <a:pt x="2665" y="844"/>
                  </a:cubicBezTo>
                  <a:cubicBezTo>
                    <a:pt x="2772" y="666"/>
                    <a:pt x="2915" y="440"/>
                    <a:pt x="2915" y="213"/>
                  </a:cubicBezTo>
                  <a:cubicBezTo>
                    <a:pt x="2894" y="111"/>
                    <a:pt x="2787" y="1"/>
                    <a:pt x="26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3"/>
            <p:cNvSpPr/>
            <p:nvPr/>
          </p:nvSpPr>
          <p:spPr>
            <a:xfrm>
              <a:off x="2725950" y="2405952"/>
              <a:ext cx="117754" cy="99318"/>
            </a:xfrm>
            <a:custGeom>
              <a:rect b="b" l="l" r="r" t="t"/>
              <a:pathLst>
                <a:path extrusionOk="0" h="2602" w="3085">
                  <a:moveTo>
                    <a:pt x="2859" y="1"/>
                  </a:moveTo>
                  <a:cubicBezTo>
                    <a:pt x="2843" y="1"/>
                    <a:pt x="2827" y="3"/>
                    <a:pt x="2811" y="9"/>
                  </a:cubicBezTo>
                  <a:cubicBezTo>
                    <a:pt x="2703" y="32"/>
                    <a:pt x="2620" y="44"/>
                    <a:pt x="2525" y="92"/>
                  </a:cubicBezTo>
                  <a:cubicBezTo>
                    <a:pt x="2441" y="140"/>
                    <a:pt x="2358" y="187"/>
                    <a:pt x="2287" y="223"/>
                  </a:cubicBezTo>
                  <a:cubicBezTo>
                    <a:pt x="2132" y="330"/>
                    <a:pt x="1989" y="425"/>
                    <a:pt x="1822" y="521"/>
                  </a:cubicBezTo>
                  <a:cubicBezTo>
                    <a:pt x="1751" y="568"/>
                    <a:pt x="1679" y="628"/>
                    <a:pt x="1596" y="663"/>
                  </a:cubicBezTo>
                  <a:cubicBezTo>
                    <a:pt x="1513" y="699"/>
                    <a:pt x="1441" y="735"/>
                    <a:pt x="1346" y="794"/>
                  </a:cubicBezTo>
                  <a:cubicBezTo>
                    <a:pt x="1275" y="854"/>
                    <a:pt x="1203" y="902"/>
                    <a:pt x="1108" y="961"/>
                  </a:cubicBezTo>
                  <a:cubicBezTo>
                    <a:pt x="1060" y="985"/>
                    <a:pt x="1037" y="1021"/>
                    <a:pt x="989" y="1033"/>
                  </a:cubicBezTo>
                  <a:cubicBezTo>
                    <a:pt x="965" y="1044"/>
                    <a:pt x="941" y="1056"/>
                    <a:pt x="917" y="1092"/>
                  </a:cubicBezTo>
                  <a:cubicBezTo>
                    <a:pt x="870" y="1033"/>
                    <a:pt x="810" y="961"/>
                    <a:pt x="763" y="902"/>
                  </a:cubicBezTo>
                  <a:cubicBezTo>
                    <a:pt x="739" y="866"/>
                    <a:pt x="727" y="842"/>
                    <a:pt x="691" y="806"/>
                  </a:cubicBezTo>
                  <a:cubicBezTo>
                    <a:pt x="644" y="759"/>
                    <a:pt x="608" y="735"/>
                    <a:pt x="548" y="723"/>
                  </a:cubicBezTo>
                  <a:cubicBezTo>
                    <a:pt x="513" y="699"/>
                    <a:pt x="489" y="687"/>
                    <a:pt x="441" y="675"/>
                  </a:cubicBezTo>
                  <a:cubicBezTo>
                    <a:pt x="429" y="675"/>
                    <a:pt x="405" y="663"/>
                    <a:pt x="394" y="663"/>
                  </a:cubicBezTo>
                  <a:cubicBezTo>
                    <a:pt x="370" y="652"/>
                    <a:pt x="349" y="646"/>
                    <a:pt x="328" y="646"/>
                  </a:cubicBezTo>
                  <a:cubicBezTo>
                    <a:pt x="307" y="646"/>
                    <a:pt x="286" y="652"/>
                    <a:pt x="263" y="663"/>
                  </a:cubicBezTo>
                  <a:cubicBezTo>
                    <a:pt x="191" y="663"/>
                    <a:pt x="96" y="699"/>
                    <a:pt x="72" y="782"/>
                  </a:cubicBezTo>
                  <a:cubicBezTo>
                    <a:pt x="1" y="866"/>
                    <a:pt x="13" y="973"/>
                    <a:pt x="24" y="1080"/>
                  </a:cubicBezTo>
                  <a:lnTo>
                    <a:pt x="24" y="1092"/>
                  </a:lnTo>
                  <a:cubicBezTo>
                    <a:pt x="24" y="1163"/>
                    <a:pt x="36" y="1223"/>
                    <a:pt x="84" y="1283"/>
                  </a:cubicBezTo>
                  <a:cubicBezTo>
                    <a:pt x="96" y="1318"/>
                    <a:pt x="132" y="1342"/>
                    <a:pt x="144" y="1378"/>
                  </a:cubicBezTo>
                  <a:cubicBezTo>
                    <a:pt x="215" y="1497"/>
                    <a:pt x="310" y="1616"/>
                    <a:pt x="382" y="1735"/>
                  </a:cubicBezTo>
                  <a:lnTo>
                    <a:pt x="620" y="2092"/>
                  </a:lnTo>
                  <a:cubicBezTo>
                    <a:pt x="727" y="2247"/>
                    <a:pt x="846" y="2449"/>
                    <a:pt x="1013" y="2545"/>
                  </a:cubicBezTo>
                  <a:cubicBezTo>
                    <a:pt x="1073" y="2585"/>
                    <a:pt x="1139" y="2601"/>
                    <a:pt x="1205" y="2601"/>
                  </a:cubicBezTo>
                  <a:cubicBezTo>
                    <a:pt x="1297" y="2601"/>
                    <a:pt x="1389" y="2569"/>
                    <a:pt x="1465" y="2521"/>
                  </a:cubicBezTo>
                  <a:cubicBezTo>
                    <a:pt x="1608" y="2414"/>
                    <a:pt x="1668" y="2247"/>
                    <a:pt x="1620" y="2092"/>
                  </a:cubicBezTo>
                  <a:cubicBezTo>
                    <a:pt x="1584" y="1949"/>
                    <a:pt x="1501" y="1830"/>
                    <a:pt x="1406" y="1735"/>
                  </a:cubicBezTo>
                  <a:cubicBezTo>
                    <a:pt x="1548" y="1652"/>
                    <a:pt x="1668" y="1556"/>
                    <a:pt x="1763" y="1461"/>
                  </a:cubicBezTo>
                  <a:cubicBezTo>
                    <a:pt x="1929" y="1342"/>
                    <a:pt x="2060" y="1199"/>
                    <a:pt x="2227" y="1056"/>
                  </a:cubicBezTo>
                  <a:cubicBezTo>
                    <a:pt x="2358" y="937"/>
                    <a:pt x="2513" y="818"/>
                    <a:pt x="2644" y="699"/>
                  </a:cubicBezTo>
                  <a:cubicBezTo>
                    <a:pt x="2715" y="640"/>
                    <a:pt x="2775" y="580"/>
                    <a:pt x="2834" y="509"/>
                  </a:cubicBezTo>
                  <a:cubicBezTo>
                    <a:pt x="2918" y="425"/>
                    <a:pt x="2942" y="342"/>
                    <a:pt x="2989" y="259"/>
                  </a:cubicBezTo>
                  <a:cubicBezTo>
                    <a:pt x="3084" y="153"/>
                    <a:pt x="2983"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3"/>
            <p:cNvSpPr/>
            <p:nvPr/>
          </p:nvSpPr>
          <p:spPr>
            <a:xfrm>
              <a:off x="2650524" y="2305066"/>
              <a:ext cx="132259" cy="79317"/>
            </a:xfrm>
            <a:custGeom>
              <a:rect b="b" l="l" r="r" t="t"/>
              <a:pathLst>
                <a:path extrusionOk="0" h="2078" w="3465">
                  <a:moveTo>
                    <a:pt x="362" y="0"/>
                  </a:moveTo>
                  <a:cubicBezTo>
                    <a:pt x="297" y="0"/>
                    <a:pt x="231" y="19"/>
                    <a:pt x="179" y="56"/>
                  </a:cubicBezTo>
                  <a:cubicBezTo>
                    <a:pt x="48" y="175"/>
                    <a:pt x="48" y="366"/>
                    <a:pt x="36" y="532"/>
                  </a:cubicBezTo>
                  <a:cubicBezTo>
                    <a:pt x="36" y="592"/>
                    <a:pt x="24" y="663"/>
                    <a:pt x="24" y="723"/>
                  </a:cubicBezTo>
                  <a:cubicBezTo>
                    <a:pt x="0" y="818"/>
                    <a:pt x="36" y="901"/>
                    <a:pt x="60" y="997"/>
                  </a:cubicBezTo>
                  <a:cubicBezTo>
                    <a:pt x="119" y="1259"/>
                    <a:pt x="203" y="1509"/>
                    <a:pt x="298" y="1771"/>
                  </a:cubicBezTo>
                  <a:cubicBezTo>
                    <a:pt x="346" y="1866"/>
                    <a:pt x="405" y="1961"/>
                    <a:pt x="512" y="2021"/>
                  </a:cubicBezTo>
                  <a:cubicBezTo>
                    <a:pt x="591" y="2055"/>
                    <a:pt x="682" y="2078"/>
                    <a:pt x="772" y="2078"/>
                  </a:cubicBezTo>
                  <a:cubicBezTo>
                    <a:pt x="805" y="2078"/>
                    <a:pt x="837" y="2075"/>
                    <a:pt x="869" y="2068"/>
                  </a:cubicBezTo>
                  <a:cubicBezTo>
                    <a:pt x="1096" y="2009"/>
                    <a:pt x="1274" y="1782"/>
                    <a:pt x="1179" y="1556"/>
                  </a:cubicBezTo>
                  <a:cubicBezTo>
                    <a:pt x="1155" y="1485"/>
                    <a:pt x="1119" y="1390"/>
                    <a:pt x="1096" y="1318"/>
                  </a:cubicBezTo>
                  <a:cubicBezTo>
                    <a:pt x="1238" y="1294"/>
                    <a:pt x="1393" y="1247"/>
                    <a:pt x="1524" y="1211"/>
                  </a:cubicBezTo>
                  <a:cubicBezTo>
                    <a:pt x="1727" y="1175"/>
                    <a:pt x="1953" y="1116"/>
                    <a:pt x="2167" y="1068"/>
                  </a:cubicBezTo>
                  <a:cubicBezTo>
                    <a:pt x="2370" y="1020"/>
                    <a:pt x="2596" y="973"/>
                    <a:pt x="2822" y="937"/>
                  </a:cubicBezTo>
                  <a:cubicBezTo>
                    <a:pt x="2977" y="901"/>
                    <a:pt x="3310" y="782"/>
                    <a:pt x="3358" y="592"/>
                  </a:cubicBezTo>
                  <a:cubicBezTo>
                    <a:pt x="3370" y="592"/>
                    <a:pt x="3370" y="580"/>
                    <a:pt x="3370" y="580"/>
                  </a:cubicBezTo>
                  <a:cubicBezTo>
                    <a:pt x="3465" y="544"/>
                    <a:pt x="3441" y="425"/>
                    <a:pt x="3370" y="413"/>
                  </a:cubicBezTo>
                  <a:cubicBezTo>
                    <a:pt x="3322" y="401"/>
                    <a:pt x="3263" y="342"/>
                    <a:pt x="3203" y="306"/>
                  </a:cubicBezTo>
                  <a:cubicBezTo>
                    <a:pt x="3143" y="282"/>
                    <a:pt x="3084" y="270"/>
                    <a:pt x="3024" y="247"/>
                  </a:cubicBezTo>
                  <a:cubicBezTo>
                    <a:pt x="2969" y="236"/>
                    <a:pt x="2916" y="233"/>
                    <a:pt x="2861" y="233"/>
                  </a:cubicBezTo>
                  <a:cubicBezTo>
                    <a:pt x="2786" y="233"/>
                    <a:pt x="2709" y="240"/>
                    <a:pt x="2620" y="247"/>
                  </a:cubicBezTo>
                  <a:cubicBezTo>
                    <a:pt x="2405" y="282"/>
                    <a:pt x="2203" y="306"/>
                    <a:pt x="2000" y="330"/>
                  </a:cubicBezTo>
                  <a:cubicBezTo>
                    <a:pt x="1762" y="354"/>
                    <a:pt x="1524" y="389"/>
                    <a:pt x="1274" y="425"/>
                  </a:cubicBezTo>
                  <a:cubicBezTo>
                    <a:pt x="1119" y="449"/>
                    <a:pt x="977" y="473"/>
                    <a:pt x="810" y="508"/>
                  </a:cubicBezTo>
                  <a:cubicBezTo>
                    <a:pt x="803" y="495"/>
                    <a:pt x="800" y="486"/>
                    <a:pt x="799" y="486"/>
                  </a:cubicBezTo>
                  <a:cubicBezTo>
                    <a:pt x="798" y="486"/>
                    <a:pt x="798" y="492"/>
                    <a:pt x="798" y="508"/>
                  </a:cubicBezTo>
                  <a:cubicBezTo>
                    <a:pt x="774" y="485"/>
                    <a:pt x="774" y="461"/>
                    <a:pt x="762" y="449"/>
                  </a:cubicBezTo>
                  <a:cubicBezTo>
                    <a:pt x="703" y="294"/>
                    <a:pt x="655" y="116"/>
                    <a:pt x="476" y="20"/>
                  </a:cubicBezTo>
                  <a:cubicBezTo>
                    <a:pt x="441" y="7"/>
                    <a:pt x="402"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3"/>
            <p:cNvSpPr/>
            <p:nvPr/>
          </p:nvSpPr>
          <p:spPr>
            <a:xfrm>
              <a:off x="2970474" y="1837241"/>
              <a:ext cx="120006" cy="148290"/>
            </a:xfrm>
            <a:custGeom>
              <a:rect b="b" l="l" r="r" t="t"/>
              <a:pathLst>
                <a:path extrusionOk="0" h="3885" w="3144">
                  <a:moveTo>
                    <a:pt x="512" y="1"/>
                  </a:moveTo>
                  <a:cubicBezTo>
                    <a:pt x="262" y="1"/>
                    <a:pt x="0" y="227"/>
                    <a:pt x="24" y="501"/>
                  </a:cubicBezTo>
                  <a:cubicBezTo>
                    <a:pt x="36" y="692"/>
                    <a:pt x="119" y="834"/>
                    <a:pt x="286" y="918"/>
                  </a:cubicBezTo>
                  <a:cubicBezTo>
                    <a:pt x="357" y="1061"/>
                    <a:pt x="512" y="1180"/>
                    <a:pt x="715" y="1180"/>
                  </a:cubicBezTo>
                  <a:cubicBezTo>
                    <a:pt x="869" y="1180"/>
                    <a:pt x="977" y="1120"/>
                    <a:pt x="1060" y="1049"/>
                  </a:cubicBezTo>
                  <a:lnTo>
                    <a:pt x="1060" y="1049"/>
                  </a:lnTo>
                  <a:cubicBezTo>
                    <a:pt x="1012" y="1227"/>
                    <a:pt x="1024" y="1430"/>
                    <a:pt x="1024" y="1596"/>
                  </a:cubicBezTo>
                  <a:cubicBezTo>
                    <a:pt x="1024" y="1811"/>
                    <a:pt x="1012" y="2001"/>
                    <a:pt x="1012" y="2204"/>
                  </a:cubicBezTo>
                  <a:cubicBezTo>
                    <a:pt x="1000" y="2608"/>
                    <a:pt x="965" y="3025"/>
                    <a:pt x="965" y="3430"/>
                  </a:cubicBezTo>
                  <a:cubicBezTo>
                    <a:pt x="953" y="3657"/>
                    <a:pt x="1169" y="3884"/>
                    <a:pt x="1396" y="3884"/>
                  </a:cubicBezTo>
                  <a:cubicBezTo>
                    <a:pt x="1407" y="3884"/>
                    <a:pt x="1418" y="3884"/>
                    <a:pt x="1429" y="3882"/>
                  </a:cubicBezTo>
                  <a:cubicBezTo>
                    <a:pt x="1703" y="3870"/>
                    <a:pt x="1858" y="3680"/>
                    <a:pt x="1893" y="3430"/>
                  </a:cubicBezTo>
                  <a:cubicBezTo>
                    <a:pt x="1965" y="2716"/>
                    <a:pt x="2155" y="1715"/>
                    <a:pt x="1965" y="1025"/>
                  </a:cubicBezTo>
                  <a:cubicBezTo>
                    <a:pt x="2012" y="1025"/>
                    <a:pt x="2060" y="1025"/>
                    <a:pt x="2096" y="1013"/>
                  </a:cubicBezTo>
                  <a:lnTo>
                    <a:pt x="2155" y="1013"/>
                  </a:lnTo>
                  <a:cubicBezTo>
                    <a:pt x="2239" y="1001"/>
                    <a:pt x="2298" y="989"/>
                    <a:pt x="2370" y="965"/>
                  </a:cubicBezTo>
                  <a:cubicBezTo>
                    <a:pt x="2453" y="965"/>
                    <a:pt x="2560" y="965"/>
                    <a:pt x="2655" y="953"/>
                  </a:cubicBezTo>
                  <a:cubicBezTo>
                    <a:pt x="2858" y="942"/>
                    <a:pt x="3072" y="811"/>
                    <a:pt x="3108" y="596"/>
                  </a:cubicBezTo>
                  <a:cubicBezTo>
                    <a:pt x="3143" y="525"/>
                    <a:pt x="3143" y="453"/>
                    <a:pt x="3120" y="358"/>
                  </a:cubicBezTo>
                  <a:cubicBezTo>
                    <a:pt x="3060" y="168"/>
                    <a:pt x="2858" y="1"/>
                    <a:pt x="2655" y="1"/>
                  </a:cubicBezTo>
                  <a:cubicBezTo>
                    <a:pt x="2298" y="13"/>
                    <a:pt x="1941" y="19"/>
                    <a:pt x="1584" y="19"/>
                  </a:cubicBezTo>
                  <a:cubicBezTo>
                    <a:pt x="1227" y="19"/>
                    <a:pt x="869" y="13"/>
                    <a:pt x="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3"/>
            <p:cNvSpPr/>
            <p:nvPr/>
          </p:nvSpPr>
          <p:spPr>
            <a:xfrm>
              <a:off x="2788207" y="1878771"/>
              <a:ext cx="110808" cy="148443"/>
            </a:xfrm>
            <a:custGeom>
              <a:rect b="b" l="l" r="r" t="t"/>
              <a:pathLst>
                <a:path extrusionOk="0" h="3889" w="2903">
                  <a:moveTo>
                    <a:pt x="1995" y="0"/>
                  </a:moveTo>
                  <a:cubicBezTo>
                    <a:pt x="1977" y="0"/>
                    <a:pt x="1959" y="2"/>
                    <a:pt x="1942" y="8"/>
                  </a:cubicBezTo>
                  <a:cubicBezTo>
                    <a:pt x="1834" y="8"/>
                    <a:pt x="1739" y="20"/>
                    <a:pt x="1644" y="44"/>
                  </a:cubicBezTo>
                  <a:cubicBezTo>
                    <a:pt x="1441" y="104"/>
                    <a:pt x="1251" y="223"/>
                    <a:pt x="1072" y="330"/>
                  </a:cubicBezTo>
                  <a:cubicBezTo>
                    <a:pt x="930" y="437"/>
                    <a:pt x="763" y="544"/>
                    <a:pt x="608" y="639"/>
                  </a:cubicBezTo>
                  <a:cubicBezTo>
                    <a:pt x="537" y="687"/>
                    <a:pt x="465" y="747"/>
                    <a:pt x="394" y="794"/>
                  </a:cubicBezTo>
                  <a:cubicBezTo>
                    <a:pt x="251" y="901"/>
                    <a:pt x="96" y="985"/>
                    <a:pt x="60" y="1163"/>
                  </a:cubicBezTo>
                  <a:cubicBezTo>
                    <a:pt x="1" y="1437"/>
                    <a:pt x="179" y="1640"/>
                    <a:pt x="429" y="1651"/>
                  </a:cubicBezTo>
                  <a:cubicBezTo>
                    <a:pt x="436" y="1652"/>
                    <a:pt x="442" y="1652"/>
                    <a:pt x="449" y="1652"/>
                  </a:cubicBezTo>
                  <a:cubicBezTo>
                    <a:pt x="668" y="1652"/>
                    <a:pt x="874" y="1458"/>
                    <a:pt x="1025" y="1342"/>
                  </a:cubicBezTo>
                  <a:cubicBezTo>
                    <a:pt x="1025" y="1342"/>
                    <a:pt x="1049" y="1342"/>
                    <a:pt x="1049" y="1330"/>
                  </a:cubicBezTo>
                  <a:cubicBezTo>
                    <a:pt x="1072" y="1401"/>
                    <a:pt x="1108" y="1473"/>
                    <a:pt x="1120" y="1520"/>
                  </a:cubicBezTo>
                  <a:cubicBezTo>
                    <a:pt x="1203" y="1770"/>
                    <a:pt x="1322" y="2032"/>
                    <a:pt x="1441" y="2282"/>
                  </a:cubicBezTo>
                  <a:cubicBezTo>
                    <a:pt x="1549" y="2521"/>
                    <a:pt x="1656" y="2759"/>
                    <a:pt x="1775" y="2997"/>
                  </a:cubicBezTo>
                  <a:cubicBezTo>
                    <a:pt x="1834" y="3116"/>
                    <a:pt x="1882" y="3235"/>
                    <a:pt x="1942" y="3354"/>
                  </a:cubicBezTo>
                  <a:cubicBezTo>
                    <a:pt x="2013" y="3497"/>
                    <a:pt x="2061" y="3664"/>
                    <a:pt x="2192" y="3783"/>
                  </a:cubicBezTo>
                  <a:cubicBezTo>
                    <a:pt x="2268" y="3855"/>
                    <a:pt x="2369" y="3889"/>
                    <a:pt x="2470" y="3889"/>
                  </a:cubicBezTo>
                  <a:cubicBezTo>
                    <a:pt x="2685" y="3889"/>
                    <a:pt x="2902" y="3739"/>
                    <a:pt x="2894" y="3497"/>
                  </a:cubicBezTo>
                  <a:cubicBezTo>
                    <a:pt x="2858" y="3223"/>
                    <a:pt x="2668" y="2925"/>
                    <a:pt x="2537" y="2640"/>
                  </a:cubicBezTo>
                  <a:cubicBezTo>
                    <a:pt x="2418" y="2401"/>
                    <a:pt x="2311" y="2151"/>
                    <a:pt x="2192" y="1913"/>
                  </a:cubicBezTo>
                  <a:cubicBezTo>
                    <a:pt x="2073" y="1663"/>
                    <a:pt x="1953" y="1437"/>
                    <a:pt x="1822" y="1199"/>
                  </a:cubicBezTo>
                  <a:cubicBezTo>
                    <a:pt x="1775" y="1104"/>
                    <a:pt x="1715" y="1020"/>
                    <a:pt x="1668" y="925"/>
                  </a:cubicBezTo>
                  <a:cubicBezTo>
                    <a:pt x="1775" y="854"/>
                    <a:pt x="1894" y="782"/>
                    <a:pt x="1977" y="675"/>
                  </a:cubicBezTo>
                  <a:lnTo>
                    <a:pt x="2073" y="580"/>
                  </a:lnTo>
                  <a:lnTo>
                    <a:pt x="2156" y="449"/>
                  </a:lnTo>
                  <a:cubicBezTo>
                    <a:pt x="2170" y="421"/>
                    <a:pt x="2176" y="409"/>
                    <a:pt x="2178" y="409"/>
                  </a:cubicBezTo>
                  <a:cubicBezTo>
                    <a:pt x="2180" y="409"/>
                    <a:pt x="2180" y="415"/>
                    <a:pt x="2180" y="425"/>
                  </a:cubicBezTo>
                  <a:cubicBezTo>
                    <a:pt x="2239" y="354"/>
                    <a:pt x="2239" y="258"/>
                    <a:pt x="2275" y="199"/>
                  </a:cubicBezTo>
                  <a:cubicBezTo>
                    <a:pt x="2323" y="127"/>
                    <a:pt x="2263" y="20"/>
                    <a:pt x="2180" y="20"/>
                  </a:cubicBezTo>
                  <a:cubicBezTo>
                    <a:pt x="2108" y="20"/>
                    <a:pt x="2050" y="0"/>
                    <a:pt x="19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3"/>
            <p:cNvSpPr/>
            <p:nvPr/>
          </p:nvSpPr>
          <p:spPr>
            <a:xfrm>
              <a:off x="2687779" y="1967595"/>
              <a:ext cx="125465" cy="133175"/>
            </a:xfrm>
            <a:custGeom>
              <a:rect b="b" l="l" r="r" t="t"/>
              <a:pathLst>
                <a:path extrusionOk="0" h="3489" w="3287">
                  <a:moveTo>
                    <a:pt x="1568" y="1"/>
                  </a:moveTo>
                  <a:cubicBezTo>
                    <a:pt x="1382" y="1"/>
                    <a:pt x="1207" y="142"/>
                    <a:pt x="1072" y="277"/>
                  </a:cubicBezTo>
                  <a:cubicBezTo>
                    <a:pt x="941" y="396"/>
                    <a:pt x="822" y="515"/>
                    <a:pt x="715" y="646"/>
                  </a:cubicBezTo>
                  <a:cubicBezTo>
                    <a:pt x="477" y="932"/>
                    <a:pt x="262" y="1241"/>
                    <a:pt x="108" y="1587"/>
                  </a:cubicBezTo>
                  <a:cubicBezTo>
                    <a:pt x="1" y="1777"/>
                    <a:pt x="48" y="2063"/>
                    <a:pt x="251" y="2170"/>
                  </a:cubicBezTo>
                  <a:cubicBezTo>
                    <a:pt x="316" y="2207"/>
                    <a:pt x="392" y="2225"/>
                    <a:pt x="468" y="2225"/>
                  </a:cubicBezTo>
                  <a:cubicBezTo>
                    <a:pt x="615" y="2225"/>
                    <a:pt x="763" y="2156"/>
                    <a:pt x="834" y="2015"/>
                  </a:cubicBezTo>
                  <a:cubicBezTo>
                    <a:pt x="894" y="1920"/>
                    <a:pt x="941" y="1813"/>
                    <a:pt x="1013" y="1706"/>
                  </a:cubicBezTo>
                  <a:cubicBezTo>
                    <a:pt x="1024" y="1741"/>
                    <a:pt x="1060" y="1753"/>
                    <a:pt x="1072" y="1789"/>
                  </a:cubicBezTo>
                  <a:cubicBezTo>
                    <a:pt x="1251" y="1968"/>
                    <a:pt x="1417" y="2158"/>
                    <a:pt x="1596" y="2337"/>
                  </a:cubicBezTo>
                  <a:cubicBezTo>
                    <a:pt x="1775" y="2515"/>
                    <a:pt x="1929" y="2694"/>
                    <a:pt x="2096" y="2872"/>
                  </a:cubicBezTo>
                  <a:cubicBezTo>
                    <a:pt x="2191" y="2956"/>
                    <a:pt x="2275" y="3051"/>
                    <a:pt x="2346" y="3158"/>
                  </a:cubicBezTo>
                  <a:cubicBezTo>
                    <a:pt x="2465" y="3289"/>
                    <a:pt x="2572" y="3432"/>
                    <a:pt x="2763" y="3480"/>
                  </a:cubicBezTo>
                  <a:cubicBezTo>
                    <a:pt x="2798" y="3485"/>
                    <a:pt x="2833" y="3488"/>
                    <a:pt x="2867" y="3488"/>
                  </a:cubicBezTo>
                  <a:cubicBezTo>
                    <a:pt x="2981" y="3488"/>
                    <a:pt x="3085" y="3455"/>
                    <a:pt x="3168" y="3373"/>
                  </a:cubicBezTo>
                  <a:cubicBezTo>
                    <a:pt x="3275" y="3230"/>
                    <a:pt x="3287" y="3087"/>
                    <a:pt x="3275" y="2944"/>
                  </a:cubicBezTo>
                  <a:cubicBezTo>
                    <a:pt x="3239" y="2765"/>
                    <a:pt x="3084" y="2634"/>
                    <a:pt x="2965" y="2515"/>
                  </a:cubicBezTo>
                  <a:lnTo>
                    <a:pt x="2679" y="2230"/>
                  </a:lnTo>
                  <a:cubicBezTo>
                    <a:pt x="2489" y="2039"/>
                    <a:pt x="2310" y="1860"/>
                    <a:pt x="2108" y="1682"/>
                  </a:cubicBezTo>
                  <a:cubicBezTo>
                    <a:pt x="1917" y="1503"/>
                    <a:pt x="1727" y="1337"/>
                    <a:pt x="1536" y="1170"/>
                  </a:cubicBezTo>
                  <a:cubicBezTo>
                    <a:pt x="1501" y="1146"/>
                    <a:pt x="1477" y="1122"/>
                    <a:pt x="1441" y="1098"/>
                  </a:cubicBezTo>
                  <a:cubicBezTo>
                    <a:pt x="1513" y="1003"/>
                    <a:pt x="1596" y="920"/>
                    <a:pt x="1679" y="825"/>
                  </a:cubicBezTo>
                  <a:cubicBezTo>
                    <a:pt x="1751" y="753"/>
                    <a:pt x="1834" y="670"/>
                    <a:pt x="1870" y="575"/>
                  </a:cubicBezTo>
                  <a:cubicBezTo>
                    <a:pt x="1965" y="396"/>
                    <a:pt x="1929" y="158"/>
                    <a:pt x="1751" y="51"/>
                  </a:cubicBezTo>
                  <a:cubicBezTo>
                    <a:pt x="1689" y="16"/>
                    <a:pt x="1628" y="1"/>
                    <a:pt x="1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3"/>
            <p:cNvSpPr/>
            <p:nvPr/>
          </p:nvSpPr>
          <p:spPr>
            <a:xfrm>
              <a:off x="2629148" y="2121310"/>
              <a:ext cx="154092" cy="106914"/>
            </a:xfrm>
            <a:custGeom>
              <a:rect b="b" l="l" r="r" t="t"/>
              <a:pathLst>
                <a:path extrusionOk="0" h="2801" w="4037">
                  <a:moveTo>
                    <a:pt x="810" y="0"/>
                  </a:moveTo>
                  <a:cubicBezTo>
                    <a:pt x="298" y="24"/>
                    <a:pt x="191" y="750"/>
                    <a:pt x="120" y="1120"/>
                  </a:cubicBezTo>
                  <a:cubicBezTo>
                    <a:pt x="72" y="1346"/>
                    <a:pt x="60" y="1584"/>
                    <a:pt x="48" y="1810"/>
                  </a:cubicBezTo>
                  <a:cubicBezTo>
                    <a:pt x="36" y="2048"/>
                    <a:pt x="1" y="2286"/>
                    <a:pt x="96" y="2501"/>
                  </a:cubicBezTo>
                  <a:cubicBezTo>
                    <a:pt x="151" y="2656"/>
                    <a:pt x="279" y="2801"/>
                    <a:pt x="440" y="2801"/>
                  </a:cubicBezTo>
                  <a:cubicBezTo>
                    <a:pt x="452" y="2801"/>
                    <a:pt x="465" y="2800"/>
                    <a:pt x="477" y="2798"/>
                  </a:cubicBezTo>
                  <a:cubicBezTo>
                    <a:pt x="667" y="2786"/>
                    <a:pt x="810" y="2679"/>
                    <a:pt x="870" y="2501"/>
                  </a:cubicBezTo>
                  <a:cubicBezTo>
                    <a:pt x="941" y="2310"/>
                    <a:pt x="929" y="2084"/>
                    <a:pt x="929" y="1882"/>
                  </a:cubicBezTo>
                  <a:lnTo>
                    <a:pt x="929" y="1882"/>
                  </a:lnTo>
                  <a:cubicBezTo>
                    <a:pt x="989" y="1893"/>
                    <a:pt x="1048" y="1893"/>
                    <a:pt x="1120" y="1905"/>
                  </a:cubicBezTo>
                  <a:cubicBezTo>
                    <a:pt x="1382" y="1941"/>
                    <a:pt x="1656" y="1953"/>
                    <a:pt x="1906" y="1965"/>
                  </a:cubicBezTo>
                  <a:lnTo>
                    <a:pt x="2703" y="2013"/>
                  </a:lnTo>
                  <a:cubicBezTo>
                    <a:pt x="2924" y="2022"/>
                    <a:pt x="3160" y="2055"/>
                    <a:pt x="3380" y="2055"/>
                  </a:cubicBezTo>
                  <a:cubicBezTo>
                    <a:pt x="3433" y="2055"/>
                    <a:pt x="3486" y="2053"/>
                    <a:pt x="3537" y="2048"/>
                  </a:cubicBezTo>
                  <a:cubicBezTo>
                    <a:pt x="3763" y="2013"/>
                    <a:pt x="3942" y="1893"/>
                    <a:pt x="3977" y="1655"/>
                  </a:cubicBezTo>
                  <a:cubicBezTo>
                    <a:pt x="4037" y="1489"/>
                    <a:pt x="3918" y="1251"/>
                    <a:pt x="3692" y="1215"/>
                  </a:cubicBezTo>
                  <a:cubicBezTo>
                    <a:pt x="3430" y="1143"/>
                    <a:pt x="3132" y="1167"/>
                    <a:pt x="2858" y="1143"/>
                  </a:cubicBezTo>
                  <a:cubicBezTo>
                    <a:pt x="2596" y="1131"/>
                    <a:pt x="2322" y="1131"/>
                    <a:pt x="2060" y="1120"/>
                  </a:cubicBezTo>
                  <a:cubicBezTo>
                    <a:pt x="1798" y="1108"/>
                    <a:pt x="1537" y="1108"/>
                    <a:pt x="1287" y="1096"/>
                  </a:cubicBezTo>
                  <a:cubicBezTo>
                    <a:pt x="1191" y="1096"/>
                    <a:pt x="1096" y="1072"/>
                    <a:pt x="1013" y="1060"/>
                  </a:cubicBezTo>
                  <a:cubicBezTo>
                    <a:pt x="1013" y="1036"/>
                    <a:pt x="1025" y="1000"/>
                    <a:pt x="1025" y="989"/>
                  </a:cubicBezTo>
                  <a:cubicBezTo>
                    <a:pt x="1048" y="881"/>
                    <a:pt x="1072" y="798"/>
                    <a:pt x="1084" y="691"/>
                  </a:cubicBezTo>
                  <a:cubicBezTo>
                    <a:pt x="1132" y="465"/>
                    <a:pt x="1132" y="0"/>
                    <a:pt x="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3"/>
            <p:cNvSpPr/>
            <p:nvPr/>
          </p:nvSpPr>
          <p:spPr>
            <a:xfrm>
              <a:off x="3144992" y="1909957"/>
              <a:ext cx="77752" cy="115884"/>
            </a:xfrm>
            <a:custGeom>
              <a:rect b="b" l="l" r="r" t="t"/>
              <a:pathLst>
                <a:path extrusionOk="0" h="3036" w="2037">
                  <a:moveTo>
                    <a:pt x="1381" y="1"/>
                  </a:moveTo>
                  <a:cubicBezTo>
                    <a:pt x="1346" y="61"/>
                    <a:pt x="1310" y="144"/>
                    <a:pt x="1262" y="203"/>
                  </a:cubicBezTo>
                  <a:cubicBezTo>
                    <a:pt x="1131" y="442"/>
                    <a:pt x="1000" y="680"/>
                    <a:pt x="869" y="930"/>
                  </a:cubicBezTo>
                  <a:cubicBezTo>
                    <a:pt x="727" y="1168"/>
                    <a:pt x="607" y="1418"/>
                    <a:pt x="476" y="1656"/>
                  </a:cubicBezTo>
                  <a:cubicBezTo>
                    <a:pt x="346" y="1894"/>
                    <a:pt x="191" y="2132"/>
                    <a:pt x="95" y="2382"/>
                  </a:cubicBezTo>
                  <a:cubicBezTo>
                    <a:pt x="0" y="2597"/>
                    <a:pt x="12" y="2858"/>
                    <a:pt x="250" y="2978"/>
                  </a:cubicBezTo>
                  <a:cubicBezTo>
                    <a:pt x="325" y="3017"/>
                    <a:pt x="401" y="3035"/>
                    <a:pt x="473" y="3035"/>
                  </a:cubicBezTo>
                  <a:cubicBezTo>
                    <a:pt x="622" y="3035"/>
                    <a:pt x="758" y="2958"/>
                    <a:pt x="846" y="2823"/>
                  </a:cubicBezTo>
                  <a:cubicBezTo>
                    <a:pt x="1012" y="2585"/>
                    <a:pt x="1131" y="2299"/>
                    <a:pt x="1262" y="2049"/>
                  </a:cubicBezTo>
                  <a:cubicBezTo>
                    <a:pt x="1393" y="1775"/>
                    <a:pt x="1536" y="1525"/>
                    <a:pt x="1667" y="1251"/>
                  </a:cubicBezTo>
                  <a:cubicBezTo>
                    <a:pt x="1727" y="1120"/>
                    <a:pt x="1917" y="823"/>
                    <a:pt x="2036" y="513"/>
                  </a:cubicBezTo>
                  <a:lnTo>
                    <a:pt x="1917" y="275"/>
                  </a:lnTo>
                  <a:lnTo>
                    <a:pt x="1893" y="215"/>
                  </a:lnTo>
                  <a:cubicBezTo>
                    <a:pt x="1893" y="215"/>
                    <a:pt x="1881" y="203"/>
                    <a:pt x="1858" y="203"/>
                  </a:cubicBezTo>
                  <a:cubicBezTo>
                    <a:pt x="1822" y="168"/>
                    <a:pt x="1750" y="132"/>
                    <a:pt x="1715" y="120"/>
                  </a:cubicBezTo>
                  <a:cubicBezTo>
                    <a:pt x="1691" y="120"/>
                    <a:pt x="1679" y="108"/>
                    <a:pt x="1667" y="108"/>
                  </a:cubicBezTo>
                  <a:cubicBezTo>
                    <a:pt x="1655" y="96"/>
                    <a:pt x="1619" y="96"/>
                    <a:pt x="1608" y="96"/>
                  </a:cubicBezTo>
                  <a:cubicBezTo>
                    <a:pt x="1584" y="84"/>
                    <a:pt x="1536" y="61"/>
                    <a:pt x="1500" y="49"/>
                  </a:cubicBezTo>
                  <a:cubicBezTo>
                    <a:pt x="1465" y="37"/>
                    <a:pt x="1429" y="25"/>
                    <a:pt x="1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3"/>
            <p:cNvSpPr/>
            <p:nvPr/>
          </p:nvSpPr>
          <p:spPr>
            <a:xfrm>
              <a:off x="3234962" y="2034967"/>
              <a:ext cx="105464" cy="89509"/>
            </a:xfrm>
            <a:custGeom>
              <a:rect b="b" l="l" r="r" t="t"/>
              <a:pathLst>
                <a:path extrusionOk="0" h="2345" w="2763">
                  <a:moveTo>
                    <a:pt x="2168" y="0"/>
                  </a:moveTo>
                  <a:lnTo>
                    <a:pt x="2168" y="0"/>
                  </a:lnTo>
                  <a:cubicBezTo>
                    <a:pt x="2180" y="36"/>
                    <a:pt x="2215" y="60"/>
                    <a:pt x="2227" y="95"/>
                  </a:cubicBezTo>
                  <a:cubicBezTo>
                    <a:pt x="2215" y="107"/>
                    <a:pt x="2203" y="119"/>
                    <a:pt x="2168" y="131"/>
                  </a:cubicBezTo>
                  <a:lnTo>
                    <a:pt x="2120" y="179"/>
                  </a:lnTo>
                  <a:lnTo>
                    <a:pt x="2108" y="191"/>
                  </a:lnTo>
                  <a:cubicBezTo>
                    <a:pt x="1918" y="345"/>
                    <a:pt x="1727" y="476"/>
                    <a:pt x="1525" y="631"/>
                  </a:cubicBezTo>
                  <a:cubicBezTo>
                    <a:pt x="1108" y="941"/>
                    <a:pt x="691" y="1238"/>
                    <a:pt x="275" y="1548"/>
                  </a:cubicBezTo>
                  <a:cubicBezTo>
                    <a:pt x="96" y="1691"/>
                    <a:pt x="1" y="1917"/>
                    <a:pt x="132" y="2131"/>
                  </a:cubicBezTo>
                  <a:cubicBezTo>
                    <a:pt x="214" y="2255"/>
                    <a:pt x="365" y="2344"/>
                    <a:pt x="517" y="2344"/>
                  </a:cubicBezTo>
                  <a:cubicBezTo>
                    <a:pt x="585" y="2344"/>
                    <a:pt x="653" y="2327"/>
                    <a:pt x="715" y="2286"/>
                  </a:cubicBezTo>
                  <a:cubicBezTo>
                    <a:pt x="1132" y="2000"/>
                    <a:pt x="1525" y="1715"/>
                    <a:pt x="1929" y="1417"/>
                  </a:cubicBezTo>
                  <a:cubicBezTo>
                    <a:pt x="2144" y="1262"/>
                    <a:pt x="2334" y="1119"/>
                    <a:pt x="2525" y="965"/>
                  </a:cubicBezTo>
                  <a:cubicBezTo>
                    <a:pt x="2596" y="905"/>
                    <a:pt x="2691" y="846"/>
                    <a:pt x="2763" y="786"/>
                  </a:cubicBezTo>
                  <a:cubicBezTo>
                    <a:pt x="2763" y="774"/>
                    <a:pt x="2751" y="738"/>
                    <a:pt x="2739" y="679"/>
                  </a:cubicBezTo>
                  <a:cubicBezTo>
                    <a:pt x="2739" y="643"/>
                    <a:pt x="2715" y="631"/>
                    <a:pt x="2715" y="595"/>
                  </a:cubicBezTo>
                  <a:cubicBezTo>
                    <a:pt x="2656" y="500"/>
                    <a:pt x="2584" y="405"/>
                    <a:pt x="2513" y="298"/>
                  </a:cubicBezTo>
                  <a:cubicBezTo>
                    <a:pt x="2453" y="214"/>
                    <a:pt x="2382" y="143"/>
                    <a:pt x="2322" y="48"/>
                  </a:cubicBezTo>
                  <a:cubicBezTo>
                    <a:pt x="2299" y="48"/>
                    <a:pt x="2287" y="48"/>
                    <a:pt x="2263" y="36"/>
                  </a:cubicBezTo>
                  <a:cubicBezTo>
                    <a:pt x="2227" y="36"/>
                    <a:pt x="2203" y="24"/>
                    <a:pt x="2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3"/>
            <p:cNvSpPr/>
            <p:nvPr/>
          </p:nvSpPr>
          <p:spPr>
            <a:xfrm>
              <a:off x="3277217" y="2179483"/>
              <a:ext cx="99586" cy="45041"/>
            </a:xfrm>
            <a:custGeom>
              <a:rect b="b" l="l" r="r" t="t"/>
              <a:pathLst>
                <a:path extrusionOk="0" h="1180" w="2609">
                  <a:moveTo>
                    <a:pt x="2501" y="0"/>
                  </a:moveTo>
                  <a:cubicBezTo>
                    <a:pt x="2192" y="0"/>
                    <a:pt x="1882" y="60"/>
                    <a:pt x="1584" y="108"/>
                  </a:cubicBezTo>
                  <a:cubicBezTo>
                    <a:pt x="1299" y="143"/>
                    <a:pt x="1001" y="203"/>
                    <a:pt x="715" y="286"/>
                  </a:cubicBezTo>
                  <a:cubicBezTo>
                    <a:pt x="572" y="310"/>
                    <a:pt x="406" y="346"/>
                    <a:pt x="275" y="417"/>
                  </a:cubicBezTo>
                  <a:cubicBezTo>
                    <a:pt x="108" y="500"/>
                    <a:pt x="1" y="679"/>
                    <a:pt x="60" y="881"/>
                  </a:cubicBezTo>
                  <a:cubicBezTo>
                    <a:pt x="134" y="1113"/>
                    <a:pt x="309" y="1179"/>
                    <a:pt x="507" y="1179"/>
                  </a:cubicBezTo>
                  <a:cubicBezTo>
                    <a:pt x="695" y="1179"/>
                    <a:pt x="904" y="1119"/>
                    <a:pt x="1061" y="1084"/>
                  </a:cubicBezTo>
                  <a:cubicBezTo>
                    <a:pt x="1346" y="1012"/>
                    <a:pt x="1632" y="953"/>
                    <a:pt x="1906" y="905"/>
                  </a:cubicBezTo>
                  <a:cubicBezTo>
                    <a:pt x="2120" y="858"/>
                    <a:pt x="2323" y="834"/>
                    <a:pt x="2549" y="798"/>
                  </a:cubicBezTo>
                  <a:cubicBezTo>
                    <a:pt x="2561" y="548"/>
                    <a:pt x="2608" y="298"/>
                    <a:pt x="2585" y="108"/>
                  </a:cubicBezTo>
                  <a:cubicBezTo>
                    <a:pt x="2585" y="72"/>
                    <a:pt x="2561" y="48"/>
                    <a:pt x="25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3"/>
            <p:cNvSpPr/>
            <p:nvPr/>
          </p:nvSpPr>
          <p:spPr>
            <a:xfrm>
              <a:off x="3258132" y="2325297"/>
              <a:ext cx="106838" cy="55995"/>
            </a:xfrm>
            <a:custGeom>
              <a:rect b="b" l="l" r="r" t="t"/>
              <a:pathLst>
                <a:path extrusionOk="0" h="1467" w="2799">
                  <a:moveTo>
                    <a:pt x="432" y="1"/>
                  </a:moveTo>
                  <a:cubicBezTo>
                    <a:pt x="389" y="1"/>
                    <a:pt x="345" y="5"/>
                    <a:pt x="299" y="14"/>
                  </a:cubicBezTo>
                  <a:cubicBezTo>
                    <a:pt x="132" y="50"/>
                    <a:pt x="1" y="240"/>
                    <a:pt x="1" y="407"/>
                  </a:cubicBezTo>
                  <a:cubicBezTo>
                    <a:pt x="13" y="836"/>
                    <a:pt x="441" y="931"/>
                    <a:pt x="787" y="1014"/>
                  </a:cubicBezTo>
                  <a:cubicBezTo>
                    <a:pt x="1072" y="1086"/>
                    <a:pt x="1346" y="1133"/>
                    <a:pt x="1632" y="1205"/>
                  </a:cubicBezTo>
                  <a:cubicBezTo>
                    <a:pt x="1918" y="1288"/>
                    <a:pt x="2192" y="1383"/>
                    <a:pt x="2465" y="1467"/>
                  </a:cubicBezTo>
                  <a:cubicBezTo>
                    <a:pt x="2465" y="1444"/>
                    <a:pt x="2475" y="1436"/>
                    <a:pt x="2482" y="1436"/>
                  </a:cubicBezTo>
                  <a:cubicBezTo>
                    <a:pt x="2486" y="1436"/>
                    <a:pt x="2489" y="1439"/>
                    <a:pt x="2489" y="1443"/>
                  </a:cubicBezTo>
                  <a:cubicBezTo>
                    <a:pt x="2501" y="1419"/>
                    <a:pt x="2513" y="1407"/>
                    <a:pt x="2525" y="1371"/>
                  </a:cubicBezTo>
                  <a:cubicBezTo>
                    <a:pt x="2549" y="1360"/>
                    <a:pt x="2549" y="1348"/>
                    <a:pt x="2561" y="1324"/>
                  </a:cubicBezTo>
                  <a:cubicBezTo>
                    <a:pt x="2561" y="1324"/>
                    <a:pt x="2561" y="1312"/>
                    <a:pt x="2573" y="1312"/>
                  </a:cubicBezTo>
                  <a:cubicBezTo>
                    <a:pt x="2608" y="1229"/>
                    <a:pt x="2644" y="1121"/>
                    <a:pt x="2680" y="1026"/>
                  </a:cubicBezTo>
                  <a:cubicBezTo>
                    <a:pt x="2727" y="907"/>
                    <a:pt x="2751" y="788"/>
                    <a:pt x="2799" y="657"/>
                  </a:cubicBezTo>
                  <a:cubicBezTo>
                    <a:pt x="2763" y="645"/>
                    <a:pt x="2739" y="633"/>
                    <a:pt x="2704" y="633"/>
                  </a:cubicBezTo>
                  <a:cubicBezTo>
                    <a:pt x="2454" y="526"/>
                    <a:pt x="2192" y="431"/>
                    <a:pt x="1930" y="371"/>
                  </a:cubicBezTo>
                  <a:cubicBezTo>
                    <a:pt x="1668" y="300"/>
                    <a:pt x="1394" y="252"/>
                    <a:pt x="1132" y="181"/>
                  </a:cubicBezTo>
                  <a:cubicBezTo>
                    <a:pt x="861" y="121"/>
                    <a:pt x="666" y="1"/>
                    <a:pt x="4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3"/>
            <p:cNvSpPr/>
            <p:nvPr/>
          </p:nvSpPr>
          <p:spPr>
            <a:xfrm>
              <a:off x="3194958" y="2418091"/>
              <a:ext cx="109586" cy="79088"/>
            </a:xfrm>
            <a:custGeom>
              <a:rect b="b" l="l" r="r" t="t"/>
              <a:pathLst>
                <a:path extrusionOk="0" h="2072" w="2871">
                  <a:moveTo>
                    <a:pt x="432" y="0"/>
                  </a:moveTo>
                  <a:cubicBezTo>
                    <a:pt x="275" y="0"/>
                    <a:pt x="108" y="70"/>
                    <a:pt x="72" y="238"/>
                  </a:cubicBezTo>
                  <a:cubicBezTo>
                    <a:pt x="1" y="584"/>
                    <a:pt x="310" y="774"/>
                    <a:pt x="537" y="965"/>
                  </a:cubicBezTo>
                  <a:cubicBezTo>
                    <a:pt x="751" y="1143"/>
                    <a:pt x="989" y="1310"/>
                    <a:pt x="1203" y="1453"/>
                  </a:cubicBezTo>
                  <a:cubicBezTo>
                    <a:pt x="1501" y="1667"/>
                    <a:pt x="1834" y="1858"/>
                    <a:pt x="2144" y="2072"/>
                  </a:cubicBezTo>
                  <a:cubicBezTo>
                    <a:pt x="2370" y="1846"/>
                    <a:pt x="2608" y="1655"/>
                    <a:pt x="2835" y="1441"/>
                  </a:cubicBezTo>
                  <a:lnTo>
                    <a:pt x="2870" y="1215"/>
                  </a:lnTo>
                  <a:lnTo>
                    <a:pt x="2870" y="1215"/>
                  </a:lnTo>
                  <a:cubicBezTo>
                    <a:pt x="2811" y="1250"/>
                    <a:pt x="2751" y="1310"/>
                    <a:pt x="2716" y="1369"/>
                  </a:cubicBezTo>
                  <a:cubicBezTo>
                    <a:pt x="2335" y="1143"/>
                    <a:pt x="1977" y="905"/>
                    <a:pt x="1608" y="667"/>
                  </a:cubicBezTo>
                  <a:cubicBezTo>
                    <a:pt x="1406" y="536"/>
                    <a:pt x="1180" y="381"/>
                    <a:pt x="965" y="250"/>
                  </a:cubicBezTo>
                  <a:cubicBezTo>
                    <a:pt x="846" y="179"/>
                    <a:pt x="715" y="72"/>
                    <a:pt x="584" y="24"/>
                  </a:cubicBezTo>
                  <a:cubicBezTo>
                    <a:pt x="539" y="9"/>
                    <a:pt x="486" y="0"/>
                    <a:pt x="4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3"/>
            <p:cNvSpPr/>
            <p:nvPr/>
          </p:nvSpPr>
          <p:spPr>
            <a:xfrm>
              <a:off x="3109531" y="2475004"/>
              <a:ext cx="65500" cy="107639"/>
            </a:xfrm>
            <a:custGeom>
              <a:rect b="b" l="l" r="r" t="t"/>
              <a:pathLst>
                <a:path extrusionOk="0" h="2820" w="1716">
                  <a:moveTo>
                    <a:pt x="499" y="1"/>
                  </a:moveTo>
                  <a:cubicBezTo>
                    <a:pt x="406" y="1"/>
                    <a:pt x="317" y="32"/>
                    <a:pt x="262" y="105"/>
                  </a:cubicBezTo>
                  <a:cubicBezTo>
                    <a:pt x="1" y="367"/>
                    <a:pt x="203" y="736"/>
                    <a:pt x="286" y="1057"/>
                  </a:cubicBezTo>
                  <a:cubicBezTo>
                    <a:pt x="382" y="1295"/>
                    <a:pt x="453" y="1545"/>
                    <a:pt x="524" y="1807"/>
                  </a:cubicBezTo>
                  <a:lnTo>
                    <a:pt x="751" y="2569"/>
                  </a:lnTo>
                  <a:cubicBezTo>
                    <a:pt x="786" y="2664"/>
                    <a:pt x="798" y="2736"/>
                    <a:pt x="822" y="2819"/>
                  </a:cubicBezTo>
                  <a:cubicBezTo>
                    <a:pt x="1144" y="2772"/>
                    <a:pt x="1441" y="2700"/>
                    <a:pt x="1715" y="2581"/>
                  </a:cubicBezTo>
                  <a:lnTo>
                    <a:pt x="1715" y="2569"/>
                  </a:lnTo>
                  <a:cubicBezTo>
                    <a:pt x="1691" y="2581"/>
                    <a:pt x="1644" y="2605"/>
                    <a:pt x="1620" y="2617"/>
                  </a:cubicBezTo>
                  <a:cubicBezTo>
                    <a:pt x="1584" y="2522"/>
                    <a:pt x="1572" y="2450"/>
                    <a:pt x="1536" y="2367"/>
                  </a:cubicBezTo>
                  <a:cubicBezTo>
                    <a:pt x="1465" y="2105"/>
                    <a:pt x="1394" y="1855"/>
                    <a:pt x="1322" y="1593"/>
                  </a:cubicBezTo>
                  <a:cubicBezTo>
                    <a:pt x="1239" y="1331"/>
                    <a:pt x="1167" y="1081"/>
                    <a:pt x="1084" y="831"/>
                  </a:cubicBezTo>
                  <a:cubicBezTo>
                    <a:pt x="989" y="545"/>
                    <a:pt x="917" y="81"/>
                    <a:pt x="584" y="9"/>
                  </a:cubicBezTo>
                  <a:cubicBezTo>
                    <a:pt x="556" y="4"/>
                    <a:pt x="527" y="1"/>
                    <a:pt x="4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3"/>
            <p:cNvSpPr/>
            <p:nvPr/>
          </p:nvSpPr>
          <p:spPr>
            <a:xfrm>
              <a:off x="2979101" y="2485768"/>
              <a:ext cx="45919" cy="110044"/>
            </a:xfrm>
            <a:custGeom>
              <a:rect b="b" l="l" r="r" t="t"/>
              <a:pathLst>
                <a:path extrusionOk="0" h="2883" w="1203">
                  <a:moveTo>
                    <a:pt x="872" y="0"/>
                  </a:moveTo>
                  <a:cubicBezTo>
                    <a:pt x="815" y="0"/>
                    <a:pt x="756" y="24"/>
                    <a:pt x="703" y="73"/>
                  </a:cubicBezTo>
                  <a:cubicBezTo>
                    <a:pt x="655" y="108"/>
                    <a:pt x="596" y="132"/>
                    <a:pt x="548" y="192"/>
                  </a:cubicBezTo>
                  <a:cubicBezTo>
                    <a:pt x="489" y="251"/>
                    <a:pt x="465" y="335"/>
                    <a:pt x="429" y="406"/>
                  </a:cubicBezTo>
                  <a:cubicBezTo>
                    <a:pt x="393" y="513"/>
                    <a:pt x="370" y="632"/>
                    <a:pt x="358" y="751"/>
                  </a:cubicBezTo>
                  <a:cubicBezTo>
                    <a:pt x="310" y="1001"/>
                    <a:pt x="274" y="1275"/>
                    <a:pt x="227" y="1525"/>
                  </a:cubicBezTo>
                  <a:cubicBezTo>
                    <a:pt x="179" y="1775"/>
                    <a:pt x="131" y="2037"/>
                    <a:pt x="96" y="2275"/>
                  </a:cubicBezTo>
                  <a:cubicBezTo>
                    <a:pt x="60" y="2406"/>
                    <a:pt x="36" y="2537"/>
                    <a:pt x="0" y="2692"/>
                  </a:cubicBezTo>
                  <a:lnTo>
                    <a:pt x="0" y="2763"/>
                  </a:lnTo>
                  <a:cubicBezTo>
                    <a:pt x="12" y="2775"/>
                    <a:pt x="48" y="2775"/>
                    <a:pt x="60" y="2787"/>
                  </a:cubicBezTo>
                  <a:cubicBezTo>
                    <a:pt x="179" y="2835"/>
                    <a:pt x="298" y="2882"/>
                    <a:pt x="429" y="2882"/>
                  </a:cubicBezTo>
                  <a:cubicBezTo>
                    <a:pt x="572" y="2882"/>
                    <a:pt x="703" y="2859"/>
                    <a:pt x="834" y="2823"/>
                  </a:cubicBezTo>
                  <a:cubicBezTo>
                    <a:pt x="870" y="2704"/>
                    <a:pt x="882" y="2585"/>
                    <a:pt x="905" y="2466"/>
                  </a:cubicBezTo>
                  <a:cubicBezTo>
                    <a:pt x="953" y="2216"/>
                    <a:pt x="1001" y="1954"/>
                    <a:pt x="1048" y="1716"/>
                  </a:cubicBezTo>
                  <a:cubicBezTo>
                    <a:pt x="1084" y="1454"/>
                    <a:pt x="1132" y="1180"/>
                    <a:pt x="1167" y="918"/>
                  </a:cubicBezTo>
                  <a:cubicBezTo>
                    <a:pt x="1179" y="787"/>
                    <a:pt x="1203" y="644"/>
                    <a:pt x="1203" y="513"/>
                  </a:cubicBezTo>
                  <a:cubicBezTo>
                    <a:pt x="1203" y="442"/>
                    <a:pt x="1191" y="370"/>
                    <a:pt x="1179" y="311"/>
                  </a:cubicBezTo>
                  <a:cubicBezTo>
                    <a:pt x="1143" y="215"/>
                    <a:pt x="1096" y="168"/>
                    <a:pt x="1060" y="108"/>
                  </a:cubicBezTo>
                  <a:cubicBezTo>
                    <a:pt x="1008" y="36"/>
                    <a:pt x="941" y="0"/>
                    <a:pt x="8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3"/>
            <p:cNvSpPr/>
            <p:nvPr/>
          </p:nvSpPr>
          <p:spPr>
            <a:xfrm>
              <a:off x="2863671" y="2472217"/>
              <a:ext cx="69546" cy="85424"/>
            </a:xfrm>
            <a:custGeom>
              <a:rect b="b" l="l" r="r" t="t"/>
              <a:pathLst>
                <a:path extrusionOk="0" h="2238" w="1822">
                  <a:moveTo>
                    <a:pt x="1594" y="1"/>
                  </a:moveTo>
                  <a:cubicBezTo>
                    <a:pt x="1574" y="1"/>
                    <a:pt x="1555" y="4"/>
                    <a:pt x="1536" y="11"/>
                  </a:cubicBezTo>
                  <a:cubicBezTo>
                    <a:pt x="1346" y="82"/>
                    <a:pt x="1191" y="261"/>
                    <a:pt x="1060" y="428"/>
                  </a:cubicBezTo>
                  <a:cubicBezTo>
                    <a:pt x="929" y="570"/>
                    <a:pt x="798" y="737"/>
                    <a:pt x="655" y="892"/>
                  </a:cubicBezTo>
                  <a:cubicBezTo>
                    <a:pt x="512" y="1047"/>
                    <a:pt x="381" y="1249"/>
                    <a:pt x="238" y="1428"/>
                  </a:cubicBezTo>
                  <a:cubicBezTo>
                    <a:pt x="179" y="1499"/>
                    <a:pt x="119" y="1571"/>
                    <a:pt x="60" y="1666"/>
                  </a:cubicBezTo>
                  <a:cubicBezTo>
                    <a:pt x="48" y="1690"/>
                    <a:pt x="24" y="1725"/>
                    <a:pt x="0" y="1737"/>
                  </a:cubicBezTo>
                  <a:cubicBezTo>
                    <a:pt x="24" y="1749"/>
                    <a:pt x="36" y="1785"/>
                    <a:pt x="48" y="1797"/>
                  </a:cubicBezTo>
                  <a:cubicBezTo>
                    <a:pt x="107" y="1856"/>
                    <a:pt x="167" y="1904"/>
                    <a:pt x="226" y="1963"/>
                  </a:cubicBezTo>
                  <a:cubicBezTo>
                    <a:pt x="357" y="2059"/>
                    <a:pt x="488" y="2166"/>
                    <a:pt x="643" y="2237"/>
                  </a:cubicBezTo>
                  <a:cubicBezTo>
                    <a:pt x="655" y="2237"/>
                    <a:pt x="655" y="2237"/>
                    <a:pt x="679" y="2225"/>
                  </a:cubicBezTo>
                  <a:cubicBezTo>
                    <a:pt x="703" y="2178"/>
                    <a:pt x="727" y="2154"/>
                    <a:pt x="762" y="2106"/>
                  </a:cubicBezTo>
                  <a:cubicBezTo>
                    <a:pt x="822" y="2035"/>
                    <a:pt x="881" y="1940"/>
                    <a:pt x="929" y="1868"/>
                  </a:cubicBezTo>
                  <a:cubicBezTo>
                    <a:pt x="1048" y="1702"/>
                    <a:pt x="1167" y="1547"/>
                    <a:pt x="1274" y="1344"/>
                  </a:cubicBezTo>
                  <a:cubicBezTo>
                    <a:pt x="1358" y="1166"/>
                    <a:pt x="1477" y="1011"/>
                    <a:pt x="1572" y="832"/>
                  </a:cubicBezTo>
                  <a:cubicBezTo>
                    <a:pt x="1667" y="654"/>
                    <a:pt x="1822" y="428"/>
                    <a:pt x="1822" y="201"/>
                  </a:cubicBezTo>
                  <a:cubicBezTo>
                    <a:pt x="1812" y="110"/>
                    <a:pt x="1706" y="1"/>
                    <a:pt x="1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3"/>
            <p:cNvSpPr/>
            <p:nvPr/>
          </p:nvSpPr>
          <p:spPr>
            <a:xfrm>
              <a:off x="2765037" y="2405952"/>
              <a:ext cx="78707" cy="66683"/>
            </a:xfrm>
            <a:custGeom>
              <a:rect b="b" l="l" r="r" t="t"/>
              <a:pathLst>
                <a:path extrusionOk="0" h="1747" w="2062">
                  <a:moveTo>
                    <a:pt x="1834" y="1"/>
                  </a:moveTo>
                  <a:cubicBezTo>
                    <a:pt x="1819" y="1"/>
                    <a:pt x="1803" y="3"/>
                    <a:pt x="1787" y="9"/>
                  </a:cubicBezTo>
                  <a:cubicBezTo>
                    <a:pt x="1679" y="32"/>
                    <a:pt x="1596" y="44"/>
                    <a:pt x="1501" y="92"/>
                  </a:cubicBezTo>
                  <a:cubicBezTo>
                    <a:pt x="1417" y="140"/>
                    <a:pt x="1334" y="187"/>
                    <a:pt x="1263" y="223"/>
                  </a:cubicBezTo>
                  <a:cubicBezTo>
                    <a:pt x="1108" y="330"/>
                    <a:pt x="965" y="425"/>
                    <a:pt x="798" y="521"/>
                  </a:cubicBezTo>
                  <a:cubicBezTo>
                    <a:pt x="727" y="568"/>
                    <a:pt x="655" y="628"/>
                    <a:pt x="572" y="663"/>
                  </a:cubicBezTo>
                  <a:cubicBezTo>
                    <a:pt x="489" y="699"/>
                    <a:pt x="417" y="735"/>
                    <a:pt x="322" y="794"/>
                  </a:cubicBezTo>
                  <a:cubicBezTo>
                    <a:pt x="251" y="854"/>
                    <a:pt x="179" y="902"/>
                    <a:pt x="84" y="961"/>
                  </a:cubicBezTo>
                  <a:cubicBezTo>
                    <a:pt x="60" y="973"/>
                    <a:pt x="24" y="997"/>
                    <a:pt x="1" y="1021"/>
                  </a:cubicBezTo>
                  <a:cubicBezTo>
                    <a:pt x="1" y="1033"/>
                    <a:pt x="13" y="1044"/>
                    <a:pt x="13" y="1044"/>
                  </a:cubicBezTo>
                  <a:cubicBezTo>
                    <a:pt x="24" y="1080"/>
                    <a:pt x="36" y="1116"/>
                    <a:pt x="60" y="1152"/>
                  </a:cubicBezTo>
                  <a:cubicBezTo>
                    <a:pt x="60" y="1163"/>
                    <a:pt x="60" y="1163"/>
                    <a:pt x="72" y="1175"/>
                  </a:cubicBezTo>
                  <a:cubicBezTo>
                    <a:pt x="84" y="1211"/>
                    <a:pt x="84" y="1223"/>
                    <a:pt x="96" y="1247"/>
                  </a:cubicBezTo>
                  <a:cubicBezTo>
                    <a:pt x="96" y="1271"/>
                    <a:pt x="120" y="1283"/>
                    <a:pt x="120" y="1306"/>
                  </a:cubicBezTo>
                  <a:lnTo>
                    <a:pt x="120" y="1330"/>
                  </a:lnTo>
                  <a:lnTo>
                    <a:pt x="155" y="1414"/>
                  </a:lnTo>
                  <a:lnTo>
                    <a:pt x="203" y="1509"/>
                  </a:lnTo>
                  <a:cubicBezTo>
                    <a:pt x="215" y="1521"/>
                    <a:pt x="215" y="1533"/>
                    <a:pt x="239" y="1544"/>
                  </a:cubicBezTo>
                  <a:lnTo>
                    <a:pt x="239" y="1568"/>
                  </a:lnTo>
                  <a:lnTo>
                    <a:pt x="251" y="1580"/>
                  </a:lnTo>
                  <a:cubicBezTo>
                    <a:pt x="263" y="1592"/>
                    <a:pt x="274" y="1628"/>
                    <a:pt x="310" y="1640"/>
                  </a:cubicBezTo>
                  <a:cubicBezTo>
                    <a:pt x="322" y="1652"/>
                    <a:pt x="334" y="1652"/>
                    <a:pt x="334" y="1664"/>
                  </a:cubicBezTo>
                  <a:lnTo>
                    <a:pt x="358" y="1687"/>
                  </a:lnTo>
                  <a:cubicBezTo>
                    <a:pt x="370" y="1687"/>
                    <a:pt x="382" y="1699"/>
                    <a:pt x="382" y="1699"/>
                  </a:cubicBezTo>
                  <a:cubicBezTo>
                    <a:pt x="405" y="1711"/>
                    <a:pt x="417" y="1711"/>
                    <a:pt x="429" y="1723"/>
                  </a:cubicBezTo>
                  <a:cubicBezTo>
                    <a:pt x="429" y="1723"/>
                    <a:pt x="441" y="1723"/>
                    <a:pt x="441" y="1747"/>
                  </a:cubicBezTo>
                  <a:cubicBezTo>
                    <a:pt x="548" y="1664"/>
                    <a:pt x="655" y="1580"/>
                    <a:pt x="763" y="1509"/>
                  </a:cubicBezTo>
                  <a:cubicBezTo>
                    <a:pt x="917" y="1390"/>
                    <a:pt x="1060" y="1235"/>
                    <a:pt x="1215" y="1104"/>
                  </a:cubicBezTo>
                  <a:cubicBezTo>
                    <a:pt x="1358" y="985"/>
                    <a:pt x="1501" y="866"/>
                    <a:pt x="1632" y="747"/>
                  </a:cubicBezTo>
                  <a:cubicBezTo>
                    <a:pt x="1715" y="687"/>
                    <a:pt x="1775" y="628"/>
                    <a:pt x="1822" y="556"/>
                  </a:cubicBezTo>
                  <a:cubicBezTo>
                    <a:pt x="1906" y="461"/>
                    <a:pt x="1929" y="390"/>
                    <a:pt x="1977" y="294"/>
                  </a:cubicBezTo>
                  <a:cubicBezTo>
                    <a:pt x="2062" y="157"/>
                    <a:pt x="1958"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3"/>
            <p:cNvSpPr/>
            <p:nvPr/>
          </p:nvSpPr>
          <p:spPr>
            <a:xfrm>
              <a:off x="2656440" y="2355375"/>
              <a:ext cx="24543" cy="29544"/>
            </a:xfrm>
            <a:custGeom>
              <a:rect b="b" l="l" r="r" t="t"/>
              <a:pathLst>
                <a:path extrusionOk="0" h="774" w="643">
                  <a:moveTo>
                    <a:pt x="0" y="0"/>
                  </a:moveTo>
                  <a:lnTo>
                    <a:pt x="0" y="0"/>
                  </a:lnTo>
                  <a:cubicBezTo>
                    <a:pt x="48" y="155"/>
                    <a:pt x="95" y="322"/>
                    <a:pt x="167" y="464"/>
                  </a:cubicBezTo>
                  <a:cubicBezTo>
                    <a:pt x="214" y="572"/>
                    <a:pt x="274" y="655"/>
                    <a:pt x="369" y="714"/>
                  </a:cubicBezTo>
                  <a:cubicBezTo>
                    <a:pt x="452" y="762"/>
                    <a:pt x="548" y="774"/>
                    <a:pt x="643" y="774"/>
                  </a:cubicBezTo>
                  <a:cubicBezTo>
                    <a:pt x="607" y="762"/>
                    <a:pt x="583" y="750"/>
                    <a:pt x="572" y="738"/>
                  </a:cubicBezTo>
                  <a:cubicBezTo>
                    <a:pt x="357" y="536"/>
                    <a:pt x="167" y="286"/>
                    <a:pt x="0" y="0"/>
                  </a:cubicBezTo>
                  <a:close/>
                </a:path>
              </a:pathLst>
            </a:custGeom>
            <a:solidFill>
              <a:srgbClr val="1A42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3"/>
            <p:cNvSpPr/>
            <p:nvPr/>
          </p:nvSpPr>
          <p:spPr>
            <a:xfrm>
              <a:off x="2677778" y="2313922"/>
              <a:ext cx="105006" cy="51033"/>
            </a:xfrm>
            <a:custGeom>
              <a:rect b="b" l="l" r="r" t="t"/>
              <a:pathLst>
                <a:path extrusionOk="0" h="1337" w="2751">
                  <a:moveTo>
                    <a:pt x="2147" y="1"/>
                  </a:moveTo>
                  <a:cubicBezTo>
                    <a:pt x="2072" y="1"/>
                    <a:pt x="1995" y="8"/>
                    <a:pt x="1906" y="15"/>
                  </a:cubicBezTo>
                  <a:cubicBezTo>
                    <a:pt x="1691" y="50"/>
                    <a:pt x="1489" y="74"/>
                    <a:pt x="1286" y="98"/>
                  </a:cubicBezTo>
                  <a:cubicBezTo>
                    <a:pt x="1048" y="122"/>
                    <a:pt x="810" y="157"/>
                    <a:pt x="560" y="193"/>
                  </a:cubicBezTo>
                  <a:cubicBezTo>
                    <a:pt x="405" y="217"/>
                    <a:pt x="263" y="241"/>
                    <a:pt x="96" y="276"/>
                  </a:cubicBezTo>
                  <a:cubicBezTo>
                    <a:pt x="89" y="263"/>
                    <a:pt x="86" y="254"/>
                    <a:pt x="85" y="254"/>
                  </a:cubicBezTo>
                  <a:cubicBezTo>
                    <a:pt x="84" y="254"/>
                    <a:pt x="84" y="260"/>
                    <a:pt x="84" y="276"/>
                  </a:cubicBezTo>
                  <a:cubicBezTo>
                    <a:pt x="60" y="253"/>
                    <a:pt x="60" y="229"/>
                    <a:pt x="48" y="217"/>
                  </a:cubicBezTo>
                  <a:lnTo>
                    <a:pt x="1" y="122"/>
                  </a:lnTo>
                  <a:lnTo>
                    <a:pt x="1" y="122"/>
                  </a:lnTo>
                  <a:cubicBezTo>
                    <a:pt x="36" y="300"/>
                    <a:pt x="84" y="479"/>
                    <a:pt x="143" y="657"/>
                  </a:cubicBezTo>
                  <a:cubicBezTo>
                    <a:pt x="215" y="931"/>
                    <a:pt x="286" y="1110"/>
                    <a:pt x="453" y="1336"/>
                  </a:cubicBezTo>
                  <a:cubicBezTo>
                    <a:pt x="417" y="1265"/>
                    <a:pt x="394" y="1181"/>
                    <a:pt x="358" y="1110"/>
                  </a:cubicBezTo>
                  <a:cubicBezTo>
                    <a:pt x="513" y="1074"/>
                    <a:pt x="655" y="1027"/>
                    <a:pt x="798" y="1003"/>
                  </a:cubicBezTo>
                  <a:cubicBezTo>
                    <a:pt x="1001" y="955"/>
                    <a:pt x="1227" y="896"/>
                    <a:pt x="1429" y="848"/>
                  </a:cubicBezTo>
                  <a:cubicBezTo>
                    <a:pt x="1644" y="812"/>
                    <a:pt x="1870" y="765"/>
                    <a:pt x="2084" y="717"/>
                  </a:cubicBezTo>
                  <a:cubicBezTo>
                    <a:pt x="2251" y="693"/>
                    <a:pt x="2584" y="574"/>
                    <a:pt x="2620" y="372"/>
                  </a:cubicBezTo>
                  <a:cubicBezTo>
                    <a:pt x="2644" y="372"/>
                    <a:pt x="2644" y="360"/>
                    <a:pt x="2644" y="360"/>
                  </a:cubicBezTo>
                  <a:cubicBezTo>
                    <a:pt x="2751" y="312"/>
                    <a:pt x="2727" y="193"/>
                    <a:pt x="2656" y="181"/>
                  </a:cubicBezTo>
                  <a:cubicBezTo>
                    <a:pt x="2608" y="169"/>
                    <a:pt x="2549" y="110"/>
                    <a:pt x="2489" y="74"/>
                  </a:cubicBezTo>
                  <a:cubicBezTo>
                    <a:pt x="2429" y="50"/>
                    <a:pt x="2370" y="38"/>
                    <a:pt x="2310" y="15"/>
                  </a:cubicBezTo>
                  <a:cubicBezTo>
                    <a:pt x="2255" y="4"/>
                    <a:pt x="2202" y="1"/>
                    <a:pt x="21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3"/>
            <p:cNvSpPr/>
            <p:nvPr/>
          </p:nvSpPr>
          <p:spPr>
            <a:xfrm>
              <a:off x="3006393" y="1869992"/>
              <a:ext cx="45919" cy="115922"/>
            </a:xfrm>
            <a:custGeom>
              <a:rect b="b" l="l" r="r" t="t"/>
              <a:pathLst>
                <a:path extrusionOk="0" h="3037" w="1203">
                  <a:moveTo>
                    <a:pt x="988" y="0"/>
                  </a:moveTo>
                  <a:cubicBezTo>
                    <a:pt x="690" y="36"/>
                    <a:pt x="393" y="131"/>
                    <a:pt x="107" y="238"/>
                  </a:cubicBezTo>
                  <a:cubicBezTo>
                    <a:pt x="71" y="393"/>
                    <a:pt x="71" y="596"/>
                    <a:pt x="71" y="738"/>
                  </a:cubicBezTo>
                  <a:cubicBezTo>
                    <a:pt x="71" y="953"/>
                    <a:pt x="59" y="1143"/>
                    <a:pt x="59" y="1346"/>
                  </a:cubicBezTo>
                  <a:cubicBezTo>
                    <a:pt x="47" y="1750"/>
                    <a:pt x="12" y="2167"/>
                    <a:pt x="12" y="2572"/>
                  </a:cubicBezTo>
                  <a:cubicBezTo>
                    <a:pt x="0" y="2804"/>
                    <a:pt x="227" y="3037"/>
                    <a:pt x="459" y="3037"/>
                  </a:cubicBezTo>
                  <a:cubicBezTo>
                    <a:pt x="465" y="3037"/>
                    <a:pt x="470" y="3037"/>
                    <a:pt x="476" y="3036"/>
                  </a:cubicBezTo>
                  <a:cubicBezTo>
                    <a:pt x="750" y="3012"/>
                    <a:pt x="905" y="2822"/>
                    <a:pt x="940" y="2572"/>
                  </a:cubicBezTo>
                  <a:cubicBezTo>
                    <a:pt x="1012" y="1858"/>
                    <a:pt x="1202" y="857"/>
                    <a:pt x="1012" y="179"/>
                  </a:cubicBezTo>
                  <a:cubicBezTo>
                    <a:pt x="1059" y="179"/>
                    <a:pt x="1107" y="179"/>
                    <a:pt x="1143" y="155"/>
                  </a:cubicBezTo>
                  <a:lnTo>
                    <a:pt x="1167" y="155"/>
                  </a:lnTo>
                  <a:lnTo>
                    <a:pt x="1119" y="119"/>
                  </a:lnTo>
                  <a:cubicBezTo>
                    <a:pt x="1107" y="95"/>
                    <a:pt x="1083" y="72"/>
                    <a:pt x="1071" y="36"/>
                  </a:cubicBezTo>
                  <a:lnTo>
                    <a:pt x="1048" y="12"/>
                  </a:lnTo>
                  <a:cubicBezTo>
                    <a:pt x="1024" y="12"/>
                    <a:pt x="1012" y="0"/>
                    <a:pt x="9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3"/>
            <p:cNvSpPr/>
            <p:nvPr/>
          </p:nvSpPr>
          <p:spPr>
            <a:xfrm>
              <a:off x="2829126" y="1916331"/>
              <a:ext cx="70309" cy="111456"/>
            </a:xfrm>
            <a:custGeom>
              <a:rect b="b" l="l" r="r" t="t"/>
              <a:pathLst>
                <a:path extrusionOk="0" h="2920" w="1842">
                  <a:moveTo>
                    <a:pt x="631" y="1"/>
                  </a:moveTo>
                  <a:lnTo>
                    <a:pt x="536" y="48"/>
                  </a:lnTo>
                  <a:cubicBezTo>
                    <a:pt x="346" y="132"/>
                    <a:pt x="167" y="263"/>
                    <a:pt x="0" y="417"/>
                  </a:cubicBezTo>
                  <a:cubicBezTo>
                    <a:pt x="12" y="465"/>
                    <a:pt x="48" y="525"/>
                    <a:pt x="60" y="548"/>
                  </a:cubicBezTo>
                  <a:cubicBezTo>
                    <a:pt x="155" y="810"/>
                    <a:pt x="274" y="1060"/>
                    <a:pt x="393" y="1310"/>
                  </a:cubicBezTo>
                  <a:cubicBezTo>
                    <a:pt x="489" y="1548"/>
                    <a:pt x="596" y="1787"/>
                    <a:pt x="715" y="2025"/>
                  </a:cubicBezTo>
                  <a:cubicBezTo>
                    <a:pt x="774" y="2144"/>
                    <a:pt x="822" y="2263"/>
                    <a:pt x="881" y="2382"/>
                  </a:cubicBezTo>
                  <a:cubicBezTo>
                    <a:pt x="953" y="2537"/>
                    <a:pt x="1001" y="2691"/>
                    <a:pt x="1131" y="2811"/>
                  </a:cubicBezTo>
                  <a:cubicBezTo>
                    <a:pt x="1210" y="2885"/>
                    <a:pt x="1314" y="2919"/>
                    <a:pt x="1418" y="2919"/>
                  </a:cubicBezTo>
                  <a:cubicBezTo>
                    <a:pt x="1630" y="2919"/>
                    <a:pt x="1842" y="2776"/>
                    <a:pt x="1834" y="2537"/>
                  </a:cubicBezTo>
                  <a:cubicBezTo>
                    <a:pt x="1786" y="2239"/>
                    <a:pt x="1596" y="1941"/>
                    <a:pt x="1465" y="1656"/>
                  </a:cubicBezTo>
                  <a:cubicBezTo>
                    <a:pt x="1346" y="1417"/>
                    <a:pt x="1239" y="1167"/>
                    <a:pt x="1120" y="929"/>
                  </a:cubicBezTo>
                  <a:cubicBezTo>
                    <a:pt x="1001" y="679"/>
                    <a:pt x="881" y="453"/>
                    <a:pt x="750" y="215"/>
                  </a:cubicBezTo>
                  <a:cubicBezTo>
                    <a:pt x="715" y="155"/>
                    <a:pt x="667" y="72"/>
                    <a:pt x="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3"/>
            <p:cNvSpPr/>
            <p:nvPr/>
          </p:nvSpPr>
          <p:spPr>
            <a:xfrm>
              <a:off x="2726866" y="2003590"/>
              <a:ext cx="86379" cy="97181"/>
            </a:xfrm>
            <a:custGeom>
              <a:rect b="b" l="l" r="r" t="t"/>
              <a:pathLst>
                <a:path extrusionOk="0" h="2546" w="2263">
                  <a:moveTo>
                    <a:pt x="477" y="1"/>
                  </a:moveTo>
                  <a:cubicBezTo>
                    <a:pt x="286" y="227"/>
                    <a:pt x="131" y="513"/>
                    <a:pt x="0" y="798"/>
                  </a:cubicBezTo>
                  <a:lnTo>
                    <a:pt x="48" y="834"/>
                  </a:lnTo>
                  <a:cubicBezTo>
                    <a:pt x="227" y="1013"/>
                    <a:pt x="381" y="1215"/>
                    <a:pt x="572" y="1394"/>
                  </a:cubicBezTo>
                  <a:cubicBezTo>
                    <a:pt x="751" y="1572"/>
                    <a:pt x="905" y="1751"/>
                    <a:pt x="1072" y="1929"/>
                  </a:cubicBezTo>
                  <a:cubicBezTo>
                    <a:pt x="1167" y="2013"/>
                    <a:pt x="1251" y="2108"/>
                    <a:pt x="1322" y="2203"/>
                  </a:cubicBezTo>
                  <a:cubicBezTo>
                    <a:pt x="1441" y="2346"/>
                    <a:pt x="1548" y="2489"/>
                    <a:pt x="1739" y="2537"/>
                  </a:cubicBezTo>
                  <a:cubicBezTo>
                    <a:pt x="1774" y="2542"/>
                    <a:pt x="1809" y="2545"/>
                    <a:pt x="1843" y="2545"/>
                  </a:cubicBezTo>
                  <a:cubicBezTo>
                    <a:pt x="1957" y="2545"/>
                    <a:pt x="2061" y="2512"/>
                    <a:pt x="2144" y="2430"/>
                  </a:cubicBezTo>
                  <a:cubicBezTo>
                    <a:pt x="2251" y="2287"/>
                    <a:pt x="2263" y="2144"/>
                    <a:pt x="2251" y="2001"/>
                  </a:cubicBezTo>
                  <a:cubicBezTo>
                    <a:pt x="2215" y="1822"/>
                    <a:pt x="2060" y="1691"/>
                    <a:pt x="1941" y="1572"/>
                  </a:cubicBezTo>
                  <a:lnTo>
                    <a:pt x="1655" y="1287"/>
                  </a:lnTo>
                  <a:cubicBezTo>
                    <a:pt x="1465" y="1096"/>
                    <a:pt x="1286" y="917"/>
                    <a:pt x="1084" y="739"/>
                  </a:cubicBezTo>
                  <a:cubicBezTo>
                    <a:pt x="893" y="560"/>
                    <a:pt x="703" y="394"/>
                    <a:pt x="512" y="227"/>
                  </a:cubicBezTo>
                  <a:cubicBezTo>
                    <a:pt x="477" y="203"/>
                    <a:pt x="453" y="179"/>
                    <a:pt x="417" y="155"/>
                  </a:cubicBezTo>
                  <a:cubicBezTo>
                    <a:pt x="465" y="108"/>
                    <a:pt x="489" y="60"/>
                    <a:pt x="536" y="24"/>
                  </a:cubicBezTo>
                  <a:cubicBezTo>
                    <a:pt x="524" y="24"/>
                    <a:pt x="489" y="1"/>
                    <a:pt x="4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3"/>
            <p:cNvSpPr/>
            <p:nvPr/>
          </p:nvSpPr>
          <p:spPr>
            <a:xfrm>
              <a:off x="2667777" y="2162191"/>
              <a:ext cx="115464" cy="38743"/>
            </a:xfrm>
            <a:custGeom>
              <a:rect b="b" l="l" r="r" t="t"/>
              <a:pathLst>
                <a:path extrusionOk="0" h="1015" w="3025">
                  <a:moveTo>
                    <a:pt x="108" y="1"/>
                  </a:moveTo>
                  <a:cubicBezTo>
                    <a:pt x="60" y="168"/>
                    <a:pt x="1" y="322"/>
                    <a:pt x="1" y="501"/>
                  </a:cubicBezTo>
                  <a:cubicBezTo>
                    <a:pt x="1" y="620"/>
                    <a:pt x="1" y="739"/>
                    <a:pt x="13" y="858"/>
                  </a:cubicBezTo>
                  <a:cubicBezTo>
                    <a:pt x="60" y="858"/>
                    <a:pt x="108" y="870"/>
                    <a:pt x="144" y="870"/>
                  </a:cubicBezTo>
                  <a:cubicBezTo>
                    <a:pt x="417" y="894"/>
                    <a:pt x="679" y="918"/>
                    <a:pt x="941" y="930"/>
                  </a:cubicBezTo>
                  <a:lnTo>
                    <a:pt x="1739" y="977"/>
                  </a:lnTo>
                  <a:cubicBezTo>
                    <a:pt x="1940" y="986"/>
                    <a:pt x="2155" y="1014"/>
                    <a:pt x="2358" y="1014"/>
                  </a:cubicBezTo>
                  <a:cubicBezTo>
                    <a:pt x="2432" y="1014"/>
                    <a:pt x="2503" y="1010"/>
                    <a:pt x="2572" y="1001"/>
                  </a:cubicBezTo>
                  <a:cubicBezTo>
                    <a:pt x="2799" y="977"/>
                    <a:pt x="2977" y="858"/>
                    <a:pt x="3001" y="620"/>
                  </a:cubicBezTo>
                  <a:cubicBezTo>
                    <a:pt x="3025" y="418"/>
                    <a:pt x="2906" y="180"/>
                    <a:pt x="2680" y="144"/>
                  </a:cubicBezTo>
                  <a:cubicBezTo>
                    <a:pt x="2418" y="72"/>
                    <a:pt x="2120" y="96"/>
                    <a:pt x="1846" y="72"/>
                  </a:cubicBezTo>
                  <a:cubicBezTo>
                    <a:pt x="1584" y="60"/>
                    <a:pt x="1310" y="60"/>
                    <a:pt x="1048" y="49"/>
                  </a:cubicBezTo>
                  <a:cubicBezTo>
                    <a:pt x="786" y="37"/>
                    <a:pt x="525" y="37"/>
                    <a:pt x="275" y="25"/>
                  </a:cubicBezTo>
                  <a:cubicBezTo>
                    <a:pt x="215" y="25"/>
                    <a:pt x="167" y="1"/>
                    <a:pt x="1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3"/>
            <p:cNvSpPr/>
            <p:nvPr/>
          </p:nvSpPr>
          <p:spPr>
            <a:xfrm>
              <a:off x="2747326" y="1959503"/>
              <a:ext cx="566748" cy="566748"/>
            </a:xfrm>
            <a:custGeom>
              <a:rect b="b" l="l" r="r" t="t"/>
              <a:pathLst>
                <a:path extrusionOk="0" h="14848" w="14848">
                  <a:moveTo>
                    <a:pt x="7430" y="1"/>
                  </a:moveTo>
                  <a:cubicBezTo>
                    <a:pt x="3322" y="1"/>
                    <a:pt x="0" y="3323"/>
                    <a:pt x="0" y="7430"/>
                  </a:cubicBezTo>
                  <a:cubicBezTo>
                    <a:pt x="0" y="11526"/>
                    <a:pt x="3322" y="14848"/>
                    <a:pt x="7430" y="14848"/>
                  </a:cubicBezTo>
                  <a:cubicBezTo>
                    <a:pt x="11526" y="14848"/>
                    <a:pt x="14847" y="11526"/>
                    <a:pt x="14847" y="7430"/>
                  </a:cubicBezTo>
                  <a:cubicBezTo>
                    <a:pt x="14847" y="3323"/>
                    <a:pt x="11526" y="1"/>
                    <a:pt x="7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3"/>
            <p:cNvSpPr/>
            <p:nvPr/>
          </p:nvSpPr>
          <p:spPr>
            <a:xfrm>
              <a:off x="2747326" y="2173108"/>
              <a:ext cx="567206" cy="353607"/>
            </a:xfrm>
            <a:custGeom>
              <a:rect b="b" l="l" r="r" t="t"/>
              <a:pathLst>
                <a:path extrusionOk="0" h="9264" w="14860">
                  <a:moveTo>
                    <a:pt x="226" y="1"/>
                  </a:moveTo>
                  <a:cubicBezTo>
                    <a:pt x="72" y="584"/>
                    <a:pt x="0" y="1203"/>
                    <a:pt x="0" y="1834"/>
                  </a:cubicBezTo>
                  <a:cubicBezTo>
                    <a:pt x="0" y="5930"/>
                    <a:pt x="3322" y="9264"/>
                    <a:pt x="7430" y="9264"/>
                  </a:cubicBezTo>
                  <a:cubicBezTo>
                    <a:pt x="11526" y="9264"/>
                    <a:pt x="14859" y="5942"/>
                    <a:pt x="14859" y="1834"/>
                  </a:cubicBezTo>
                  <a:cubicBezTo>
                    <a:pt x="14859" y="1489"/>
                    <a:pt x="14824" y="1167"/>
                    <a:pt x="14776" y="834"/>
                  </a:cubicBezTo>
                  <a:cubicBezTo>
                    <a:pt x="14740" y="906"/>
                    <a:pt x="14693" y="1001"/>
                    <a:pt x="14645" y="1072"/>
                  </a:cubicBezTo>
                  <a:cubicBezTo>
                    <a:pt x="14181" y="1822"/>
                    <a:pt x="13561" y="2537"/>
                    <a:pt x="12692" y="2799"/>
                  </a:cubicBezTo>
                  <a:cubicBezTo>
                    <a:pt x="12448" y="2869"/>
                    <a:pt x="12190" y="2902"/>
                    <a:pt x="11929" y="2902"/>
                  </a:cubicBezTo>
                  <a:cubicBezTo>
                    <a:pt x="11707" y="2902"/>
                    <a:pt x="11483" y="2878"/>
                    <a:pt x="11264" y="2834"/>
                  </a:cubicBezTo>
                  <a:cubicBezTo>
                    <a:pt x="10853" y="2737"/>
                    <a:pt x="10443" y="2493"/>
                    <a:pt x="10005" y="2493"/>
                  </a:cubicBezTo>
                  <a:cubicBezTo>
                    <a:pt x="9961" y="2493"/>
                    <a:pt x="9916" y="2495"/>
                    <a:pt x="9871" y="2501"/>
                  </a:cubicBezTo>
                  <a:cubicBezTo>
                    <a:pt x="9561" y="2549"/>
                    <a:pt x="9359" y="2775"/>
                    <a:pt x="9228" y="3025"/>
                  </a:cubicBezTo>
                  <a:cubicBezTo>
                    <a:pt x="9049" y="3346"/>
                    <a:pt x="8930" y="3692"/>
                    <a:pt x="8787" y="4025"/>
                  </a:cubicBezTo>
                  <a:cubicBezTo>
                    <a:pt x="8608" y="4382"/>
                    <a:pt x="8394" y="4716"/>
                    <a:pt x="8073" y="4954"/>
                  </a:cubicBezTo>
                  <a:cubicBezTo>
                    <a:pt x="7739" y="5216"/>
                    <a:pt x="7311" y="5370"/>
                    <a:pt x="6906" y="5418"/>
                  </a:cubicBezTo>
                  <a:cubicBezTo>
                    <a:pt x="6854" y="5423"/>
                    <a:pt x="6802" y="5426"/>
                    <a:pt x="6752" y="5426"/>
                  </a:cubicBezTo>
                  <a:cubicBezTo>
                    <a:pt x="6098" y="5426"/>
                    <a:pt x="5578" y="5010"/>
                    <a:pt x="5191" y="4501"/>
                  </a:cubicBezTo>
                  <a:cubicBezTo>
                    <a:pt x="4715" y="3870"/>
                    <a:pt x="4417" y="3144"/>
                    <a:pt x="4025" y="2477"/>
                  </a:cubicBezTo>
                  <a:cubicBezTo>
                    <a:pt x="3846" y="2156"/>
                    <a:pt x="3644" y="1858"/>
                    <a:pt x="3382" y="1620"/>
                  </a:cubicBezTo>
                  <a:cubicBezTo>
                    <a:pt x="3208" y="1464"/>
                    <a:pt x="2978" y="1295"/>
                    <a:pt x="2729" y="1295"/>
                  </a:cubicBezTo>
                  <a:cubicBezTo>
                    <a:pt x="2654" y="1295"/>
                    <a:pt x="2578" y="1310"/>
                    <a:pt x="2501" y="1346"/>
                  </a:cubicBezTo>
                  <a:cubicBezTo>
                    <a:pt x="2203" y="1477"/>
                    <a:pt x="2036" y="1799"/>
                    <a:pt x="1762" y="1953"/>
                  </a:cubicBezTo>
                  <a:cubicBezTo>
                    <a:pt x="1680" y="1992"/>
                    <a:pt x="1597" y="2009"/>
                    <a:pt x="1516" y="2009"/>
                  </a:cubicBezTo>
                  <a:cubicBezTo>
                    <a:pt x="1223" y="2009"/>
                    <a:pt x="951" y="1789"/>
                    <a:pt x="774" y="1584"/>
                  </a:cubicBezTo>
                  <a:cubicBezTo>
                    <a:pt x="429" y="1179"/>
                    <a:pt x="298" y="632"/>
                    <a:pt x="238" y="120"/>
                  </a:cubicBezTo>
                  <a:cubicBezTo>
                    <a:pt x="238" y="72"/>
                    <a:pt x="226" y="36"/>
                    <a:pt x="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3"/>
            <p:cNvSpPr/>
            <p:nvPr/>
          </p:nvSpPr>
          <p:spPr>
            <a:xfrm>
              <a:off x="2767327" y="2044968"/>
              <a:ext cx="505371" cy="462201"/>
            </a:xfrm>
            <a:custGeom>
              <a:rect b="b" l="l" r="r" t="t"/>
              <a:pathLst>
                <a:path extrusionOk="0" h="12109" w="13240">
                  <a:moveTo>
                    <a:pt x="2358" y="0"/>
                  </a:moveTo>
                  <a:lnTo>
                    <a:pt x="2358" y="0"/>
                  </a:lnTo>
                  <a:cubicBezTo>
                    <a:pt x="917" y="1262"/>
                    <a:pt x="0" y="3120"/>
                    <a:pt x="0" y="5203"/>
                  </a:cubicBezTo>
                  <a:cubicBezTo>
                    <a:pt x="0" y="9013"/>
                    <a:pt x="3096" y="12109"/>
                    <a:pt x="6906" y="12109"/>
                  </a:cubicBezTo>
                  <a:cubicBezTo>
                    <a:pt x="9751" y="12109"/>
                    <a:pt x="12180" y="10394"/>
                    <a:pt x="13240" y="7942"/>
                  </a:cubicBezTo>
                  <a:lnTo>
                    <a:pt x="13240" y="7942"/>
                  </a:lnTo>
                  <a:cubicBezTo>
                    <a:pt x="12451" y="8210"/>
                    <a:pt x="11623" y="8366"/>
                    <a:pt x="10786" y="8366"/>
                  </a:cubicBezTo>
                  <a:cubicBezTo>
                    <a:pt x="10474" y="8366"/>
                    <a:pt x="10160" y="8344"/>
                    <a:pt x="9847" y="8299"/>
                  </a:cubicBezTo>
                  <a:cubicBezTo>
                    <a:pt x="8323" y="8096"/>
                    <a:pt x="6846" y="7382"/>
                    <a:pt x="5620" y="6453"/>
                  </a:cubicBezTo>
                  <a:cubicBezTo>
                    <a:pt x="4394" y="5513"/>
                    <a:pt x="3382" y="4346"/>
                    <a:pt x="2846" y="2870"/>
                  </a:cubicBezTo>
                  <a:cubicBezTo>
                    <a:pt x="2524" y="1988"/>
                    <a:pt x="2310" y="965"/>
                    <a:pt x="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3"/>
            <p:cNvSpPr/>
            <p:nvPr/>
          </p:nvSpPr>
          <p:spPr>
            <a:xfrm>
              <a:off x="3032273" y="2259680"/>
              <a:ext cx="141382" cy="208485"/>
            </a:xfrm>
            <a:custGeom>
              <a:rect b="b" l="l" r="r" t="t"/>
              <a:pathLst>
                <a:path extrusionOk="0" h="5462" w="3704">
                  <a:moveTo>
                    <a:pt x="2569" y="0"/>
                  </a:moveTo>
                  <a:cubicBezTo>
                    <a:pt x="2480" y="0"/>
                    <a:pt x="2385" y="35"/>
                    <a:pt x="2298" y="54"/>
                  </a:cubicBezTo>
                  <a:cubicBezTo>
                    <a:pt x="2167" y="90"/>
                    <a:pt x="2036" y="126"/>
                    <a:pt x="1894" y="173"/>
                  </a:cubicBezTo>
                  <a:cubicBezTo>
                    <a:pt x="1691" y="245"/>
                    <a:pt x="1477" y="340"/>
                    <a:pt x="1274" y="447"/>
                  </a:cubicBezTo>
                  <a:cubicBezTo>
                    <a:pt x="1036" y="531"/>
                    <a:pt x="798" y="638"/>
                    <a:pt x="572" y="757"/>
                  </a:cubicBezTo>
                  <a:lnTo>
                    <a:pt x="227" y="864"/>
                  </a:lnTo>
                  <a:cubicBezTo>
                    <a:pt x="203" y="876"/>
                    <a:pt x="179" y="888"/>
                    <a:pt x="167" y="900"/>
                  </a:cubicBezTo>
                  <a:lnTo>
                    <a:pt x="155" y="900"/>
                  </a:lnTo>
                  <a:cubicBezTo>
                    <a:pt x="108" y="935"/>
                    <a:pt x="48" y="983"/>
                    <a:pt x="0" y="1007"/>
                  </a:cubicBezTo>
                  <a:cubicBezTo>
                    <a:pt x="0" y="1019"/>
                    <a:pt x="24" y="1055"/>
                    <a:pt x="36" y="1066"/>
                  </a:cubicBezTo>
                  <a:cubicBezTo>
                    <a:pt x="346" y="1471"/>
                    <a:pt x="691" y="1876"/>
                    <a:pt x="870" y="2352"/>
                  </a:cubicBezTo>
                  <a:cubicBezTo>
                    <a:pt x="1072" y="2864"/>
                    <a:pt x="1024" y="3436"/>
                    <a:pt x="1001" y="3983"/>
                  </a:cubicBezTo>
                  <a:cubicBezTo>
                    <a:pt x="989" y="4388"/>
                    <a:pt x="977" y="4829"/>
                    <a:pt x="1227" y="5174"/>
                  </a:cubicBezTo>
                  <a:cubicBezTo>
                    <a:pt x="1381" y="5378"/>
                    <a:pt x="1602" y="5461"/>
                    <a:pt x="1833" y="5461"/>
                  </a:cubicBezTo>
                  <a:cubicBezTo>
                    <a:pt x="1994" y="5461"/>
                    <a:pt x="2159" y="5421"/>
                    <a:pt x="2310" y="5353"/>
                  </a:cubicBezTo>
                  <a:cubicBezTo>
                    <a:pt x="3120" y="4984"/>
                    <a:pt x="3453" y="4055"/>
                    <a:pt x="3572" y="3245"/>
                  </a:cubicBezTo>
                  <a:cubicBezTo>
                    <a:pt x="3703" y="2305"/>
                    <a:pt x="3537" y="1340"/>
                    <a:pt x="3060" y="531"/>
                  </a:cubicBezTo>
                  <a:cubicBezTo>
                    <a:pt x="2965" y="364"/>
                    <a:pt x="2822" y="66"/>
                    <a:pt x="2632" y="7"/>
                  </a:cubicBezTo>
                  <a:cubicBezTo>
                    <a:pt x="2611" y="2"/>
                    <a:pt x="2590" y="0"/>
                    <a:pt x="25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7" name="Google Shape;3987;p63"/>
            <p:cNvGrpSpPr/>
            <p:nvPr/>
          </p:nvGrpSpPr>
          <p:grpSpPr>
            <a:xfrm>
              <a:off x="2810499" y="2086307"/>
              <a:ext cx="419958" cy="348612"/>
              <a:chOff x="2810499" y="2086307"/>
              <a:chExt cx="419958" cy="348612"/>
            </a:xfrm>
          </p:grpSpPr>
          <p:sp>
            <p:nvSpPr>
              <p:cNvPr id="3988" name="Google Shape;3988;p63"/>
              <p:cNvSpPr/>
              <p:nvPr/>
            </p:nvSpPr>
            <p:spPr>
              <a:xfrm>
                <a:off x="2944556" y="2241282"/>
                <a:ext cx="279061" cy="125007"/>
              </a:xfrm>
              <a:custGeom>
                <a:rect b="b" l="l" r="r" t="t"/>
                <a:pathLst>
                  <a:path extrusionOk="0" fill="none" h="3275" w="7311">
                    <a:moveTo>
                      <a:pt x="1" y="3275"/>
                    </a:moveTo>
                    <a:cubicBezTo>
                      <a:pt x="298" y="2656"/>
                      <a:pt x="917" y="2239"/>
                      <a:pt x="1513" y="1894"/>
                    </a:cubicBezTo>
                    <a:cubicBezTo>
                      <a:pt x="3275" y="858"/>
                      <a:pt x="5311" y="1"/>
                      <a:pt x="7311" y="41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3"/>
              <p:cNvSpPr/>
              <p:nvPr/>
            </p:nvSpPr>
            <p:spPr>
              <a:xfrm>
                <a:off x="3199959" y="2226739"/>
                <a:ext cx="30498" cy="76378"/>
              </a:xfrm>
              <a:custGeom>
                <a:rect b="b" l="l" r="r" t="t"/>
                <a:pathLst>
                  <a:path extrusionOk="0" fill="none" h="2001" w="799">
                    <a:moveTo>
                      <a:pt x="501" y="1"/>
                    </a:moveTo>
                    <a:cubicBezTo>
                      <a:pt x="799" y="679"/>
                      <a:pt x="584" y="1525"/>
                      <a:pt x="1" y="200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3"/>
              <p:cNvSpPr/>
              <p:nvPr/>
            </p:nvSpPr>
            <p:spPr>
              <a:xfrm>
                <a:off x="2932761" y="2338542"/>
                <a:ext cx="37292" cy="41414"/>
              </a:xfrm>
              <a:custGeom>
                <a:rect b="b" l="l" r="r" t="t"/>
                <a:pathLst>
                  <a:path extrusionOk="0" fill="none" h="1085" w="977">
                    <a:moveTo>
                      <a:pt x="0" y="1"/>
                    </a:moveTo>
                    <a:cubicBezTo>
                      <a:pt x="12" y="143"/>
                      <a:pt x="36" y="286"/>
                      <a:pt x="83" y="417"/>
                    </a:cubicBezTo>
                    <a:cubicBezTo>
                      <a:pt x="143" y="608"/>
                      <a:pt x="250" y="786"/>
                      <a:pt x="417" y="905"/>
                    </a:cubicBezTo>
                    <a:cubicBezTo>
                      <a:pt x="572" y="1024"/>
                      <a:pt x="786" y="1084"/>
                      <a:pt x="976" y="101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3"/>
              <p:cNvSpPr/>
              <p:nvPr/>
            </p:nvSpPr>
            <p:spPr>
              <a:xfrm>
                <a:off x="3083613" y="2273537"/>
                <a:ext cx="38666" cy="161383"/>
              </a:xfrm>
              <a:custGeom>
                <a:rect b="b" l="l" r="r" t="t"/>
                <a:pathLst>
                  <a:path extrusionOk="0" fill="none" h="4228" w="1013">
                    <a:moveTo>
                      <a:pt x="1" y="1"/>
                    </a:moveTo>
                    <a:cubicBezTo>
                      <a:pt x="227" y="168"/>
                      <a:pt x="239" y="441"/>
                      <a:pt x="358" y="692"/>
                    </a:cubicBezTo>
                    <a:cubicBezTo>
                      <a:pt x="834" y="1787"/>
                      <a:pt x="1013" y="3025"/>
                      <a:pt x="882" y="422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3"/>
              <p:cNvSpPr/>
              <p:nvPr/>
            </p:nvSpPr>
            <p:spPr>
              <a:xfrm>
                <a:off x="2810499" y="2190858"/>
                <a:ext cx="173635" cy="23207"/>
              </a:xfrm>
              <a:custGeom>
                <a:rect b="b" l="l" r="r" t="t"/>
                <a:pathLst>
                  <a:path extrusionOk="0" fill="none" h="608" w="4549">
                    <a:moveTo>
                      <a:pt x="0" y="262"/>
                    </a:moveTo>
                    <a:cubicBezTo>
                      <a:pt x="607" y="0"/>
                      <a:pt x="1298" y="60"/>
                      <a:pt x="1965" y="131"/>
                    </a:cubicBezTo>
                    <a:cubicBezTo>
                      <a:pt x="2846" y="214"/>
                      <a:pt x="3739" y="310"/>
                      <a:pt x="4548" y="60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3"/>
              <p:cNvSpPr/>
              <p:nvPr/>
            </p:nvSpPr>
            <p:spPr>
              <a:xfrm>
                <a:off x="2872756" y="2125853"/>
                <a:ext cx="88669" cy="172261"/>
              </a:xfrm>
              <a:custGeom>
                <a:rect b="b" l="l" r="r" t="t"/>
                <a:pathLst>
                  <a:path extrusionOk="0" fill="none" h="4513" w="2323">
                    <a:moveTo>
                      <a:pt x="2322" y="0"/>
                    </a:moveTo>
                    <a:cubicBezTo>
                      <a:pt x="893" y="1012"/>
                      <a:pt x="0" y="2763"/>
                      <a:pt x="0" y="451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3"/>
              <p:cNvSpPr/>
              <p:nvPr/>
            </p:nvSpPr>
            <p:spPr>
              <a:xfrm>
                <a:off x="3059069" y="2101767"/>
                <a:ext cx="158673" cy="74126"/>
              </a:xfrm>
              <a:custGeom>
                <a:rect b="b" l="l" r="r" t="t"/>
                <a:pathLst>
                  <a:path extrusionOk="0" fill="none" h="1942" w="4157">
                    <a:moveTo>
                      <a:pt x="1" y="36"/>
                    </a:moveTo>
                    <a:cubicBezTo>
                      <a:pt x="656" y="0"/>
                      <a:pt x="1299" y="298"/>
                      <a:pt x="1894" y="596"/>
                    </a:cubicBezTo>
                    <a:cubicBezTo>
                      <a:pt x="2680" y="977"/>
                      <a:pt x="3489" y="1382"/>
                      <a:pt x="4156" y="194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3"/>
              <p:cNvSpPr/>
              <p:nvPr/>
            </p:nvSpPr>
            <p:spPr>
              <a:xfrm>
                <a:off x="3084071" y="2086307"/>
                <a:ext cx="143214" cy="130465"/>
              </a:xfrm>
              <a:custGeom>
                <a:rect b="b" l="l" r="r" t="t"/>
                <a:pathLst>
                  <a:path extrusionOk="0" fill="none" h="3418" w="3752">
                    <a:moveTo>
                      <a:pt x="3751" y="1"/>
                    </a:moveTo>
                    <a:cubicBezTo>
                      <a:pt x="2061" y="465"/>
                      <a:pt x="620" y="1775"/>
                      <a:pt x="1" y="341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6" name="Google Shape;3996;p63"/>
            <p:cNvSpPr/>
            <p:nvPr/>
          </p:nvSpPr>
          <p:spPr>
            <a:xfrm>
              <a:off x="2493106" y="2075658"/>
              <a:ext cx="802" cy="229"/>
            </a:xfrm>
            <a:custGeom>
              <a:rect b="b" l="l" r="r" t="t"/>
              <a:pathLst>
                <a:path extrusionOk="0" h="6" w="21">
                  <a:moveTo>
                    <a:pt x="5" y="0"/>
                  </a:moveTo>
                  <a:cubicBezTo>
                    <a:pt x="2" y="0"/>
                    <a:pt x="1" y="2"/>
                    <a:pt x="5" y="6"/>
                  </a:cubicBezTo>
                  <a:cubicBezTo>
                    <a:pt x="21" y="6"/>
                    <a:pt x="10" y="0"/>
                    <a:pt x="5" y="0"/>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3"/>
            <p:cNvSpPr/>
            <p:nvPr/>
          </p:nvSpPr>
          <p:spPr>
            <a:xfrm>
              <a:off x="2463714" y="2061114"/>
              <a:ext cx="146840" cy="130809"/>
            </a:xfrm>
            <a:custGeom>
              <a:rect b="b" l="l" r="r" t="t"/>
              <a:pathLst>
                <a:path extrusionOk="0" h="3427" w="3847">
                  <a:moveTo>
                    <a:pt x="780" y="0"/>
                  </a:moveTo>
                  <a:cubicBezTo>
                    <a:pt x="776" y="0"/>
                    <a:pt x="747" y="6"/>
                    <a:pt x="739" y="6"/>
                  </a:cubicBezTo>
                  <a:cubicBezTo>
                    <a:pt x="703" y="6"/>
                    <a:pt x="679" y="18"/>
                    <a:pt x="656" y="30"/>
                  </a:cubicBezTo>
                  <a:cubicBezTo>
                    <a:pt x="632" y="53"/>
                    <a:pt x="596" y="77"/>
                    <a:pt x="584" y="89"/>
                  </a:cubicBezTo>
                  <a:cubicBezTo>
                    <a:pt x="513" y="172"/>
                    <a:pt x="465" y="268"/>
                    <a:pt x="417" y="363"/>
                  </a:cubicBezTo>
                  <a:cubicBezTo>
                    <a:pt x="346" y="530"/>
                    <a:pt x="322" y="708"/>
                    <a:pt x="275" y="863"/>
                  </a:cubicBezTo>
                  <a:lnTo>
                    <a:pt x="144" y="1375"/>
                  </a:lnTo>
                  <a:cubicBezTo>
                    <a:pt x="84" y="1565"/>
                    <a:pt x="1" y="1780"/>
                    <a:pt x="1" y="1982"/>
                  </a:cubicBezTo>
                  <a:cubicBezTo>
                    <a:pt x="1" y="2101"/>
                    <a:pt x="120" y="2208"/>
                    <a:pt x="227" y="2232"/>
                  </a:cubicBezTo>
                  <a:cubicBezTo>
                    <a:pt x="254" y="2241"/>
                    <a:pt x="284" y="2246"/>
                    <a:pt x="314" y="2246"/>
                  </a:cubicBezTo>
                  <a:cubicBezTo>
                    <a:pt x="402" y="2246"/>
                    <a:pt x="492" y="2208"/>
                    <a:pt x="537" y="2137"/>
                  </a:cubicBezTo>
                  <a:cubicBezTo>
                    <a:pt x="644" y="1958"/>
                    <a:pt x="679" y="1732"/>
                    <a:pt x="739" y="1518"/>
                  </a:cubicBezTo>
                  <a:cubicBezTo>
                    <a:pt x="739" y="1494"/>
                    <a:pt x="751" y="1458"/>
                    <a:pt x="751" y="1446"/>
                  </a:cubicBezTo>
                  <a:cubicBezTo>
                    <a:pt x="775" y="1458"/>
                    <a:pt x="798" y="1458"/>
                    <a:pt x="822" y="1482"/>
                  </a:cubicBezTo>
                  <a:cubicBezTo>
                    <a:pt x="941" y="1518"/>
                    <a:pt x="1072" y="1577"/>
                    <a:pt x="1191" y="1625"/>
                  </a:cubicBezTo>
                  <a:cubicBezTo>
                    <a:pt x="1430" y="1732"/>
                    <a:pt x="1691" y="1815"/>
                    <a:pt x="1941" y="1911"/>
                  </a:cubicBezTo>
                  <a:cubicBezTo>
                    <a:pt x="2180" y="1994"/>
                    <a:pt x="2418" y="2089"/>
                    <a:pt x="2668" y="2161"/>
                  </a:cubicBezTo>
                  <a:cubicBezTo>
                    <a:pt x="2823" y="2208"/>
                    <a:pt x="2977" y="2268"/>
                    <a:pt x="3144" y="2316"/>
                  </a:cubicBezTo>
                  <a:cubicBezTo>
                    <a:pt x="3120" y="2494"/>
                    <a:pt x="3084" y="2673"/>
                    <a:pt x="3037" y="2851"/>
                  </a:cubicBezTo>
                  <a:cubicBezTo>
                    <a:pt x="3025" y="2923"/>
                    <a:pt x="3001" y="3006"/>
                    <a:pt x="3001" y="3089"/>
                  </a:cubicBezTo>
                  <a:cubicBezTo>
                    <a:pt x="3001" y="3232"/>
                    <a:pt x="3120" y="3399"/>
                    <a:pt x="3275" y="3423"/>
                  </a:cubicBezTo>
                  <a:cubicBezTo>
                    <a:pt x="3290" y="3425"/>
                    <a:pt x="3304" y="3426"/>
                    <a:pt x="3319" y="3426"/>
                  </a:cubicBezTo>
                  <a:cubicBezTo>
                    <a:pt x="3456" y="3426"/>
                    <a:pt x="3578" y="3328"/>
                    <a:pt x="3632" y="3220"/>
                  </a:cubicBezTo>
                  <a:cubicBezTo>
                    <a:pt x="3668" y="3125"/>
                    <a:pt x="3680" y="3030"/>
                    <a:pt x="3692" y="2935"/>
                  </a:cubicBezTo>
                  <a:cubicBezTo>
                    <a:pt x="3751" y="2625"/>
                    <a:pt x="3787" y="2316"/>
                    <a:pt x="3811" y="1994"/>
                  </a:cubicBezTo>
                  <a:cubicBezTo>
                    <a:pt x="3835" y="1804"/>
                    <a:pt x="3846" y="1613"/>
                    <a:pt x="3811" y="1434"/>
                  </a:cubicBezTo>
                  <a:cubicBezTo>
                    <a:pt x="3779" y="1297"/>
                    <a:pt x="3710" y="990"/>
                    <a:pt x="3553" y="990"/>
                  </a:cubicBezTo>
                  <a:cubicBezTo>
                    <a:pt x="3533" y="990"/>
                    <a:pt x="3512" y="995"/>
                    <a:pt x="3489" y="1006"/>
                  </a:cubicBezTo>
                  <a:cubicBezTo>
                    <a:pt x="3358" y="1065"/>
                    <a:pt x="3299" y="1280"/>
                    <a:pt x="3263" y="1434"/>
                  </a:cubicBezTo>
                  <a:cubicBezTo>
                    <a:pt x="3239" y="1530"/>
                    <a:pt x="3215" y="1637"/>
                    <a:pt x="3204" y="1744"/>
                  </a:cubicBezTo>
                  <a:cubicBezTo>
                    <a:pt x="3073" y="1720"/>
                    <a:pt x="2954" y="1673"/>
                    <a:pt x="2834" y="1637"/>
                  </a:cubicBezTo>
                  <a:cubicBezTo>
                    <a:pt x="2584" y="1565"/>
                    <a:pt x="2322" y="1482"/>
                    <a:pt x="2084" y="1387"/>
                  </a:cubicBezTo>
                  <a:lnTo>
                    <a:pt x="1370" y="1125"/>
                  </a:lnTo>
                  <a:cubicBezTo>
                    <a:pt x="1215" y="1065"/>
                    <a:pt x="1049" y="982"/>
                    <a:pt x="882" y="946"/>
                  </a:cubicBezTo>
                  <a:cubicBezTo>
                    <a:pt x="929" y="792"/>
                    <a:pt x="977" y="625"/>
                    <a:pt x="977" y="482"/>
                  </a:cubicBezTo>
                  <a:cubicBezTo>
                    <a:pt x="977" y="422"/>
                    <a:pt x="989" y="363"/>
                    <a:pt x="977" y="303"/>
                  </a:cubicBezTo>
                  <a:cubicBezTo>
                    <a:pt x="977" y="256"/>
                    <a:pt x="953" y="208"/>
                    <a:pt x="941" y="184"/>
                  </a:cubicBezTo>
                  <a:cubicBezTo>
                    <a:pt x="918" y="113"/>
                    <a:pt x="894" y="77"/>
                    <a:pt x="834" y="30"/>
                  </a:cubicBezTo>
                  <a:lnTo>
                    <a:pt x="822" y="18"/>
                  </a:lnTo>
                  <a:cubicBezTo>
                    <a:pt x="810" y="6"/>
                    <a:pt x="775" y="6"/>
                    <a:pt x="763" y="6"/>
                  </a:cubicBezTo>
                  <a:cubicBezTo>
                    <a:pt x="779" y="2"/>
                    <a:pt x="783" y="0"/>
                    <a:pt x="7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3"/>
            <p:cNvSpPr/>
            <p:nvPr/>
          </p:nvSpPr>
          <p:spPr>
            <a:xfrm>
              <a:off x="2491885" y="1967710"/>
              <a:ext cx="141382" cy="106952"/>
            </a:xfrm>
            <a:custGeom>
              <a:rect b="b" l="l" r="r" t="t"/>
              <a:pathLst>
                <a:path extrusionOk="0" h="2802" w="3704">
                  <a:moveTo>
                    <a:pt x="950" y="1"/>
                  </a:moveTo>
                  <a:cubicBezTo>
                    <a:pt x="889" y="1"/>
                    <a:pt x="828" y="22"/>
                    <a:pt x="775" y="71"/>
                  </a:cubicBezTo>
                  <a:cubicBezTo>
                    <a:pt x="715" y="131"/>
                    <a:pt x="668" y="191"/>
                    <a:pt x="632" y="262"/>
                  </a:cubicBezTo>
                  <a:cubicBezTo>
                    <a:pt x="620" y="310"/>
                    <a:pt x="608" y="333"/>
                    <a:pt x="596" y="381"/>
                  </a:cubicBezTo>
                  <a:lnTo>
                    <a:pt x="501" y="607"/>
                  </a:lnTo>
                  <a:cubicBezTo>
                    <a:pt x="441" y="750"/>
                    <a:pt x="382" y="917"/>
                    <a:pt x="322" y="1072"/>
                  </a:cubicBezTo>
                  <a:lnTo>
                    <a:pt x="144" y="1512"/>
                  </a:lnTo>
                  <a:cubicBezTo>
                    <a:pt x="72" y="1691"/>
                    <a:pt x="1" y="1881"/>
                    <a:pt x="96" y="2048"/>
                  </a:cubicBezTo>
                  <a:cubicBezTo>
                    <a:pt x="115" y="2124"/>
                    <a:pt x="180" y="2162"/>
                    <a:pt x="248" y="2162"/>
                  </a:cubicBezTo>
                  <a:cubicBezTo>
                    <a:pt x="265" y="2162"/>
                    <a:pt x="282" y="2160"/>
                    <a:pt x="299" y="2155"/>
                  </a:cubicBezTo>
                  <a:cubicBezTo>
                    <a:pt x="513" y="2155"/>
                    <a:pt x="620" y="1917"/>
                    <a:pt x="715" y="1750"/>
                  </a:cubicBezTo>
                  <a:cubicBezTo>
                    <a:pt x="739" y="1691"/>
                    <a:pt x="775" y="1619"/>
                    <a:pt x="799" y="1548"/>
                  </a:cubicBezTo>
                  <a:cubicBezTo>
                    <a:pt x="894" y="1584"/>
                    <a:pt x="977" y="1631"/>
                    <a:pt x="1037" y="1679"/>
                  </a:cubicBezTo>
                  <a:cubicBezTo>
                    <a:pt x="1275" y="1810"/>
                    <a:pt x="1513" y="1941"/>
                    <a:pt x="1763" y="2084"/>
                  </a:cubicBezTo>
                  <a:cubicBezTo>
                    <a:pt x="2001" y="2203"/>
                    <a:pt x="2239" y="2334"/>
                    <a:pt x="2477" y="2453"/>
                  </a:cubicBezTo>
                  <a:cubicBezTo>
                    <a:pt x="2739" y="2572"/>
                    <a:pt x="3001" y="2750"/>
                    <a:pt x="3263" y="2798"/>
                  </a:cubicBezTo>
                  <a:cubicBezTo>
                    <a:pt x="3278" y="2800"/>
                    <a:pt x="3292" y="2801"/>
                    <a:pt x="3307" y="2801"/>
                  </a:cubicBezTo>
                  <a:cubicBezTo>
                    <a:pt x="3448" y="2801"/>
                    <a:pt x="3590" y="2701"/>
                    <a:pt x="3644" y="2572"/>
                  </a:cubicBezTo>
                  <a:cubicBezTo>
                    <a:pt x="3704" y="2405"/>
                    <a:pt x="3644" y="2262"/>
                    <a:pt x="3525" y="2143"/>
                  </a:cubicBezTo>
                  <a:cubicBezTo>
                    <a:pt x="3418" y="2036"/>
                    <a:pt x="3251" y="1976"/>
                    <a:pt x="3120" y="1917"/>
                  </a:cubicBezTo>
                  <a:lnTo>
                    <a:pt x="2763" y="1738"/>
                  </a:lnTo>
                  <a:cubicBezTo>
                    <a:pt x="2513" y="1595"/>
                    <a:pt x="2263" y="1500"/>
                    <a:pt x="2001" y="1369"/>
                  </a:cubicBezTo>
                  <a:cubicBezTo>
                    <a:pt x="1751" y="1250"/>
                    <a:pt x="1513" y="1143"/>
                    <a:pt x="1263" y="1024"/>
                  </a:cubicBezTo>
                  <a:cubicBezTo>
                    <a:pt x="1203" y="988"/>
                    <a:pt x="1120" y="964"/>
                    <a:pt x="1073" y="929"/>
                  </a:cubicBezTo>
                  <a:cubicBezTo>
                    <a:pt x="1084" y="905"/>
                    <a:pt x="1096" y="869"/>
                    <a:pt x="1096" y="845"/>
                  </a:cubicBezTo>
                  <a:cubicBezTo>
                    <a:pt x="1132" y="774"/>
                    <a:pt x="1156" y="679"/>
                    <a:pt x="1192" y="607"/>
                  </a:cubicBezTo>
                  <a:cubicBezTo>
                    <a:pt x="1227" y="500"/>
                    <a:pt x="1275" y="381"/>
                    <a:pt x="1263" y="262"/>
                  </a:cubicBezTo>
                  <a:cubicBezTo>
                    <a:pt x="1238" y="120"/>
                    <a:pt x="1095" y="1"/>
                    <a:pt x="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3"/>
            <p:cNvSpPr/>
            <p:nvPr/>
          </p:nvSpPr>
          <p:spPr>
            <a:xfrm>
              <a:off x="2524635" y="1898391"/>
              <a:ext cx="45002" cy="67904"/>
            </a:xfrm>
            <a:custGeom>
              <a:rect b="b" l="l" r="r" t="t"/>
              <a:pathLst>
                <a:path extrusionOk="0" h="1779" w="1179">
                  <a:moveTo>
                    <a:pt x="282" y="1"/>
                  </a:moveTo>
                  <a:cubicBezTo>
                    <a:pt x="249" y="1"/>
                    <a:pt x="214" y="9"/>
                    <a:pt x="179" y="30"/>
                  </a:cubicBezTo>
                  <a:cubicBezTo>
                    <a:pt x="72" y="66"/>
                    <a:pt x="0" y="185"/>
                    <a:pt x="12" y="304"/>
                  </a:cubicBezTo>
                  <a:lnTo>
                    <a:pt x="12" y="328"/>
                  </a:lnTo>
                  <a:lnTo>
                    <a:pt x="12" y="399"/>
                  </a:lnTo>
                  <a:cubicBezTo>
                    <a:pt x="12" y="423"/>
                    <a:pt x="24" y="459"/>
                    <a:pt x="48" y="483"/>
                  </a:cubicBezTo>
                  <a:cubicBezTo>
                    <a:pt x="60" y="554"/>
                    <a:pt x="84" y="637"/>
                    <a:pt x="119" y="721"/>
                  </a:cubicBezTo>
                  <a:cubicBezTo>
                    <a:pt x="167" y="840"/>
                    <a:pt x="215" y="959"/>
                    <a:pt x="262" y="1066"/>
                  </a:cubicBezTo>
                  <a:cubicBezTo>
                    <a:pt x="322" y="1197"/>
                    <a:pt x="369" y="1352"/>
                    <a:pt x="465" y="1471"/>
                  </a:cubicBezTo>
                  <a:cubicBezTo>
                    <a:pt x="548" y="1566"/>
                    <a:pt x="667" y="1721"/>
                    <a:pt x="786" y="1768"/>
                  </a:cubicBezTo>
                  <a:cubicBezTo>
                    <a:pt x="809" y="1775"/>
                    <a:pt x="835" y="1779"/>
                    <a:pt x="862" y="1779"/>
                  </a:cubicBezTo>
                  <a:cubicBezTo>
                    <a:pt x="976" y="1779"/>
                    <a:pt x="1112" y="1719"/>
                    <a:pt x="1131" y="1614"/>
                  </a:cubicBezTo>
                  <a:cubicBezTo>
                    <a:pt x="1179" y="1471"/>
                    <a:pt x="1143" y="1328"/>
                    <a:pt x="1119" y="1185"/>
                  </a:cubicBezTo>
                  <a:cubicBezTo>
                    <a:pt x="1107" y="1018"/>
                    <a:pt x="1012" y="887"/>
                    <a:pt x="941" y="756"/>
                  </a:cubicBezTo>
                  <a:cubicBezTo>
                    <a:pt x="857" y="625"/>
                    <a:pt x="786" y="506"/>
                    <a:pt x="715" y="387"/>
                  </a:cubicBezTo>
                  <a:lnTo>
                    <a:pt x="619" y="244"/>
                  </a:lnTo>
                  <a:cubicBezTo>
                    <a:pt x="607" y="221"/>
                    <a:pt x="584" y="209"/>
                    <a:pt x="560" y="173"/>
                  </a:cubicBezTo>
                  <a:cubicBezTo>
                    <a:pt x="548" y="137"/>
                    <a:pt x="524" y="125"/>
                    <a:pt x="512" y="113"/>
                  </a:cubicBezTo>
                  <a:lnTo>
                    <a:pt x="488" y="102"/>
                  </a:lnTo>
                  <a:cubicBezTo>
                    <a:pt x="438" y="51"/>
                    <a:pt x="364" y="1"/>
                    <a:pt x="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3"/>
            <p:cNvSpPr/>
            <p:nvPr/>
          </p:nvSpPr>
          <p:spPr>
            <a:xfrm>
              <a:off x="2551928" y="1871747"/>
              <a:ext cx="127717" cy="133710"/>
            </a:xfrm>
            <a:custGeom>
              <a:rect b="b" l="l" r="r" t="t"/>
              <a:pathLst>
                <a:path extrusionOk="0" h="3503" w="3346">
                  <a:moveTo>
                    <a:pt x="818" y="1"/>
                  </a:moveTo>
                  <a:cubicBezTo>
                    <a:pt x="764" y="1"/>
                    <a:pt x="708" y="16"/>
                    <a:pt x="654" y="49"/>
                  </a:cubicBezTo>
                  <a:cubicBezTo>
                    <a:pt x="0" y="479"/>
                    <a:pt x="302" y="1838"/>
                    <a:pt x="996" y="1838"/>
                  </a:cubicBezTo>
                  <a:cubicBezTo>
                    <a:pt x="1110" y="1838"/>
                    <a:pt x="1236" y="1801"/>
                    <a:pt x="1369" y="1716"/>
                  </a:cubicBezTo>
                  <a:cubicBezTo>
                    <a:pt x="1524" y="1633"/>
                    <a:pt x="1631" y="1466"/>
                    <a:pt x="1786" y="1443"/>
                  </a:cubicBezTo>
                  <a:cubicBezTo>
                    <a:pt x="1822" y="1433"/>
                    <a:pt x="1860" y="1428"/>
                    <a:pt x="1900" y="1428"/>
                  </a:cubicBezTo>
                  <a:cubicBezTo>
                    <a:pt x="2006" y="1428"/>
                    <a:pt x="2119" y="1459"/>
                    <a:pt x="2214" y="1502"/>
                  </a:cubicBezTo>
                  <a:cubicBezTo>
                    <a:pt x="2512" y="1657"/>
                    <a:pt x="2643" y="2050"/>
                    <a:pt x="2631" y="2371"/>
                  </a:cubicBezTo>
                  <a:cubicBezTo>
                    <a:pt x="2631" y="2526"/>
                    <a:pt x="2607" y="2728"/>
                    <a:pt x="2464" y="2824"/>
                  </a:cubicBezTo>
                  <a:cubicBezTo>
                    <a:pt x="2439" y="2840"/>
                    <a:pt x="2408" y="2857"/>
                    <a:pt x="2371" y="2857"/>
                  </a:cubicBezTo>
                  <a:cubicBezTo>
                    <a:pt x="2355" y="2857"/>
                    <a:pt x="2339" y="2854"/>
                    <a:pt x="2321" y="2847"/>
                  </a:cubicBezTo>
                  <a:cubicBezTo>
                    <a:pt x="2227" y="2833"/>
                    <a:pt x="2146" y="2810"/>
                    <a:pt x="2068" y="2810"/>
                  </a:cubicBezTo>
                  <a:cubicBezTo>
                    <a:pt x="2017" y="2810"/>
                    <a:pt x="1968" y="2819"/>
                    <a:pt x="1916" y="2847"/>
                  </a:cubicBezTo>
                  <a:cubicBezTo>
                    <a:pt x="1786" y="2907"/>
                    <a:pt x="1738" y="3050"/>
                    <a:pt x="1786" y="3181"/>
                  </a:cubicBezTo>
                  <a:cubicBezTo>
                    <a:pt x="1857" y="3443"/>
                    <a:pt x="2202" y="3502"/>
                    <a:pt x="2452" y="3502"/>
                  </a:cubicBezTo>
                  <a:cubicBezTo>
                    <a:pt x="2690" y="3490"/>
                    <a:pt x="2905" y="3359"/>
                    <a:pt x="3048" y="3169"/>
                  </a:cubicBezTo>
                  <a:cubicBezTo>
                    <a:pt x="3333" y="2788"/>
                    <a:pt x="3345" y="2276"/>
                    <a:pt x="3226" y="1835"/>
                  </a:cubicBezTo>
                  <a:cubicBezTo>
                    <a:pt x="3083" y="1395"/>
                    <a:pt x="2774" y="978"/>
                    <a:pt x="2309" y="823"/>
                  </a:cubicBezTo>
                  <a:cubicBezTo>
                    <a:pt x="2181" y="781"/>
                    <a:pt x="2052" y="759"/>
                    <a:pt x="1921" y="759"/>
                  </a:cubicBezTo>
                  <a:cubicBezTo>
                    <a:pt x="1834" y="759"/>
                    <a:pt x="1745" y="769"/>
                    <a:pt x="1655" y="788"/>
                  </a:cubicBezTo>
                  <a:cubicBezTo>
                    <a:pt x="1416" y="847"/>
                    <a:pt x="1238" y="966"/>
                    <a:pt x="1059" y="1109"/>
                  </a:cubicBezTo>
                  <a:cubicBezTo>
                    <a:pt x="1059" y="1109"/>
                    <a:pt x="1035" y="1121"/>
                    <a:pt x="1012" y="1145"/>
                  </a:cubicBezTo>
                  <a:lnTo>
                    <a:pt x="1012" y="1121"/>
                  </a:lnTo>
                  <a:cubicBezTo>
                    <a:pt x="988" y="1085"/>
                    <a:pt x="952" y="990"/>
                    <a:pt x="952" y="919"/>
                  </a:cubicBezTo>
                  <a:cubicBezTo>
                    <a:pt x="928" y="704"/>
                    <a:pt x="1012" y="550"/>
                    <a:pt x="1071" y="371"/>
                  </a:cubicBezTo>
                  <a:cubicBezTo>
                    <a:pt x="1144" y="161"/>
                    <a:pt x="994" y="1"/>
                    <a:pt x="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3"/>
            <p:cNvSpPr/>
            <p:nvPr/>
          </p:nvSpPr>
          <p:spPr>
            <a:xfrm>
              <a:off x="2631896" y="1762960"/>
              <a:ext cx="121800" cy="147336"/>
            </a:xfrm>
            <a:custGeom>
              <a:rect b="b" l="l" r="r" t="t"/>
              <a:pathLst>
                <a:path extrusionOk="0" h="3860" w="3191">
                  <a:moveTo>
                    <a:pt x="1465" y="1"/>
                  </a:moveTo>
                  <a:cubicBezTo>
                    <a:pt x="1385" y="1"/>
                    <a:pt x="1307" y="83"/>
                    <a:pt x="1298" y="149"/>
                  </a:cubicBezTo>
                  <a:cubicBezTo>
                    <a:pt x="1286" y="221"/>
                    <a:pt x="1274" y="280"/>
                    <a:pt x="1274" y="375"/>
                  </a:cubicBezTo>
                  <a:cubicBezTo>
                    <a:pt x="1274" y="459"/>
                    <a:pt x="1298" y="554"/>
                    <a:pt x="1310" y="625"/>
                  </a:cubicBezTo>
                  <a:cubicBezTo>
                    <a:pt x="1357" y="780"/>
                    <a:pt x="1429" y="923"/>
                    <a:pt x="1500" y="1054"/>
                  </a:cubicBezTo>
                  <a:lnTo>
                    <a:pt x="1905" y="1864"/>
                  </a:lnTo>
                  <a:cubicBezTo>
                    <a:pt x="2048" y="2126"/>
                    <a:pt x="2179" y="2399"/>
                    <a:pt x="2310" y="2649"/>
                  </a:cubicBezTo>
                  <a:cubicBezTo>
                    <a:pt x="2369" y="2757"/>
                    <a:pt x="2560" y="3066"/>
                    <a:pt x="2465" y="3185"/>
                  </a:cubicBezTo>
                  <a:cubicBezTo>
                    <a:pt x="2444" y="3208"/>
                    <a:pt x="2416" y="3218"/>
                    <a:pt x="2383" y="3218"/>
                  </a:cubicBezTo>
                  <a:cubicBezTo>
                    <a:pt x="2249" y="3218"/>
                    <a:pt x="2041" y="3055"/>
                    <a:pt x="1965" y="3007"/>
                  </a:cubicBezTo>
                  <a:cubicBezTo>
                    <a:pt x="1762" y="2864"/>
                    <a:pt x="1572" y="2697"/>
                    <a:pt x="1393" y="2507"/>
                  </a:cubicBezTo>
                  <a:cubicBezTo>
                    <a:pt x="1191" y="2304"/>
                    <a:pt x="1036" y="2114"/>
                    <a:pt x="857" y="1911"/>
                  </a:cubicBezTo>
                  <a:cubicBezTo>
                    <a:pt x="691" y="1709"/>
                    <a:pt x="464" y="1447"/>
                    <a:pt x="202" y="1411"/>
                  </a:cubicBezTo>
                  <a:cubicBezTo>
                    <a:pt x="195" y="1410"/>
                    <a:pt x="188" y="1410"/>
                    <a:pt x="181" y="1410"/>
                  </a:cubicBezTo>
                  <a:cubicBezTo>
                    <a:pt x="106" y="1410"/>
                    <a:pt x="36" y="1467"/>
                    <a:pt x="36" y="1554"/>
                  </a:cubicBezTo>
                  <a:cubicBezTo>
                    <a:pt x="0" y="1792"/>
                    <a:pt x="179" y="2042"/>
                    <a:pt x="298" y="2221"/>
                  </a:cubicBezTo>
                  <a:cubicBezTo>
                    <a:pt x="453" y="2423"/>
                    <a:pt x="619" y="2638"/>
                    <a:pt x="786" y="2816"/>
                  </a:cubicBezTo>
                  <a:cubicBezTo>
                    <a:pt x="1131" y="3173"/>
                    <a:pt x="1524" y="3590"/>
                    <a:pt x="1977" y="3781"/>
                  </a:cubicBezTo>
                  <a:cubicBezTo>
                    <a:pt x="2100" y="3834"/>
                    <a:pt x="2229" y="3859"/>
                    <a:pt x="2353" y="3859"/>
                  </a:cubicBezTo>
                  <a:cubicBezTo>
                    <a:pt x="2755" y="3859"/>
                    <a:pt x="3113" y="3592"/>
                    <a:pt x="3131" y="3138"/>
                  </a:cubicBezTo>
                  <a:cubicBezTo>
                    <a:pt x="3191" y="2840"/>
                    <a:pt x="3072" y="2590"/>
                    <a:pt x="2953" y="2352"/>
                  </a:cubicBezTo>
                  <a:cubicBezTo>
                    <a:pt x="2834" y="2102"/>
                    <a:pt x="2715" y="1864"/>
                    <a:pt x="2584" y="1614"/>
                  </a:cubicBezTo>
                  <a:cubicBezTo>
                    <a:pt x="2441" y="1328"/>
                    <a:pt x="2298" y="1042"/>
                    <a:pt x="2143" y="756"/>
                  </a:cubicBezTo>
                  <a:cubicBezTo>
                    <a:pt x="2072" y="613"/>
                    <a:pt x="2000" y="459"/>
                    <a:pt x="1893" y="316"/>
                  </a:cubicBezTo>
                  <a:cubicBezTo>
                    <a:pt x="1846" y="256"/>
                    <a:pt x="1786" y="197"/>
                    <a:pt x="1726" y="137"/>
                  </a:cubicBezTo>
                  <a:cubicBezTo>
                    <a:pt x="1667" y="78"/>
                    <a:pt x="1596" y="66"/>
                    <a:pt x="1524" y="18"/>
                  </a:cubicBezTo>
                  <a:cubicBezTo>
                    <a:pt x="1505" y="6"/>
                    <a:pt x="1485" y="1"/>
                    <a:pt x="1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3"/>
            <p:cNvSpPr/>
            <p:nvPr/>
          </p:nvSpPr>
          <p:spPr>
            <a:xfrm>
              <a:off x="2730492" y="1719063"/>
              <a:ext cx="109128" cy="151077"/>
            </a:xfrm>
            <a:custGeom>
              <a:rect b="b" l="l" r="r" t="t"/>
              <a:pathLst>
                <a:path extrusionOk="0" h="3958" w="2859">
                  <a:moveTo>
                    <a:pt x="739" y="811"/>
                  </a:moveTo>
                  <a:cubicBezTo>
                    <a:pt x="751" y="823"/>
                    <a:pt x="775" y="823"/>
                    <a:pt x="787" y="835"/>
                  </a:cubicBezTo>
                  <a:cubicBezTo>
                    <a:pt x="870" y="906"/>
                    <a:pt x="953" y="1001"/>
                    <a:pt x="1013" y="1085"/>
                  </a:cubicBezTo>
                  <a:cubicBezTo>
                    <a:pt x="1168" y="1311"/>
                    <a:pt x="1310" y="1549"/>
                    <a:pt x="1441" y="1787"/>
                  </a:cubicBezTo>
                  <a:cubicBezTo>
                    <a:pt x="1465" y="1835"/>
                    <a:pt x="1501" y="1894"/>
                    <a:pt x="1513" y="1942"/>
                  </a:cubicBezTo>
                  <a:cubicBezTo>
                    <a:pt x="1465" y="1954"/>
                    <a:pt x="1418" y="1990"/>
                    <a:pt x="1394" y="2014"/>
                  </a:cubicBezTo>
                  <a:cubicBezTo>
                    <a:pt x="1382" y="2025"/>
                    <a:pt x="1346" y="2049"/>
                    <a:pt x="1334" y="2061"/>
                  </a:cubicBezTo>
                  <a:cubicBezTo>
                    <a:pt x="1322" y="2061"/>
                    <a:pt x="1322" y="2073"/>
                    <a:pt x="1322" y="2073"/>
                  </a:cubicBezTo>
                  <a:cubicBezTo>
                    <a:pt x="1275" y="2109"/>
                    <a:pt x="1227" y="2121"/>
                    <a:pt x="1191" y="2144"/>
                  </a:cubicBezTo>
                  <a:cubicBezTo>
                    <a:pt x="1156" y="2156"/>
                    <a:pt x="1144" y="2180"/>
                    <a:pt x="1108" y="2192"/>
                  </a:cubicBezTo>
                  <a:cubicBezTo>
                    <a:pt x="1108" y="2180"/>
                    <a:pt x="1096" y="2156"/>
                    <a:pt x="1096" y="2144"/>
                  </a:cubicBezTo>
                  <a:cubicBezTo>
                    <a:pt x="989" y="1883"/>
                    <a:pt x="906" y="1609"/>
                    <a:pt x="834" y="1347"/>
                  </a:cubicBezTo>
                  <a:cubicBezTo>
                    <a:pt x="798" y="1204"/>
                    <a:pt x="775" y="1073"/>
                    <a:pt x="751" y="942"/>
                  </a:cubicBezTo>
                  <a:cubicBezTo>
                    <a:pt x="751" y="894"/>
                    <a:pt x="739" y="847"/>
                    <a:pt x="739" y="811"/>
                  </a:cubicBezTo>
                  <a:close/>
                  <a:moveTo>
                    <a:pt x="579" y="1"/>
                  </a:moveTo>
                  <a:cubicBezTo>
                    <a:pt x="569" y="1"/>
                    <a:pt x="559" y="1"/>
                    <a:pt x="548" y="1"/>
                  </a:cubicBezTo>
                  <a:cubicBezTo>
                    <a:pt x="203" y="13"/>
                    <a:pt x="60" y="299"/>
                    <a:pt x="36" y="609"/>
                  </a:cubicBezTo>
                  <a:cubicBezTo>
                    <a:pt x="1" y="1144"/>
                    <a:pt x="191" y="1668"/>
                    <a:pt x="358" y="2156"/>
                  </a:cubicBezTo>
                  <a:cubicBezTo>
                    <a:pt x="453" y="2454"/>
                    <a:pt x="572" y="2740"/>
                    <a:pt x="691" y="3037"/>
                  </a:cubicBezTo>
                  <a:cubicBezTo>
                    <a:pt x="775" y="3192"/>
                    <a:pt x="822" y="3347"/>
                    <a:pt x="906" y="3490"/>
                  </a:cubicBezTo>
                  <a:cubicBezTo>
                    <a:pt x="977" y="3621"/>
                    <a:pt x="1048" y="3776"/>
                    <a:pt x="1144" y="3859"/>
                  </a:cubicBezTo>
                  <a:cubicBezTo>
                    <a:pt x="1209" y="3924"/>
                    <a:pt x="1278" y="3957"/>
                    <a:pt x="1348" y="3957"/>
                  </a:cubicBezTo>
                  <a:cubicBezTo>
                    <a:pt x="1418" y="3957"/>
                    <a:pt x="1489" y="3924"/>
                    <a:pt x="1560" y="3859"/>
                  </a:cubicBezTo>
                  <a:cubicBezTo>
                    <a:pt x="1763" y="3633"/>
                    <a:pt x="1513" y="3216"/>
                    <a:pt x="1406" y="3002"/>
                  </a:cubicBezTo>
                  <a:cubicBezTo>
                    <a:pt x="1382" y="2906"/>
                    <a:pt x="1334" y="2835"/>
                    <a:pt x="1299" y="2740"/>
                  </a:cubicBezTo>
                  <a:lnTo>
                    <a:pt x="1394" y="2704"/>
                  </a:lnTo>
                  <a:cubicBezTo>
                    <a:pt x="1501" y="2656"/>
                    <a:pt x="1596" y="2609"/>
                    <a:pt x="1691" y="2549"/>
                  </a:cubicBezTo>
                  <a:cubicBezTo>
                    <a:pt x="1715" y="2537"/>
                    <a:pt x="1751" y="2514"/>
                    <a:pt x="1775" y="2490"/>
                  </a:cubicBezTo>
                  <a:cubicBezTo>
                    <a:pt x="1799" y="2537"/>
                    <a:pt x="1822" y="2561"/>
                    <a:pt x="1834" y="2609"/>
                  </a:cubicBezTo>
                  <a:cubicBezTo>
                    <a:pt x="1918" y="2740"/>
                    <a:pt x="1989" y="2895"/>
                    <a:pt x="2061" y="3037"/>
                  </a:cubicBezTo>
                  <a:cubicBezTo>
                    <a:pt x="2132" y="3204"/>
                    <a:pt x="2227" y="3347"/>
                    <a:pt x="2406" y="3418"/>
                  </a:cubicBezTo>
                  <a:cubicBezTo>
                    <a:pt x="2434" y="3427"/>
                    <a:pt x="2463" y="3431"/>
                    <a:pt x="2493" y="3431"/>
                  </a:cubicBezTo>
                  <a:cubicBezTo>
                    <a:pt x="2587" y="3431"/>
                    <a:pt x="2679" y="3385"/>
                    <a:pt x="2715" y="3276"/>
                  </a:cubicBezTo>
                  <a:cubicBezTo>
                    <a:pt x="2858" y="3002"/>
                    <a:pt x="2656" y="2704"/>
                    <a:pt x="2525" y="2442"/>
                  </a:cubicBezTo>
                  <a:lnTo>
                    <a:pt x="2299" y="2002"/>
                  </a:lnTo>
                  <a:lnTo>
                    <a:pt x="2299" y="1966"/>
                  </a:lnTo>
                  <a:cubicBezTo>
                    <a:pt x="2322" y="1859"/>
                    <a:pt x="2239" y="1728"/>
                    <a:pt x="2144" y="1680"/>
                  </a:cubicBezTo>
                  <a:cubicBezTo>
                    <a:pt x="2144" y="1668"/>
                    <a:pt x="2120" y="1668"/>
                    <a:pt x="2120" y="1656"/>
                  </a:cubicBezTo>
                  <a:cubicBezTo>
                    <a:pt x="1870" y="1192"/>
                    <a:pt x="1632" y="668"/>
                    <a:pt x="1251" y="311"/>
                  </a:cubicBezTo>
                  <a:cubicBezTo>
                    <a:pt x="1079" y="139"/>
                    <a:pt x="831" y="1"/>
                    <a:pt x="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3"/>
            <p:cNvSpPr/>
            <p:nvPr/>
          </p:nvSpPr>
          <p:spPr>
            <a:xfrm>
              <a:off x="2818209" y="1683068"/>
              <a:ext cx="89585" cy="142412"/>
            </a:xfrm>
            <a:custGeom>
              <a:rect b="b" l="l" r="r" t="t"/>
              <a:pathLst>
                <a:path extrusionOk="0" h="3731" w="2347">
                  <a:moveTo>
                    <a:pt x="736" y="1"/>
                  </a:moveTo>
                  <a:cubicBezTo>
                    <a:pt x="505" y="1"/>
                    <a:pt x="293" y="116"/>
                    <a:pt x="155" y="313"/>
                  </a:cubicBezTo>
                  <a:cubicBezTo>
                    <a:pt x="1" y="528"/>
                    <a:pt x="1" y="813"/>
                    <a:pt x="48" y="1075"/>
                  </a:cubicBezTo>
                  <a:cubicBezTo>
                    <a:pt x="132" y="1647"/>
                    <a:pt x="286" y="2242"/>
                    <a:pt x="572" y="2766"/>
                  </a:cubicBezTo>
                  <a:cubicBezTo>
                    <a:pt x="774" y="3151"/>
                    <a:pt x="1179" y="3731"/>
                    <a:pt x="1660" y="3731"/>
                  </a:cubicBezTo>
                  <a:cubicBezTo>
                    <a:pt x="1774" y="3731"/>
                    <a:pt x="1892" y="3698"/>
                    <a:pt x="2013" y="3623"/>
                  </a:cubicBezTo>
                  <a:cubicBezTo>
                    <a:pt x="2310" y="3433"/>
                    <a:pt x="2346" y="3064"/>
                    <a:pt x="2322" y="2730"/>
                  </a:cubicBezTo>
                  <a:cubicBezTo>
                    <a:pt x="2310" y="2409"/>
                    <a:pt x="2215" y="1897"/>
                    <a:pt x="1894" y="1766"/>
                  </a:cubicBezTo>
                  <a:cubicBezTo>
                    <a:pt x="1846" y="1718"/>
                    <a:pt x="1791" y="1698"/>
                    <a:pt x="1738" y="1698"/>
                  </a:cubicBezTo>
                  <a:cubicBezTo>
                    <a:pt x="1644" y="1698"/>
                    <a:pt x="1555" y="1762"/>
                    <a:pt x="1525" y="1861"/>
                  </a:cubicBezTo>
                  <a:cubicBezTo>
                    <a:pt x="1465" y="2016"/>
                    <a:pt x="1513" y="2159"/>
                    <a:pt x="1548" y="2314"/>
                  </a:cubicBezTo>
                  <a:cubicBezTo>
                    <a:pt x="1584" y="2433"/>
                    <a:pt x="1608" y="2564"/>
                    <a:pt x="1608" y="2683"/>
                  </a:cubicBezTo>
                  <a:cubicBezTo>
                    <a:pt x="1632" y="2790"/>
                    <a:pt x="1632" y="2885"/>
                    <a:pt x="1608" y="2980"/>
                  </a:cubicBezTo>
                  <a:cubicBezTo>
                    <a:pt x="1596" y="2968"/>
                    <a:pt x="1548" y="2957"/>
                    <a:pt x="1537" y="2945"/>
                  </a:cubicBezTo>
                  <a:cubicBezTo>
                    <a:pt x="1489" y="2897"/>
                    <a:pt x="1453" y="2837"/>
                    <a:pt x="1406" y="2790"/>
                  </a:cubicBezTo>
                  <a:cubicBezTo>
                    <a:pt x="1334" y="2706"/>
                    <a:pt x="1275" y="2611"/>
                    <a:pt x="1215" y="2504"/>
                  </a:cubicBezTo>
                  <a:cubicBezTo>
                    <a:pt x="1072" y="2290"/>
                    <a:pt x="977" y="2016"/>
                    <a:pt x="894" y="1766"/>
                  </a:cubicBezTo>
                  <a:cubicBezTo>
                    <a:pt x="822" y="1516"/>
                    <a:pt x="763" y="1254"/>
                    <a:pt x="715" y="1004"/>
                  </a:cubicBezTo>
                  <a:cubicBezTo>
                    <a:pt x="703" y="932"/>
                    <a:pt x="691" y="825"/>
                    <a:pt x="691" y="766"/>
                  </a:cubicBezTo>
                  <a:cubicBezTo>
                    <a:pt x="691" y="706"/>
                    <a:pt x="703" y="694"/>
                    <a:pt x="703" y="659"/>
                  </a:cubicBezTo>
                  <a:cubicBezTo>
                    <a:pt x="703" y="668"/>
                    <a:pt x="704" y="672"/>
                    <a:pt x="705" y="672"/>
                  </a:cubicBezTo>
                  <a:cubicBezTo>
                    <a:pt x="709" y="672"/>
                    <a:pt x="715" y="647"/>
                    <a:pt x="715" y="647"/>
                  </a:cubicBezTo>
                  <a:cubicBezTo>
                    <a:pt x="725" y="642"/>
                    <a:pt x="741" y="639"/>
                    <a:pt x="760" y="639"/>
                  </a:cubicBezTo>
                  <a:cubicBezTo>
                    <a:pt x="788" y="639"/>
                    <a:pt x="823" y="645"/>
                    <a:pt x="858" y="659"/>
                  </a:cubicBezTo>
                  <a:cubicBezTo>
                    <a:pt x="929" y="694"/>
                    <a:pt x="989" y="766"/>
                    <a:pt x="1048" y="837"/>
                  </a:cubicBezTo>
                  <a:cubicBezTo>
                    <a:pt x="1124" y="967"/>
                    <a:pt x="1259" y="1275"/>
                    <a:pt x="1436" y="1275"/>
                  </a:cubicBezTo>
                  <a:cubicBezTo>
                    <a:pt x="1453" y="1275"/>
                    <a:pt x="1471" y="1272"/>
                    <a:pt x="1489" y="1266"/>
                  </a:cubicBezTo>
                  <a:cubicBezTo>
                    <a:pt x="1584" y="1230"/>
                    <a:pt x="1620" y="1075"/>
                    <a:pt x="1644" y="992"/>
                  </a:cubicBezTo>
                  <a:cubicBezTo>
                    <a:pt x="1656" y="849"/>
                    <a:pt x="1608" y="682"/>
                    <a:pt x="1548" y="551"/>
                  </a:cubicBezTo>
                  <a:cubicBezTo>
                    <a:pt x="1429" y="266"/>
                    <a:pt x="1179" y="51"/>
                    <a:pt x="882" y="16"/>
                  </a:cubicBezTo>
                  <a:cubicBezTo>
                    <a:pt x="833" y="5"/>
                    <a:pt x="784" y="1"/>
                    <a:pt x="7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3"/>
            <p:cNvSpPr/>
            <p:nvPr/>
          </p:nvSpPr>
          <p:spPr>
            <a:xfrm>
              <a:off x="2907301" y="1652836"/>
              <a:ext cx="78210" cy="145695"/>
            </a:xfrm>
            <a:custGeom>
              <a:rect b="b" l="l" r="r" t="t"/>
              <a:pathLst>
                <a:path extrusionOk="0" h="3817" w="2049">
                  <a:moveTo>
                    <a:pt x="848" y="1"/>
                  </a:moveTo>
                  <a:cubicBezTo>
                    <a:pt x="774" y="1"/>
                    <a:pt x="697" y="15"/>
                    <a:pt x="619" y="46"/>
                  </a:cubicBezTo>
                  <a:cubicBezTo>
                    <a:pt x="48" y="248"/>
                    <a:pt x="24" y="939"/>
                    <a:pt x="24" y="1439"/>
                  </a:cubicBezTo>
                  <a:cubicBezTo>
                    <a:pt x="0" y="2010"/>
                    <a:pt x="60" y="2582"/>
                    <a:pt x="334" y="3094"/>
                  </a:cubicBezTo>
                  <a:cubicBezTo>
                    <a:pt x="453" y="3320"/>
                    <a:pt x="596" y="3570"/>
                    <a:pt x="834" y="3701"/>
                  </a:cubicBezTo>
                  <a:cubicBezTo>
                    <a:pt x="960" y="3777"/>
                    <a:pt x="1090" y="3816"/>
                    <a:pt x="1219" y="3816"/>
                  </a:cubicBezTo>
                  <a:cubicBezTo>
                    <a:pt x="1371" y="3816"/>
                    <a:pt x="1520" y="3763"/>
                    <a:pt x="1655" y="3653"/>
                  </a:cubicBezTo>
                  <a:cubicBezTo>
                    <a:pt x="1893" y="3463"/>
                    <a:pt x="1989" y="3165"/>
                    <a:pt x="2001" y="2867"/>
                  </a:cubicBezTo>
                  <a:cubicBezTo>
                    <a:pt x="2012" y="2510"/>
                    <a:pt x="2048" y="2141"/>
                    <a:pt x="1834" y="1832"/>
                  </a:cubicBezTo>
                  <a:cubicBezTo>
                    <a:pt x="1799" y="1774"/>
                    <a:pt x="1736" y="1747"/>
                    <a:pt x="1671" y="1747"/>
                  </a:cubicBezTo>
                  <a:cubicBezTo>
                    <a:pt x="1602" y="1747"/>
                    <a:pt x="1531" y="1777"/>
                    <a:pt x="1489" y="1832"/>
                  </a:cubicBezTo>
                  <a:cubicBezTo>
                    <a:pt x="1310" y="2082"/>
                    <a:pt x="1334" y="2367"/>
                    <a:pt x="1334" y="2665"/>
                  </a:cubicBezTo>
                  <a:cubicBezTo>
                    <a:pt x="1334" y="2820"/>
                    <a:pt x="1334" y="3022"/>
                    <a:pt x="1239" y="3117"/>
                  </a:cubicBezTo>
                  <a:lnTo>
                    <a:pt x="1227" y="3141"/>
                  </a:lnTo>
                  <a:lnTo>
                    <a:pt x="1167" y="3094"/>
                  </a:lnTo>
                  <a:cubicBezTo>
                    <a:pt x="1119" y="3046"/>
                    <a:pt x="1048" y="2939"/>
                    <a:pt x="1000" y="2867"/>
                  </a:cubicBezTo>
                  <a:cubicBezTo>
                    <a:pt x="893" y="2689"/>
                    <a:pt x="810" y="2486"/>
                    <a:pt x="762" y="2272"/>
                  </a:cubicBezTo>
                  <a:cubicBezTo>
                    <a:pt x="667" y="1832"/>
                    <a:pt x="643" y="1320"/>
                    <a:pt x="738" y="867"/>
                  </a:cubicBezTo>
                  <a:cubicBezTo>
                    <a:pt x="750" y="789"/>
                    <a:pt x="792" y="627"/>
                    <a:pt x="866" y="627"/>
                  </a:cubicBezTo>
                  <a:cubicBezTo>
                    <a:pt x="871" y="627"/>
                    <a:pt x="876" y="628"/>
                    <a:pt x="881" y="629"/>
                  </a:cubicBezTo>
                  <a:cubicBezTo>
                    <a:pt x="941" y="641"/>
                    <a:pt x="1000" y="808"/>
                    <a:pt x="1024" y="843"/>
                  </a:cubicBezTo>
                  <a:cubicBezTo>
                    <a:pt x="1096" y="974"/>
                    <a:pt x="1179" y="1082"/>
                    <a:pt x="1334" y="1129"/>
                  </a:cubicBezTo>
                  <a:cubicBezTo>
                    <a:pt x="1352" y="1138"/>
                    <a:pt x="1372" y="1143"/>
                    <a:pt x="1392" y="1143"/>
                  </a:cubicBezTo>
                  <a:cubicBezTo>
                    <a:pt x="1449" y="1143"/>
                    <a:pt x="1507" y="1105"/>
                    <a:pt x="1524" y="1034"/>
                  </a:cubicBezTo>
                  <a:cubicBezTo>
                    <a:pt x="1689" y="571"/>
                    <a:pt x="1320" y="1"/>
                    <a:pt x="8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3"/>
            <p:cNvSpPr/>
            <p:nvPr/>
          </p:nvSpPr>
          <p:spPr>
            <a:xfrm>
              <a:off x="2999560" y="1772732"/>
              <a:ext cx="38" cy="38"/>
            </a:xfrm>
            <a:custGeom>
              <a:rect b="b" l="l" r="r" t="t"/>
              <a:pathLst>
                <a:path extrusionOk="0" h="1" w="1">
                  <a:moveTo>
                    <a:pt x="0" y="0"/>
                  </a:move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3"/>
            <p:cNvSpPr/>
            <p:nvPr/>
          </p:nvSpPr>
          <p:spPr>
            <a:xfrm>
              <a:off x="2997728" y="1772732"/>
              <a:ext cx="1870" cy="38"/>
            </a:xfrm>
            <a:custGeom>
              <a:rect b="b" l="l" r="r" t="t"/>
              <a:pathLst>
                <a:path extrusionOk="0" h="1" w="49">
                  <a:moveTo>
                    <a:pt x="48" y="0"/>
                  </a:moveTo>
                  <a:cubicBezTo>
                    <a:pt x="36" y="0"/>
                    <a:pt x="36" y="0"/>
                    <a:pt x="48" y="0"/>
                  </a:cubicBezTo>
                  <a:cubicBezTo>
                    <a:pt x="1" y="0"/>
                    <a:pt x="1" y="0"/>
                    <a:pt x="48" y="0"/>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3"/>
            <p:cNvSpPr/>
            <p:nvPr/>
          </p:nvSpPr>
          <p:spPr>
            <a:xfrm>
              <a:off x="2981353" y="1650584"/>
              <a:ext cx="81875" cy="149436"/>
            </a:xfrm>
            <a:custGeom>
              <a:rect b="b" l="l" r="r" t="t"/>
              <a:pathLst>
                <a:path extrusionOk="0" h="3915" w="2145">
                  <a:moveTo>
                    <a:pt x="1424" y="0"/>
                  </a:moveTo>
                  <a:cubicBezTo>
                    <a:pt x="1284" y="0"/>
                    <a:pt x="1144" y="3"/>
                    <a:pt x="1001" y="9"/>
                  </a:cubicBezTo>
                  <a:cubicBezTo>
                    <a:pt x="882" y="9"/>
                    <a:pt x="739" y="33"/>
                    <a:pt x="620" y="33"/>
                  </a:cubicBezTo>
                  <a:cubicBezTo>
                    <a:pt x="572" y="33"/>
                    <a:pt x="513" y="45"/>
                    <a:pt x="430" y="45"/>
                  </a:cubicBezTo>
                  <a:cubicBezTo>
                    <a:pt x="406" y="45"/>
                    <a:pt x="358" y="57"/>
                    <a:pt x="322" y="57"/>
                  </a:cubicBezTo>
                  <a:cubicBezTo>
                    <a:pt x="239" y="69"/>
                    <a:pt x="180" y="117"/>
                    <a:pt x="108" y="188"/>
                  </a:cubicBezTo>
                  <a:cubicBezTo>
                    <a:pt x="1" y="307"/>
                    <a:pt x="61" y="509"/>
                    <a:pt x="168" y="593"/>
                  </a:cubicBezTo>
                  <a:cubicBezTo>
                    <a:pt x="240" y="659"/>
                    <a:pt x="343" y="674"/>
                    <a:pt x="444" y="674"/>
                  </a:cubicBezTo>
                  <a:cubicBezTo>
                    <a:pt x="524" y="674"/>
                    <a:pt x="604" y="664"/>
                    <a:pt x="668" y="664"/>
                  </a:cubicBezTo>
                  <a:lnTo>
                    <a:pt x="799" y="664"/>
                  </a:lnTo>
                  <a:cubicBezTo>
                    <a:pt x="787" y="807"/>
                    <a:pt x="787" y="938"/>
                    <a:pt x="775" y="1069"/>
                  </a:cubicBezTo>
                  <a:cubicBezTo>
                    <a:pt x="763" y="1343"/>
                    <a:pt x="739" y="1593"/>
                    <a:pt x="739" y="1855"/>
                  </a:cubicBezTo>
                  <a:cubicBezTo>
                    <a:pt x="727" y="2319"/>
                    <a:pt x="703" y="2772"/>
                    <a:pt x="680" y="3224"/>
                  </a:cubicBezTo>
                  <a:cubicBezTo>
                    <a:pt x="608" y="3224"/>
                    <a:pt x="537" y="3212"/>
                    <a:pt x="465" y="3212"/>
                  </a:cubicBezTo>
                  <a:lnTo>
                    <a:pt x="358" y="3212"/>
                  </a:lnTo>
                  <a:cubicBezTo>
                    <a:pt x="299" y="3224"/>
                    <a:pt x="239" y="3248"/>
                    <a:pt x="191" y="3284"/>
                  </a:cubicBezTo>
                  <a:cubicBezTo>
                    <a:pt x="108" y="3379"/>
                    <a:pt x="72" y="3462"/>
                    <a:pt x="120" y="3581"/>
                  </a:cubicBezTo>
                  <a:cubicBezTo>
                    <a:pt x="180" y="3784"/>
                    <a:pt x="430" y="3819"/>
                    <a:pt x="596" y="3867"/>
                  </a:cubicBezTo>
                  <a:cubicBezTo>
                    <a:pt x="727" y="3903"/>
                    <a:pt x="858" y="3903"/>
                    <a:pt x="1001" y="3915"/>
                  </a:cubicBezTo>
                  <a:cubicBezTo>
                    <a:pt x="1144" y="3915"/>
                    <a:pt x="1299" y="3915"/>
                    <a:pt x="1442" y="3903"/>
                  </a:cubicBezTo>
                  <a:cubicBezTo>
                    <a:pt x="1501" y="3879"/>
                    <a:pt x="1561" y="3879"/>
                    <a:pt x="1620" y="3867"/>
                  </a:cubicBezTo>
                  <a:cubicBezTo>
                    <a:pt x="1680" y="3855"/>
                    <a:pt x="1739" y="3855"/>
                    <a:pt x="1787" y="3819"/>
                  </a:cubicBezTo>
                  <a:cubicBezTo>
                    <a:pt x="1835" y="3796"/>
                    <a:pt x="1894" y="3760"/>
                    <a:pt x="1930" y="3736"/>
                  </a:cubicBezTo>
                  <a:cubicBezTo>
                    <a:pt x="2037" y="3677"/>
                    <a:pt x="2073" y="3510"/>
                    <a:pt x="2037" y="3403"/>
                  </a:cubicBezTo>
                  <a:cubicBezTo>
                    <a:pt x="2013" y="3307"/>
                    <a:pt x="1906" y="3188"/>
                    <a:pt x="1775" y="3165"/>
                  </a:cubicBezTo>
                  <a:cubicBezTo>
                    <a:pt x="1680" y="3165"/>
                    <a:pt x="1608" y="3165"/>
                    <a:pt x="1513" y="3188"/>
                  </a:cubicBezTo>
                  <a:cubicBezTo>
                    <a:pt x="1465" y="3200"/>
                    <a:pt x="1406" y="3212"/>
                    <a:pt x="1334" y="3212"/>
                  </a:cubicBezTo>
                  <a:lnTo>
                    <a:pt x="1323" y="3212"/>
                  </a:lnTo>
                  <a:cubicBezTo>
                    <a:pt x="1334" y="2795"/>
                    <a:pt x="1358" y="2367"/>
                    <a:pt x="1370" y="1950"/>
                  </a:cubicBezTo>
                  <a:cubicBezTo>
                    <a:pt x="1382" y="1700"/>
                    <a:pt x="1382" y="1438"/>
                    <a:pt x="1394" y="1188"/>
                  </a:cubicBezTo>
                  <a:lnTo>
                    <a:pt x="1394" y="783"/>
                  </a:lnTo>
                  <a:lnTo>
                    <a:pt x="1394" y="688"/>
                  </a:lnTo>
                  <a:lnTo>
                    <a:pt x="1727" y="688"/>
                  </a:lnTo>
                  <a:cubicBezTo>
                    <a:pt x="1906" y="688"/>
                    <a:pt x="2085" y="581"/>
                    <a:pt x="2096" y="402"/>
                  </a:cubicBezTo>
                  <a:cubicBezTo>
                    <a:pt x="2144" y="224"/>
                    <a:pt x="2037" y="9"/>
                    <a:pt x="1846" y="9"/>
                  </a:cubicBezTo>
                  <a:cubicBezTo>
                    <a:pt x="1704" y="3"/>
                    <a:pt x="1564" y="0"/>
                    <a:pt x="1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3"/>
            <p:cNvSpPr/>
            <p:nvPr/>
          </p:nvSpPr>
          <p:spPr>
            <a:xfrm>
              <a:off x="3065902" y="1666578"/>
              <a:ext cx="100921" cy="150313"/>
            </a:xfrm>
            <a:custGeom>
              <a:rect b="b" l="l" r="r" t="t"/>
              <a:pathLst>
                <a:path extrusionOk="0" h="3938" w="2644">
                  <a:moveTo>
                    <a:pt x="2231" y="1"/>
                  </a:moveTo>
                  <a:cubicBezTo>
                    <a:pt x="2213" y="1"/>
                    <a:pt x="2196" y="3"/>
                    <a:pt x="2179" y="7"/>
                  </a:cubicBezTo>
                  <a:cubicBezTo>
                    <a:pt x="2025" y="55"/>
                    <a:pt x="1953" y="186"/>
                    <a:pt x="1906" y="341"/>
                  </a:cubicBezTo>
                  <a:cubicBezTo>
                    <a:pt x="1786" y="829"/>
                    <a:pt x="1775" y="1353"/>
                    <a:pt x="1727" y="1841"/>
                  </a:cubicBezTo>
                  <a:cubicBezTo>
                    <a:pt x="1703" y="1722"/>
                    <a:pt x="1691" y="1603"/>
                    <a:pt x="1656" y="1484"/>
                  </a:cubicBezTo>
                  <a:cubicBezTo>
                    <a:pt x="1584" y="1138"/>
                    <a:pt x="1477" y="817"/>
                    <a:pt x="1310" y="495"/>
                  </a:cubicBezTo>
                  <a:cubicBezTo>
                    <a:pt x="1239" y="352"/>
                    <a:pt x="1155" y="198"/>
                    <a:pt x="1001" y="114"/>
                  </a:cubicBezTo>
                  <a:cubicBezTo>
                    <a:pt x="941" y="71"/>
                    <a:pt x="865" y="45"/>
                    <a:pt x="791" y="45"/>
                  </a:cubicBezTo>
                  <a:cubicBezTo>
                    <a:pt x="702" y="45"/>
                    <a:pt x="618" y="83"/>
                    <a:pt x="572" y="174"/>
                  </a:cubicBezTo>
                  <a:cubicBezTo>
                    <a:pt x="536" y="233"/>
                    <a:pt x="536" y="293"/>
                    <a:pt x="560" y="352"/>
                  </a:cubicBezTo>
                  <a:cubicBezTo>
                    <a:pt x="417" y="495"/>
                    <a:pt x="358" y="757"/>
                    <a:pt x="346" y="936"/>
                  </a:cubicBezTo>
                  <a:cubicBezTo>
                    <a:pt x="298" y="1210"/>
                    <a:pt x="274" y="1495"/>
                    <a:pt x="227" y="1781"/>
                  </a:cubicBezTo>
                  <a:cubicBezTo>
                    <a:pt x="203" y="2043"/>
                    <a:pt x="155" y="2329"/>
                    <a:pt x="120" y="2603"/>
                  </a:cubicBezTo>
                  <a:cubicBezTo>
                    <a:pt x="108" y="2734"/>
                    <a:pt x="84" y="2865"/>
                    <a:pt x="60" y="2996"/>
                  </a:cubicBezTo>
                  <a:cubicBezTo>
                    <a:pt x="48" y="3150"/>
                    <a:pt x="1" y="3317"/>
                    <a:pt x="36" y="3460"/>
                  </a:cubicBezTo>
                  <a:cubicBezTo>
                    <a:pt x="68" y="3639"/>
                    <a:pt x="200" y="3729"/>
                    <a:pt x="338" y="3729"/>
                  </a:cubicBezTo>
                  <a:cubicBezTo>
                    <a:pt x="456" y="3729"/>
                    <a:pt x="578" y="3663"/>
                    <a:pt x="643" y="3531"/>
                  </a:cubicBezTo>
                  <a:cubicBezTo>
                    <a:pt x="715" y="3400"/>
                    <a:pt x="715" y="3222"/>
                    <a:pt x="751" y="3079"/>
                  </a:cubicBezTo>
                  <a:cubicBezTo>
                    <a:pt x="763" y="2924"/>
                    <a:pt x="798" y="2793"/>
                    <a:pt x="810" y="2638"/>
                  </a:cubicBezTo>
                  <a:cubicBezTo>
                    <a:pt x="858" y="2341"/>
                    <a:pt x="894" y="2043"/>
                    <a:pt x="929" y="1745"/>
                  </a:cubicBezTo>
                  <a:cubicBezTo>
                    <a:pt x="941" y="1650"/>
                    <a:pt x="953" y="1543"/>
                    <a:pt x="953" y="1448"/>
                  </a:cubicBezTo>
                  <a:cubicBezTo>
                    <a:pt x="989" y="1591"/>
                    <a:pt x="1013" y="1710"/>
                    <a:pt x="1048" y="1841"/>
                  </a:cubicBezTo>
                  <a:cubicBezTo>
                    <a:pt x="1179" y="2484"/>
                    <a:pt x="1251" y="3115"/>
                    <a:pt x="1465" y="3734"/>
                  </a:cubicBezTo>
                  <a:cubicBezTo>
                    <a:pt x="1489" y="3829"/>
                    <a:pt x="1632" y="3924"/>
                    <a:pt x="1727" y="3936"/>
                  </a:cubicBezTo>
                  <a:cubicBezTo>
                    <a:pt x="1739" y="3937"/>
                    <a:pt x="1751" y="3938"/>
                    <a:pt x="1762" y="3938"/>
                  </a:cubicBezTo>
                  <a:cubicBezTo>
                    <a:pt x="1884" y="3938"/>
                    <a:pt x="1961" y="3881"/>
                    <a:pt x="2048" y="3805"/>
                  </a:cubicBezTo>
                  <a:cubicBezTo>
                    <a:pt x="2191" y="3639"/>
                    <a:pt x="2251" y="3412"/>
                    <a:pt x="2287" y="3198"/>
                  </a:cubicBezTo>
                  <a:cubicBezTo>
                    <a:pt x="2310" y="2936"/>
                    <a:pt x="2346" y="2698"/>
                    <a:pt x="2370" y="2448"/>
                  </a:cubicBezTo>
                  <a:cubicBezTo>
                    <a:pt x="2429" y="1924"/>
                    <a:pt x="2501" y="1412"/>
                    <a:pt x="2548" y="888"/>
                  </a:cubicBezTo>
                  <a:cubicBezTo>
                    <a:pt x="2560" y="650"/>
                    <a:pt x="2644" y="305"/>
                    <a:pt x="2465" y="102"/>
                  </a:cubicBezTo>
                  <a:cubicBezTo>
                    <a:pt x="2397" y="44"/>
                    <a:pt x="2312" y="1"/>
                    <a:pt x="2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3"/>
            <p:cNvSpPr/>
            <p:nvPr/>
          </p:nvSpPr>
          <p:spPr>
            <a:xfrm>
              <a:off x="3159994" y="1683640"/>
              <a:ext cx="74088" cy="139282"/>
            </a:xfrm>
            <a:custGeom>
              <a:rect b="b" l="l" r="r" t="t"/>
              <a:pathLst>
                <a:path extrusionOk="0" h="3649" w="1941">
                  <a:moveTo>
                    <a:pt x="857" y="1"/>
                  </a:moveTo>
                  <a:cubicBezTo>
                    <a:pt x="726" y="1"/>
                    <a:pt x="560" y="60"/>
                    <a:pt x="512" y="203"/>
                  </a:cubicBezTo>
                  <a:cubicBezTo>
                    <a:pt x="310" y="977"/>
                    <a:pt x="155" y="1763"/>
                    <a:pt x="72" y="2572"/>
                  </a:cubicBezTo>
                  <a:cubicBezTo>
                    <a:pt x="60" y="2751"/>
                    <a:pt x="0" y="2989"/>
                    <a:pt x="72" y="3156"/>
                  </a:cubicBezTo>
                  <a:cubicBezTo>
                    <a:pt x="143" y="3334"/>
                    <a:pt x="357" y="3430"/>
                    <a:pt x="512" y="3513"/>
                  </a:cubicBezTo>
                  <a:cubicBezTo>
                    <a:pt x="679" y="3584"/>
                    <a:pt x="857" y="3632"/>
                    <a:pt x="1036" y="3644"/>
                  </a:cubicBezTo>
                  <a:cubicBezTo>
                    <a:pt x="1074" y="3646"/>
                    <a:pt x="1116" y="3648"/>
                    <a:pt x="1158" y="3648"/>
                  </a:cubicBezTo>
                  <a:cubicBezTo>
                    <a:pt x="1330" y="3648"/>
                    <a:pt x="1524" y="3618"/>
                    <a:pt x="1619" y="3465"/>
                  </a:cubicBezTo>
                  <a:cubicBezTo>
                    <a:pt x="1691" y="3346"/>
                    <a:pt x="1703" y="3192"/>
                    <a:pt x="1619" y="3072"/>
                  </a:cubicBezTo>
                  <a:cubicBezTo>
                    <a:pt x="1570" y="3006"/>
                    <a:pt x="1469" y="2958"/>
                    <a:pt x="1364" y="2958"/>
                  </a:cubicBezTo>
                  <a:cubicBezTo>
                    <a:pt x="1318" y="2958"/>
                    <a:pt x="1270" y="2967"/>
                    <a:pt x="1226" y="2989"/>
                  </a:cubicBezTo>
                  <a:cubicBezTo>
                    <a:pt x="1213" y="2998"/>
                    <a:pt x="1184" y="3002"/>
                    <a:pt x="1148" y="3002"/>
                  </a:cubicBezTo>
                  <a:cubicBezTo>
                    <a:pt x="1090" y="3002"/>
                    <a:pt x="1016" y="2992"/>
                    <a:pt x="965" y="2977"/>
                  </a:cubicBezTo>
                  <a:cubicBezTo>
                    <a:pt x="869" y="2953"/>
                    <a:pt x="786" y="2918"/>
                    <a:pt x="691" y="2870"/>
                  </a:cubicBezTo>
                  <a:cubicBezTo>
                    <a:pt x="715" y="2799"/>
                    <a:pt x="715" y="2715"/>
                    <a:pt x="715" y="2644"/>
                  </a:cubicBezTo>
                  <a:cubicBezTo>
                    <a:pt x="726" y="2501"/>
                    <a:pt x="738" y="2346"/>
                    <a:pt x="774" y="2203"/>
                  </a:cubicBezTo>
                  <a:cubicBezTo>
                    <a:pt x="798" y="2215"/>
                    <a:pt x="834" y="2215"/>
                    <a:pt x="845" y="2227"/>
                  </a:cubicBezTo>
                  <a:cubicBezTo>
                    <a:pt x="1012" y="2287"/>
                    <a:pt x="1191" y="2334"/>
                    <a:pt x="1369" y="2358"/>
                  </a:cubicBezTo>
                  <a:cubicBezTo>
                    <a:pt x="1421" y="2368"/>
                    <a:pt x="1475" y="2375"/>
                    <a:pt x="1528" y="2375"/>
                  </a:cubicBezTo>
                  <a:cubicBezTo>
                    <a:pt x="1658" y="2375"/>
                    <a:pt x="1781" y="2337"/>
                    <a:pt x="1858" y="2227"/>
                  </a:cubicBezTo>
                  <a:cubicBezTo>
                    <a:pt x="1941" y="2108"/>
                    <a:pt x="1941" y="1929"/>
                    <a:pt x="1858" y="1810"/>
                  </a:cubicBezTo>
                  <a:cubicBezTo>
                    <a:pt x="1798" y="1751"/>
                    <a:pt x="1727" y="1703"/>
                    <a:pt x="1643" y="1679"/>
                  </a:cubicBezTo>
                  <a:cubicBezTo>
                    <a:pt x="1584" y="1644"/>
                    <a:pt x="1512" y="1644"/>
                    <a:pt x="1453" y="1632"/>
                  </a:cubicBezTo>
                  <a:cubicBezTo>
                    <a:pt x="1429" y="1620"/>
                    <a:pt x="1381" y="1620"/>
                    <a:pt x="1346" y="1620"/>
                  </a:cubicBezTo>
                  <a:lnTo>
                    <a:pt x="1167" y="1572"/>
                  </a:lnTo>
                  <a:cubicBezTo>
                    <a:pt x="1084" y="1548"/>
                    <a:pt x="988" y="1513"/>
                    <a:pt x="905" y="1501"/>
                  </a:cubicBezTo>
                  <a:cubicBezTo>
                    <a:pt x="953" y="1227"/>
                    <a:pt x="1012" y="953"/>
                    <a:pt x="1072" y="679"/>
                  </a:cubicBezTo>
                  <a:lnTo>
                    <a:pt x="1286" y="727"/>
                  </a:lnTo>
                  <a:cubicBezTo>
                    <a:pt x="1392" y="757"/>
                    <a:pt x="1494" y="792"/>
                    <a:pt x="1593" y="792"/>
                  </a:cubicBezTo>
                  <a:cubicBezTo>
                    <a:pt x="1650" y="792"/>
                    <a:pt x="1706" y="781"/>
                    <a:pt x="1762" y="751"/>
                  </a:cubicBezTo>
                  <a:cubicBezTo>
                    <a:pt x="1858" y="727"/>
                    <a:pt x="1917" y="608"/>
                    <a:pt x="1905" y="513"/>
                  </a:cubicBezTo>
                  <a:cubicBezTo>
                    <a:pt x="1798" y="96"/>
                    <a:pt x="1215" y="1"/>
                    <a:pt x="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3"/>
            <p:cNvSpPr/>
            <p:nvPr/>
          </p:nvSpPr>
          <p:spPr>
            <a:xfrm>
              <a:off x="3249047" y="1733110"/>
              <a:ext cx="118212" cy="130351"/>
            </a:xfrm>
            <a:custGeom>
              <a:rect b="b" l="l" r="r" t="t"/>
              <a:pathLst>
                <a:path extrusionOk="0" h="3415" w="3097">
                  <a:moveTo>
                    <a:pt x="1307" y="1"/>
                  </a:moveTo>
                  <a:cubicBezTo>
                    <a:pt x="1243" y="1"/>
                    <a:pt x="1179" y="13"/>
                    <a:pt x="1120" y="38"/>
                  </a:cubicBezTo>
                  <a:cubicBezTo>
                    <a:pt x="1001" y="86"/>
                    <a:pt x="941" y="252"/>
                    <a:pt x="965" y="372"/>
                  </a:cubicBezTo>
                  <a:cubicBezTo>
                    <a:pt x="977" y="443"/>
                    <a:pt x="1013" y="503"/>
                    <a:pt x="1060" y="562"/>
                  </a:cubicBezTo>
                  <a:lnTo>
                    <a:pt x="1037" y="550"/>
                  </a:lnTo>
                  <a:lnTo>
                    <a:pt x="1037" y="550"/>
                  </a:lnTo>
                  <a:cubicBezTo>
                    <a:pt x="1072" y="610"/>
                    <a:pt x="1120" y="645"/>
                    <a:pt x="1179" y="693"/>
                  </a:cubicBezTo>
                  <a:cubicBezTo>
                    <a:pt x="1215" y="729"/>
                    <a:pt x="1275" y="753"/>
                    <a:pt x="1322" y="788"/>
                  </a:cubicBezTo>
                  <a:cubicBezTo>
                    <a:pt x="1310" y="800"/>
                    <a:pt x="1310" y="812"/>
                    <a:pt x="1299" y="824"/>
                  </a:cubicBezTo>
                  <a:cubicBezTo>
                    <a:pt x="1191" y="1026"/>
                    <a:pt x="1084" y="1205"/>
                    <a:pt x="977" y="1395"/>
                  </a:cubicBezTo>
                  <a:cubicBezTo>
                    <a:pt x="751" y="1765"/>
                    <a:pt x="548" y="2146"/>
                    <a:pt x="346" y="2538"/>
                  </a:cubicBezTo>
                  <a:cubicBezTo>
                    <a:pt x="203" y="2777"/>
                    <a:pt x="1" y="3062"/>
                    <a:pt x="203" y="3300"/>
                  </a:cubicBezTo>
                  <a:cubicBezTo>
                    <a:pt x="282" y="3379"/>
                    <a:pt x="389" y="3414"/>
                    <a:pt x="494" y="3414"/>
                  </a:cubicBezTo>
                  <a:cubicBezTo>
                    <a:pt x="579" y="3414"/>
                    <a:pt x="663" y="3391"/>
                    <a:pt x="727" y="3348"/>
                  </a:cubicBezTo>
                  <a:cubicBezTo>
                    <a:pt x="846" y="3265"/>
                    <a:pt x="906" y="3122"/>
                    <a:pt x="965" y="3003"/>
                  </a:cubicBezTo>
                  <a:cubicBezTo>
                    <a:pt x="1179" y="2610"/>
                    <a:pt x="1382" y="2229"/>
                    <a:pt x="1572" y="1836"/>
                  </a:cubicBezTo>
                  <a:cubicBezTo>
                    <a:pt x="1680" y="1622"/>
                    <a:pt x="1799" y="1395"/>
                    <a:pt x="1906" y="1169"/>
                  </a:cubicBezTo>
                  <a:cubicBezTo>
                    <a:pt x="1906" y="1157"/>
                    <a:pt x="1918" y="1145"/>
                    <a:pt x="1918" y="1122"/>
                  </a:cubicBezTo>
                  <a:lnTo>
                    <a:pt x="2096" y="1217"/>
                  </a:lnTo>
                  <a:cubicBezTo>
                    <a:pt x="2263" y="1300"/>
                    <a:pt x="2406" y="1407"/>
                    <a:pt x="2608" y="1419"/>
                  </a:cubicBezTo>
                  <a:cubicBezTo>
                    <a:pt x="2622" y="1421"/>
                    <a:pt x="2635" y="1422"/>
                    <a:pt x="2648" y="1422"/>
                  </a:cubicBezTo>
                  <a:cubicBezTo>
                    <a:pt x="2789" y="1422"/>
                    <a:pt x="2923" y="1311"/>
                    <a:pt x="2977" y="1169"/>
                  </a:cubicBezTo>
                  <a:cubicBezTo>
                    <a:pt x="3096" y="979"/>
                    <a:pt x="2965" y="764"/>
                    <a:pt x="2763" y="705"/>
                  </a:cubicBezTo>
                  <a:cubicBezTo>
                    <a:pt x="2763" y="705"/>
                    <a:pt x="2751" y="705"/>
                    <a:pt x="2739" y="693"/>
                  </a:cubicBezTo>
                  <a:cubicBezTo>
                    <a:pt x="2703" y="681"/>
                    <a:pt x="2680" y="669"/>
                    <a:pt x="2632" y="633"/>
                  </a:cubicBezTo>
                  <a:cubicBezTo>
                    <a:pt x="2489" y="562"/>
                    <a:pt x="2346" y="467"/>
                    <a:pt x="2203" y="395"/>
                  </a:cubicBezTo>
                  <a:cubicBezTo>
                    <a:pt x="2072" y="324"/>
                    <a:pt x="1918" y="252"/>
                    <a:pt x="1787" y="169"/>
                  </a:cubicBezTo>
                  <a:cubicBezTo>
                    <a:pt x="1715" y="145"/>
                    <a:pt x="1656" y="98"/>
                    <a:pt x="1572" y="74"/>
                  </a:cubicBezTo>
                  <a:cubicBezTo>
                    <a:pt x="1489" y="25"/>
                    <a:pt x="1398" y="1"/>
                    <a:pt x="1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3"/>
            <p:cNvSpPr/>
            <p:nvPr/>
          </p:nvSpPr>
          <p:spPr>
            <a:xfrm>
              <a:off x="3353598" y="1759563"/>
              <a:ext cx="916" cy="458"/>
            </a:xfrm>
            <a:custGeom>
              <a:rect b="b" l="l" r="r" t="t"/>
              <a:pathLst>
                <a:path extrusionOk="0" h="12" w="24">
                  <a:moveTo>
                    <a:pt x="24" y="12"/>
                  </a:moveTo>
                  <a:cubicBezTo>
                    <a:pt x="0" y="0"/>
                    <a:pt x="0" y="0"/>
                    <a:pt x="24" y="12"/>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3"/>
            <p:cNvSpPr/>
            <p:nvPr/>
          </p:nvSpPr>
          <p:spPr>
            <a:xfrm>
              <a:off x="3290081" y="1791321"/>
              <a:ext cx="132603" cy="136305"/>
            </a:xfrm>
            <a:custGeom>
              <a:rect b="b" l="l" r="r" t="t"/>
              <a:pathLst>
                <a:path extrusionOk="0" h="3571" w="3474">
                  <a:moveTo>
                    <a:pt x="2029" y="0"/>
                  </a:moveTo>
                  <a:cubicBezTo>
                    <a:pt x="1962" y="0"/>
                    <a:pt x="1888" y="65"/>
                    <a:pt x="1855" y="121"/>
                  </a:cubicBezTo>
                  <a:cubicBezTo>
                    <a:pt x="1807" y="192"/>
                    <a:pt x="1843" y="287"/>
                    <a:pt x="1890" y="347"/>
                  </a:cubicBezTo>
                  <a:cubicBezTo>
                    <a:pt x="1950" y="430"/>
                    <a:pt x="2009" y="513"/>
                    <a:pt x="2081" y="585"/>
                  </a:cubicBezTo>
                  <a:cubicBezTo>
                    <a:pt x="2021" y="656"/>
                    <a:pt x="1962" y="728"/>
                    <a:pt x="1914" y="787"/>
                  </a:cubicBezTo>
                  <a:cubicBezTo>
                    <a:pt x="1771" y="1002"/>
                    <a:pt x="1605" y="1204"/>
                    <a:pt x="1474" y="1418"/>
                  </a:cubicBezTo>
                  <a:cubicBezTo>
                    <a:pt x="1319" y="1621"/>
                    <a:pt x="1188" y="1835"/>
                    <a:pt x="1033" y="2026"/>
                  </a:cubicBezTo>
                  <a:cubicBezTo>
                    <a:pt x="950" y="2145"/>
                    <a:pt x="855" y="2264"/>
                    <a:pt x="771" y="2395"/>
                  </a:cubicBezTo>
                  <a:cubicBezTo>
                    <a:pt x="736" y="2383"/>
                    <a:pt x="712" y="2359"/>
                    <a:pt x="676" y="2335"/>
                  </a:cubicBezTo>
                  <a:cubicBezTo>
                    <a:pt x="652" y="2323"/>
                    <a:pt x="640" y="2311"/>
                    <a:pt x="605" y="2299"/>
                  </a:cubicBezTo>
                  <a:lnTo>
                    <a:pt x="581" y="2264"/>
                  </a:lnTo>
                  <a:cubicBezTo>
                    <a:pt x="497" y="2204"/>
                    <a:pt x="426" y="2145"/>
                    <a:pt x="343" y="2121"/>
                  </a:cubicBezTo>
                  <a:cubicBezTo>
                    <a:pt x="319" y="2114"/>
                    <a:pt x="296" y="2111"/>
                    <a:pt x="273" y="2111"/>
                  </a:cubicBezTo>
                  <a:cubicBezTo>
                    <a:pt x="123" y="2111"/>
                    <a:pt x="0" y="2240"/>
                    <a:pt x="21" y="2395"/>
                  </a:cubicBezTo>
                  <a:cubicBezTo>
                    <a:pt x="45" y="2537"/>
                    <a:pt x="140" y="2657"/>
                    <a:pt x="235" y="2752"/>
                  </a:cubicBezTo>
                  <a:cubicBezTo>
                    <a:pt x="235" y="2752"/>
                    <a:pt x="247" y="2788"/>
                    <a:pt x="259" y="2788"/>
                  </a:cubicBezTo>
                  <a:cubicBezTo>
                    <a:pt x="295" y="2811"/>
                    <a:pt x="307" y="2859"/>
                    <a:pt x="343" y="2895"/>
                  </a:cubicBezTo>
                  <a:cubicBezTo>
                    <a:pt x="366" y="2930"/>
                    <a:pt x="414" y="2978"/>
                    <a:pt x="462" y="3014"/>
                  </a:cubicBezTo>
                  <a:cubicBezTo>
                    <a:pt x="640" y="3169"/>
                    <a:pt x="831" y="3323"/>
                    <a:pt x="1033" y="3454"/>
                  </a:cubicBezTo>
                  <a:cubicBezTo>
                    <a:pt x="1144" y="3518"/>
                    <a:pt x="1277" y="3571"/>
                    <a:pt x="1398" y="3571"/>
                  </a:cubicBezTo>
                  <a:cubicBezTo>
                    <a:pt x="1459" y="3571"/>
                    <a:pt x="1517" y="3557"/>
                    <a:pt x="1569" y="3526"/>
                  </a:cubicBezTo>
                  <a:cubicBezTo>
                    <a:pt x="1688" y="3466"/>
                    <a:pt x="1748" y="3347"/>
                    <a:pt x="1736" y="3216"/>
                  </a:cubicBezTo>
                  <a:cubicBezTo>
                    <a:pt x="1724" y="3109"/>
                    <a:pt x="1664" y="3026"/>
                    <a:pt x="1605" y="2930"/>
                  </a:cubicBezTo>
                  <a:cubicBezTo>
                    <a:pt x="1557" y="2871"/>
                    <a:pt x="1486" y="2835"/>
                    <a:pt x="1414" y="2799"/>
                  </a:cubicBezTo>
                  <a:cubicBezTo>
                    <a:pt x="1450" y="2740"/>
                    <a:pt x="1498" y="2668"/>
                    <a:pt x="1533" y="2609"/>
                  </a:cubicBezTo>
                  <a:cubicBezTo>
                    <a:pt x="1676" y="2383"/>
                    <a:pt x="1843" y="2156"/>
                    <a:pt x="1986" y="1918"/>
                  </a:cubicBezTo>
                  <a:lnTo>
                    <a:pt x="2438" y="1252"/>
                  </a:lnTo>
                  <a:cubicBezTo>
                    <a:pt x="2498" y="1168"/>
                    <a:pt x="2545" y="1085"/>
                    <a:pt x="2581" y="1002"/>
                  </a:cubicBezTo>
                  <a:cubicBezTo>
                    <a:pt x="2605" y="1013"/>
                    <a:pt x="2629" y="1025"/>
                    <a:pt x="2641" y="1049"/>
                  </a:cubicBezTo>
                  <a:cubicBezTo>
                    <a:pt x="2736" y="1121"/>
                    <a:pt x="2819" y="1192"/>
                    <a:pt x="2926" y="1240"/>
                  </a:cubicBezTo>
                  <a:cubicBezTo>
                    <a:pt x="2990" y="1269"/>
                    <a:pt x="3059" y="1287"/>
                    <a:pt x="3125" y="1287"/>
                  </a:cubicBezTo>
                  <a:cubicBezTo>
                    <a:pt x="3219" y="1287"/>
                    <a:pt x="3309" y="1252"/>
                    <a:pt x="3379" y="1168"/>
                  </a:cubicBezTo>
                  <a:cubicBezTo>
                    <a:pt x="3474" y="1049"/>
                    <a:pt x="3474" y="847"/>
                    <a:pt x="3355" y="716"/>
                  </a:cubicBezTo>
                  <a:cubicBezTo>
                    <a:pt x="3272" y="609"/>
                    <a:pt x="3152" y="537"/>
                    <a:pt x="3045" y="454"/>
                  </a:cubicBezTo>
                  <a:cubicBezTo>
                    <a:pt x="2950" y="371"/>
                    <a:pt x="2867" y="311"/>
                    <a:pt x="2760" y="251"/>
                  </a:cubicBezTo>
                  <a:cubicBezTo>
                    <a:pt x="2700" y="216"/>
                    <a:pt x="2629" y="180"/>
                    <a:pt x="2557" y="168"/>
                  </a:cubicBezTo>
                  <a:cubicBezTo>
                    <a:pt x="2545" y="156"/>
                    <a:pt x="2498" y="156"/>
                    <a:pt x="2486" y="132"/>
                  </a:cubicBezTo>
                  <a:lnTo>
                    <a:pt x="2486" y="132"/>
                  </a:lnTo>
                  <a:cubicBezTo>
                    <a:pt x="2498" y="144"/>
                    <a:pt x="2507" y="150"/>
                    <a:pt x="2510" y="150"/>
                  </a:cubicBezTo>
                  <a:cubicBezTo>
                    <a:pt x="2513" y="150"/>
                    <a:pt x="2510" y="144"/>
                    <a:pt x="2498" y="132"/>
                  </a:cubicBezTo>
                  <a:cubicBezTo>
                    <a:pt x="2486" y="132"/>
                    <a:pt x="2462" y="121"/>
                    <a:pt x="2450" y="121"/>
                  </a:cubicBezTo>
                  <a:cubicBezTo>
                    <a:pt x="2319" y="61"/>
                    <a:pt x="2200" y="37"/>
                    <a:pt x="2045" y="1"/>
                  </a:cubicBezTo>
                  <a:cubicBezTo>
                    <a:pt x="2040" y="1"/>
                    <a:pt x="2034" y="0"/>
                    <a:pt x="2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3"/>
            <p:cNvSpPr/>
            <p:nvPr/>
          </p:nvSpPr>
          <p:spPr>
            <a:xfrm>
              <a:off x="3347681" y="1879076"/>
              <a:ext cx="174551" cy="147413"/>
            </a:xfrm>
            <a:custGeom>
              <a:rect b="b" l="l" r="r" t="t"/>
              <a:pathLst>
                <a:path extrusionOk="0" h="3862" w="4573">
                  <a:moveTo>
                    <a:pt x="2906" y="0"/>
                  </a:moveTo>
                  <a:cubicBezTo>
                    <a:pt x="2858" y="0"/>
                    <a:pt x="2810" y="24"/>
                    <a:pt x="2775" y="72"/>
                  </a:cubicBezTo>
                  <a:cubicBezTo>
                    <a:pt x="2763" y="84"/>
                    <a:pt x="2763" y="96"/>
                    <a:pt x="2739" y="119"/>
                  </a:cubicBezTo>
                  <a:cubicBezTo>
                    <a:pt x="2722" y="114"/>
                    <a:pt x="2706" y="112"/>
                    <a:pt x="2689" y="112"/>
                  </a:cubicBezTo>
                  <a:cubicBezTo>
                    <a:pt x="2634" y="112"/>
                    <a:pt x="2579" y="137"/>
                    <a:pt x="2525" y="155"/>
                  </a:cubicBezTo>
                  <a:cubicBezTo>
                    <a:pt x="2382" y="203"/>
                    <a:pt x="2263" y="274"/>
                    <a:pt x="2144" y="334"/>
                  </a:cubicBezTo>
                  <a:cubicBezTo>
                    <a:pt x="1894" y="477"/>
                    <a:pt x="1655" y="608"/>
                    <a:pt x="1405" y="774"/>
                  </a:cubicBezTo>
                  <a:cubicBezTo>
                    <a:pt x="1167" y="917"/>
                    <a:pt x="941" y="1084"/>
                    <a:pt x="703" y="1227"/>
                  </a:cubicBezTo>
                  <a:cubicBezTo>
                    <a:pt x="500" y="1381"/>
                    <a:pt x="143" y="1524"/>
                    <a:pt x="48" y="1786"/>
                  </a:cubicBezTo>
                  <a:cubicBezTo>
                    <a:pt x="0" y="1929"/>
                    <a:pt x="84" y="2120"/>
                    <a:pt x="250" y="2143"/>
                  </a:cubicBezTo>
                  <a:cubicBezTo>
                    <a:pt x="257" y="2144"/>
                    <a:pt x="264" y="2144"/>
                    <a:pt x="270" y="2144"/>
                  </a:cubicBezTo>
                  <a:cubicBezTo>
                    <a:pt x="548" y="2144"/>
                    <a:pt x="804" y="1902"/>
                    <a:pt x="1036" y="1751"/>
                  </a:cubicBezTo>
                  <a:cubicBezTo>
                    <a:pt x="1274" y="1584"/>
                    <a:pt x="1524" y="1441"/>
                    <a:pt x="1739" y="1262"/>
                  </a:cubicBezTo>
                  <a:cubicBezTo>
                    <a:pt x="1941" y="1108"/>
                    <a:pt x="2132" y="977"/>
                    <a:pt x="2322" y="810"/>
                  </a:cubicBezTo>
                  <a:lnTo>
                    <a:pt x="2322" y="810"/>
                  </a:lnTo>
                  <a:cubicBezTo>
                    <a:pt x="2298" y="870"/>
                    <a:pt x="2263" y="929"/>
                    <a:pt x="2239" y="977"/>
                  </a:cubicBezTo>
                  <a:cubicBezTo>
                    <a:pt x="2060" y="1274"/>
                    <a:pt x="1655" y="1643"/>
                    <a:pt x="1846" y="2024"/>
                  </a:cubicBezTo>
                  <a:cubicBezTo>
                    <a:pt x="1935" y="2175"/>
                    <a:pt x="2076" y="2214"/>
                    <a:pt x="2221" y="2214"/>
                  </a:cubicBezTo>
                  <a:cubicBezTo>
                    <a:pt x="2271" y="2214"/>
                    <a:pt x="2321" y="2209"/>
                    <a:pt x="2370" y="2203"/>
                  </a:cubicBezTo>
                  <a:cubicBezTo>
                    <a:pt x="2560" y="2167"/>
                    <a:pt x="2775" y="2120"/>
                    <a:pt x="2965" y="2084"/>
                  </a:cubicBezTo>
                  <a:lnTo>
                    <a:pt x="3191" y="2036"/>
                  </a:lnTo>
                  <a:lnTo>
                    <a:pt x="3191" y="2036"/>
                  </a:lnTo>
                  <a:cubicBezTo>
                    <a:pt x="3013" y="2179"/>
                    <a:pt x="2810" y="2334"/>
                    <a:pt x="2620" y="2477"/>
                  </a:cubicBezTo>
                  <a:cubicBezTo>
                    <a:pt x="2394" y="2644"/>
                    <a:pt x="2155" y="2810"/>
                    <a:pt x="1917" y="2953"/>
                  </a:cubicBezTo>
                  <a:cubicBezTo>
                    <a:pt x="1703" y="3108"/>
                    <a:pt x="1286" y="3275"/>
                    <a:pt x="1286" y="3584"/>
                  </a:cubicBezTo>
                  <a:cubicBezTo>
                    <a:pt x="1286" y="3691"/>
                    <a:pt x="1322" y="3787"/>
                    <a:pt x="1429" y="3834"/>
                  </a:cubicBezTo>
                  <a:cubicBezTo>
                    <a:pt x="1477" y="3853"/>
                    <a:pt x="1525" y="3862"/>
                    <a:pt x="1573" y="3862"/>
                  </a:cubicBezTo>
                  <a:cubicBezTo>
                    <a:pt x="1825" y="3862"/>
                    <a:pt x="2077" y="3633"/>
                    <a:pt x="2286" y="3513"/>
                  </a:cubicBezTo>
                  <a:cubicBezTo>
                    <a:pt x="2536" y="3334"/>
                    <a:pt x="2798" y="3155"/>
                    <a:pt x="3037" y="2977"/>
                  </a:cubicBezTo>
                  <a:cubicBezTo>
                    <a:pt x="3572" y="2620"/>
                    <a:pt x="4037" y="2203"/>
                    <a:pt x="4430" y="1703"/>
                  </a:cubicBezTo>
                  <a:cubicBezTo>
                    <a:pt x="4573" y="1527"/>
                    <a:pt x="4421" y="1208"/>
                    <a:pt x="4190" y="1208"/>
                  </a:cubicBezTo>
                  <a:cubicBezTo>
                    <a:pt x="4171" y="1208"/>
                    <a:pt x="4152" y="1210"/>
                    <a:pt x="4132" y="1215"/>
                  </a:cubicBezTo>
                  <a:cubicBezTo>
                    <a:pt x="3799" y="1286"/>
                    <a:pt x="3477" y="1370"/>
                    <a:pt x="3144" y="1429"/>
                  </a:cubicBezTo>
                  <a:cubicBezTo>
                    <a:pt x="2977" y="1453"/>
                    <a:pt x="2834" y="1489"/>
                    <a:pt x="2667" y="1512"/>
                  </a:cubicBezTo>
                  <a:lnTo>
                    <a:pt x="2632" y="1512"/>
                  </a:lnTo>
                  <a:cubicBezTo>
                    <a:pt x="2727" y="1346"/>
                    <a:pt x="2822" y="1191"/>
                    <a:pt x="2894" y="1024"/>
                  </a:cubicBezTo>
                  <a:cubicBezTo>
                    <a:pt x="2965" y="858"/>
                    <a:pt x="3025" y="715"/>
                    <a:pt x="3072" y="536"/>
                  </a:cubicBezTo>
                  <a:cubicBezTo>
                    <a:pt x="3120" y="369"/>
                    <a:pt x="3179" y="215"/>
                    <a:pt x="3037" y="72"/>
                  </a:cubicBezTo>
                  <a:cubicBezTo>
                    <a:pt x="3001" y="24"/>
                    <a:pt x="2953" y="0"/>
                    <a:pt x="2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3"/>
            <p:cNvSpPr/>
            <p:nvPr/>
          </p:nvSpPr>
          <p:spPr>
            <a:xfrm>
              <a:off x="3415855" y="1991796"/>
              <a:ext cx="137297" cy="91990"/>
            </a:xfrm>
            <a:custGeom>
              <a:rect b="b" l="l" r="r" t="t"/>
              <a:pathLst>
                <a:path extrusionOk="0" h="2410" w="3597">
                  <a:moveTo>
                    <a:pt x="2858" y="0"/>
                  </a:moveTo>
                  <a:cubicBezTo>
                    <a:pt x="2620" y="0"/>
                    <a:pt x="2405" y="107"/>
                    <a:pt x="2179" y="179"/>
                  </a:cubicBezTo>
                  <a:cubicBezTo>
                    <a:pt x="1929" y="274"/>
                    <a:pt x="1691" y="357"/>
                    <a:pt x="1453" y="464"/>
                  </a:cubicBezTo>
                  <a:cubicBezTo>
                    <a:pt x="1227" y="572"/>
                    <a:pt x="989" y="679"/>
                    <a:pt x="774" y="774"/>
                  </a:cubicBezTo>
                  <a:cubicBezTo>
                    <a:pt x="584" y="881"/>
                    <a:pt x="381" y="1000"/>
                    <a:pt x="274" y="1215"/>
                  </a:cubicBezTo>
                  <a:cubicBezTo>
                    <a:pt x="0" y="1703"/>
                    <a:pt x="393" y="2262"/>
                    <a:pt x="881" y="2405"/>
                  </a:cubicBezTo>
                  <a:cubicBezTo>
                    <a:pt x="898" y="2408"/>
                    <a:pt x="914" y="2409"/>
                    <a:pt x="930" y="2409"/>
                  </a:cubicBezTo>
                  <a:cubicBezTo>
                    <a:pt x="1183" y="2409"/>
                    <a:pt x="1391" y="2071"/>
                    <a:pt x="1167" y="1869"/>
                  </a:cubicBezTo>
                  <a:cubicBezTo>
                    <a:pt x="1072" y="1774"/>
                    <a:pt x="929" y="1691"/>
                    <a:pt x="881" y="1596"/>
                  </a:cubicBezTo>
                  <a:cubicBezTo>
                    <a:pt x="870" y="1572"/>
                    <a:pt x="858" y="1572"/>
                    <a:pt x="858" y="1536"/>
                  </a:cubicBezTo>
                  <a:lnTo>
                    <a:pt x="858" y="1524"/>
                  </a:lnTo>
                  <a:lnTo>
                    <a:pt x="917" y="1465"/>
                  </a:lnTo>
                  <a:cubicBezTo>
                    <a:pt x="1012" y="1393"/>
                    <a:pt x="1179" y="1310"/>
                    <a:pt x="1298" y="1250"/>
                  </a:cubicBezTo>
                  <a:cubicBezTo>
                    <a:pt x="1346" y="1226"/>
                    <a:pt x="1405" y="1215"/>
                    <a:pt x="1453" y="1179"/>
                  </a:cubicBezTo>
                  <a:cubicBezTo>
                    <a:pt x="1453" y="1179"/>
                    <a:pt x="1453" y="1191"/>
                    <a:pt x="1465" y="1191"/>
                  </a:cubicBezTo>
                  <a:lnTo>
                    <a:pt x="1596" y="1369"/>
                  </a:lnTo>
                  <a:cubicBezTo>
                    <a:pt x="1632" y="1417"/>
                    <a:pt x="1643" y="1453"/>
                    <a:pt x="1667" y="1488"/>
                  </a:cubicBezTo>
                  <a:lnTo>
                    <a:pt x="1667" y="1476"/>
                  </a:lnTo>
                  <a:cubicBezTo>
                    <a:pt x="1691" y="1512"/>
                    <a:pt x="1703" y="1548"/>
                    <a:pt x="1751" y="1584"/>
                  </a:cubicBezTo>
                  <a:cubicBezTo>
                    <a:pt x="1817" y="1641"/>
                    <a:pt x="1894" y="1676"/>
                    <a:pt x="1983" y="1676"/>
                  </a:cubicBezTo>
                  <a:cubicBezTo>
                    <a:pt x="2023" y="1676"/>
                    <a:pt x="2064" y="1670"/>
                    <a:pt x="2108" y="1655"/>
                  </a:cubicBezTo>
                  <a:cubicBezTo>
                    <a:pt x="2167" y="1643"/>
                    <a:pt x="2203" y="1596"/>
                    <a:pt x="2239" y="1548"/>
                  </a:cubicBezTo>
                  <a:cubicBezTo>
                    <a:pt x="2286" y="1488"/>
                    <a:pt x="2298" y="1429"/>
                    <a:pt x="2310" y="1357"/>
                  </a:cubicBezTo>
                  <a:cubicBezTo>
                    <a:pt x="2322" y="1286"/>
                    <a:pt x="2286" y="1191"/>
                    <a:pt x="2239" y="1119"/>
                  </a:cubicBezTo>
                  <a:cubicBezTo>
                    <a:pt x="2203" y="1060"/>
                    <a:pt x="2167" y="1012"/>
                    <a:pt x="2132" y="976"/>
                  </a:cubicBezTo>
                  <a:cubicBezTo>
                    <a:pt x="2120" y="941"/>
                    <a:pt x="2084" y="929"/>
                    <a:pt x="2072" y="917"/>
                  </a:cubicBezTo>
                  <a:cubicBezTo>
                    <a:pt x="2298" y="822"/>
                    <a:pt x="2536" y="738"/>
                    <a:pt x="2763" y="679"/>
                  </a:cubicBezTo>
                  <a:cubicBezTo>
                    <a:pt x="2789" y="661"/>
                    <a:pt x="2821" y="650"/>
                    <a:pt x="2851" y="650"/>
                  </a:cubicBezTo>
                  <a:cubicBezTo>
                    <a:pt x="2858" y="650"/>
                    <a:pt x="2866" y="651"/>
                    <a:pt x="2873" y="653"/>
                  </a:cubicBezTo>
                  <a:lnTo>
                    <a:pt x="2873" y="653"/>
                  </a:lnTo>
                  <a:cubicBezTo>
                    <a:pt x="2862" y="647"/>
                    <a:pt x="2854" y="634"/>
                    <a:pt x="2857" y="634"/>
                  </a:cubicBezTo>
                  <a:lnTo>
                    <a:pt x="2857" y="634"/>
                  </a:lnTo>
                  <a:cubicBezTo>
                    <a:pt x="2858" y="634"/>
                    <a:pt x="2863" y="639"/>
                    <a:pt x="2874" y="653"/>
                  </a:cubicBezTo>
                  <a:lnTo>
                    <a:pt x="2874" y="653"/>
                  </a:lnTo>
                  <a:cubicBezTo>
                    <a:pt x="2874" y="653"/>
                    <a:pt x="2873" y="653"/>
                    <a:pt x="2873" y="653"/>
                  </a:cubicBezTo>
                  <a:lnTo>
                    <a:pt x="2873" y="653"/>
                  </a:lnTo>
                  <a:cubicBezTo>
                    <a:pt x="2873" y="653"/>
                    <a:pt x="2874" y="653"/>
                    <a:pt x="2875" y="653"/>
                  </a:cubicBezTo>
                  <a:lnTo>
                    <a:pt x="2875" y="653"/>
                  </a:lnTo>
                  <a:cubicBezTo>
                    <a:pt x="2875" y="653"/>
                    <a:pt x="2874" y="653"/>
                    <a:pt x="2874" y="653"/>
                  </a:cubicBezTo>
                  <a:lnTo>
                    <a:pt x="2874" y="653"/>
                  </a:lnTo>
                  <a:cubicBezTo>
                    <a:pt x="2877" y="653"/>
                    <a:pt x="2879" y="654"/>
                    <a:pt x="2882" y="655"/>
                  </a:cubicBezTo>
                  <a:cubicBezTo>
                    <a:pt x="2879" y="655"/>
                    <a:pt x="2877" y="654"/>
                    <a:pt x="2875" y="653"/>
                  </a:cubicBezTo>
                  <a:lnTo>
                    <a:pt x="2875" y="653"/>
                  </a:lnTo>
                  <a:cubicBezTo>
                    <a:pt x="2880" y="660"/>
                    <a:pt x="2886" y="668"/>
                    <a:pt x="2894" y="679"/>
                  </a:cubicBezTo>
                  <a:cubicBezTo>
                    <a:pt x="2886" y="671"/>
                    <a:pt x="2882" y="667"/>
                    <a:pt x="2881" y="667"/>
                  </a:cubicBezTo>
                  <a:lnTo>
                    <a:pt x="2881" y="667"/>
                  </a:lnTo>
                  <a:cubicBezTo>
                    <a:pt x="2878" y="667"/>
                    <a:pt x="2908" y="705"/>
                    <a:pt x="2917" y="714"/>
                  </a:cubicBezTo>
                  <a:cubicBezTo>
                    <a:pt x="3013" y="857"/>
                    <a:pt x="3084" y="976"/>
                    <a:pt x="3239" y="1048"/>
                  </a:cubicBezTo>
                  <a:cubicBezTo>
                    <a:pt x="3255" y="1054"/>
                    <a:pt x="3272" y="1057"/>
                    <a:pt x="3291" y="1057"/>
                  </a:cubicBezTo>
                  <a:cubicBezTo>
                    <a:pt x="3340" y="1057"/>
                    <a:pt x="3394" y="1035"/>
                    <a:pt x="3429" y="1000"/>
                  </a:cubicBezTo>
                  <a:cubicBezTo>
                    <a:pt x="3596" y="822"/>
                    <a:pt x="3560" y="560"/>
                    <a:pt x="3453" y="357"/>
                  </a:cubicBezTo>
                  <a:cubicBezTo>
                    <a:pt x="3334" y="143"/>
                    <a:pt x="3120" y="0"/>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3"/>
            <p:cNvSpPr/>
            <p:nvPr/>
          </p:nvSpPr>
          <p:spPr>
            <a:xfrm>
              <a:off x="2526888" y="2098904"/>
              <a:ext cx="83211" cy="93822"/>
            </a:xfrm>
            <a:custGeom>
              <a:rect b="b" l="l" r="r" t="t"/>
              <a:pathLst>
                <a:path extrusionOk="0" h="2458" w="2180">
                  <a:moveTo>
                    <a:pt x="1898" y="0"/>
                  </a:moveTo>
                  <a:cubicBezTo>
                    <a:pt x="1878" y="0"/>
                    <a:pt x="1857" y="5"/>
                    <a:pt x="1834" y="16"/>
                  </a:cubicBezTo>
                  <a:cubicBezTo>
                    <a:pt x="1703" y="75"/>
                    <a:pt x="1644" y="290"/>
                    <a:pt x="1608" y="444"/>
                  </a:cubicBezTo>
                  <a:cubicBezTo>
                    <a:pt x="1584" y="540"/>
                    <a:pt x="1560" y="647"/>
                    <a:pt x="1549" y="754"/>
                  </a:cubicBezTo>
                  <a:cubicBezTo>
                    <a:pt x="1418" y="730"/>
                    <a:pt x="1299" y="683"/>
                    <a:pt x="1179" y="647"/>
                  </a:cubicBezTo>
                  <a:cubicBezTo>
                    <a:pt x="929" y="575"/>
                    <a:pt x="667" y="492"/>
                    <a:pt x="429" y="397"/>
                  </a:cubicBezTo>
                  <a:cubicBezTo>
                    <a:pt x="310" y="349"/>
                    <a:pt x="215" y="314"/>
                    <a:pt x="96" y="266"/>
                  </a:cubicBezTo>
                  <a:cubicBezTo>
                    <a:pt x="60" y="456"/>
                    <a:pt x="36" y="635"/>
                    <a:pt x="1" y="825"/>
                  </a:cubicBezTo>
                  <a:cubicBezTo>
                    <a:pt x="96" y="861"/>
                    <a:pt x="179" y="909"/>
                    <a:pt x="275" y="933"/>
                  </a:cubicBezTo>
                  <a:cubicBezTo>
                    <a:pt x="513" y="1028"/>
                    <a:pt x="751" y="1111"/>
                    <a:pt x="1001" y="1183"/>
                  </a:cubicBezTo>
                  <a:cubicBezTo>
                    <a:pt x="1144" y="1230"/>
                    <a:pt x="1310" y="1290"/>
                    <a:pt x="1477" y="1337"/>
                  </a:cubicBezTo>
                  <a:cubicBezTo>
                    <a:pt x="1441" y="1516"/>
                    <a:pt x="1418" y="1695"/>
                    <a:pt x="1370" y="1873"/>
                  </a:cubicBezTo>
                  <a:cubicBezTo>
                    <a:pt x="1358" y="1945"/>
                    <a:pt x="1322" y="2028"/>
                    <a:pt x="1322" y="2111"/>
                  </a:cubicBezTo>
                  <a:cubicBezTo>
                    <a:pt x="1322" y="2254"/>
                    <a:pt x="1441" y="2421"/>
                    <a:pt x="1608" y="2457"/>
                  </a:cubicBezTo>
                  <a:cubicBezTo>
                    <a:pt x="1616" y="2457"/>
                    <a:pt x="1624" y="2458"/>
                    <a:pt x="1632" y="2458"/>
                  </a:cubicBezTo>
                  <a:cubicBezTo>
                    <a:pt x="1777" y="2458"/>
                    <a:pt x="1909" y="2355"/>
                    <a:pt x="1965" y="2242"/>
                  </a:cubicBezTo>
                  <a:cubicBezTo>
                    <a:pt x="2001" y="2159"/>
                    <a:pt x="2013" y="2052"/>
                    <a:pt x="2025" y="1957"/>
                  </a:cubicBezTo>
                  <a:cubicBezTo>
                    <a:pt x="2084" y="1647"/>
                    <a:pt x="2120" y="1337"/>
                    <a:pt x="2144" y="1016"/>
                  </a:cubicBezTo>
                  <a:cubicBezTo>
                    <a:pt x="2156" y="825"/>
                    <a:pt x="2180" y="635"/>
                    <a:pt x="2144" y="456"/>
                  </a:cubicBezTo>
                  <a:cubicBezTo>
                    <a:pt x="2123" y="308"/>
                    <a:pt x="2055" y="0"/>
                    <a:pt x="18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3"/>
            <p:cNvSpPr/>
            <p:nvPr/>
          </p:nvSpPr>
          <p:spPr>
            <a:xfrm>
              <a:off x="2547805" y="2014507"/>
              <a:ext cx="85921" cy="58782"/>
            </a:xfrm>
            <a:custGeom>
              <a:rect b="b" l="l" r="r" t="t"/>
              <a:pathLst>
                <a:path extrusionOk="0" h="1540" w="2251">
                  <a:moveTo>
                    <a:pt x="262" y="0"/>
                  </a:moveTo>
                  <a:cubicBezTo>
                    <a:pt x="167" y="215"/>
                    <a:pt x="84" y="441"/>
                    <a:pt x="0" y="655"/>
                  </a:cubicBezTo>
                  <a:cubicBezTo>
                    <a:pt x="108" y="715"/>
                    <a:pt x="215" y="774"/>
                    <a:pt x="322" y="822"/>
                  </a:cubicBezTo>
                  <a:cubicBezTo>
                    <a:pt x="560" y="941"/>
                    <a:pt x="798" y="1072"/>
                    <a:pt x="1036" y="1191"/>
                  </a:cubicBezTo>
                  <a:cubicBezTo>
                    <a:pt x="1286" y="1310"/>
                    <a:pt x="1548" y="1489"/>
                    <a:pt x="1822" y="1536"/>
                  </a:cubicBezTo>
                  <a:cubicBezTo>
                    <a:pt x="1837" y="1539"/>
                    <a:pt x="1852" y="1540"/>
                    <a:pt x="1867" y="1540"/>
                  </a:cubicBezTo>
                  <a:cubicBezTo>
                    <a:pt x="1998" y="1540"/>
                    <a:pt x="2138" y="1449"/>
                    <a:pt x="2191" y="1310"/>
                  </a:cubicBezTo>
                  <a:cubicBezTo>
                    <a:pt x="2251" y="1167"/>
                    <a:pt x="2191" y="1001"/>
                    <a:pt x="2072" y="893"/>
                  </a:cubicBezTo>
                  <a:cubicBezTo>
                    <a:pt x="1953" y="822"/>
                    <a:pt x="1786" y="762"/>
                    <a:pt x="1655" y="691"/>
                  </a:cubicBezTo>
                  <a:lnTo>
                    <a:pt x="1298" y="512"/>
                  </a:lnTo>
                  <a:cubicBezTo>
                    <a:pt x="1048" y="369"/>
                    <a:pt x="798" y="274"/>
                    <a:pt x="536" y="143"/>
                  </a:cubicBezTo>
                  <a:cubicBezTo>
                    <a:pt x="453" y="96"/>
                    <a:pt x="346" y="48"/>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3"/>
            <p:cNvSpPr/>
            <p:nvPr/>
          </p:nvSpPr>
          <p:spPr>
            <a:xfrm>
              <a:off x="2615063" y="1903162"/>
              <a:ext cx="64126" cy="102296"/>
            </a:xfrm>
            <a:custGeom>
              <a:rect b="b" l="l" r="r" t="t"/>
              <a:pathLst>
                <a:path extrusionOk="0" h="2680" w="1680">
                  <a:moveTo>
                    <a:pt x="13" y="664"/>
                  </a:moveTo>
                  <a:cubicBezTo>
                    <a:pt x="8" y="669"/>
                    <a:pt x="4" y="674"/>
                    <a:pt x="1" y="679"/>
                  </a:cubicBezTo>
                  <a:cubicBezTo>
                    <a:pt x="5" y="674"/>
                    <a:pt x="9" y="669"/>
                    <a:pt x="13" y="664"/>
                  </a:cubicBezTo>
                  <a:close/>
                  <a:moveTo>
                    <a:pt x="620" y="0"/>
                  </a:moveTo>
                  <a:cubicBezTo>
                    <a:pt x="398" y="222"/>
                    <a:pt x="200" y="443"/>
                    <a:pt x="13" y="664"/>
                  </a:cubicBezTo>
                  <a:lnTo>
                    <a:pt x="13" y="664"/>
                  </a:lnTo>
                  <a:cubicBezTo>
                    <a:pt x="39" y="639"/>
                    <a:pt x="79" y="628"/>
                    <a:pt x="120" y="608"/>
                  </a:cubicBezTo>
                  <a:cubicBezTo>
                    <a:pt x="152" y="602"/>
                    <a:pt x="187" y="599"/>
                    <a:pt x="223" y="599"/>
                  </a:cubicBezTo>
                  <a:cubicBezTo>
                    <a:pt x="332" y="599"/>
                    <a:pt x="450" y="625"/>
                    <a:pt x="548" y="679"/>
                  </a:cubicBezTo>
                  <a:cubicBezTo>
                    <a:pt x="846" y="834"/>
                    <a:pt x="977" y="1227"/>
                    <a:pt x="965" y="1548"/>
                  </a:cubicBezTo>
                  <a:cubicBezTo>
                    <a:pt x="965" y="1703"/>
                    <a:pt x="929" y="1905"/>
                    <a:pt x="798" y="2001"/>
                  </a:cubicBezTo>
                  <a:cubicBezTo>
                    <a:pt x="765" y="2017"/>
                    <a:pt x="737" y="2034"/>
                    <a:pt x="702" y="2034"/>
                  </a:cubicBezTo>
                  <a:cubicBezTo>
                    <a:pt x="688" y="2034"/>
                    <a:pt x="673" y="2031"/>
                    <a:pt x="655" y="2024"/>
                  </a:cubicBezTo>
                  <a:cubicBezTo>
                    <a:pt x="561" y="2010"/>
                    <a:pt x="480" y="1987"/>
                    <a:pt x="402" y="1987"/>
                  </a:cubicBezTo>
                  <a:cubicBezTo>
                    <a:pt x="352" y="1987"/>
                    <a:pt x="302" y="1996"/>
                    <a:pt x="251" y="2024"/>
                  </a:cubicBezTo>
                  <a:cubicBezTo>
                    <a:pt x="120" y="2084"/>
                    <a:pt x="72" y="2227"/>
                    <a:pt x="120" y="2358"/>
                  </a:cubicBezTo>
                  <a:cubicBezTo>
                    <a:pt x="191" y="2620"/>
                    <a:pt x="536" y="2679"/>
                    <a:pt x="786" y="2679"/>
                  </a:cubicBezTo>
                  <a:cubicBezTo>
                    <a:pt x="1024" y="2667"/>
                    <a:pt x="1227" y="2536"/>
                    <a:pt x="1382" y="2346"/>
                  </a:cubicBezTo>
                  <a:cubicBezTo>
                    <a:pt x="1667" y="1965"/>
                    <a:pt x="1679" y="1453"/>
                    <a:pt x="1560" y="1012"/>
                  </a:cubicBezTo>
                  <a:cubicBezTo>
                    <a:pt x="1429" y="572"/>
                    <a:pt x="1120" y="155"/>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3"/>
            <p:cNvSpPr/>
            <p:nvPr/>
          </p:nvSpPr>
          <p:spPr>
            <a:xfrm>
              <a:off x="2668235" y="1826820"/>
              <a:ext cx="85043" cy="82829"/>
            </a:xfrm>
            <a:custGeom>
              <a:rect b="b" l="l" r="r" t="t"/>
              <a:pathLst>
                <a:path extrusionOk="0" h="2170" w="2228">
                  <a:moveTo>
                    <a:pt x="1667" y="0"/>
                  </a:moveTo>
                  <a:cubicBezTo>
                    <a:pt x="1477" y="131"/>
                    <a:pt x="1286" y="262"/>
                    <a:pt x="1108" y="393"/>
                  </a:cubicBezTo>
                  <a:cubicBezTo>
                    <a:pt x="1191" y="595"/>
                    <a:pt x="1298" y="774"/>
                    <a:pt x="1394" y="965"/>
                  </a:cubicBezTo>
                  <a:cubicBezTo>
                    <a:pt x="1453" y="1072"/>
                    <a:pt x="1644" y="1381"/>
                    <a:pt x="1536" y="1500"/>
                  </a:cubicBezTo>
                  <a:cubicBezTo>
                    <a:pt x="1516" y="1524"/>
                    <a:pt x="1487" y="1533"/>
                    <a:pt x="1455" y="1533"/>
                  </a:cubicBezTo>
                  <a:cubicBezTo>
                    <a:pt x="1321" y="1533"/>
                    <a:pt x="1115" y="1370"/>
                    <a:pt x="1048" y="1322"/>
                  </a:cubicBezTo>
                  <a:cubicBezTo>
                    <a:pt x="858" y="1167"/>
                    <a:pt x="679" y="1024"/>
                    <a:pt x="513" y="845"/>
                  </a:cubicBezTo>
                  <a:cubicBezTo>
                    <a:pt x="334" y="976"/>
                    <a:pt x="167" y="1119"/>
                    <a:pt x="1" y="1262"/>
                  </a:cubicBezTo>
                  <a:cubicBezTo>
                    <a:pt x="322" y="1584"/>
                    <a:pt x="655" y="1917"/>
                    <a:pt x="1060" y="2096"/>
                  </a:cubicBezTo>
                  <a:cubicBezTo>
                    <a:pt x="1182" y="2146"/>
                    <a:pt x="1309" y="2170"/>
                    <a:pt x="1432" y="2170"/>
                  </a:cubicBezTo>
                  <a:cubicBezTo>
                    <a:pt x="1835" y="2170"/>
                    <a:pt x="2194" y="1909"/>
                    <a:pt x="2203" y="1453"/>
                  </a:cubicBezTo>
                  <a:cubicBezTo>
                    <a:pt x="2227" y="1167"/>
                    <a:pt x="2108" y="917"/>
                    <a:pt x="1989" y="667"/>
                  </a:cubicBezTo>
                  <a:lnTo>
                    <a:pt x="16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3"/>
            <p:cNvSpPr/>
            <p:nvPr/>
          </p:nvSpPr>
          <p:spPr>
            <a:xfrm>
              <a:off x="2749578" y="1778648"/>
              <a:ext cx="90043" cy="91952"/>
            </a:xfrm>
            <a:custGeom>
              <a:rect b="b" l="l" r="r" t="t"/>
              <a:pathLst>
                <a:path extrusionOk="0" h="2409" w="2359">
                  <a:moveTo>
                    <a:pt x="1596" y="0"/>
                  </a:moveTo>
                  <a:cubicBezTo>
                    <a:pt x="1513" y="36"/>
                    <a:pt x="1465" y="83"/>
                    <a:pt x="1382" y="107"/>
                  </a:cubicBezTo>
                  <a:cubicBezTo>
                    <a:pt x="1251" y="179"/>
                    <a:pt x="1120" y="262"/>
                    <a:pt x="1001" y="333"/>
                  </a:cubicBezTo>
                  <a:cubicBezTo>
                    <a:pt x="1001" y="345"/>
                    <a:pt x="1013" y="345"/>
                    <a:pt x="1013" y="357"/>
                  </a:cubicBezTo>
                  <a:cubicBezTo>
                    <a:pt x="965" y="393"/>
                    <a:pt x="941" y="405"/>
                    <a:pt x="894" y="441"/>
                  </a:cubicBezTo>
                  <a:cubicBezTo>
                    <a:pt x="882" y="453"/>
                    <a:pt x="846" y="464"/>
                    <a:pt x="834" y="476"/>
                  </a:cubicBezTo>
                  <a:cubicBezTo>
                    <a:pt x="822" y="476"/>
                    <a:pt x="822" y="500"/>
                    <a:pt x="822" y="500"/>
                  </a:cubicBezTo>
                  <a:cubicBezTo>
                    <a:pt x="775" y="524"/>
                    <a:pt x="727" y="536"/>
                    <a:pt x="691" y="572"/>
                  </a:cubicBezTo>
                  <a:cubicBezTo>
                    <a:pt x="656" y="583"/>
                    <a:pt x="644" y="595"/>
                    <a:pt x="608" y="619"/>
                  </a:cubicBezTo>
                  <a:cubicBezTo>
                    <a:pt x="608" y="595"/>
                    <a:pt x="608" y="595"/>
                    <a:pt x="596" y="583"/>
                  </a:cubicBezTo>
                  <a:cubicBezTo>
                    <a:pt x="394" y="703"/>
                    <a:pt x="191" y="822"/>
                    <a:pt x="1" y="953"/>
                  </a:cubicBezTo>
                  <a:lnTo>
                    <a:pt x="227" y="1488"/>
                  </a:lnTo>
                  <a:cubicBezTo>
                    <a:pt x="298" y="1643"/>
                    <a:pt x="358" y="1810"/>
                    <a:pt x="429" y="1941"/>
                  </a:cubicBezTo>
                  <a:cubicBezTo>
                    <a:pt x="513" y="2072"/>
                    <a:pt x="584" y="2227"/>
                    <a:pt x="668" y="2310"/>
                  </a:cubicBezTo>
                  <a:cubicBezTo>
                    <a:pt x="739" y="2375"/>
                    <a:pt x="810" y="2408"/>
                    <a:pt x="880" y="2408"/>
                  </a:cubicBezTo>
                  <a:cubicBezTo>
                    <a:pt x="950" y="2408"/>
                    <a:pt x="1019" y="2375"/>
                    <a:pt x="1084" y="2310"/>
                  </a:cubicBezTo>
                  <a:cubicBezTo>
                    <a:pt x="1299" y="2084"/>
                    <a:pt x="1049" y="1667"/>
                    <a:pt x="941" y="1453"/>
                  </a:cubicBezTo>
                  <a:cubicBezTo>
                    <a:pt x="906" y="1357"/>
                    <a:pt x="870" y="1286"/>
                    <a:pt x="834" y="1191"/>
                  </a:cubicBezTo>
                  <a:lnTo>
                    <a:pt x="918" y="1155"/>
                  </a:lnTo>
                  <a:cubicBezTo>
                    <a:pt x="1025" y="1107"/>
                    <a:pt x="1132" y="1060"/>
                    <a:pt x="1215" y="1000"/>
                  </a:cubicBezTo>
                  <a:cubicBezTo>
                    <a:pt x="1251" y="988"/>
                    <a:pt x="1275" y="976"/>
                    <a:pt x="1310" y="941"/>
                  </a:cubicBezTo>
                  <a:cubicBezTo>
                    <a:pt x="1322" y="988"/>
                    <a:pt x="1358" y="1012"/>
                    <a:pt x="1370" y="1060"/>
                  </a:cubicBezTo>
                  <a:cubicBezTo>
                    <a:pt x="1441" y="1191"/>
                    <a:pt x="1513" y="1345"/>
                    <a:pt x="1596" y="1488"/>
                  </a:cubicBezTo>
                  <a:cubicBezTo>
                    <a:pt x="1668" y="1655"/>
                    <a:pt x="1763" y="1810"/>
                    <a:pt x="1930" y="1869"/>
                  </a:cubicBezTo>
                  <a:cubicBezTo>
                    <a:pt x="1958" y="1878"/>
                    <a:pt x="1988" y="1882"/>
                    <a:pt x="2018" y="1882"/>
                  </a:cubicBezTo>
                  <a:cubicBezTo>
                    <a:pt x="2116" y="1882"/>
                    <a:pt x="2215" y="1836"/>
                    <a:pt x="2251" y="1726"/>
                  </a:cubicBezTo>
                  <a:cubicBezTo>
                    <a:pt x="2358" y="1453"/>
                    <a:pt x="2156" y="1155"/>
                    <a:pt x="2025" y="881"/>
                  </a:cubicBezTo>
                  <a:cubicBezTo>
                    <a:pt x="1965" y="738"/>
                    <a:pt x="1894" y="583"/>
                    <a:pt x="1822" y="441"/>
                  </a:cubicBezTo>
                  <a:lnTo>
                    <a:pt x="1822" y="405"/>
                  </a:lnTo>
                  <a:cubicBezTo>
                    <a:pt x="1834" y="298"/>
                    <a:pt x="1763" y="167"/>
                    <a:pt x="1656" y="119"/>
                  </a:cubicBezTo>
                  <a:cubicBezTo>
                    <a:pt x="1656" y="107"/>
                    <a:pt x="1632" y="107"/>
                    <a:pt x="1632" y="95"/>
                  </a:cubicBezTo>
                  <a:lnTo>
                    <a:pt x="15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3"/>
            <p:cNvSpPr/>
            <p:nvPr/>
          </p:nvSpPr>
          <p:spPr>
            <a:xfrm>
              <a:off x="2850044" y="1696389"/>
              <a:ext cx="25917" cy="10917"/>
            </a:xfrm>
            <a:custGeom>
              <a:rect b="b" l="l" r="r" t="t"/>
              <a:pathLst>
                <a:path extrusionOk="0" h="286" w="679">
                  <a:moveTo>
                    <a:pt x="619" y="0"/>
                  </a:moveTo>
                  <a:cubicBezTo>
                    <a:pt x="405" y="83"/>
                    <a:pt x="202" y="167"/>
                    <a:pt x="0" y="274"/>
                  </a:cubicBezTo>
                  <a:cubicBezTo>
                    <a:pt x="24" y="274"/>
                    <a:pt x="24" y="274"/>
                    <a:pt x="36" y="286"/>
                  </a:cubicBezTo>
                  <a:cubicBezTo>
                    <a:pt x="238" y="214"/>
                    <a:pt x="464" y="143"/>
                    <a:pt x="679" y="83"/>
                  </a:cubicBezTo>
                  <a:cubicBezTo>
                    <a:pt x="655" y="48"/>
                    <a:pt x="643" y="24"/>
                    <a:pt x="619"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3"/>
            <p:cNvSpPr/>
            <p:nvPr/>
          </p:nvSpPr>
          <p:spPr>
            <a:xfrm>
              <a:off x="2831379" y="1747271"/>
              <a:ext cx="75500" cy="77103"/>
            </a:xfrm>
            <a:custGeom>
              <a:rect b="b" l="l" r="r" t="t"/>
              <a:pathLst>
                <a:path extrusionOk="0" h="2020" w="1978">
                  <a:moveTo>
                    <a:pt x="1465" y="1"/>
                  </a:moveTo>
                  <a:cubicBezTo>
                    <a:pt x="1382" y="24"/>
                    <a:pt x="1323" y="36"/>
                    <a:pt x="1251" y="72"/>
                  </a:cubicBezTo>
                  <a:cubicBezTo>
                    <a:pt x="1227" y="96"/>
                    <a:pt x="1192" y="132"/>
                    <a:pt x="1180" y="179"/>
                  </a:cubicBezTo>
                  <a:cubicBezTo>
                    <a:pt x="1120" y="334"/>
                    <a:pt x="1168" y="477"/>
                    <a:pt x="1203" y="632"/>
                  </a:cubicBezTo>
                  <a:cubicBezTo>
                    <a:pt x="1239" y="751"/>
                    <a:pt x="1263" y="894"/>
                    <a:pt x="1263" y="1013"/>
                  </a:cubicBezTo>
                  <a:cubicBezTo>
                    <a:pt x="1287" y="1108"/>
                    <a:pt x="1287" y="1203"/>
                    <a:pt x="1263" y="1310"/>
                  </a:cubicBezTo>
                  <a:cubicBezTo>
                    <a:pt x="1251" y="1286"/>
                    <a:pt x="1203" y="1275"/>
                    <a:pt x="1192" y="1263"/>
                  </a:cubicBezTo>
                  <a:cubicBezTo>
                    <a:pt x="1144" y="1215"/>
                    <a:pt x="1108" y="1155"/>
                    <a:pt x="1061" y="1108"/>
                  </a:cubicBezTo>
                  <a:cubicBezTo>
                    <a:pt x="989" y="1024"/>
                    <a:pt x="930" y="929"/>
                    <a:pt x="870" y="834"/>
                  </a:cubicBezTo>
                  <a:cubicBezTo>
                    <a:pt x="775" y="667"/>
                    <a:pt x="691" y="501"/>
                    <a:pt x="632" y="322"/>
                  </a:cubicBezTo>
                  <a:lnTo>
                    <a:pt x="1" y="584"/>
                  </a:lnTo>
                  <a:cubicBezTo>
                    <a:pt x="60" y="751"/>
                    <a:pt x="132" y="905"/>
                    <a:pt x="215" y="1048"/>
                  </a:cubicBezTo>
                  <a:cubicBezTo>
                    <a:pt x="419" y="1436"/>
                    <a:pt x="826" y="2020"/>
                    <a:pt x="1311" y="2020"/>
                  </a:cubicBezTo>
                  <a:cubicBezTo>
                    <a:pt x="1422" y="2020"/>
                    <a:pt x="1538" y="1989"/>
                    <a:pt x="1656" y="1917"/>
                  </a:cubicBezTo>
                  <a:cubicBezTo>
                    <a:pt x="1954" y="1715"/>
                    <a:pt x="1977" y="1346"/>
                    <a:pt x="1965" y="1024"/>
                  </a:cubicBezTo>
                  <a:cubicBezTo>
                    <a:pt x="1965" y="667"/>
                    <a:pt x="1882" y="155"/>
                    <a:pt x="1549" y="12"/>
                  </a:cubicBezTo>
                  <a:cubicBezTo>
                    <a:pt x="1525" y="1"/>
                    <a:pt x="1489" y="1"/>
                    <a:pt x="1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3"/>
            <p:cNvSpPr/>
            <p:nvPr/>
          </p:nvSpPr>
          <p:spPr>
            <a:xfrm>
              <a:off x="2909095" y="1679556"/>
              <a:ext cx="28666" cy="10039"/>
            </a:xfrm>
            <a:custGeom>
              <a:rect b="b" l="l" r="r" t="t"/>
              <a:pathLst>
                <a:path extrusionOk="0" h="263" w="751">
                  <a:moveTo>
                    <a:pt x="751" y="1"/>
                  </a:moveTo>
                  <a:cubicBezTo>
                    <a:pt x="513" y="12"/>
                    <a:pt x="275" y="60"/>
                    <a:pt x="37" y="120"/>
                  </a:cubicBezTo>
                  <a:cubicBezTo>
                    <a:pt x="25" y="167"/>
                    <a:pt x="25" y="227"/>
                    <a:pt x="1" y="262"/>
                  </a:cubicBezTo>
                  <a:cubicBezTo>
                    <a:pt x="227" y="203"/>
                    <a:pt x="465" y="167"/>
                    <a:pt x="691" y="120"/>
                  </a:cubicBezTo>
                  <a:cubicBezTo>
                    <a:pt x="715" y="72"/>
                    <a:pt x="739" y="24"/>
                    <a:pt x="751"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3"/>
            <p:cNvSpPr/>
            <p:nvPr/>
          </p:nvSpPr>
          <p:spPr>
            <a:xfrm>
              <a:off x="2944098" y="1678182"/>
              <a:ext cx="23207" cy="4122"/>
            </a:xfrm>
            <a:custGeom>
              <a:rect b="b" l="l" r="r" t="t"/>
              <a:pathLst>
                <a:path extrusionOk="0" h="108" w="608">
                  <a:moveTo>
                    <a:pt x="608" y="1"/>
                  </a:moveTo>
                  <a:cubicBezTo>
                    <a:pt x="394" y="1"/>
                    <a:pt x="203" y="1"/>
                    <a:pt x="1" y="25"/>
                  </a:cubicBezTo>
                  <a:lnTo>
                    <a:pt x="36" y="108"/>
                  </a:lnTo>
                  <a:cubicBezTo>
                    <a:pt x="227" y="84"/>
                    <a:pt x="429" y="48"/>
                    <a:pt x="608" y="37"/>
                  </a:cubicBezTo>
                  <a:lnTo>
                    <a:pt x="608" y="1"/>
                  </a:ln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3"/>
            <p:cNvSpPr/>
            <p:nvPr/>
          </p:nvSpPr>
          <p:spPr>
            <a:xfrm>
              <a:off x="2910469" y="1727270"/>
              <a:ext cx="75042" cy="71760"/>
            </a:xfrm>
            <a:custGeom>
              <a:rect b="b" l="l" r="r" t="t"/>
              <a:pathLst>
                <a:path extrusionOk="0" h="1880" w="1966">
                  <a:moveTo>
                    <a:pt x="1822" y="1"/>
                  </a:moveTo>
                  <a:cubicBezTo>
                    <a:pt x="1667" y="13"/>
                    <a:pt x="1501" y="24"/>
                    <a:pt x="1334" y="60"/>
                  </a:cubicBezTo>
                  <a:cubicBezTo>
                    <a:pt x="1251" y="263"/>
                    <a:pt x="1263" y="501"/>
                    <a:pt x="1251" y="739"/>
                  </a:cubicBezTo>
                  <a:cubicBezTo>
                    <a:pt x="1251" y="906"/>
                    <a:pt x="1251" y="1096"/>
                    <a:pt x="1156" y="1203"/>
                  </a:cubicBezTo>
                  <a:lnTo>
                    <a:pt x="1144" y="1215"/>
                  </a:lnTo>
                  <a:lnTo>
                    <a:pt x="1084" y="1167"/>
                  </a:lnTo>
                  <a:cubicBezTo>
                    <a:pt x="1036" y="1132"/>
                    <a:pt x="965" y="1025"/>
                    <a:pt x="917" y="953"/>
                  </a:cubicBezTo>
                  <a:cubicBezTo>
                    <a:pt x="810" y="775"/>
                    <a:pt x="727" y="560"/>
                    <a:pt x="679" y="358"/>
                  </a:cubicBezTo>
                  <a:cubicBezTo>
                    <a:pt x="667" y="310"/>
                    <a:pt x="667" y="251"/>
                    <a:pt x="655" y="203"/>
                  </a:cubicBezTo>
                  <a:cubicBezTo>
                    <a:pt x="429" y="251"/>
                    <a:pt x="215" y="310"/>
                    <a:pt x="1" y="358"/>
                  </a:cubicBezTo>
                  <a:cubicBezTo>
                    <a:pt x="36" y="632"/>
                    <a:pt x="132" y="906"/>
                    <a:pt x="263" y="1156"/>
                  </a:cubicBezTo>
                  <a:cubicBezTo>
                    <a:pt x="382" y="1382"/>
                    <a:pt x="536" y="1632"/>
                    <a:pt x="775" y="1763"/>
                  </a:cubicBezTo>
                  <a:cubicBezTo>
                    <a:pt x="897" y="1841"/>
                    <a:pt x="1027" y="1879"/>
                    <a:pt x="1156" y="1879"/>
                  </a:cubicBezTo>
                  <a:cubicBezTo>
                    <a:pt x="1304" y="1879"/>
                    <a:pt x="1451" y="1829"/>
                    <a:pt x="1584" y="1727"/>
                  </a:cubicBezTo>
                  <a:cubicBezTo>
                    <a:pt x="1822" y="1525"/>
                    <a:pt x="1918" y="1227"/>
                    <a:pt x="1929" y="929"/>
                  </a:cubicBezTo>
                  <a:cubicBezTo>
                    <a:pt x="1941" y="620"/>
                    <a:pt x="1965" y="275"/>
                    <a:pt x="1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3"/>
            <p:cNvSpPr/>
            <p:nvPr/>
          </p:nvSpPr>
          <p:spPr>
            <a:xfrm>
              <a:off x="2999560" y="1772732"/>
              <a:ext cx="38" cy="38"/>
            </a:xfrm>
            <a:custGeom>
              <a:rect b="b" l="l" r="r" t="t"/>
              <a:pathLst>
                <a:path extrusionOk="0" h="1" w="1">
                  <a:moveTo>
                    <a:pt x="0" y="0"/>
                  </a:move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3"/>
            <p:cNvSpPr/>
            <p:nvPr/>
          </p:nvSpPr>
          <p:spPr>
            <a:xfrm>
              <a:off x="2997728" y="1772732"/>
              <a:ext cx="1870" cy="38"/>
            </a:xfrm>
            <a:custGeom>
              <a:rect b="b" l="l" r="r" t="t"/>
              <a:pathLst>
                <a:path extrusionOk="0" h="1" w="49">
                  <a:moveTo>
                    <a:pt x="48" y="0"/>
                  </a:moveTo>
                  <a:cubicBezTo>
                    <a:pt x="36" y="0"/>
                    <a:pt x="36" y="0"/>
                    <a:pt x="48" y="0"/>
                  </a:cubicBezTo>
                  <a:cubicBezTo>
                    <a:pt x="1" y="0"/>
                    <a:pt x="1" y="0"/>
                    <a:pt x="48"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3"/>
            <p:cNvSpPr/>
            <p:nvPr/>
          </p:nvSpPr>
          <p:spPr>
            <a:xfrm>
              <a:off x="2984101" y="1725132"/>
              <a:ext cx="76378" cy="74431"/>
            </a:xfrm>
            <a:custGeom>
              <a:rect b="b" l="l" r="r" t="t"/>
              <a:pathLst>
                <a:path extrusionOk="0" h="1950" w="2001">
                  <a:moveTo>
                    <a:pt x="999" y="0"/>
                  </a:moveTo>
                  <a:cubicBezTo>
                    <a:pt x="890" y="0"/>
                    <a:pt x="780" y="3"/>
                    <a:pt x="667" y="9"/>
                  </a:cubicBezTo>
                  <a:cubicBezTo>
                    <a:pt x="655" y="426"/>
                    <a:pt x="643" y="842"/>
                    <a:pt x="608" y="1259"/>
                  </a:cubicBezTo>
                  <a:cubicBezTo>
                    <a:pt x="536" y="1259"/>
                    <a:pt x="465" y="1247"/>
                    <a:pt x="393" y="1247"/>
                  </a:cubicBezTo>
                  <a:lnTo>
                    <a:pt x="286" y="1247"/>
                  </a:lnTo>
                  <a:cubicBezTo>
                    <a:pt x="227" y="1259"/>
                    <a:pt x="167" y="1271"/>
                    <a:pt x="119" y="1319"/>
                  </a:cubicBezTo>
                  <a:cubicBezTo>
                    <a:pt x="36" y="1414"/>
                    <a:pt x="0" y="1497"/>
                    <a:pt x="48" y="1616"/>
                  </a:cubicBezTo>
                  <a:cubicBezTo>
                    <a:pt x="108" y="1807"/>
                    <a:pt x="358" y="1855"/>
                    <a:pt x="524" y="1902"/>
                  </a:cubicBezTo>
                  <a:cubicBezTo>
                    <a:pt x="655" y="1926"/>
                    <a:pt x="786" y="1926"/>
                    <a:pt x="929" y="1950"/>
                  </a:cubicBezTo>
                  <a:cubicBezTo>
                    <a:pt x="1072" y="1950"/>
                    <a:pt x="1227" y="1950"/>
                    <a:pt x="1370" y="1926"/>
                  </a:cubicBezTo>
                  <a:cubicBezTo>
                    <a:pt x="1429" y="1914"/>
                    <a:pt x="1489" y="1914"/>
                    <a:pt x="1548" y="1902"/>
                  </a:cubicBezTo>
                  <a:cubicBezTo>
                    <a:pt x="1608" y="1890"/>
                    <a:pt x="1667" y="1890"/>
                    <a:pt x="1715" y="1855"/>
                  </a:cubicBezTo>
                  <a:cubicBezTo>
                    <a:pt x="1763" y="1831"/>
                    <a:pt x="1822" y="1795"/>
                    <a:pt x="1870" y="1771"/>
                  </a:cubicBezTo>
                  <a:cubicBezTo>
                    <a:pt x="1965" y="1712"/>
                    <a:pt x="2001" y="1545"/>
                    <a:pt x="1965" y="1438"/>
                  </a:cubicBezTo>
                  <a:cubicBezTo>
                    <a:pt x="1965" y="1319"/>
                    <a:pt x="1870" y="1200"/>
                    <a:pt x="1727" y="1200"/>
                  </a:cubicBezTo>
                  <a:cubicBezTo>
                    <a:pt x="1643" y="1200"/>
                    <a:pt x="1572" y="1200"/>
                    <a:pt x="1477" y="1212"/>
                  </a:cubicBezTo>
                  <a:cubicBezTo>
                    <a:pt x="1417" y="1223"/>
                    <a:pt x="1358" y="1247"/>
                    <a:pt x="1298" y="1247"/>
                  </a:cubicBezTo>
                  <a:lnTo>
                    <a:pt x="1286" y="1247"/>
                  </a:lnTo>
                  <a:cubicBezTo>
                    <a:pt x="1298" y="831"/>
                    <a:pt x="1310" y="414"/>
                    <a:pt x="1322" y="9"/>
                  </a:cubicBezTo>
                  <a:cubicBezTo>
                    <a:pt x="1215" y="3"/>
                    <a:pt x="1108" y="0"/>
                    <a:pt x="9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3"/>
            <p:cNvSpPr/>
            <p:nvPr/>
          </p:nvSpPr>
          <p:spPr>
            <a:xfrm>
              <a:off x="3105447" y="1734560"/>
              <a:ext cx="52293" cy="82485"/>
            </a:xfrm>
            <a:custGeom>
              <a:rect b="b" l="l" r="r" t="t"/>
              <a:pathLst>
                <a:path extrusionOk="0" h="2161" w="1370">
                  <a:moveTo>
                    <a:pt x="0" y="0"/>
                  </a:moveTo>
                  <a:cubicBezTo>
                    <a:pt x="0" y="12"/>
                    <a:pt x="12" y="48"/>
                    <a:pt x="12" y="60"/>
                  </a:cubicBezTo>
                  <a:cubicBezTo>
                    <a:pt x="143" y="703"/>
                    <a:pt x="215" y="1346"/>
                    <a:pt x="429" y="1953"/>
                  </a:cubicBezTo>
                  <a:cubicBezTo>
                    <a:pt x="453" y="2060"/>
                    <a:pt x="596" y="2143"/>
                    <a:pt x="691" y="2155"/>
                  </a:cubicBezTo>
                  <a:cubicBezTo>
                    <a:pt x="712" y="2159"/>
                    <a:pt x="732" y="2160"/>
                    <a:pt x="751" y="2160"/>
                  </a:cubicBezTo>
                  <a:cubicBezTo>
                    <a:pt x="859" y="2160"/>
                    <a:pt x="931" y="2105"/>
                    <a:pt x="1012" y="2024"/>
                  </a:cubicBezTo>
                  <a:cubicBezTo>
                    <a:pt x="1155" y="1858"/>
                    <a:pt x="1215" y="1643"/>
                    <a:pt x="1251" y="1417"/>
                  </a:cubicBezTo>
                  <a:cubicBezTo>
                    <a:pt x="1274" y="1167"/>
                    <a:pt x="1310" y="929"/>
                    <a:pt x="1334" y="667"/>
                  </a:cubicBezTo>
                  <a:cubicBezTo>
                    <a:pt x="1346" y="584"/>
                    <a:pt x="1346" y="488"/>
                    <a:pt x="1370" y="405"/>
                  </a:cubicBezTo>
                  <a:cubicBezTo>
                    <a:pt x="917" y="238"/>
                    <a:pt x="453" y="107"/>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3"/>
            <p:cNvSpPr/>
            <p:nvPr/>
          </p:nvSpPr>
          <p:spPr>
            <a:xfrm>
              <a:off x="3065902" y="1729102"/>
              <a:ext cx="35498" cy="79928"/>
            </a:xfrm>
            <a:custGeom>
              <a:rect b="b" l="l" r="r" t="t"/>
              <a:pathLst>
                <a:path extrusionOk="0" h="2094" w="930">
                  <a:moveTo>
                    <a:pt x="239" y="0"/>
                  </a:moveTo>
                  <a:cubicBezTo>
                    <a:pt x="239" y="36"/>
                    <a:pt x="227" y="84"/>
                    <a:pt x="227" y="143"/>
                  </a:cubicBezTo>
                  <a:cubicBezTo>
                    <a:pt x="191" y="417"/>
                    <a:pt x="155" y="691"/>
                    <a:pt x="120" y="965"/>
                  </a:cubicBezTo>
                  <a:cubicBezTo>
                    <a:pt x="108" y="1096"/>
                    <a:pt x="84" y="1227"/>
                    <a:pt x="60" y="1370"/>
                  </a:cubicBezTo>
                  <a:cubicBezTo>
                    <a:pt x="48" y="1512"/>
                    <a:pt x="1" y="1679"/>
                    <a:pt x="36" y="1822"/>
                  </a:cubicBezTo>
                  <a:cubicBezTo>
                    <a:pt x="69" y="2003"/>
                    <a:pt x="200" y="2093"/>
                    <a:pt x="337" y="2093"/>
                  </a:cubicBezTo>
                  <a:cubicBezTo>
                    <a:pt x="453" y="2093"/>
                    <a:pt x="573" y="2030"/>
                    <a:pt x="643" y="1905"/>
                  </a:cubicBezTo>
                  <a:cubicBezTo>
                    <a:pt x="715" y="1762"/>
                    <a:pt x="715" y="1584"/>
                    <a:pt x="751" y="1441"/>
                  </a:cubicBezTo>
                  <a:cubicBezTo>
                    <a:pt x="763" y="1286"/>
                    <a:pt x="786" y="1155"/>
                    <a:pt x="810" y="1012"/>
                  </a:cubicBezTo>
                  <a:cubicBezTo>
                    <a:pt x="846" y="715"/>
                    <a:pt x="894" y="417"/>
                    <a:pt x="929" y="119"/>
                  </a:cubicBezTo>
                  <a:cubicBezTo>
                    <a:pt x="691" y="72"/>
                    <a:pt x="465" y="24"/>
                    <a:pt x="239"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3"/>
            <p:cNvSpPr/>
            <p:nvPr/>
          </p:nvSpPr>
          <p:spPr>
            <a:xfrm>
              <a:off x="3159994" y="1753188"/>
              <a:ext cx="65004" cy="69279"/>
            </a:xfrm>
            <a:custGeom>
              <a:rect b="b" l="l" r="r" t="t"/>
              <a:pathLst>
                <a:path extrusionOk="0" h="1815" w="1703">
                  <a:moveTo>
                    <a:pt x="155" y="0"/>
                  </a:moveTo>
                  <a:cubicBezTo>
                    <a:pt x="131" y="238"/>
                    <a:pt x="83" y="477"/>
                    <a:pt x="72" y="739"/>
                  </a:cubicBezTo>
                  <a:cubicBezTo>
                    <a:pt x="60" y="917"/>
                    <a:pt x="0" y="1155"/>
                    <a:pt x="72" y="1310"/>
                  </a:cubicBezTo>
                  <a:cubicBezTo>
                    <a:pt x="143" y="1489"/>
                    <a:pt x="357" y="1596"/>
                    <a:pt x="512" y="1667"/>
                  </a:cubicBezTo>
                  <a:cubicBezTo>
                    <a:pt x="679" y="1751"/>
                    <a:pt x="857" y="1786"/>
                    <a:pt x="1036" y="1810"/>
                  </a:cubicBezTo>
                  <a:cubicBezTo>
                    <a:pt x="1074" y="1812"/>
                    <a:pt x="1116" y="1814"/>
                    <a:pt x="1158" y="1814"/>
                  </a:cubicBezTo>
                  <a:cubicBezTo>
                    <a:pt x="1330" y="1814"/>
                    <a:pt x="1524" y="1784"/>
                    <a:pt x="1619" y="1631"/>
                  </a:cubicBezTo>
                  <a:cubicBezTo>
                    <a:pt x="1691" y="1512"/>
                    <a:pt x="1703" y="1358"/>
                    <a:pt x="1619" y="1239"/>
                  </a:cubicBezTo>
                  <a:cubicBezTo>
                    <a:pt x="1571" y="1166"/>
                    <a:pt x="1475" y="1116"/>
                    <a:pt x="1381" y="1116"/>
                  </a:cubicBezTo>
                  <a:cubicBezTo>
                    <a:pt x="1335" y="1116"/>
                    <a:pt x="1289" y="1128"/>
                    <a:pt x="1250" y="1155"/>
                  </a:cubicBezTo>
                  <a:cubicBezTo>
                    <a:pt x="1233" y="1164"/>
                    <a:pt x="1206" y="1168"/>
                    <a:pt x="1174" y="1168"/>
                  </a:cubicBezTo>
                  <a:cubicBezTo>
                    <a:pt x="1114" y="1168"/>
                    <a:pt x="1038" y="1154"/>
                    <a:pt x="976" y="1131"/>
                  </a:cubicBezTo>
                  <a:cubicBezTo>
                    <a:pt x="893" y="1120"/>
                    <a:pt x="798" y="1072"/>
                    <a:pt x="715" y="1036"/>
                  </a:cubicBezTo>
                  <a:cubicBezTo>
                    <a:pt x="726" y="953"/>
                    <a:pt x="726" y="881"/>
                    <a:pt x="726" y="810"/>
                  </a:cubicBezTo>
                  <a:cubicBezTo>
                    <a:pt x="738" y="655"/>
                    <a:pt x="750" y="512"/>
                    <a:pt x="786" y="358"/>
                  </a:cubicBezTo>
                  <a:cubicBezTo>
                    <a:pt x="810" y="381"/>
                    <a:pt x="845" y="381"/>
                    <a:pt x="857" y="393"/>
                  </a:cubicBezTo>
                  <a:cubicBezTo>
                    <a:pt x="1024" y="453"/>
                    <a:pt x="1167" y="500"/>
                    <a:pt x="1334" y="524"/>
                  </a:cubicBezTo>
                  <a:cubicBezTo>
                    <a:pt x="953" y="334"/>
                    <a:pt x="548" y="155"/>
                    <a:pt x="1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3"/>
            <p:cNvSpPr/>
            <p:nvPr/>
          </p:nvSpPr>
          <p:spPr>
            <a:xfrm>
              <a:off x="3249963" y="1809070"/>
              <a:ext cx="49125" cy="53820"/>
            </a:xfrm>
            <a:custGeom>
              <a:rect b="b" l="l" r="r" t="t"/>
              <a:pathLst>
                <a:path extrusionOk="0" h="1410" w="1287">
                  <a:moveTo>
                    <a:pt x="644" y="1"/>
                  </a:moveTo>
                  <a:cubicBezTo>
                    <a:pt x="536" y="179"/>
                    <a:pt x="441" y="358"/>
                    <a:pt x="346" y="537"/>
                  </a:cubicBezTo>
                  <a:cubicBezTo>
                    <a:pt x="215" y="775"/>
                    <a:pt x="1" y="1060"/>
                    <a:pt x="215" y="1287"/>
                  </a:cubicBezTo>
                  <a:cubicBezTo>
                    <a:pt x="286" y="1371"/>
                    <a:pt x="390" y="1410"/>
                    <a:pt x="494" y="1410"/>
                  </a:cubicBezTo>
                  <a:cubicBezTo>
                    <a:pt x="581" y="1410"/>
                    <a:pt x="668" y="1383"/>
                    <a:pt x="739" y="1334"/>
                  </a:cubicBezTo>
                  <a:cubicBezTo>
                    <a:pt x="858" y="1263"/>
                    <a:pt x="917" y="1108"/>
                    <a:pt x="977" y="989"/>
                  </a:cubicBezTo>
                  <a:lnTo>
                    <a:pt x="1286" y="418"/>
                  </a:lnTo>
                  <a:cubicBezTo>
                    <a:pt x="1072" y="263"/>
                    <a:pt x="870" y="132"/>
                    <a:pt x="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3"/>
            <p:cNvSpPr/>
            <p:nvPr/>
          </p:nvSpPr>
          <p:spPr>
            <a:xfrm>
              <a:off x="3289585" y="1852700"/>
              <a:ext cx="72676" cy="74393"/>
            </a:xfrm>
            <a:custGeom>
              <a:rect b="b" l="l" r="r" t="t"/>
              <a:pathLst>
                <a:path extrusionOk="0" h="1949" w="1904">
                  <a:moveTo>
                    <a:pt x="1320" y="1"/>
                  </a:moveTo>
                  <a:cubicBezTo>
                    <a:pt x="1225" y="132"/>
                    <a:pt x="1130" y="275"/>
                    <a:pt x="1034" y="406"/>
                  </a:cubicBezTo>
                  <a:cubicBezTo>
                    <a:pt x="951" y="525"/>
                    <a:pt x="856" y="644"/>
                    <a:pt x="772" y="775"/>
                  </a:cubicBezTo>
                  <a:cubicBezTo>
                    <a:pt x="737" y="763"/>
                    <a:pt x="713" y="727"/>
                    <a:pt x="677" y="715"/>
                  </a:cubicBezTo>
                  <a:cubicBezTo>
                    <a:pt x="653" y="703"/>
                    <a:pt x="629" y="691"/>
                    <a:pt x="606" y="668"/>
                  </a:cubicBezTo>
                  <a:lnTo>
                    <a:pt x="570" y="644"/>
                  </a:lnTo>
                  <a:cubicBezTo>
                    <a:pt x="498" y="584"/>
                    <a:pt x="427" y="525"/>
                    <a:pt x="332" y="489"/>
                  </a:cubicBezTo>
                  <a:cubicBezTo>
                    <a:pt x="313" y="485"/>
                    <a:pt x="295" y="483"/>
                    <a:pt x="277" y="483"/>
                  </a:cubicBezTo>
                  <a:cubicBezTo>
                    <a:pt x="123" y="483"/>
                    <a:pt x="1" y="615"/>
                    <a:pt x="22" y="775"/>
                  </a:cubicBezTo>
                  <a:cubicBezTo>
                    <a:pt x="34" y="906"/>
                    <a:pt x="141" y="1025"/>
                    <a:pt x="237" y="1132"/>
                  </a:cubicBezTo>
                  <a:cubicBezTo>
                    <a:pt x="237" y="1132"/>
                    <a:pt x="248" y="1168"/>
                    <a:pt x="260" y="1168"/>
                  </a:cubicBezTo>
                  <a:cubicBezTo>
                    <a:pt x="296" y="1191"/>
                    <a:pt x="308" y="1239"/>
                    <a:pt x="332" y="1263"/>
                  </a:cubicBezTo>
                  <a:cubicBezTo>
                    <a:pt x="368" y="1310"/>
                    <a:pt x="415" y="1358"/>
                    <a:pt x="451" y="1382"/>
                  </a:cubicBezTo>
                  <a:cubicBezTo>
                    <a:pt x="629" y="1549"/>
                    <a:pt x="832" y="1703"/>
                    <a:pt x="1034" y="1834"/>
                  </a:cubicBezTo>
                  <a:cubicBezTo>
                    <a:pt x="1148" y="1891"/>
                    <a:pt x="1279" y="1948"/>
                    <a:pt x="1403" y="1948"/>
                  </a:cubicBezTo>
                  <a:cubicBezTo>
                    <a:pt x="1461" y="1948"/>
                    <a:pt x="1517" y="1936"/>
                    <a:pt x="1570" y="1906"/>
                  </a:cubicBezTo>
                  <a:cubicBezTo>
                    <a:pt x="1689" y="1846"/>
                    <a:pt x="1749" y="1727"/>
                    <a:pt x="1737" y="1596"/>
                  </a:cubicBezTo>
                  <a:cubicBezTo>
                    <a:pt x="1725" y="1489"/>
                    <a:pt x="1665" y="1406"/>
                    <a:pt x="1606" y="1310"/>
                  </a:cubicBezTo>
                  <a:cubicBezTo>
                    <a:pt x="1546" y="1263"/>
                    <a:pt x="1487" y="1227"/>
                    <a:pt x="1403" y="1180"/>
                  </a:cubicBezTo>
                  <a:cubicBezTo>
                    <a:pt x="1451" y="1120"/>
                    <a:pt x="1499" y="1037"/>
                    <a:pt x="1522" y="989"/>
                  </a:cubicBezTo>
                  <a:cubicBezTo>
                    <a:pt x="1641" y="810"/>
                    <a:pt x="1761" y="632"/>
                    <a:pt x="1903" y="453"/>
                  </a:cubicBezTo>
                  <a:cubicBezTo>
                    <a:pt x="1701" y="298"/>
                    <a:pt x="1522" y="156"/>
                    <a:pt x="13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3"/>
            <p:cNvSpPr/>
            <p:nvPr/>
          </p:nvSpPr>
          <p:spPr>
            <a:xfrm>
              <a:off x="3414481" y="1929958"/>
              <a:ext cx="35498" cy="34811"/>
            </a:xfrm>
            <a:custGeom>
              <a:rect b="b" l="l" r="r" t="t"/>
              <a:pathLst>
                <a:path extrusionOk="0" h="912" w="930">
                  <a:moveTo>
                    <a:pt x="274" y="1"/>
                  </a:moveTo>
                  <a:cubicBezTo>
                    <a:pt x="120" y="227"/>
                    <a:pt x="1" y="465"/>
                    <a:pt x="132" y="715"/>
                  </a:cubicBezTo>
                  <a:cubicBezTo>
                    <a:pt x="216" y="867"/>
                    <a:pt x="343" y="912"/>
                    <a:pt x="481" y="912"/>
                  </a:cubicBezTo>
                  <a:cubicBezTo>
                    <a:pt x="538" y="912"/>
                    <a:pt x="597" y="904"/>
                    <a:pt x="655" y="894"/>
                  </a:cubicBezTo>
                  <a:cubicBezTo>
                    <a:pt x="739" y="882"/>
                    <a:pt x="846" y="870"/>
                    <a:pt x="929" y="834"/>
                  </a:cubicBezTo>
                  <a:cubicBezTo>
                    <a:pt x="751" y="596"/>
                    <a:pt x="596" y="358"/>
                    <a:pt x="394" y="132"/>
                  </a:cubicBezTo>
                  <a:cubicBezTo>
                    <a:pt x="358" y="96"/>
                    <a:pt x="322" y="48"/>
                    <a:pt x="274"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3"/>
            <p:cNvSpPr/>
            <p:nvPr/>
          </p:nvSpPr>
          <p:spPr>
            <a:xfrm>
              <a:off x="3348597" y="1907705"/>
              <a:ext cx="71378" cy="53667"/>
            </a:xfrm>
            <a:custGeom>
              <a:rect b="b" l="l" r="r" t="t"/>
              <a:pathLst>
                <a:path extrusionOk="0" h="1406" w="1870">
                  <a:moveTo>
                    <a:pt x="1453" y="0"/>
                  </a:moveTo>
                  <a:cubicBezTo>
                    <a:pt x="1441" y="12"/>
                    <a:pt x="1405" y="36"/>
                    <a:pt x="1393" y="36"/>
                  </a:cubicBezTo>
                  <a:cubicBezTo>
                    <a:pt x="1155" y="179"/>
                    <a:pt x="929" y="346"/>
                    <a:pt x="691" y="489"/>
                  </a:cubicBezTo>
                  <a:cubicBezTo>
                    <a:pt x="488" y="643"/>
                    <a:pt x="131" y="786"/>
                    <a:pt x="36" y="1048"/>
                  </a:cubicBezTo>
                  <a:cubicBezTo>
                    <a:pt x="0" y="1191"/>
                    <a:pt x="72" y="1382"/>
                    <a:pt x="250" y="1405"/>
                  </a:cubicBezTo>
                  <a:cubicBezTo>
                    <a:pt x="257" y="1406"/>
                    <a:pt x="263" y="1406"/>
                    <a:pt x="270" y="1406"/>
                  </a:cubicBezTo>
                  <a:cubicBezTo>
                    <a:pt x="548" y="1406"/>
                    <a:pt x="792" y="1164"/>
                    <a:pt x="1024" y="1012"/>
                  </a:cubicBezTo>
                  <a:cubicBezTo>
                    <a:pt x="1262" y="858"/>
                    <a:pt x="1512" y="703"/>
                    <a:pt x="1739" y="524"/>
                  </a:cubicBezTo>
                  <a:cubicBezTo>
                    <a:pt x="1786" y="512"/>
                    <a:pt x="1822" y="465"/>
                    <a:pt x="1870" y="441"/>
                  </a:cubicBezTo>
                  <a:cubicBezTo>
                    <a:pt x="1739" y="286"/>
                    <a:pt x="1584" y="143"/>
                    <a:pt x="1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3"/>
            <p:cNvSpPr/>
            <p:nvPr/>
          </p:nvSpPr>
          <p:spPr>
            <a:xfrm>
              <a:off x="3398563" y="1969962"/>
              <a:ext cx="70958" cy="56988"/>
            </a:xfrm>
            <a:custGeom>
              <a:rect b="b" l="l" r="r" t="t"/>
              <a:pathLst>
                <a:path extrusionOk="0" h="1493" w="1859">
                  <a:moveTo>
                    <a:pt x="1501" y="1"/>
                  </a:moveTo>
                  <a:cubicBezTo>
                    <a:pt x="1442" y="36"/>
                    <a:pt x="1394" y="84"/>
                    <a:pt x="1334" y="120"/>
                  </a:cubicBezTo>
                  <a:cubicBezTo>
                    <a:pt x="1108" y="274"/>
                    <a:pt x="870" y="441"/>
                    <a:pt x="632" y="596"/>
                  </a:cubicBezTo>
                  <a:cubicBezTo>
                    <a:pt x="406" y="739"/>
                    <a:pt x="1" y="905"/>
                    <a:pt x="1" y="1215"/>
                  </a:cubicBezTo>
                  <a:cubicBezTo>
                    <a:pt x="1" y="1322"/>
                    <a:pt x="37" y="1429"/>
                    <a:pt x="144" y="1465"/>
                  </a:cubicBezTo>
                  <a:cubicBezTo>
                    <a:pt x="192" y="1484"/>
                    <a:pt x="240" y="1493"/>
                    <a:pt x="288" y="1493"/>
                  </a:cubicBezTo>
                  <a:cubicBezTo>
                    <a:pt x="539" y="1493"/>
                    <a:pt x="789" y="1264"/>
                    <a:pt x="989" y="1144"/>
                  </a:cubicBezTo>
                  <a:cubicBezTo>
                    <a:pt x="1251" y="965"/>
                    <a:pt x="1513" y="786"/>
                    <a:pt x="1751" y="608"/>
                  </a:cubicBezTo>
                  <a:cubicBezTo>
                    <a:pt x="1787" y="572"/>
                    <a:pt x="1823" y="548"/>
                    <a:pt x="1858" y="513"/>
                  </a:cubicBezTo>
                  <a:cubicBezTo>
                    <a:pt x="1739" y="358"/>
                    <a:pt x="1620" y="179"/>
                    <a:pt x="1501"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3"/>
            <p:cNvSpPr/>
            <p:nvPr/>
          </p:nvSpPr>
          <p:spPr>
            <a:xfrm>
              <a:off x="3415397" y="2004965"/>
              <a:ext cx="86837" cy="78096"/>
            </a:xfrm>
            <a:custGeom>
              <a:rect b="b" l="l" r="r" t="t"/>
              <a:pathLst>
                <a:path extrusionOk="0" h="2046" w="2275">
                  <a:moveTo>
                    <a:pt x="1703" y="0"/>
                  </a:moveTo>
                  <a:cubicBezTo>
                    <a:pt x="1608" y="36"/>
                    <a:pt x="1536" y="72"/>
                    <a:pt x="1441" y="108"/>
                  </a:cubicBezTo>
                  <a:cubicBezTo>
                    <a:pt x="1227" y="215"/>
                    <a:pt x="989" y="310"/>
                    <a:pt x="774" y="417"/>
                  </a:cubicBezTo>
                  <a:cubicBezTo>
                    <a:pt x="584" y="524"/>
                    <a:pt x="370" y="643"/>
                    <a:pt x="274" y="846"/>
                  </a:cubicBezTo>
                  <a:cubicBezTo>
                    <a:pt x="0" y="1346"/>
                    <a:pt x="393" y="1905"/>
                    <a:pt x="882" y="2036"/>
                  </a:cubicBezTo>
                  <a:cubicBezTo>
                    <a:pt x="907" y="2042"/>
                    <a:pt x="932" y="2045"/>
                    <a:pt x="957" y="2045"/>
                  </a:cubicBezTo>
                  <a:cubicBezTo>
                    <a:pt x="1217" y="2045"/>
                    <a:pt x="1398" y="1720"/>
                    <a:pt x="1191" y="1524"/>
                  </a:cubicBezTo>
                  <a:cubicBezTo>
                    <a:pt x="1108" y="1429"/>
                    <a:pt x="953" y="1346"/>
                    <a:pt x="905" y="1251"/>
                  </a:cubicBezTo>
                  <a:cubicBezTo>
                    <a:pt x="893" y="1227"/>
                    <a:pt x="882" y="1227"/>
                    <a:pt x="882" y="1191"/>
                  </a:cubicBezTo>
                  <a:lnTo>
                    <a:pt x="882" y="1179"/>
                  </a:lnTo>
                  <a:lnTo>
                    <a:pt x="941" y="1120"/>
                  </a:lnTo>
                  <a:cubicBezTo>
                    <a:pt x="1048" y="1048"/>
                    <a:pt x="1203" y="965"/>
                    <a:pt x="1322" y="905"/>
                  </a:cubicBezTo>
                  <a:cubicBezTo>
                    <a:pt x="1370" y="881"/>
                    <a:pt x="1429" y="870"/>
                    <a:pt x="1477" y="834"/>
                  </a:cubicBezTo>
                  <a:cubicBezTo>
                    <a:pt x="1477" y="834"/>
                    <a:pt x="1477" y="846"/>
                    <a:pt x="1489" y="846"/>
                  </a:cubicBezTo>
                  <a:lnTo>
                    <a:pt x="1620" y="1024"/>
                  </a:lnTo>
                  <a:cubicBezTo>
                    <a:pt x="1655" y="1072"/>
                    <a:pt x="1667" y="1108"/>
                    <a:pt x="1703" y="1143"/>
                  </a:cubicBezTo>
                  <a:lnTo>
                    <a:pt x="1703" y="1131"/>
                  </a:lnTo>
                  <a:cubicBezTo>
                    <a:pt x="1715" y="1167"/>
                    <a:pt x="1727" y="1203"/>
                    <a:pt x="1774" y="1239"/>
                  </a:cubicBezTo>
                  <a:cubicBezTo>
                    <a:pt x="1849" y="1296"/>
                    <a:pt x="1929" y="1331"/>
                    <a:pt x="2015" y="1331"/>
                  </a:cubicBezTo>
                  <a:cubicBezTo>
                    <a:pt x="2053" y="1331"/>
                    <a:pt x="2092" y="1325"/>
                    <a:pt x="2132" y="1310"/>
                  </a:cubicBezTo>
                  <a:cubicBezTo>
                    <a:pt x="2191" y="1298"/>
                    <a:pt x="2239" y="1251"/>
                    <a:pt x="2263" y="1203"/>
                  </a:cubicBezTo>
                  <a:cubicBezTo>
                    <a:pt x="2275" y="786"/>
                    <a:pt x="1965" y="358"/>
                    <a:pt x="17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 name="Google Shape;4037;p63"/>
          <p:cNvGrpSpPr/>
          <p:nvPr/>
        </p:nvGrpSpPr>
        <p:grpSpPr>
          <a:xfrm>
            <a:off x="6594992" y="3002610"/>
            <a:ext cx="1202546" cy="1371563"/>
            <a:chOff x="7228169" y="3227872"/>
            <a:chExt cx="1202546" cy="1371563"/>
          </a:xfrm>
        </p:grpSpPr>
        <p:sp>
          <p:nvSpPr>
            <p:cNvPr id="4038" name="Google Shape;4038;p63"/>
            <p:cNvSpPr/>
            <p:nvPr/>
          </p:nvSpPr>
          <p:spPr>
            <a:xfrm>
              <a:off x="7228169" y="3227872"/>
              <a:ext cx="1202546" cy="1371563"/>
            </a:xfrm>
            <a:custGeom>
              <a:rect b="b" l="l" r="r" t="t"/>
              <a:pathLst>
                <a:path extrusionOk="0" h="35933" w="31505">
                  <a:moveTo>
                    <a:pt x="16781" y="0"/>
                  </a:moveTo>
                  <a:cubicBezTo>
                    <a:pt x="16461" y="0"/>
                    <a:pt x="16156" y="112"/>
                    <a:pt x="15895" y="289"/>
                  </a:cubicBezTo>
                  <a:cubicBezTo>
                    <a:pt x="15871" y="289"/>
                    <a:pt x="15836" y="277"/>
                    <a:pt x="15812" y="277"/>
                  </a:cubicBezTo>
                  <a:cubicBezTo>
                    <a:pt x="15575" y="113"/>
                    <a:pt x="15290" y="26"/>
                    <a:pt x="14987" y="26"/>
                  </a:cubicBezTo>
                  <a:cubicBezTo>
                    <a:pt x="14894" y="26"/>
                    <a:pt x="14800" y="34"/>
                    <a:pt x="14705" y="51"/>
                  </a:cubicBezTo>
                  <a:cubicBezTo>
                    <a:pt x="14383" y="110"/>
                    <a:pt x="14145" y="277"/>
                    <a:pt x="13966" y="444"/>
                  </a:cubicBezTo>
                  <a:cubicBezTo>
                    <a:pt x="13788" y="384"/>
                    <a:pt x="13609" y="348"/>
                    <a:pt x="13419" y="348"/>
                  </a:cubicBezTo>
                  <a:cubicBezTo>
                    <a:pt x="13300" y="348"/>
                    <a:pt x="13181" y="360"/>
                    <a:pt x="13038" y="384"/>
                  </a:cubicBezTo>
                  <a:lnTo>
                    <a:pt x="12978" y="384"/>
                  </a:lnTo>
                  <a:cubicBezTo>
                    <a:pt x="12919" y="384"/>
                    <a:pt x="12835" y="396"/>
                    <a:pt x="12728" y="408"/>
                  </a:cubicBezTo>
                  <a:cubicBezTo>
                    <a:pt x="12681" y="408"/>
                    <a:pt x="12621" y="420"/>
                    <a:pt x="12585" y="444"/>
                  </a:cubicBezTo>
                  <a:lnTo>
                    <a:pt x="12550" y="444"/>
                  </a:lnTo>
                  <a:cubicBezTo>
                    <a:pt x="11811" y="575"/>
                    <a:pt x="11276" y="1277"/>
                    <a:pt x="11335" y="2039"/>
                  </a:cubicBezTo>
                  <a:cubicBezTo>
                    <a:pt x="11359" y="2337"/>
                    <a:pt x="11466" y="2599"/>
                    <a:pt x="11645" y="2825"/>
                  </a:cubicBezTo>
                  <a:lnTo>
                    <a:pt x="11645" y="2849"/>
                  </a:lnTo>
                  <a:cubicBezTo>
                    <a:pt x="11419" y="3063"/>
                    <a:pt x="11276" y="3349"/>
                    <a:pt x="11216" y="3646"/>
                  </a:cubicBezTo>
                  <a:cubicBezTo>
                    <a:pt x="10466" y="3694"/>
                    <a:pt x="9764" y="4146"/>
                    <a:pt x="9406" y="4885"/>
                  </a:cubicBezTo>
                  <a:cubicBezTo>
                    <a:pt x="9049" y="5623"/>
                    <a:pt x="9133" y="6397"/>
                    <a:pt x="9216" y="6992"/>
                  </a:cubicBezTo>
                  <a:cubicBezTo>
                    <a:pt x="9025" y="7063"/>
                    <a:pt x="8871" y="7218"/>
                    <a:pt x="8752" y="7397"/>
                  </a:cubicBezTo>
                  <a:cubicBezTo>
                    <a:pt x="8716" y="7421"/>
                    <a:pt x="8680" y="7432"/>
                    <a:pt x="8632" y="7468"/>
                  </a:cubicBezTo>
                  <a:cubicBezTo>
                    <a:pt x="8573" y="7409"/>
                    <a:pt x="8513" y="7361"/>
                    <a:pt x="8454" y="7313"/>
                  </a:cubicBezTo>
                  <a:cubicBezTo>
                    <a:pt x="8181" y="7123"/>
                    <a:pt x="7886" y="7028"/>
                    <a:pt x="7572" y="7028"/>
                  </a:cubicBezTo>
                  <a:cubicBezTo>
                    <a:pt x="7161" y="7028"/>
                    <a:pt x="6717" y="7191"/>
                    <a:pt x="6251" y="7516"/>
                  </a:cubicBezTo>
                  <a:lnTo>
                    <a:pt x="6192" y="7552"/>
                  </a:lnTo>
                  <a:cubicBezTo>
                    <a:pt x="5882" y="7766"/>
                    <a:pt x="5573" y="8004"/>
                    <a:pt x="5299" y="8242"/>
                  </a:cubicBezTo>
                  <a:lnTo>
                    <a:pt x="5263" y="8278"/>
                  </a:lnTo>
                  <a:cubicBezTo>
                    <a:pt x="5084" y="8433"/>
                    <a:pt x="4703" y="8754"/>
                    <a:pt x="4513" y="9218"/>
                  </a:cubicBezTo>
                  <a:cubicBezTo>
                    <a:pt x="4406" y="9230"/>
                    <a:pt x="4322" y="9266"/>
                    <a:pt x="4227" y="9314"/>
                  </a:cubicBezTo>
                  <a:cubicBezTo>
                    <a:pt x="3858" y="9468"/>
                    <a:pt x="3596" y="9707"/>
                    <a:pt x="3441" y="9861"/>
                  </a:cubicBezTo>
                  <a:lnTo>
                    <a:pt x="3418" y="9897"/>
                  </a:lnTo>
                  <a:lnTo>
                    <a:pt x="3382" y="9921"/>
                  </a:lnTo>
                  <a:lnTo>
                    <a:pt x="3310" y="9992"/>
                  </a:lnTo>
                  <a:lnTo>
                    <a:pt x="3084" y="10219"/>
                  </a:lnTo>
                  <a:cubicBezTo>
                    <a:pt x="2846" y="10469"/>
                    <a:pt x="2536" y="10814"/>
                    <a:pt x="2310" y="11266"/>
                  </a:cubicBezTo>
                  <a:cubicBezTo>
                    <a:pt x="2203" y="11457"/>
                    <a:pt x="2072" y="11754"/>
                    <a:pt x="2013" y="12112"/>
                  </a:cubicBezTo>
                  <a:cubicBezTo>
                    <a:pt x="2001" y="12231"/>
                    <a:pt x="1989" y="12338"/>
                    <a:pt x="2001" y="12457"/>
                  </a:cubicBezTo>
                  <a:cubicBezTo>
                    <a:pt x="1691" y="12588"/>
                    <a:pt x="1370" y="12838"/>
                    <a:pt x="1108" y="13243"/>
                  </a:cubicBezTo>
                  <a:cubicBezTo>
                    <a:pt x="560" y="14064"/>
                    <a:pt x="0" y="16005"/>
                    <a:pt x="822" y="16957"/>
                  </a:cubicBezTo>
                  <a:cubicBezTo>
                    <a:pt x="881" y="17041"/>
                    <a:pt x="941" y="17088"/>
                    <a:pt x="1012" y="17148"/>
                  </a:cubicBezTo>
                  <a:cubicBezTo>
                    <a:pt x="751" y="17660"/>
                    <a:pt x="774" y="18243"/>
                    <a:pt x="798" y="18553"/>
                  </a:cubicBezTo>
                  <a:cubicBezTo>
                    <a:pt x="822" y="19136"/>
                    <a:pt x="917" y="19994"/>
                    <a:pt x="1417" y="20779"/>
                  </a:cubicBezTo>
                  <a:cubicBezTo>
                    <a:pt x="1524" y="20946"/>
                    <a:pt x="1655" y="21077"/>
                    <a:pt x="1822" y="21184"/>
                  </a:cubicBezTo>
                  <a:cubicBezTo>
                    <a:pt x="1810" y="21279"/>
                    <a:pt x="1810" y="21363"/>
                    <a:pt x="1810" y="21458"/>
                  </a:cubicBezTo>
                  <a:cubicBezTo>
                    <a:pt x="1810" y="22315"/>
                    <a:pt x="2144" y="23030"/>
                    <a:pt x="2405" y="23554"/>
                  </a:cubicBezTo>
                  <a:cubicBezTo>
                    <a:pt x="2560" y="23911"/>
                    <a:pt x="2965" y="24339"/>
                    <a:pt x="3418" y="24577"/>
                  </a:cubicBezTo>
                  <a:cubicBezTo>
                    <a:pt x="3418" y="24673"/>
                    <a:pt x="3429" y="24768"/>
                    <a:pt x="3453" y="24863"/>
                  </a:cubicBezTo>
                  <a:cubicBezTo>
                    <a:pt x="3132" y="24863"/>
                    <a:pt x="2798" y="24982"/>
                    <a:pt x="2548" y="25208"/>
                  </a:cubicBezTo>
                  <a:cubicBezTo>
                    <a:pt x="2120" y="25566"/>
                    <a:pt x="2013" y="26018"/>
                    <a:pt x="1953" y="26244"/>
                  </a:cubicBezTo>
                  <a:lnTo>
                    <a:pt x="1834" y="26732"/>
                  </a:lnTo>
                  <a:cubicBezTo>
                    <a:pt x="1774" y="27006"/>
                    <a:pt x="1703" y="27268"/>
                    <a:pt x="1643" y="27542"/>
                  </a:cubicBezTo>
                  <a:lnTo>
                    <a:pt x="1548" y="27947"/>
                  </a:lnTo>
                  <a:cubicBezTo>
                    <a:pt x="1536" y="28030"/>
                    <a:pt x="1513" y="28126"/>
                    <a:pt x="1489" y="28221"/>
                  </a:cubicBezTo>
                  <a:cubicBezTo>
                    <a:pt x="1358" y="28804"/>
                    <a:pt x="1251" y="29447"/>
                    <a:pt x="1334" y="30126"/>
                  </a:cubicBezTo>
                  <a:cubicBezTo>
                    <a:pt x="1429" y="31007"/>
                    <a:pt x="2048" y="31471"/>
                    <a:pt x="2739" y="31947"/>
                  </a:cubicBezTo>
                  <a:cubicBezTo>
                    <a:pt x="6590" y="34548"/>
                    <a:pt x="11335" y="35933"/>
                    <a:pt x="16049" y="35933"/>
                  </a:cubicBezTo>
                  <a:cubicBezTo>
                    <a:pt x="18651" y="35933"/>
                    <a:pt x="21243" y="35511"/>
                    <a:pt x="23670" y="34638"/>
                  </a:cubicBezTo>
                  <a:cubicBezTo>
                    <a:pt x="25004" y="34162"/>
                    <a:pt x="26218" y="33436"/>
                    <a:pt x="27421" y="32709"/>
                  </a:cubicBezTo>
                  <a:cubicBezTo>
                    <a:pt x="28635" y="31971"/>
                    <a:pt x="30147" y="30995"/>
                    <a:pt x="30421" y="29459"/>
                  </a:cubicBezTo>
                  <a:cubicBezTo>
                    <a:pt x="30707" y="27947"/>
                    <a:pt x="29742" y="26018"/>
                    <a:pt x="28266" y="25470"/>
                  </a:cubicBezTo>
                  <a:cubicBezTo>
                    <a:pt x="28361" y="25208"/>
                    <a:pt x="28397" y="24947"/>
                    <a:pt x="28421" y="24732"/>
                  </a:cubicBezTo>
                  <a:cubicBezTo>
                    <a:pt x="28861" y="24458"/>
                    <a:pt x="29230" y="24042"/>
                    <a:pt x="29397" y="23673"/>
                  </a:cubicBezTo>
                  <a:cubicBezTo>
                    <a:pt x="29635" y="23137"/>
                    <a:pt x="29945" y="22411"/>
                    <a:pt x="29933" y="21553"/>
                  </a:cubicBezTo>
                  <a:cubicBezTo>
                    <a:pt x="29933" y="21458"/>
                    <a:pt x="29921" y="21363"/>
                    <a:pt x="29921" y="21291"/>
                  </a:cubicBezTo>
                  <a:cubicBezTo>
                    <a:pt x="30064" y="21184"/>
                    <a:pt x="30207" y="21053"/>
                    <a:pt x="30302" y="20875"/>
                  </a:cubicBezTo>
                  <a:cubicBezTo>
                    <a:pt x="30778" y="20089"/>
                    <a:pt x="30861" y="19220"/>
                    <a:pt x="30873" y="18624"/>
                  </a:cubicBezTo>
                  <a:cubicBezTo>
                    <a:pt x="30873" y="18327"/>
                    <a:pt x="30885" y="17731"/>
                    <a:pt x="30623" y="17243"/>
                  </a:cubicBezTo>
                  <a:cubicBezTo>
                    <a:pt x="30576" y="17196"/>
                    <a:pt x="30635" y="17136"/>
                    <a:pt x="30695" y="17065"/>
                  </a:cubicBezTo>
                  <a:cubicBezTo>
                    <a:pt x="31504" y="16100"/>
                    <a:pt x="30885" y="14160"/>
                    <a:pt x="30326" y="13350"/>
                  </a:cubicBezTo>
                  <a:cubicBezTo>
                    <a:pt x="30052" y="12945"/>
                    <a:pt x="29730" y="12707"/>
                    <a:pt x="29421" y="12588"/>
                  </a:cubicBezTo>
                  <a:cubicBezTo>
                    <a:pt x="29421" y="12481"/>
                    <a:pt x="29421" y="12362"/>
                    <a:pt x="29385" y="12243"/>
                  </a:cubicBezTo>
                  <a:cubicBezTo>
                    <a:pt x="29326" y="11885"/>
                    <a:pt x="29195" y="11600"/>
                    <a:pt x="29075" y="11397"/>
                  </a:cubicBezTo>
                  <a:cubicBezTo>
                    <a:pt x="28837" y="10945"/>
                    <a:pt x="28516" y="10611"/>
                    <a:pt x="28266" y="10373"/>
                  </a:cubicBezTo>
                  <a:cubicBezTo>
                    <a:pt x="28194" y="10290"/>
                    <a:pt x="28111" y="10219"/>
                    <a:pt x="28052" y="10159"/>
                  </a:cubicBezTo>
                  <a:cubicBezTo>
                    <a:pt x="28016" y="10135"/>
                    <a:pt x="27992" y="10111"/>
                    <a:pt x="27956" y="10088"/>
                  </a:cubicBezTo>
                  <a:lnTo>
                    <a:pt x="27921" y="10052"/>
                  </a:lnTo>
                  <a:lnTo>
                    <a:pt x="27897" y="10028"/>
                  </a:lnTo>
                  <a:cubicBezTo>
                    <a:pt x="27730" y="9873"/>
                    <a:pt x="27468" y="9635"/>
                    <a:pt x="27087" y="9492"/>
                  </a:cubicBezTo>
                  <a:cubicBezTo>
                    <a:pt x="27004" y="9445"/>
                    <a:pt x="26897" y="9433"/>
                    <a:pt x="26789" y="9397"/>
                  </a:cubicBezTo>
                  <a:cubicBezTo>
                    <a:pt x="26587" y="8933"/>
                    <a:pt x="26218" y="8623"/>
                    <a:pt x="26016" y="8480"/>
                  </a:cubicBezTo>
                  <a:lnTo>
                    <a:pt x="25956" y="8433"/>
                  </a:lnTo>
                  <a:cubicBezTo>
                    <a:pt x="25694" y="8206"/>
                    <a:pt x="25385" y="7980"/>
                    <a:pt x="25051" y="7778"/>
                  </a:cubicBezTo>
                  <a:lnTo>
                    <a:pt x="24992" y="7730"/>
                  </a:lnTo>
                  <a:cubicBezTo>
                    <a:pt x="24527" y="7429"/>
                    <a:pt x="24091" y="7275"/>
                    <a:pt x="23691" y="7275"/>
                  </a:cubicBezTo>
                  <a:cubicBezTo>
                    <a:pt x="23365" y="7275"/>
                    <a:pt x="23062" y="7378"/>
                    <a:pt x="22789" y="7587"/>
                  </a:cubicBezTo>
                  <a:cubicBezTo>
                    <a:pt x="22670" y="7671"/>
                    <a:pt x="22563" y="7778"/>
                    <a:pt x="22479" y="7885"/>
                  </a:cubicBezTo>
                  <a:cubicBezTo>
                    <a:pt x="22325" y="7766"/>
                    <a:pt x="22134" y="7694"/>
                    <a:pt x="21944" y="7659"/>
                  </a:cubicBezTo>
                  <a:cubicBezTo>
                    <a:pt x="21956" y="7611"/>
                    <a:pt x="21956" y="7563"/>
                    <a:pt x="21967" y="7528"/>
                  </a:cubicBezTo>
                  <a:lnTo>
                    <a:pt x="22194" y="6623"/>
                  </a:lnTo>
                  <a:cubicBezTo>
                    <a:pt x="22217" y="6575"/>
                    <a:pt x="22217" y="6540"/>
                    <a:pt x="22229" y="6504"/>
                  </a:cubicBezTo>
                  <a:cubicBezTo>
                    <a:pt x="22337" y="6147"/>
                    <a:pt x="22551" y="5325"/>
                    <a:pt x="21967" y="4599"/>
                  </a:cubicBezTo>
                  <a:cubicBezTo>
                    <a:pt x="21701" y="4252"/>
                    <a:pt x="21287" y="4063"/>
                    <a:pt x="20855" y="4063"/>
                  </a:cubicBezTo>
                  <a:cubicBezTo>
                    <a:pt x="20650" y="4063"/>
                    <a:pt x="20440" y="4106"/>
                    <a:pt x="20241" y="4194"/>
                  </a:cubicBezTo>
                  <a:cubicBezTo>
                    <a:pt x="20229" y="4206"/>
                    <a:pt x="20217" y="4206"/>
                    <a:pt x="20182" y="4218"/>
                  </a:cubicBezTo>
                  <a:cubicBezTo>
                    <a:pt x="20086" y="4123"/>
                    <a:pt x="19967" y="4027"/>
                    <a:pt x="19860" y="3968"/>
                  </a:cubicBezTo>
                  <a:cubicBezTo>
                    <a:pt x="19991" y="3623"/>
                    <a:pt x="19979" y="3242"/>
                    <a:pt x="19824" y="2908"/>
                  </a:cubicBezTo>
                  <a:cubicBezTo>
                    <a:pt x="19908" y="2646"/>
                    <a:pt x="19884" y="2360"/>
                    <a:pt x="19801" y="2110"/>
                  </a:cubicBezTo>
                  <a:cubicBezTo>
                    <a:pt x="19860" y="1920"/>
                    <a:pt x="19872" y="1706"/>
                    <a:pt x="19848" y="1503"/>
                  </a:cubicBezTo>
                  <a:cubicBezTo>
                    <a:pt x="19789" y="1086"/>
                    <a:pt x="19562" y="705"/>
                    <a:pt x="19205" y="467"/>
                  </a:cubicBezTo>
                  <a:cubicBezTo>
                    <a:pt x="18933" y="283"/>
                    <a:pt x="18582" y="176"/>
                    <a:pt x="18230" y="176"/>
                  </a:cubicBezTo>
                  <a:cubicBezTo>
                    <a:pt x="18106" y="176"/>
                    <a:pt x="17981" y="189"/>
                    <a:pt x="17860" y="217"/>
                  </a:cubicBezTo>
                  <a:cubicBezTo>
                    <a:pt x="17800" y="229"/>
                    <a:pt x="17729" y="253"/>
                    <a:pt x="17669" y="277"/>
                  </a:cubicBezTo>
                  <a:cubicBezTo>
                    <a:pt x="17491" y="146"/>
                    <a:pt x="17288" y="51"/>
                    <a:pt x="17050" y="27"/>
                  </a:cubicBezTo>
                  <a:cubicBezTo>
                    <a:pt x="16960" y="9"/>
                    <a:pt x="16870" y="0"/>
                    <a:pt x="16781" y="0"/>
                  </a:cubicBezTo>
                  <a:close/>
                </a:path>
              </a:pathLst>
            </a:custGeom>
            <a:solidFill>
              <a:schemeClr val="lt1"/>
            </a:solidFill>
            <a:ln>
              <a:noFill/>
            </a:ln>
            <a:effectLst>
              <a:outerShdw rotWithShape="0" algn="bl" dir="4380000" dist="28575">
                <a:schemeClr val="dk2">
                  <a:alpha val="2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3"/>
            <p:cNvSpPr/>
            <p:nvPr/>
          </p:nvSpPr>
          <p:spPr>
            <a:xfrm>
              <a:off x="7349973" y="3608362"/>
              <a:ext cx="431321" cy="647134"/>
            </a:xfrm>
            <a:custGeom>
              <a:rect b="b" l="l" r="r" t="t"/>
              <a:pathLst>
                <a:path extrusionOk="0" h="16954" w="11300">
                  <a:moveTo>
                    <a:pt x="7537" y="1"/>
                  </a:moveTo>
                  <a:cubicBezTo>
                    <a:pt x="2917" y="1036"/>
                    <a:pt x="0" y="5620"/>
                    <a:pt x="1048" y="10252"/>
                  </a:cubicBezTo>
                  <a:cubicBezTo>
                    <a:pt x="1941" y="14236"/>
                    <a:pt x="5474" y="16954"/>
                    <a:pt x="9400" y="16954"/>
                  </a:cubicBezTo>
                  <a:cubicBezTo>
                    <a:pt x="10026" y="16954"/>
                    <a:pt x="10662" y="16885"/>
                    <a:pt x="11299" y="16741"/>
                  </a:cubicBezTo>
                  <a:lnTo>
                    <a:pt x="75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3"/>
            <p:cNvSpPr/>
            <p:nvPr/>
          </p:nvSpPr>
          <p:spPr>
            <a:xfrm>
              <a:off x="7391312" y="3981370"/>
              <a:ext cx="389525" cy="273603"/>
            </a:xfrm>
            <a:custGeom>
              <a:rect b="b" l="l" r="r" t="t"/>
              <a:pathLst>
                <a:path extrusionOk="0" h="7168" w="10205">
                  <a:moveTo>
                    <a:pt x="1554" y="0"/>
                  </a:moveTo>
                  <a:cubicBezTo>
                    <a:pt x="1210" y="0"/>
                    <a:pt x="861" y="538"/>
                    <a:pt x="644" y="706"/>
                  </a:cubicBezTo>
                  <a:cubicBezTo>
                    <a:pt x="531" y="790"/>
                    <a:pt x="421" y="827"/>
                    <a:pt x="318" y="827"/>
                  </a:cubicBezTo>
                  <a:cubicBezTo>
                    <a:pt x="202" y="827"/>
                    <a:pt x="95" y="781"/>
                    <a:pt x="1" y="706"/>
                  </a:cubicBezTo>
                  <a:lnTo>
                    <a:pt x="1" y="706"/>
                  </a:lnTo>
                  <a:cubicBezTo>
                    <a:pt x="995" y="4559"/>
                    <a:pt x="4466" y="7168"/>
                    <a:pt x="8314" y="7168"/>
                  </a:cubicBezTo>
                  <a:cubicBezTo>
                    <a:pt x="8937" y="7168"/>
                    <a:pt x="9570" y="7100"/>
                    <a:pt x="10204" y="6957"/>
                  </a:cubicBezTo>
                  <a:lnTo>
                    <a:pt x="8978" y="1504"/>
                  </a:lnTo>
                  <a:cubicBezTo>
                    <a:pt x="8454" y="2087"/>
                    <a:pt x="7823" y="2516"/>
                    <a:pt x="7014" y="2540"/>
                  </a:cubicBezTo>
                  <a:cubicBezTo>
                    <a:pt x="6995" y="2540"/>
                    <a:pt x="6976" y="2540"/>
                    <a:pt x="6957" y="2540"/>
                  </a:cubicBezTo>
                  <a:cubicBezTo>
                    <a:pt x="6559" y="2540"/>
                    <a:pt x="6164" y="2422"/>
                    <a:pt x="5823" y="2194"/>
                  </a:cubicBezTo>
                  <a:cubicBezTo>
                    <a:pt x="5490" y="1980"/>
                    <a:pt x="5287" y="1682"/>
                    <a:pt x="5037" y="1408"/>
                  </a:cubicBezTo>
                  <a:cubicBezTo>
                    <a:pt x="4935" y="1306"/>
                    <a:pt x="4832" y="1181"/>
                    <a:pt x="4698" y="1181"/>
                  </a:cubicBezTo>
                  <a:cubicBezTo>
                    <a:pt x="4692" y="1181"/>
                    <a:pt x="4686" y="1182"/>
                    <a:pt x="4680" y="1182"/>
                  </a:cubicBezTo>
                  <a:cubicBezTo>
                    <a:pt x="4573" y="1182"/>
                    <a:pt x="4501" y="1242"/>
                    <a:pt x="4442" y="1313"/>
                  </a:cubicBezTo>
                  <a:cubicBezTo>
                    <a:pt x="4275" y="1504"/>
                    <a:pt x="4204" y="1789"/>
                    <a:pt x="4108" y="2028"/>
                  </a:cubicBezTo>
                  <a:cubicBezTo>
                    <a:pt x="4001" y="2254"/>
                    <a:pt x="3894" y="2504"/>
                    <a:pt x="3656" y="2623"/>
                  </a:cubicBezTo>
                  <a:cubicBezTo>
                    <a:pt x="3557" y="2672"/>
                    <a:pt x="3451" y="2696"/>
                    <a:pt x="3345" y="2696"/>
                  </a:cubicBezTo>
                  <a:cubicBezTo>
                    <a:pt x="3221" y="2696"/>
                    <a:pt x="3098" y="2663"/>
                    <a:pt x="2989" y="2599"/>
                  </a:cubicBezTo>
                  <a:cubicBezTo>
                    <a:pt x="2584" y="2361"/>
                    <a:pt x="2430" y="1789"/>
                    <a:pt x="2311" y="1373"/>
                  </a:cubicBezTo>
                  <a:cubicBezTo>
                    <a:pt x="2239" y="1123"/>
                    <a:pt x="2156" y="849"/>
                    <a:pt x="2072" y="599"/>
                  </a:cubicBezTo>
                  <a:cubicBezTo>
                    <a:pt x="2001" y="420"/>
                    <a:pt x="1918" y="194"/>
                    <a:pt x="1763" y="75"/>
                  </a:cubicBezTo>
                  <a:cubicBezTo>
                    <a:pt x="1694" y="23"/>
                    <a:pt x="1624" y="0"/>
                    <a:pt x="1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3"/>
            <p:cNvSpPr/>
            <p:nvPr/>
          </p:nvSpPr>
          <p:spPr>
            <a:xfrm>
              <a:off x="7438606" y="3542593"/>
              <a:ext cx="122717" cy="135236"/>
            </a:xfrm>
            <a:custGeom>
              <a:rect b="b" l="l" r="r" t="t"/>
              <a:pathLst>
                <a:path extrusionOk="0" h="3543" w="3215">
                  <a:moveTo>
                    <a:pt x="2017" y="0"/>
                  </a:moveTo>
                  <a:cubicBezTo>
                    <a:pt x="1777" y="0"/>
                    <a:pt x="1527" y="201"/>
                    <a:pt x="1345" y="319"/>
                  </a:cubicBezTo>
                  <a:cubicBezTo>
                    <a:pt x="1072" y="497"/>
                    <a:pt x="822" y="700"/>
                    <a:pt x="583" y="902"/>
                  </a:cubicBezTo>
                  <a:cubicBezTo>
                    <a:pt x="357" y="1092"/>
                    <a:pt x="0" y="1366"/>
                    <a:pt x="95" y="1700"/>
                  </a:cubicBezTo>
                  <a:cubicBezTo>
                    <a:pt x="107" y="1783"/>
                    <a:pt x="155" y="1843"/>
                    <a:pt x="191" y="1902"/>
                  </a:cubicBezTo>
                  <a:cubicBezTo>
                    <a:pt x="250" y="1995"/>
                    <a:pt x="356" y="2052"/>
                    <a:pt x="464" y="2052"/>
                  </a:cubicBezTo>
                  <a:cubicBezTo>
                    <a:pt x="509" y="2052"/>
                    <a:pt x="554" y="2042"/>
                    <a:pt x="595" y="2021"/>
                  </a:cubicBezTo>
                  <a:cubicBezTo>
                    <a:pt x="881" y="1902"/>
                    <a:pt x="1143" y="1735"/>
                    <a:pt x="1405" y="1521"/>
                  </a:cubicBezTo>
                  <a:cubicBezTo>
                    <a:pt x="1429" y="1604"/>
                    <a:pt x="1476" y="1676"/>
                    <a:pt x="1524" y="1747"/>
                  </a:cubicBezTo>
                  <a:cubicBezTo>
                    <a:pt x="1619" y="1926"/>
                    <a:pt x="1726" y="2105"/>
                    <a:pt x="1845" y="2283"/>
                  </a:cubicBezTo>
                  <a:cubicBezTo>
                    <a:pt x="2084" y="2640"/>
                    <a:pt x="2322" y="3009"/>
                    <a:pt x="2560" y="3367"/>
                  </a:cubicBezTo>
                  <a:cubicBezTo>
                    <a:pt x="2638" y="3470"/>
                    <a:pt x="2747" y="3543"/>
                    <a:pt x="2860" y="3543"/>
                  </a:cubicBezTo>
                  <a:cubicBezTo>
                    <a:pt x="2903" y="3543"/>
                    <a:pt x="2946" y="3532"/>
                    <a:pt x="2988" y="3509"/>
                  </a:cubicBezTo>
                  <a:cubicBezTo>
                    <a:pt x="3131" y="3438"/>
                    <a:pt x="3215" y="3224"/>
                    <a:pt x="3131" y="3081"/>
                  </a:cubicBezTo>
                  <a:cubicBezTo>
                    <a:pt x="2893" y="2724"/>
                    <a:pt x="2631" y="2366"/>
                    <a:pt x="2393" y="1997"/>
                  </a:cubicBezTo>
                  <a:cubicBezTo>
                    <a:pt x="2274" y="1819"/>
                    <a:pt x="2143" y="1652"/>
                    <a:pt x="2012" y="1462"/>
                  </a:cubicBezTo>
                  <a:cubicBezTo>
                    <a:pt x="1953" y="1378"/>
                    <a:pt x="1881" y="1283"/>
                    <a:pt x="1798" y="1212"/>
                  </a:cubicBezTo>
                  <a:lnTo>
                    <a:pt x="1786" y="1200"/>
                  </a:lnTo>
                  <a:cubicBezTo>
                    <a:pt x="2000" y="985"/>
                    <a:pt x="2179" y="747"/>
                    <a:pt x="2322" y="485"/>
                  </a:cubicBezTo>
                  <a:cubicBezTo>
                    <a:pt x="2417" y="330"/>
                    <a:pt x="2369" y="176"/>
                    <a:pt x="2238" y="69"/>
                  </a:cubicBezTo>
                  <a:cubicBezTo>
                    <a:pt x="2167" y="20"/>
                    <a:pt x="2093" y="0"/>
                    <a:pt x="20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3"/>
            <p:cNvSpPr/>
            <p:nvPr/>
          </p:nvSpPr>
          <p:spPr>
            <a:xfrm>
              <a:off x="7349057" y="3625577"/>
              <a:ext cx="126648" cy="122373"/>
            </a:xfrm>
            <a:custGeom>
              <a:rect b="b" l="l" r="r" t="t"/>
              <a:pathLst>
                <a:path extrusionOk="0" h="3206" w="3318">
                  <a:moveTo>
                    <a:pt x="1637" y="0"/>
                  </a:moveTo>
                  <a:cubicBezTo>
                    <a:pt x="1598" y="0"/>
                    <a:pt x="1557" y="9"/>
                    <a:pt x="1513" y="26"/>
                  </a:cubicBezTo>
                  <a:cubicBezTo>
                    <a:pt x="1346" y="97"/>
                    <a:pt x="1215" y="216"/>
                    <a:pt x="1084" y="335"/>
                  </a:cubicBezTo>
                  <a:lnTo>
                    <a:pt x="1024" y="395"/>
                  </a:lnTo>
                  <a:cubicBezTo>
                    <a:pt x="1024" y="395"/>
                    <a:pt x="1013" y="395"/>
                    <a:pt x="1013" y="407"/>
                  </a:cubicBezTo>
                  <a:lnTo>
                    <a:pt x="965" y="454"/>
                  </a:lnTo>
                  <a:cubicBezTo>
                    <a:pt x="893" y="514"/>
                    <a:pt x="834" y="585"/>
                    <a:pt x="774" y="645"/>
                  </a:cubicBezTo>
                  <a:cubicBezTo>
                    <a:pt x="548" y="871"/>
                    <a:pt x="334" y="1121"/>
                    <a:pt x="203" y="1395"/>
                  </a:cubicBezTo>
                  <a:cubicBezTo>
                    <a:pt x="131" y="1538"/>
                    <a:pt x="60" y="1705"/>
                    <a:pt x="24" y="1883"/>
                  </a:cubicBezTo>
                  <a:cubicBezTo>
                    <a:pt x="0" y="2109"/>
                    <a:pt x="131" y="2324"/>
                    <a:pt x="370" y="2347"/>
                  </a:cubicBezTo>
                  <a:cubicBezTo>
                    <a:pt x="377" y="2348"/>
                    <a:pt x="383" y="2348"/>
                    <a:pt x="390" y="2348"/>
                  </a:cubicBezTo>
                  <a:cubicBezTo>
                    <a:pt x="571" y="2348"/>
                    <a:pt x="719" y="2200"/>
                    <a:pt x="834" y="2074"/>
                  </a:cubicBezTo>
                  <a:cubicBezTo>
                    <a:pt x="953" y="1943"/>
                    <a:pt x="1048" y="1800"/>
                    <a:pt x="1167" y="1645"/>
                  </a:cubicBezTo>
                  <a:cubicBezTo>
                    <a:pt x="1167" y="1633"/>
                    <a:pt x="1191" y="1633"/>
                    <a:pt x="1191" y="1609"/>
                  </a:cubicBezTo>
                  <a:cubicBezTo>
                    <a:pt x="1215" y="1645"/>
                    <a:pt x="1251" y="1669"/>
                    <a:pt x="1274" y="1693"/>
                  </a:cubicBezTo>
                  <a:cubicBezTo>
                    <a:pt x="1453" y="1859"/>
                    <a:pt x="1632" y="2014"/>
                    <a:pt x="1810" y="2193"/>
                  </a:cubicBezTo>
                  <a:cubicBezTo>
                    <a:pt x="1977" y="2359"/>
                    <a:pt x="2156" y="2526"/>
                    <a:pt x="2334" y="2669"/>
                  </a:cubicBezTo>
                  <a:cubicBezTo>
                    <a:pt x="2417" y="2752"/>
                    <a:pt x="2513" y="2836"/>
                    <a:pt x="2596" y="2907"/>
                  </a:cubicBezTo>
                  <a:cubicBezTo>
                    <a:pt x="2703" y="3014"/>
                    <a:pt x="2810" y="3121"/>
                    <a:pt x="2941" y="3181"/>
                  </a:cubicBezTo>
                  <a:cubicBezTo>
                    <a:pt x="2971" y="3198"/>
                    <a:pt x="3001" y="3205"/>
                    <a:pt x="3030" y="3205"/>
                  </a:cubicBezTo>
                  <a:cubicBezTo>
                    <a:pt x="3187" y="3205"/>
                    <a:pt x="3318" y="2986"/>
                    <a:pt x="3227" y="2836"/>
                  </a:cubicBezTo>
                  <a:cubicBezTo>
                    <a:pt x="3168" y="2717"/>
                    <a:pt x="3048" y="2633"/>
                    <a:pt x="2941" y="2538"/>
                  </a:cubicBezTo>
                  <a:cubicBezTo>
                    <a:pt x="2858" y="2455"/>
                    <a:pt x="2751" y="2359"/>
                    <a:pt x="2656" y="2288"/>
                  </a:cubicBezTo>
                  <a:cubicBezTo>
                    <a:pt x="2465" y="2109"/>
                    <a:pt x="2263" y="1943"/>
                    <a:pt x="2048" y="1764"/>
                  </a:cubicBezTo>
                  <a:lnTo>
                    <a:pt x="1465" y="1276"/>
                  </a:lnTo>
                  <a:cubicBezTo>
                    <a:pt x="1679" y="978"/>
                    <a:pt x="1846" y="645"/>
                    <a:pt x="1882" y="264"/>
                  </a:cubicBezTo>
                  <a:cubicBezTo>
                    <a:pt x="1905" y="169"/>
                    <a:pt x="1846" y="85"/>
                    <a:pt x="1763" y="38"/>
                  </a:cubicBezTo>
                  <a:cubicBezTo>
                    <a:pt x="1724" y="12"/>
                    <a:pt x="1683" y="0"/>
                    <a:pt x="1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3"/>
            <p:cNvSpPr/>
            <p:nvPr/>
          </p:nvSpPr>
          <p:spPr>
            <a:xfrm>
              <a:off x="7278402" y="3744938"/>
              <a:ext cx="148863" cy="105731"/>
            </a:xfrm>
            <a:custGeom>
              <a:rect b="b" l="l" r="r" t="t"/>
              <a:pathLst>
                <a:path extrusionOk="0" h="2770" w="3900">
                  <a:moveTo>
                    <a:pt x="1259" y="0"/>
                  </a:moveTo>
                  <a:cubicBezTo>
                    <a:pt x="511" y="0"/>
                    <a:pt x="1" y="2218"/>
                    <a:pt x="363" y="2626"/>
                  </a:cubicBezTo>
                  <a:cubicBezTo>
                    <a:pt x="448" y="2727"/>
                    <a:pt x="532" y="2769"/>
                    <a:pt x="613" y="2769"/>
                  </a:cubicBezTo>
                  <a:cubicBezTo>
                    <a:pt x="941" y="2769"/>
                    <a:pt x="1220" y="2076"/>
                    <a:pt x="1316" y="1828"/>
                  </a:cubicBezTo>
                  <a:cubicBezTo>
                    <a:pt x="1328" y="1828"/>
                    <a:pt x="1340" y="1840"/>
                    <a:pt x="1340" y="1840"/>
                  </a:cubicBezTo>
                  <a:cubicBezTo>
                    <a:pt x="1590" y="1923"/>
                    <a:pt x="1828" y="2018"/>
                    <a:pt x="2090" y="2090"/>
                  </a:cubicBezTo>
                  <a:cubicBezTo>
                    <a:pt x="2328" y="2185"/>
                    <a:pt x="2578" y="2257"/>
                    <a:pt x="2816" y="2340"/>
                  </a:cubicBezTo>
                  <a:cubicBezTo>
                    <a:pt x="2935" y="2388"/>
                    <a:pt x="3054" y="2435"/>
                    <a:pt x="3173" y="2459"/>
                  </a:cubicBezTo>
                  <a:cubicBezTo>
                    <a:pt x="3277" y="2497"/>
                    <a:pt x="3403" y="2572"/>
                    <a:pt x="3522" y="2572"/>
                  </a:cubicBezTo>
                  <a:cubicBezTo>
                    <a:pt x="3553" y="2572"/>
                    <a:pt x="3584" y="2567"/>
                    <a:pt x="3614" y="2554"/>
                  </a:cubicBezTo>
                  <a:cubicBezTo>
                    <a:pt x="3780" y="2507"/>
                    <a:pt x="3899" y="2340"/>
                    <a:pt x="3792" y="2185"/>
                  </a:cubicBezTo>
                  <a:cubicBezTo>
                    <a:pt x="3709" y="2030"/>
                    <a:pt x="3566" y="1983"/>
                    <a:pt x="3411" y="1947"/>
                  </a:cubicBezTo>
                  <a:cubicBezTo>
                    <a:pt x="3268" y="1899"/>
                    <a:pt x="3137" y="1852"/>
                    <a:pt x="3018" y="1792"/>
                  </a:cubicBezTo>
                  <a:cubicBezTo>
                    <a:pt x="2768" y="1709"/>
                    <a:pt x="2518" y="1614"/>
                    <a:pt x="2244" y="1530"/>
                  </a:cubicBezTo>
                  <a:cubicBezTo>
                    <a:pt x="1994" y="1435"/>
                    <a:pt x="1744" y="1364"/>
                    <a:pt x="1482" y="1292"/>
                  </a:cubicBezTo>
                  <a:lnTo>
                    <a:pt x="1470" y="1292"/>
                  </a:lnTo>
                  <a:cubicBezTo>
                    <a:pt x="1482" y="1292"/>
                    <a:pt x="1721" y="161"/>
                    <a:pt x="1387" y="18"/>
                  </a:cubicBezTo>
                  <a:lnTo>
                    <a:pt x="1375" y="18"/>
                  </a:lnTo>
                  <a:cubicBezTo>
                    <a:pt x="1336" y="6"/>
                    <a:pt x="1297" y="0"/>
                    <a:pt x="1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3"/>
            <p:cNvSpPr/>
            <p:nvPr/>
          </p:nvSpPr>
          <p:spPr>
            <a:xfrm>
              <a:off x="7300350" y="3900524"/>
              <a:ext cx="129625" cy="98250"/>
            </a:xfrm>
            <a:custGeom>
              <a:rect b="b" l="l" r="r" t="t"/>
              <a:pathLst>
                <a:path extrusionOk="0" h="2574" w="3396">
                  <a:moveTo>
                    <a:pt x="307" y="1"/>
                  </a:moveTo>
                  <a:cubicBezTo>
                    <a:pt x="1" y="1"/>
                    <a:pt x="40" y="704"/>
                    <a:pt x="50" y="883"/>
                  </a:cubicBezTo>
                  <a:cubicBezTo>
                    <a:pt x="86" y="1455"/>
                    <a:pt x="169" y="2014"/>
                    <a:pt x="479" y="2514"/>
                  </a:cubicBezTo>
                  <a:cubicBezTo>
                    <a:pt x="507" y="2556"/>
                    <a:pt x="543" y="2574"/>
                    <a:pt x="580" y="2574"/>
                  </a:cubicBezTo>
                  <a:cubicBezTo>
                    <a:pt x="606" y="2574"/>
                    <a:pt x="633" y="2565"/>
                    <a:pt x="657" y="2550"/>
                  </a:cubicBezTo>
                  <a:cubicBezTo>
                    <a:pt x="717" y="2550"/>
                    <a:pt x="800" y="2538"/>
                    <a:pt x="836" y="2491"/>
                  </a:cubicBezTo>
                  <a:cubicBezTo>
                    <a:pt x="1122" y="2276"/>
                    <a:pt x="1074" y="1860"/>
                    <a:pt x="1038" y="1526"/>
                  </a:cubicBezTo>
                  <a:lnTo>
                    <a:pt x="1110" y="1526"/>
                  </a:lnTo>
                  <a:cubicBezTo>
                    <a:pt x="1336" y="1526"/>
                    <a:pt x="1574" y="1479"/>
                    <a:pt x="1788" y="1443"/>
                  </a:cubicBezTo>
                  <a:cubicBezTo>
                    <a:pt x="2229" y="1348"/>
                    <a:pt x="2622" y="1229"/>
                    <a:pt x="3074" y="1217"/>
                  </a:cubicBezTo>
                  <a:cubicBezTo>
                    <a:pt x="3241" y="1217"/>
                    <a:pt x="3384" y="1098"/>
                    <a:pt x="3396" y="919"/>
                  </a:cubicBezTo>
                  <a:cubicBezTo>
                    <a:pt x="3384" y="764"/>
                    <a:pt x="3253" y="609"/>
                    <a:pt x="3086" y="609"/>
                  </a:cubicBezTo>
                  <a:cubicBezTo>
                    <a:pt x="2622" y="621"/>
                    <a:pt x="2193" y="693"/>
                    <a:pt x="1753" y="812"/>
                  </a:cubicBezTo>
                  <a:cubicBezTo>
                    <a:pt x="1527" y="871"/>
                    <a:pt x="1312" y="907"/>
                    <a:pt x="1098" y="943"/>
                  </a:cubicBezTo>
                  <a:cubicBezTo>
                    <a:pt x="1038" y="967"/>
                    <a:pt x="955" y="967"/>
                    <a:pt x="895" y="979"/>
                  </a:cubicBezTo>
                  <a:cubicBezTo>
                    <a:pt x="895" y="979"/>
                    <a:pt x="586" y="97"/>
                    <a:pt x="443" y="38"/>
                  </a:cubicBezTo>
                  <a:cubicBezTo>
                    <a:pt x="392" y="12"/>
                    <a:pt x="347" y="1"/>
                    <a:pt x="3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3"/>
            <p:cNvSpPr/>
            <p:nvPr/>
          </p:nvSpPr>
          <p:spPr>
            <a:xfrm>
              <a:off x="7340888" y="4029046"/>
              <a:ext cx="112716" cy="100120"/>
            </a:xfrm>
            <a:custGeom>
              <a:rect b="b" l="l" r="r" t="t"/>
              <a:pathLst>
                <a:path extrusionOk="0" h="2623" w="2953">
                  <a:moveTo>
                    <a:pt x="2736" y="1"/>
                  </a:moveTo>
                  <a:cubicBezTo>
                    <a:pt x="2570" y="1"/>
                    <a:pt x="2373" y="150"/>
                    <a:pt x="2262" y="231"/>
                  </a:cubicBezTo>
                  <a:cubicBezTo>
                    <a:pt x="2096" y="338"/>
                    <a:pt x="1929" y="433"/>
                    <a:pt x="1786" y="552"/>
                  </a:cubicBezTo>
                  <a:cubicBezTo>
                    <a:pt x="1619" y="660"/>
                    <a:pt x="1477" y="779"/>
                    <a:pt x="1310" y="886"/>
                  </a:cubicBezTo>
                  <a:lnTo>
                    <a:pt x="1036" y="1064"/>
                  </a:lnTo>
                  <a:cubicBezTo>
                    <a:pt x="941" y="856"/>
                    <a:pt x="434" y="78"/>
                    <a:pt x="166" y="78"/>
                  </a:cubicBezTo>
                  <a:cubicBezTo>
                    <a:pt x="67" y="78"/>
                    <a:pt x="0" y="185"/>
                    <a:pt x="0" y="469"/>
                  </a:cubicBezTo>
                  <a:cubicBezTo>
                    <a:pt x="0" y="1052"/>
                    <a:pt x="238" y="1552"/>
                    <a:pt x="476" y="2064"/>
                  </a:cubicBezTo>
                  <a:cubicBezTo>
                    <a:pt x="572" y="2255"/>
                    <a:pt x="905" y="2565"/>
                    <a:pt x="1131" y="2612"/>
                  </a:cubicBezTo>
                  <a:cubicBezTo>
                    <a:pt x="1168" y="2619"/>
                    <a:pt x="1201" y="2623"/>
                    <a:pt x="1230" y="2623"/>
                  </a:cubicBezTo>
                  <a:cubicBezTo>
                    <a:pt x="1540" y="2623"/>
                    <a:pt x="1434" y="2239"/>
                    <a:pt x="1357" y="1945"/>
                  </a:cubicBezTo>
                  <a:cubicBezTo>
                    <a:pt x="1322" y="1826"/>
                    <a:pt x="1286" y="1707"/>
                    <a:pt x="1238" y="1588"/>
                  </a:cubicBezTo>
                  <a:cubicBezTo>
                    <a:pt x="1238" y="1564"/>
                    <a:pt x="1227" y="1552"/>
                    <a:pt x="1227" y="1552"/>
                  </a:cubicBezTo>
                  <a:cubicBezTo>
                    <a:pt x="1334" y="1481"/>
                    <a:pt x="1441" y="1386"/>
                    <a:pt x="1560" y="1314"/>
                  </a:cubicBezTo>
                  <a:cubicBezTo>
                    <a:pt x="1727" y="1207"/>
                    <a:pt x="1881" y="1088"/>
                    <a:pt x="2036" y="993"/>
                  </a:cubicBezTo>
                  <a:cubicBezTo>
                    <a:pt x="2203" y="886"/>
                    <a:pt x="2370" y="779"/>
                    <a:pt x="2512" y="660"/>
                  </a:cubicBezTo>
                  <a:cubicBezTo>
                    <a:pt x="2667" y="552"/>
                    <a:pt x="2953" y="421"/>
                    <a:pt x="2953" y="219"/>
                  </a:cubicBezTo>
                  <a:cubicBezTo>
                    <a:pt x="2953" y="112"/>
                    <a:pt x="2905" y="52"/>
                    <a:pt x="2822" y="17"/>
                  </a:cubicBezTo>
                  <a:cubicBezTo>
                    <a:pt x="2795" y="6"/>
                    <a:pt x="2766" y="1"/>
                    <a:pt x="2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3"/>
            <p:cNvSpPr/>
            <p:nvPr/>
          </p:nvSpPr>
          <p:spPr>
            <a:xfrm>
              <a:off x="7388144" y="4118786"/>
              <a:ext cx="119052" cy="120121"/>
            </a:xfrm>
            <a:custGeom>
              <a:rect b="b" l="l" r="r" t="t"/>
              <a:pathLst>
                <a:path extrusionOk="0" h="3147" w="3119">
                  <a:moveTo>
                    <a:pt x="2979" y="1"/>
                  </a:moveTo>
                  <a:cubicBezTo>
                    <a:pt x="2964" y="1"/>
                    <a:pt x="2947" y="4"/>
                    <a:pt x="2929" y="11"/>
                  </a:cubicBezTo>
                  <a:cubicBezTo>
                    <a:pt x="2870" y="23"/>
                    <a:pt x="2822" y="23"/>
                    <a:pt x="2775" y="71"/>
                  </a:cubicBezTo>
                  <a:cubicBezTo>
                    <a:pt x="2739" y="94"/>
                    <a:pt x="2703" y="130"/>
                    <a:pt x="2667" y="166"/>
                  </a:cubicBezTo>
                  <a:cubicBezTo>
                    <a:pt x="2584" y="249"/>
                    <a:pt x="2525" y="321"/>
                    <a:pt x="2453" y="380"/>
                  </a:cubicBezTo>
                  <a:lnTo>
                    <a:pt x="2072" y="809"/>
                  </a:lnTo>
                  <a:cubicBezTo>
                    <a:pt x="1929" y="964"/>
                    <a:pt x="1798" y="1106"/>
                    <a:pt x="1667" y="1237"/>
                  </a:cubicBezTo>
                  <a:lnTo>
                    <a:pt x="1501" y="1416"/>
                  </a:lnTo>
                  <a:cubicBezTo>
                    <a:pt x="1429" y="1285"/>
                    <a:pt x="1334" y="1166"/>
                    <a:pt x="1251" y="1035"/>
                  </a:cubicBezTo>
                  <a:cubicBezTo>
                    <a:pt x="1143" y="904"/>
                    <a:pt x="1036" y="737"/>
                    <a:pt x="893" y="666"/>
                  </a:cubicBezTo>
                  <a:cubicBezTo>
                    <a:pt x="832" y="633"/>
                    <a:pt x="767" y="617"/>
                    <a:pt x="705" y="617"/>
                  </a:cubicBezTo>
                  <a:cubicBezTo>
                    <a:pt x="612" y="617"/>
                    <a:pt x="527" y="654"/>
                    <a:pt x="477" y="725"/>
                  </a:cubicBezTo>
                  <a:cubicBezTo>
                    <a:pt x="0" y="1321"/>
                    <a:pt x="1179" y="3047"/>
                    <a:pt x="1810" y="3142"/>
                  </a:cubicBezTo>
                  <a:cubicBezTo>
                    <a:pt x="1821" y="3145"/>
                    <a:pt x="1833" y="3146"/>
                    <a:pt x="1844" y="3146"/>
                  </a:cubicBezTo>
                  <a:cubicBezTo>
                    <a:pt x="1939" y="3146"/>
                    <a:pt x="2027" y="3061"/>
                    <a:pt x="2048" y="2976"/>
                  </a:cubicBezTo>
                  <a:cubicBezTo>
                    <a:pt x="2167" y="2630"/>
                    <a:pt x="1929" y="2273"/>
                    <a:pt x="1786" y="1952"/>
                  </a:cubicBezTo>
                  <a:cubicBezTo>
                    <a:pt x="1774" y="1916"/>
                    <a:pt x="1739" y="1880"/>
                    <a:pt x="1727" y="1833"/>
                  </a:cubicBezTo>
                  <a:cubicBezTo>
                    <a:pt x="1751" y="1809"/>
                    <a:pt x="1774" y="1773"/>
                    <a:pt x="1798" y="1749"/>
                  </a:cubicBezTo>
                  <a:lnTo>
                    <a:pt x="1989" y="1523"/>
                  </a:lnTo>
                  <a:cubicBezTo>
                    <a:pt x="2132" y="1380"/>
                    <a:pt x="2251" y="1237"/>
                    <a:pt x="2382" y="1095"/>
                  </a:cubicBezTo>
                  <a:lnTo>
                    <a:pt x="2763" y="666"/>
                  </a:lnTo>
                  <a:cubicBezTo>
                    <a:pt x="2846" y="583"/>
                    <a:pt x="2917" y="511"/>
                    <a:pt x="2977" y="428"/>
                  </a:cubicBezTo>
                  <a:cubicBezTo>
                    <a:pt x="3001" y="380"/>
                    <a:pt x="3037" y="344"/>
                    <a:pt x="3060" y="309"/>
                  </a:cubicBezTo>
                  <a:cubicBezTo>
                    <a:pt x="3096" y="261"/>
                    <a:pt x="3096" y="214"/>
                    <a:pt x="3108" y="154"/>
                  </a:cubicBezTo>
                  <a:cubicBezTo>
                    <a:pt x="3118" y="103"/>
                    <a:pt x="3068" y="1"/>
                    <a:pt x="29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3"/>
            <p:cNvSpPr/>
            <p:nvPr/>
          </p:nvSpPr>
          <p:spPr>
            <a:xfrm>
              <a:off x="7495863" y="4199480"/>
              <a:ext cx="85463" cy="104586"/>
            </a:xfrm>
            <a:custGeom>
              <a:rect b="b" l="l" r="r" t="t"/>
              <a:pathLst>
                <a:path extrusionOk="0" h="2740" w="2239">
                  <a:moveTo>
                    <a:pt x="2048" y="0"/>
                  </a:moveTo>
                  <a:cubicBezTo>
                    <a:pt x="2028" y="0"/>
                    <a:pt x="2007" y="5"/>
                    <a:pt x="1989" y="16"/>
                  </a:cubicBezTo>
                  <a:cubicBezTo>
                    <a:pt x="1965" y="16"/>
                    <a:pt x="1941" y="40"/>
                    <a:pt x="1929" y="40"/>
                  </a:cubicBezTo>
                  <a:cubicBezTo>
                    <a:pt x="1881" y="64"/>
                    <a:pt x="1834" y="100"/>
                    <a:pt x="1810" y="135"/>
                  </a:cubicBezTo>
                  <a:lnTo>
                    <a:pt x="1786" y="159"/>
                  </a:lnTo>
                  <a:lnTo>
                    <a:pt x="1727" y="219"/>
                  </a:lnTo>
                  <a:lnTo>
                    <a:pt x="1691" y="302"/>
                  </a:lnTo>
                  <a:cubicBezTo>
                    <a:pt x="1631" y="421"/>
                    <a:pt x="1572" y="552"/>
                    <a:pt x="1512" y="671"/>
                  </a:cubicBezTo>
                  <a:cubicBezTo>
                    <a:pt x="1429" y="814"/>
                    <a:pt x="1369" y="957"/>
                    <a:pt x="1310" y="1088"/>
                  </a:cubicBezTo>
                  <a:cubicBezTo>
                    <a:pt x="1274" y="1183"/>
                    <a:pt x="1227" y="1267"/>
                    <a:pt x="1179" y="1374"/>
                  </a:cubicBezTo>
                  <a:cubicBezTo>
                    <a:pt x="1155" y="1362"/>
                    <a:pt x="1131" y="1326"/>
                    <a:pt x="1107" y="1314"/>
                  </a:cubicBezTo>
                  <a:cubicBezTo>
                    <a:pt x="1012" y="1243"/>
                    <a:pt x="929" y="1183"/>
                    <a:pt x="834" y="1124"/>
                  </a:cubicBezTo>
                  <a:cubicBezTo>
                    <a:pt x="738" y="1052"/>
                    <a:pt x="631" y="957"/>
                    <a:pt x="524" y="909"/>
                  </a:cubicBezTo>
                  <a:cubicBezTo>
                    <a:pt x="488" y="897"/>
                    <a:pt x="447" y="892"/>
                    <a:pt x="405" y="892"/>
                  </a:cubicBezTo>
                  <a:cubicBezTo>
                    <a:pt x="363" y="892"/>
                    <a:pt x="322" y="897"/>
                    <a:pt x="286" y="909"/>
                  </a:cubicBezTo>
                  <a:cubicBezTo>
                    <a:pt x="226" y="909"/>
                    <a:pt x="155" y="933"/>
                    <a:pt x="107" y="969"/>
                  </a:cubicBezTo>
                  <a:cubicBezTo>
                    <a:pt x="36" y="1052"/>
                    <a:pt x="0" y="1183"/>
                    <a:pt x="60" y="1267"/>
                  </a:cubicBezTo>
                  <a:cubicBezTo>
                    <a:pt x="84" y="1290"/>
                    <a:pt x="95" y="1314"/>
                    <a:pt x="95" y="1326"/>
                  </a:cubicBezTo>
                  <a:cubicBezTo>
                    <a:pt x="107" y="1374"/>
                    <a:pt x="143" y="1421"/>
                    <a:pt x="179" y="1469"/>
                  </a:cubicBezTo>
                  <a:cubicBezTo>
                    <a:pt x="238" y="1552"/>
                    <a:pt x="298" y="1648"/>
                    <a:pt x="381" y="1719"/>
                  </a:cubicBezTo>
                  <a:cubicBezTo>
                    <a:pt x="453" y="1802"/>
                    <a:pt x="524" y="1910"/>
                    <a:pt x="596" y="2005"/>
                  </a:cubicBezTo>
                  <a:cubicBezTo>
                    <a:pt x="762" y="2183"/>
                    <a:pt x="941" y="2338"/>
                    <a:pt x="1155" y="2481"/>
                  </a:cubicBezTo>
                  <a:cubicBezTo>
                    <a:pt x="1167" y="2481"/>
                    <a:pt x="1179" y="2493"/>
                    <a:pt x="1179" y="2493"/>
                  </a:cubicBezTo>
                  <a:cubicBezTo>
                    <a:pt x="1274" y="2552"/>
                    <a:pt x="1358" y="2600"/>
                    <a:pt x="1453" y="2660"/>
                  </a:cubicBezTo>
                  <a:cubicBezTo>
                    <a:pt x="1542" y="2704"/>
                    <a:pt x="1645" y="2739"/>
                    <a:pt x="1747" y="2739"/>
                  </a:cubicBezTo>
                  <a:cubicBezTo>
                    <a:pt x="1809" y="2739"/>
                    <a:pt x="1871" y="2727"/>
                    <a:pt x="1929" y="2695"/>
                  </a:cubicBezTo>
                  <a:cubicBezTo>
                    <a:pt x="2000" y="2660"/>
                    <a:pt x="2060" y="2576"/>
                    <a:pt x="2084" y="2505"/>
                  </a:cubicBezTo>
                  <a:cubicBezTo>
                    <a:pt x="2131" y="2374"/>
                    <a:pt x="2072" y="2255"/>
                    <a:pt x="1989" y="2148"/>
                  </a:cubicBezTo>
                  <a:lnTo>
                    <a:pt x="1810" y="1969"/>
                  </a:lnTo>
                  <a:cubicBezTo>
                    <a:pt x="1774" y="1898"/>
                    <a:pt x="1715" y="1850"/>
                    <a:pt x="1655" y="1790"/>
                  </a:cubicBezTo>
                  <a:lnTo>
                    <a:pt x="1608" y="1743"/>
                  </a:lnTo>
                  <a:lnTo>
                    <a:pt x="1631" y="1731"/>
                  </a:lnTo>
                  <a:cubicBezTo>
                    <a:pt x="1703" y="1612"/>
                    <a:pt x="1762" y="1469"/>
                    <a:pt x="1822" y="1350"/>
                  </a:cubicBezTo>
                  <a:cubicBezTo>
                    <a:pt x="1893" y="1195"/>
                    <a:pt x="1953" y="1064"/>
                    <a:pt x="2012" y="909"/>
                  </a:cubicBezTo>
                  <a:cubicBezTo>
                    <a:pt x="2072" y="778"/>
                    <a:pt x="2131" y="647"/>
                    <a:pt x="2191" y="528"/>
                  </a:cubicBezTo>
                  <a:cubicBezTo>
                    <a:pt x="2227" y="457"/>
                    <a:pt x="2239" y="374"/>
                    <a:pt x="2239" y="290"/>
                  </a:cubicBezTo>
                  <a:cubicBezTo>
                    <a:pt x="2227" y="231"/>
                    <a:pt x="2203" y="171"/>
                    <a:pt x="2179" y="124"/>
                  </a:cubicBezTo>
                  <a:cubicBezTo>
                    <a:pt x="2167" y="112"/>
                    <a:pt x="2167" y="100"/>
                    <a:pt x="2143" y="76"/>
                  </a:cubicBezTo>
                  <a:cubicBezTo>
                    <a:pt x="2135" y="27"/>
                    <a:pt x="2093" y="0"/>
                    <a:pt x="20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3"/>
            <p:cNvSpPr/>
            <p:nvPr/>
          </p:nvSpPr>
          <p:spPr>
            <a:xfrm>
              <a:off x="7618545" y="4220665"/>
              <a:ext cx="85501" cy="102372"/>
            </a:xfrm>
            <a:custGeom>
              <a:rect b="b" l="l" r="r" t="t"/>
              <a:pathLst>
                <a:path extrusionOk="0" h="2682" w="2240">
                  <a:moveTo>
                    <a:pt x="1190" y="1"/>
                  </a:moveTo>
                  <a:cubicBezTo>
                    <a:pt x="1114" y="1"/>
                    <a:pt x="1038" y="35"/>
                    <a:pt x="989" y="116"/>
                  </a:cubicBezTo>
                  <a:cubicBezTo>
                    <a:pt x="941" y="223"/>
                    <a:pt x="894" y="295"/>
                    <a:pt x="894" y="414"/>
                  </a:cubicBezTo>
                  <a:lnTo>
                    <a:pt x="894" y="628"/>
                  </a:lnTo>
                  <a:cubicBezTo>
                    <a:pt x="894" y="771"/>
                    <a:pt x="882" y="926"/>
                    <a:pt x="882" y="1081"/>
                  </a:cubicBezTo>
                  <a:cubicBezTo>
                    <a:pt x="882" y="1235"/>
                    <a:pt x="870" y="1378"/>
                    <a:pt x="870" y="1545"/>
                  </a:cubicBezTo>
                  <a:lnTo>
                    <a:pt x="870" y="1616"/>
                  </a:lnTo>
                  <a:lnTo>
                    <a:pt x="799" y="1616"/>
                  </a:lnTo>
                  <a:cubicBezTo>
                    <a:pt x="689" y="1598"/>
                    <a:pt x="586" y="1573"/>
                    <a:pt x="485" y="1573"/>
                  </a:cubicBezTo>
                  <a:cubicBezTo>
                    <a:pt x="455" y="1573"/>
                    <a:pt x="424" y="1575"/>
                    <a:pt x="394" y="1581"/>
                  </a:cubicBezTo>
                  <a:cubicBezTo>
                    <a:pt x="334" y="1593"/>
                    <a:pt x="287" y="1616"/>
                    <a:pt x="239" y="1652"/>
                  </a:cubicBezTo>
                  <a:cubicBezTo>
                    <a:pt x="132" y="1688"/>
                    <a:pt x="49" y="1759"/>
                    <a:pt x="25" y="1878"/>
                  </a:cubicBezTo>
                  <a:cubicBezTo>
                    <a:pt x="1" y="1962"/>
                    <a:pt x="25" y="2045"/>
                    <a:pt x="108" y="2093"/>
                  </a:cubicBezTo>
                  <a:cubicBezTo>
                    <a:pt x="549" y="2413"/>
                    <a:pt x="1082" y="2681"/>
                    <a:pt x="1632" y="2681"/>
                  </a:cubicBezTo>
                  <a:cubicBezTo>
                    <a:pt x="1675" y="2681"/>
                    <a:pt x="1719" y="2680"/>
                    <a:pt x="1763" y="2676"/>
                  </a:cubicBezTo>
                  <a:cubicBezTo>
                    <a:pt x="1930" y="2664"/>
                    <a:pt x="2108" y="2652"/>
                    <a:pt x="2180" y="2498"/>
                  </a:cubicBezTo>
                  <a:cubicBezTo>
                    <a:pt x="2239" y="2438"/>
                    <a:pt x="2239" y="2355"/>
                    <a:pt x="2204" y="2283"/>
                  </a:cubicBezTo>
                  <a:cubicBezTo>
                    <a:pt x="2180" y="2176"/>
                    <a:pt x="2084" y="2081"/>
                    <a:pt x="2013" y="2021"/>
                  </a:cubicBezTo>
                  <a:cubicBezTo>
                    <a:pt x="1846" y="1902"/>
                    <a:pt x="1692" y="1795"/>
                    <a:pt x="1489" y="1747"/>
                  </a:cubicBezTo>
                  <a:lnTo>
                    <a:pt x="1489" y="1581"/>
                  </a:lnTo>
                  <a:cubicBezTo>
                    <a:pt x="1513" y="1426"/>
                    <a:pt x="1513" y="1283"/>
                    <a:pt x="1513" y="1116"/>
                  </a:cubicBezTo>
                  <a:lnTo>
                    <a:pt x="1513" y="652"/>
                  </a:lnTo>
                  <a:lnTo>
                    <a:pt x="1513" y="450"/>
                  </a:lnTo>
                  <a:cubicBezTo>
                    <a:pt x="1513" y="331"/>
                    <a:pt x="1477" y="235"/>
                    <a:pt x="1418" y="128"/>
                  </a:cubicBezTo>
                  <a:cubicBezTo>
                    <a:pt x="1372" y="50"/>
                    <a:pt x="1281" y="1"/>
                    <a:pt x="1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3"/>
            <p:cNvSpPr/>
            <p:nvPr/>
          </p:nvSpPr>
          <p:spPr>
            <a:xfrm>
              <a:off x="7490806" y="3586986"/>
              <a:ext cx="28208" cy="42789"/>
            </a:xfrm>
            <a:custGeom>
              <a:rect b="b" l="l" r="r" t="t"/>
              <a:pathLst>
                <a:path extrusionOk="0" h="1121" w="739">
                  <a:moveTo>
                    <a:pt x="334" y="1"/>
                  </a:moveTo>
                  <a:cubicBezTo>
                    <a:pt x="263" y="108"/>
                    <a:pt x="191" y="215"/>
                    <a:pt x="108" y="299"/>
                  </a:cubicBezTo>
                  <a:cubicBezTo>
                    <a:pt x="84" y="346"/>
                    <a:pt x="36" y="406"/>
                    <a:pt x="1" y="453"/>
                  </a:cubicBezTo>
                  <a:cubicBezTo>
                    <a:pt x="36" y="501"/>
                    <a:pt x="48" y="537"/>
                    <a:pt x="84" y="584"/>
                  </a:cubicBezTo>
                  <a:cubicBezTo>
                    <a:pt x="167" y="787"/>
                    <a:pt x="274" y="965"/>
                    <a:pt x="393" y="1120"/>
                  </a:cubicBezTo>
                  <a:cubicBezTo>
                    <a:pt x="489" y="1025"/>
                    <a:pt x="560" y="882"/>
                    <a:pt x="632" y="751"/>
                  </a:cubicBezTo>
                  <a:cubicBezTo>
                    <a:pt x="667" y="680"/>
                    <a:pt x="703" y="620"/>
                    <a:pt x="739" y="549"/>
                  </a:cubicBezTo>
                  <a:cubicBezTo>
                    <a:pt x="679" y="453"/>
                    <a:pt x="620" y="382"/>
                    <a:pt x="560" y="287"/>
                  </a:cubicBezTo>
                  <a:cubicBezTo>
                    <a:pt x="501" y="203"/>
                    <a:pt x="429" y="108"/>
                    <a:pt x="346" y="37"/>
                  </a:cubicBezTo>
                  <a:lnTo>
                    <a:pt x="334" y="25"/>
                  </a:lnTo>
                  <a:cubicBezTo>
                    <a:pt x="334" y="25"/>
                    <a:pt x="334" y="1"/>
                    <a:pt x="3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3"/>
            <p:cNvSpPr/>
            <p:nvPr/>
          </p:nvSpPr>
          <p:spPr>
            <a:xfrm>
              <a:off x="7390378" y="3673826"/>
              <a:ext cx="33666" cy="39086"/>
            </a:xfrm>
            <a:custGeom>
              <a:rect b="b" l="l" r="r" t="t"/>
              <a:pathLst>
                <a:path extrusionOk="0" h="1024" w="882">
                  <a:moveTo>
                    <a:pt x="298" y="0"/>
                  </a:moveTo>
                  <a:cubicBezTo>
                    <a:pt x="262" y="60"/>
                    <a:pt x="203" y="119"/>
                    <a:pt x="155" y="179"/>
                  </a:cubicBezTo>
                  <a:cubicBezTo>
                    <a:pt x="96" y="250"/>
                    <a:pt x="48" y="321"/>
                    <a:pt x="0" y="393"/>
                  </a:cubicBezTo>
                  <a:cubicBezTo>
                    <a:pt x="36" y="417"/>
                    <a:pt x="48" y="441"/>
                    <a:pt x="84" y="452"/>
                  </a:cubicBezTo>
                  <a:lnTo>
                    <a:pt x="619" y="953"/>
                  </a:lnTo>
                  <a:cubicBezTo>
                    <a:pt x="643" y="976"/>
                    <a:pt x="679" y="1012"/>
                    <a:pt x="703" y="1024"/>
                  </a:cubicBezTo>
                  <a:lnTo>
                    <a:pt x="703" y="1012"/>
                  </a:lnTo>
                  <a:cubicBezTo>
                    <a:pt x="762" y="833"/>
                    <a:pt x="822" y="655"/>
                    <a:pt x="881" y="488"/>
                  </a:cubicBezTo>
                  <a:lnTo>
                    <a:pt x="2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3"/>
            <p:cNvSpPr/>
            <p:nvPr/>
          </p:nvSpPr>
          <p:spPr>
            <a:xfrm>
              <a:off x="7328998" y="3794713"/>
              <a:ext cx="35040" cy="32292"/>
            </a:xfrm>
            <a:custGeom>
              <a:rect b="b" l="l" r="r" t="t"/>
              <a:pathLst>
                <a:path extrusionOk="0" h="846" w="918">
                  <a:moveTo>
                    <a:pt x="156" y="0"/>
                  </a:moveTo>
                  <a:cubicBezTo>
                    <a:pt x="108" y="179"/>
                    <a:pt x="60" y="357"/>
                    <a:pt x="1" y="536"/>
                  </a:cubicBezTo>
                  <a:cubicBezTo>
                    <a:pt x="239" y="607"/>
                    <a:pt x="465" y="703"/>
                    <a:pt x="692" y="774"/>
                  </a:cubicBezTo>
                  <a:cubicBezTo>
                    <a:pt x="751" y="822"/>
                    <a:pt x="811" y="834"/>
                    <a:pt x="870" y="845"/>
                  </a:cubicBezTo>
                  <a:cubicBezTo>
                    <a:pt x="894" y="714"/>
                    <a:pt x="894" y="583"/>
                    <a:pt x="918" y="441"/>
                  </a:cubicBezTo>
                  <a:lnTo>
                    <a:pt x="918" y="238"/>
                  </a:lnTo>
                  <a:cubicBezTo>
                    <a:pt x="894" y="238"/>
                    <a:pt x="870" y="226"/>
                    <a:pt x="858" y="226"/>
                  </a:cubicBezTo>
                  <a:cubicBezTo>
                    <a:pt x="632" y="143"/>
                    <a:pt x="394" y="72"/>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3"/>
            <p:cNvSpPr/>
            <p:nvPr/>
          </p:nvSpPr>
          <p:spPr>
            <a:xfrm>
              <a:off x="7332663" y="3932855"/>
              <a:ext cx="31834" cy="25498"/>
            </a:xfrm>
            <a:custGeom>
              <a:rect b="b" l="l" r="r" t="t"/>
              <a:pathLst>
                <a:path extrusionOk="0" h="668" w="834">
                  <a:moveTo>
                    <a:pt x="655" y="1"/>
                  </a:moveTo>
                  <a:lnTo>
                    <a:pt x="167" y="84"/>
                  </a:lnTo>
                  <a:cubicBezTo>
                    <a:pt x="107" y="96"/>
                    <a:pt x="48" y="96"/>
                    <a:pt x="0" y="96"/>
                  </a:cubicBezTo>
                  <a:cubicBezTo>
                    <a:pt x="60" y="298"/>
                    <a:pt x="119" y="477"/>
                    <a:pt x="167" y="667"/>
                  </a:cubicBezTo>
                  <a:cubicBezTo>
                    <a:pt x="381" y="667"/>
                    <a:pt x="619" y="620"/>
                    <a:pt x="834" y="572"/>
                  </a:cubicBezTo>
                  <a:cubicBezTo>
                    <a:pt x="834" y="560"/>
                    <a:pt x="822" y="513"/>
                    <a:pt x="798" y="489"/>
                  </a:cubicBezTo>
                  <a:cubicBezTo>
                    <a:pt x="762" y="322"/>
                    <a:pt x="691" y="155"/>
                    <a:pt x="6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3"/>
            <p:cNvSpPr/>
            <p:nvPr/>
          </p:nvSpPr>
          <p:spPr>
            <a:xfrm>
              <a:off x="7378544" y="4051032"/>
              <a:ext cx="32750" cy="35460"/>
            </a:xfrm>
            <a:custGeom>
              <a:rect b="b" l="l" r="r" t="t"/>
              <a:pathLst>
                <a:path extrusionOk="0" h="929" w="858">
                  <a:moveTo>
                    <a:pt x="667" y="0"/>
                  </a:moveTo>
                  <a:lnTo>
                    <a:pt x="227" y="310"/>
                  </a:lnTo>
                  <a:cubicBezTo>
                    <a:pt x="156" y="357"/>
                    <a:pt x="72" y="393"/>
                    <a:pt x="1" y="453"/>
                  </a:cubicBezTo>
                  <a:cubicBezTo>
                    <a:pt x="72" y="607"/>
                    <a:pt x="156" y="774"/>
                    <a:pt x="215" y="929"/>
                  </a:cubicBezTo>
                  <a:cubicBezTo>
                    <a:pt x="298" y="869"/>
                    <a:pt x="406" y="798"/>
                    <a:pt x="489" y="726"/>
                  </a:cubicBezTo>
                  <a:cubicBezTo>
                    <a:pt x="608" y="631"/>
                    <a:pt x="751" y="548"/>
                    <a:pt x="858" y="476"/>
                  </a:cubicBezTo>
                  <a:cubicBezTo>
                    <a:pt x="822" y="322"/>
                    <a:pt x="775" y="203"/>
                    <a:pt x="715" y="72"/>
                  </a:cubicBezTo>
                  <a:cubicBezTo>
                    <a:pt x="703" y="36"/>
                    <a:pt x="679" y="24"/>
                    <a:pt x="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3"/>
            <p:cNvSpPr/>
            <p:nvPr/>
          </p:nvSpPr>
          <p:spPr>
            <a:xfrm>
              <a:off x="7442634" y="4158713"/>
              <a:ext cx="22749" cy="29582"/>
            </a:xfrm>
            <a:custGeom>
              <a:rect b="b" l="l" r="r" t="t"/>
              <a:pathLst>
                <a:path extrusionOk="0" h="775" w="596">
                  <a:moveTo>
                    <a:pt x="322" y="1"/>
                  </a:moveTo>
                  <a:cubicBezTo>
                    <a:pt x="262" y="60"/>
                    <a:pt x="203" y="120"/>
                    <a:pt x="131" y="191"/>
                  </a:cubicBezTo>
                  <a:lnTo>
                    <a:pt x="1" y="346"/>
                  </a:lnTo>
                  <a:cubicBezTo>
                    <a:pt x="72" y="477"/>
                    <a:pt x="155" y="620"/>
                    <a:pt x="227" y="775"/>
                  </a:cubicBezTo>
                  <a:cubicBezTo>
                    <a:pt x="239" y="763"/>
                    <a:pt x="262" y="739"/>
                    <a:pt x="274" y="715"/>
                  </a:cubicBezTo>
                  <a:lnTo>
                    <a:pt x="465" y="489"/>
                  </a:lnTo>
                  <a:cubicBezTo>
                    <a:pt x="512" y="441"/>
                    <a:pt x="548" y="382"/>
                    <a:pt x="596" y="346"/>
                  </a:cubicBezTo>
                  <a:cubicBezTo>
                    <a:pt x="584" y="311"/>
                    <a:pt x="572" y="299"/>
                    <a:pt x="536" y="251"/>
                  </a:cubicBezTo>
                  <a:cubicBezTo>
                    <a:pt x="477" y="168"/>
                    <a:pt x="405" y="96"/>
                    <a:pt x="334" y="13"/>
                  </a:cubicBezTo>
                  <a:lnTo>
                    <a:pt x="3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3"/>
            <p:cNvSpPr/>
            <p:nvPr/>
          </p:nvSpPr>
          <p:spPr>
            <a:xfrm>
              <a:off x="7537604" y="4232345"/>
              <a:ext cx="25498" cy="31414"/>
            </a:xfrm>
            <a:custGeom>
              <a:rect b="b" l="l" r="r" t="t"/>
              <a:pathLst>
                <a:path extrusionOk="0" h="823" w="668">
                  <a:moveTo>
                    <a:pt x="239" y="1"/>
                  </a:moveTo>
                  <a:cubicBezTo>
                    <a:pt x="191" y="96"/>
                    <a:pt x="168" y="167"/>
                    <a:pt x="120" y="263"/>
                  </a:cubicBezTo>
                  <a:cubicBezTo>
                    <a:pt x="72" y="346"/>
                    <a:pt x="49" y="429"/>
                    <a:pt x="1" y="513"/>
                  </a:cubicBezTo>
                  <a:lnTo>
                    <a:pt x="132" y="644"/>
                  </a:lnTo>
                  <a:cubicBezTo>
                    <a:pt x="215" y="703"/>
                    <a:pt x="299" y="787"/>
                    <a:pt x="406" y="810"/>
                  </a:cubicBezTo>
                  <a:cubicBezTo>
                    <a:pt x="418" y="810"/>
                    <a:pt x="430" y="822"/>
                    <a:pt x="465" y="822"/>
                  </a:cubicBezTo>
                  <a:cubicBezTo>
                    <a:pt x="525" y="727"/>
                    <a:pt x="572" y="584"/>
                    <a:pt x="632" y="489"/>
                  </a:cubicBezTo>
                  <a:lnTo>
                    <a:pt x="668" y="394"/>
                  </a:lnTo>
                  <a:cubicBezTo>
                    <a:pt x="572" y="287"/>
                    <a:pt x="465" y="203"/>
                    <a:pt x="358" y="108"/>
                  </a:cubicBezTo>
                  <a:cubicBezTo>
                    <a:pt x="310" y="84"/>
                    <a:pt x="287" y="36"/>
                    <a:pt x="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3"/>
            <p:cNvSpPr/>
            <p:nvPr/>
          </p:nvSpPr>
          <p:spPr>
            <a:xfrm>
              <a:off x="7646697" y="4264638"/>
              <a:ext cx="26375" cy="22749"/>
            </a:xfrm>
            <a:custGeom>
              <a:rect b="b" l="l" r="r" t="t"/>
              <a:pathLst>
                <a:path extrusionOk="0" h="596" w="691">
                  <a:moveTo>
                    <a:pt x="60" y="0"/>
                  </a:moveTo>
                  <a:cubicBezTo>
                    <a:pt x="60" y="131"/>
                    <a:pt x="48" y="262"/>
                    <a:pt x="48" y="393"/>
                  </a:cubicBezTo>
                  <a:lnTo>
                    <a:pt x="48" y="476"/>
                  </a:lnTo>
                  <a:lnTo>
                    <a:pt x="0" y="476"/>
                  </a:lnTo>
                  <a:cubicBezTo>
                    <a:pt x="167" y="500"/>
                    <a:pt x="310" y="548"/>
                    <a:pt x="477" y="560"/>
                  </a:cubicBezTo>
                  <a:cubicBezTo>
                    <a:pt x="541" y="570"/>
                    <a:pt x="596" y="571"/>
                    <a:pt x="667" y="589"/>
                  </a:cubicBezTo>
                  <a:lnTo>
                    <a:pt x="667" y="589"/>
                  </a:lnTo>
                  <a:lnTo>
                    <a:pt x="667" y="429"/>
                  </a:lnTo>
                  <a:cubicBezTo>
                    <a:pt x="667" y="333"/>
                    <a:pt x="691" y="238"/>
                    <a:pt x="691" y="143"/>
                  </a:cubicBezTo>
                  <a:cubicBezTo>
                    <a:pt x="608" y="119"/>
                    <a:pt x="536" y="95"/>
                    <a:pt x="477" y="83"/>
                  </a:cubicBezTo>
                  <a:cubicBezTo>
                    <a:pt x="346" y="60"/>
                    <a:pt x="215" y="24"/>
                    <a:pt x="60" y="0"/>
                  </a:cubicBezTo>
                  <a:close/>
                  <a:moveTo>
                    <a:pt x="667" y="589"/>
                  </a:moveTo>
                  <a:lnTo>
                    <a:pt x="667" y="595"/>
                  </a:lnTo>
                  <a:lnTo>
                    <a:pt x="691" y="595"/>
                  </a:lnTo>
                  <a:cubicBezTo>
                    <a:pt x="683" y="593"/>
                    <a:pt x="675" y="591"/>
                    <a:pt x="667" y="5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3"/>
            <p:cNvSpPr/>
            <p:nvPr/>
          </p:nvSpPr>
          <p:spPr>
            <a:xfrm>
              <a:off x="7560372" y="3967858"/>
              <a:ext cx="194094" cy="170124"/>
            </a:xfrm>
            <a:custGeom>
              <a:rect b="b" l="l" r="r" t="t"/>
              <a:pathLst>
                <a:path extrusionOk="0" h="4457" w="5085">
                  <a:moveTo>
                    <a:pt x="4132" y="0"/>
                  </a:moveTo>
                  <a:cubicBezTo>
                    <a:pt x="3311" y="358"/>
                    <a:pt x="2465" y="608"/>
                    <a:pt x="1692" y="1072"/>
                  </a:cubicBezTo>
                  <a:cubicBezTo>
                    <a:pt x="1049" y="1465"/>
                    <a:pt x="477" y="2001"/>
                    <a:pt x="191" y="2691"/>
                  </a:cubicBezTo>
                  <a:cubicBezTo>
                    <a:pt x="37" y="3072"/>
                    <a:pt x="1" y="3501"/>
                    <a:pt x="299" y="3810"/>
                  </a:cubicBezTo>
                  <a:cubicBezTo>
                    <a:pt x="572" y="4108"/>
                    <a:pt x="1013" y="4239"/>
                    <a:pt x="1394" y="4334"/>
                  </a:cubicBezTo>
                  <a:cubicBezTo>
                    <a:pt x="1808" y="4425"/>
                    <a:pt x="2248" y="4456"/>
                    <a:pt x="2685" y="4456"/>
                  </a:cubicBezTo>
                  <a:cubicBezTo>
                    <a:pt x="2763" y="4456"/>
                    <a:pt x="2840" y="4455"/>
                    <a:pt x="2918" y="4453"/>
                  </a:cubicBezTo>
                  <a:cubicBezTo>
                    <a:pt x="3656" y="4453"/>
                    <a:pt x="4370" y="4346"/>
                    <a:pt x="5085" y="4168"/>
                  </a:cubicBezTo>
                  <a:lnTo>
                    <a:pt x="4418" y="1203"/>
                  </a:lnTo>
                  <a:cubicBezTo>
                    <a:pt x="4323" y="1203"/>
                    <a:pt x="4287" y="1084"/>
                    <a:pt x="4359" y="1012"/>
                  </a:cubicBezTo>
                  <a:lnTo>
                    <a:pt x="41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3"/>
            <p:cNvSpPr/>
            <p:nvPr/>
          </p:nvSpPr>
          <p:spPr>
            <a:xfrm>
              <a:off x="7618545" y="3976942"/>
              <a:ext cx="135465" cy="160925"/>
            </a:xfrm>
            <a:custGeom>
              <a:rect b="b" l="l" r="r" t="t"/>
              <a:pathLst>
                <a:path extrusionOk="0" h="4216" w="3549">
                  <a:moveTo>
                    <a:pt x="2668" y="0"/>
                  </a:moveTo>
                  <a:cubicBezTo>
                    <a:pt x="2418" y="203"/>
                    <a:pt x="2168" y="429"/>
                    <a:pt x="1942" y="667"/>
                  </a:cubicBezTo>
                  <a:cubicBezTo>
                    <a:pt x="1311" y="1334"/>
                    <a:pt x="763" y="2084"/>
                    <a:pt x="394" y="2929"/>
                  </a:cubicBezTo>
                  <a:cubicBezTo>
                    <a:pt x="227" y="3322"/>
                    <a:pt x="96" y="3703"/>
                    <a:pt x="1" y="4108"/>
                  </a:cubicBezTo>
                  <a:cubicBezTo>
                    <a:pt x="453" y="4203"/>
                    <a:pt x="918" y="4215"/>
                    <a:pt x="1370" y="4215"/>
                  </a:cubicBezTo>
                  <a:cubicBezTo>
                    <a:pt x="2120" y="4215"/>
                    <a:pt x="2835" y="4108"/>
                    <a:pt x="3549" y="3930"/>
                  </a:cubicBezTo>
                  <a:lnTo>
                    <a:pt x="2882" y="965"/>
                  </a:lnTo>
                  <a:cubicBezTo>
                    <a:pt x="2799" y="965"/>
                    <a:pt x="2763" y="846"/>
                    <a:pt x="2835" y="774"/>
                  </a:cubicBezTo>
                  <a:lnTo>
                    <a:pt x="266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3"/>
            <p:cNvSpPr/>
            <p:nvPr/>
          </p:nvSpPr>
          <p:spPr>
            <a:xfrm>
              <a:off x="7564037" y="3968316"/>
              <a:ext cx="161803" cy="113174"/>
            </a:xfrm>
            <a:custGeom>
              <a:rect b="b" l="l" r="r" t="t"/>
              <a:pathLst>
                <a:path extrusionOk="0" h="2965" w="4239">
                  <a:moveTo>
                    <a:pt x="4036" y="0"/>
                  </a:moveTo>
                  <a:cubicBezTo>
                    <a:pt x="3215" y="357"/>
                    <a:pt x="2369" y="619"/>
                    <a:pt x="1596" y="1072"/>
                  </a:cubicBezTo>
                  <a:cubicBezTo>
                    <a:pt x="953" y="1465"/>
                    <a:pt x="369" y="2000"/>
                    <a:pt x="95" y="2703"/>
                  </a:cubicBezTo>
                  <a:lnTo>
                    <a:pt x="0" y="2965"/>
                  </a:lnTo>
                  <a:cubicBezTo>
                    <a:pt x="155" y="2846"/>
                    <a:pt x="298" y="2762"/>
                    <a:pt x="441" y="2667"/>
                  </a:cubicBezTo>
                  <a:cubicBezTo>
                    <a:pt x="881" y="2381"/>
                    <a:pt x="1346" y="2179"/>
                    <a:pt x="1822" y="1953"/>
                  </a:cubicBezTo>
                  <a:cubicBezTo>
                    <a:pt x="2608" y="1596"/>
                    <a:pt x="3382" y="1238"/>
                    <a:pt x="4191" y="941"/>
                  </a:cubicBezTo>
                  <a:cubicBezTo>
                    <a:pt x="4203" y="941"/>
                    <a:pt x="4215" y="929"/>
                    <a:pt x="4239" y="929"/>
                  </a:cubicBezTo>
                  <a:lnTo>
                    <a:pt x="40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3"/>
            <p:cNvSpPr/>
            <p:nvPr/>
          </p:nvSpPr>
          <p:spPr>
            <a:xfrm>
              <a:off x="7477655" y="3816051"/>
              <a:ext cx="125045" cy="145848"/>
            </a:xfrm>
            <a:custGeom>
              <a:rect b="b" l="l" r="r" t="t"/>
              <a:pathLst>
                <a:path extrusionOk="0" h="3821" w="3276">
                  <a:moveTo>
                    <a:pt x="2263" y="1"/>
                  </a:moveTo>
                  <a:cubicBezTo>
                    <a:pt x="2204" y="60"/>
                    <a:pt x="2144" y="120"/>
                    <a:pt x="2085" y="191"/>
                  </a:cubicBezTo>
                  <a:cubicBezTo>
                    <a:pt x="1965" y="346"/>
                    <a:pt x="1894" y="536"/>
                    <a:pt x="1811" y="703"/>
                  </a:cubicBezTo>
                  <a:cubicBezTo>
                    <a:pt x="1668" y="953"/>
                    <a:pt x="1525" y="1203"/>
                    <a:pt x="1370" y="1465"/>
                  </a:cubicBezTo>
                  <a:cubicBezTo>
                    <a:pt x="1349" y="1500"/>
                    <a:pt x="1308" y="1518"/>
                    <a:pt x="1268" y="1518"/>
                  </a:cubicBezTo>
                  <a:cubicBezTo>
                    <a:pt x="1240" y="1518"/>
                    <a:pt x="1211" y="1509"/>
                    <a:pt x="1192" y="1489"/>
                  </a:cubicBezTo>
                  <a:cubicBezTo>
                    <a:pt x="1073" y="1370"/>
                    <a:pt x="942" y="1251"/>
                    <a:pt x="822" y="1132"/>
                  </a:cubicBezTo>
                  <a:cubicBezTo>
                    <a:pt x="727" y="1036"/>
                    <a:pt x="423" y="678"/>
                    <a:pt x="221" y="678"/>
                  </a:cubicBezTo>
                  <a:cubicBezTo>
                    <a:pt x="172" y="678"/>
                    <a:pt x="129" y="700"/>
                    <a:pt x="96" y="751"/>
                  </a:cubicBezTo>
                  <a:cubicBezTo>
                    <a:pt x="1" y="870"/>
                    <a:pt x="84" y="1025"/>
                    <a:pt x="132" y="1167"/>
                  </a:cubicBezTo>
                  <a:lnTo>
                    <a:pt x="275" y="1429"/>
                  </a:lnTo>
                  <a:cubicBezTo>
                    <a:pt x="453" y="1679"/>
                    <a:pt x="656" y="1918"/>
                    <a:pt x="882" y="2132"/>
                  </a:cubicBezTo>
                  <a:cubicBezTo>
                    <a:pt x="930" y="2180"/>
                    <a:pt x="930" y="2239"/>
                    <a:pt x="894" y="2275"/>
                  </a:cubicBezTo>
                  <a:cubicBezTo>
                    <a:pt x="822" y="2418"/>
                    <a:pt x="727" y="2549"/>
                    <a:pt x="656" y="2680"/>
                  </a:cubicBezTo>
                  <a:lnTo>
                    <a:pt x="346" y="3168"/>
                  </a:lnTo>
                  <a:cubicBezTo>
                    <a:pt x="275" y="3311"/>
                    <a:pt x="132" y="3501"/>
                    <a:pt x="227" y="3668"/>
                  </a:cubicBezTo>
                  <a:cubicBezTo>
                    <a:pt x="279" y="3753"/>
                    <a:pt x="385" y="3821"/>
                    <a:pt x="494" y="3821"/>
                  </a:cubicBezTo>
                  <a:cubicBezTo>
                    <a:pt x="537" y="3821"/>
                    <a:pt x="580" y="3810"/>
                    <a:pt x="620" y="3787"/>
                  </a:cubicBezTo>
                  <a:cubicBezTo>
                    <a:pt x="775" y="3680"/>
                    <a:pt x="870" y="3513"/>
                    <a:pt x="977" y="3334"/>
                  </a:cubicBezTo>
                  <a:cubicBezTo>
                    <a:pt x="1061" y="3168"/>
                    <a:pt x="1168" y="3025"/>
                    <a:pt x="1251" y="2858"/>
                  </a:cubicBezTo>
                  <a:cubicBezTo>
                    <a:pt x="1287" y="2811"/>
                    <a:pt x="1311" y="2751"/>
                    <a:pt x="1346" y="2715"/>
                  </a:cubicBezTo>
                  <a:cubicBezTo>
                    <a:pt x="1361" y="2678"/>
                    <a:pt x="1405" y="2654"/>
                    <a:pt x="1450" y="2654"/>
                  </a:cubicBezTo>
                  <a:cubicBezTo>
                    <a:pt x="1476" y="2654"/>
                    <a:pt x="1503" y="2662"/>
                    <a:pt x="1525" y="2680"/>
                  </a:cubicBezTo>
                  <a:cubicBezTo>
                    <a:pt x="1668" y="2799"/>
                    <a:pt x="1811" y="2906"/>
                    <a:pt x="1954" y="3013"/>
                  </a:cubicBezTo>
                  <a:cubicBezTo>
                    <a:pt x="2085" y="3108"/>
                    <a:pt x="2239" y="3215"/>
                    <a:pt x="2370" y="3311"/>
                  </a:cubicBezTo>
                  <a:cubicBezTo>
                    <a:pt x="2537" y="3430"/>
                    <a:pt x="2680" y="3573"/>
                    <a:pt x="2894" y="3573"/>
                  </a:cubicBezTo>
                  <a:cubicBezTo>
                    <a:pt x="3180" y="3573"/>
                    <a:pt x="3275" y="3275"/>
                    <a:pt x="3132" y="3072"/>
                  </a:cubicBezTo>
                  <a:cubicBezTo>
                    <a:pt x="3025" y="2894"/>
                    <a:pt x="2847" y="2787"/>
                    <a:pt x="2704" y="2680"/>
                  </a:cubicBezTo>
                  <a:cubicBezTo>
                    <a:pt x="2561" y="2572"/>
                    <a:pt x="2418" y="2489"/>
                    <a:pt x="2287" y="2382"/>
                  </a:cubicBezTo>
                  <a:cubicBezTo>
                    <a:pt x="2085" y="2251"/>
                    <a:pt x="1906" y="2108"/>
                    <a:pt x="1727" y="1965"/>
                  </a:cubicBezTo>
                  <a:cubicBezTo>
                    <a:pt x="1751" y="1941"/>
                    <a:pt x="1775" y="1894"/>
                    <a:pt x="1787" y="1870"/>
                  </a:cubicBezTo>
                  <a:cubicBezTo>
                    <a:pt x="2025" y="1429"/>
                    <a:pt x="2239" y="977"/>
                    <a:pt x="2442" y="525"/>
                  </a:cubicBezTo>
                  <a:cubicBezTo>
                    <a:pt x="2477" y="465"/>
                    <a:pt x="2501" y="394"/>
                    <a:pt x="2525" y="334"/>
                  </a:cubicBezTo>
                  <a:lnTo>
                    <a:pt x="2525" y="322"/>
                  </a:lnTo>
                  <a:cubicBezTo>
                    <a:pt x="2525" y="286"/>
                    <a:pt x="2525" y="263"/>
                    <a:pt x="2501" y="227"/>
                  </a:cubicBezTo>
                  <a:cubicBezTo>
                    <a:pt x="2477" y="167"/>
                    <a:pt x="2430" y="120"/>
                    <a:pt x="2382" y="84"/>
                  </a:cubicBezTo>
                  <a:cubicBezTo>
                    <a:pt x="2370" y="60"/>
                    <a:pt x="2358" y="60"/>
                    <a:pt x="2346" y="48"/>
                  </a:cubicBezTo>
                  <a:cubicBezTo>
                    <a:pt x="2323" y="36"/>
                    <a:pt x="2299" y="13"/>
                    <a:pt x="2287" y="13"/>
                  </a:cubicBezTo>
                  <a:cubicBezTo>
                    <a:pt x="2287" y="13"/>
                    <a:pt x="2263" y="13"/>
                    <a:pt x="2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3"/>
            <p:cNvSpPr/>
            <p:nvPr/>
          </p:nvSpPr>
          <p:spPr>
            <a:xfrm>
              <a:off x="7599001" y="3607522"/>
              <a:ext cx="221386" cy="640264"/>
            </a:xfrm>
            <a:custGeom>
              <a:rect b="b" l="l" r="r" t="t"/>
              <a:pathLst>
                <a:path extrusionOk="0" h="16774" w="5800">
                  <a:moveTo>
                    <a:pt x="1118" y="0"/>
                  </a:moveTo>
                  <a:cubicBezTo>
                    <a:pt x="1087" y="0"/>
                    <a:pt x="1055" y="4"/>
                    <a:pt x="1025" y="11"/>
                  </a:cubicBezTo>
                  <a:cubicBezTo>
                    <a:pt x="1" y="249"/>
                    <a:pt x="1" y="4178"/>
                    <a:pt x="1037" y="8797"/>
                  </a:cubicBezTo>
                  <a:cubicBezTo>
                    <a:pt x="2028" y="13283"/>
                    <a:pt x="3645" y="16774"/>
                    <a:pt x="4676" y="16774"/>
                  </a:cubicBezTo>
                  <a:cubicBezTo>
                    <a:pt x="4710" y="16774"/>
                    <a:pt x="4743" y="16770"/>
                    <a:pt x="4775" y="16763"/>
                  </a:cubicBezTo>
                  <a:cubicBezTo>
                    <a:pt x="5799" y="16525"/>
                    <a:pt x="5799" y="12595"/>
                    <a:pt x="4763" y="7964"/>
                  </a:cubicBezTo>
                  <a:cubicBezTo>
                    <a:pt x="3747" y="3484"/>
                    <a:pt x="2138" y="0"/>
                    <a:pt x="11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3"/>
            <p:cNvSpPr/>
            <p:nvPr/>
          </p:nvSpPr>
          <p:spPr>
            <a:xfrm>
              <a:off x="7639005" y="3710012"/>
              <a:ext cx="140924" cy="435711"/>
            </a:xfrm>
            <a:custGeom>
              <a:rect b="b" l="l" r="r" t="t"/>
              <a:pathLst>
                <a:path extrusionOk="0" h="11415" w="3692">
                  <a:moveTo>
                    <a:pt x="612" y="0"/>
                  </a:moveTo>
                  <a:cubicBezTo>
                    <a:pt x="599" y="0"/>
                    <a:pt x="585" y="2"/>
                    <a:pt x="572" y="5"/>
                  </a:cubicBezTo>
                  <a:cubicBezTo>
                    <a:pt x="1" y="124"/>
                    <a:pt x="120" y="2779"/>
                    <a:pt x="834" y="5934"/>
                  </a:cubicBezTo>
                  <a:cubicBezTo>
                    <a:pt x="1520" y="9015"/>
                    <a:pt x="2513" y="11415"/>
                    <a:pt x="3091" y="11415"/>
                  </a:cubicBezTo>
                  <a:cubicBezTo>
                    <a:pt x="3105" y="11415"/>
                    <a:pt x="3119" y="11413"/>
                    <a:pt x="3132" y="11411"/>
                  </a:cubicBezTo>
                  <a:cubicBezTo>
                    <a:pt x="3692" y="11292"/>
                    <a:pt x="3573" y="8637"/>
                    <a:pt x="2858" y="5481"/>
                  </a:cubicBezTo>
                  <a:cubicBezTo>
                    <a:pt x="2161" y="2400"/>
                    <a:pt x="1179" y="0"/>
                    <a:pt x="6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3"/>
            <p:cNvSpPr/>
            <p:nvPr/>
          </p:nvSpPr>
          <p:spPr>
            <a:xfrm>
              <a:off x="7827608" y="3596987"/>
              <a:ext cx="954" cy="954"/>
            </a:xfrm>
            <a:custGeom>
              <a:rect b="b" l="l" r="r" t="t"/>
              <a:pathLst>
                <a:path extrusionOk="0" h="25" w="25">
                  <a:moveTo>
                    <a:pt x="1" y="1"/>
                  </a:moveTo>
                  <a:cubicBezTo>
                    <a:pt x="1" y="13"/>
                    <a:pt x="1" y="25"/>
                    <a:pt x="25" y="25"/>
                  </a:cubicBezTo>
                  <a:lnTo>
                    <a:pt x="1" y="1"/>
                  </a:lnTo>
                  <a:close/>
                </a:path>
              </a:pathLst>
            </a:custGeom>
            <a:solidFill>
              <a:srgbClr val="042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3"/>
            <p:cNvSpPr/>
            <p:nvPr/>
          </p:nvSpPr>
          <p:spPr>
            <a:xfrm>
              <a:off x="7884445" y="3620195"/>
              <a:ext cx="421779" cy="649157"/>
            </a:xfrm>
            <a:custGeom>
              <a:rect b="b" l="l" r="r" t="t"/>
              <a:pathLst>
                <a:path extrusionOk="0" h="17007" w="11050">
                  <a:moveTo>
                    <a:pt x="3381" y="0"/>
                  </a:moveTo>
                  <a:lnTo>
                    <a:pt x="0" y="16835"/>
                  </a:lnTo>
                  <a:cubicBezTo>
                    <a:pt x="572" y="16951"/>
                    <a:pt x="1141" y="17007"/>
                    <a:pt x="1703" y="17007"/>
                  </a:cubicBezTo>
                  <a:cubicBezTo>
                    <a:pt x="5703" y="17007"/>
                    <a:pt x="9284" y="14180"/>
                    <a:pt x="10108" y="10108"/>
                  </a:cubicBezTo>
                  <a:cubicBezTo>
                    <a:pt x="11049" y="5465"/>
                    <a:pt x="8025" y="941"/>
                    <a:pt x="33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3"/>
            <p:cNvSpPr/>
            <p:nvPr/>
          </p:nvSpPr>
          <p:spPr>
            <a:xfrm>
              <a:off x="7884445" y="3990226"/>
              <a:ext cx="383570" cy="279672"/>
            </a:xfrm>
            <a:custGeom>
              <a:rect b="b" l="l" r="r" t="t"/>
              <a:pathLst>
                <a:path extrusionOk="0" h="7327" w="10049">
                  <a:moveTo>
                    <a:pt x="8494" y="0"/>
                  </a:moveTo>
                  <a:cubicBezTo>
                    <a:pt x="8420" y="0"/>
                    <a:pt x="8347" y="24"/>
                    <a:pt x="8275" y="81"/>
                  </a:cubicBezTo>
                  <a:cubicBezTo>
                    <a:pt x="8108" y="200"/>
                    <a:pt x="8037" y="426"/>
                    <a:pt x="7977" y="605"/>
                  </a:cubicBezTo>
                  <a:cubicBezTo>
                    <a:pt x="7894" y="855"/>
                    <a:pt x="7834" y="1129"/>
                    <a:pt x="7751" y="1379"/>
                  </a:cubicBezTo>
                  <a:cubicBezTo>
                    <a:pt x="7644" y="1796"/>
                    <a:pt x="7501" y="2367"/>
                    <a:pt x="7108" y="2617"/>
                  </a:cubicBezTo>
                  <a:cubicBezTo>
                    <a:pt x="6990" y="2686"/>
                    <a:pt x="6856" y="2724"/>
                    <a:pt x="6725" y="2724"/>
                  </a:cubicBezTo>
                  <a:cubicBezTo>
                    <a:pt x="6630" y="2724"/>
                    <a:pt x="6538" y="2705"/>
                    <a:pt x="6453" y="2665"/>
                  </a:cubicBezTo>
                  <a:cubicBezTo>
                    <a:pt x="6227" y="2558"/>
                    <a:pt x="6096" y="2308"/>
                    <a:pt x="5989" y="2081"/>
                  </a:cubicBezTo>
                  <a:cubicBezTo>
                    <a:pt x="5870" y="1855"/>
                    <a:pt x="5798" y="1569"/>
                    <a:pt x="5632" y="1379"/>
                  </a:cubicBezTo>
                  <a:cubicBezTo>
                    <a:pt x="5572" y="1307"/>
                    <a:pt x="5501" y="1248"/>
                    <a:pt x="5394" y="1248"/>
                  </a:cubicBezTo>
                  <a:cubicBezTo>
                    <a:pt x="5227" y="1248"/>
                    <a:pt x="5120" y="1367"/>
                    <a:pt x="5036" y="1486"/>
                  </a:cubicBezTo>
                  <a:cubicBezTo>
                    <a:pt x="4798" y="1772"/>
                    <a:pt x="4608" y="2069"/>
                    <a:pt x="4274" y="2284"/>
                  </a:cubicBezTo>
                  <a:cubicBezTo>
                    <a:pt x="3929" y="2522"/>
                    <a:pt x="3512" y="2641"/>
                    <a:pt x="3096" y="2641"/>
                  </a:cubicBezTo>
                  <a:cubicBezTo>
                    <a:pt x="2298" y="2641"/>
                    <a:pt x="1643" y="2212"/>
                    <a:pt x="1107" y="1688"/>
                  </a:cubicBezTo>
                  <a:lnTo>
                    <a:pt x="0" y="7153"/>
                  </a:lnTo>
                  <a:cubicBezTo>
                    <a:pt x="575" y="7270"/>
                    <a:pt x="1147" y="7326"/>
                    <a:pt x="1711" y="7326"/>
                  </a:cubicBezTo>
                  <a:cubicBezTo>
                    <a:pt x="5632" y="7326"/>
                    <a:pt x="9133" y="4610"/>
                    <a:pt x="10049" y="664"/>
                  </a:cubicBezTo>
                  <a:lnTo>
                    <a:pt x="10049" y="664"/>
                  </a:lnTo>
                  <a:cubicBezTo>
                    <a:pt x="9953" y="747"/>
                    <a:pt x="9844" y="796"/>
                    <a:pt x="9727" y="796"/>
                  </a:cubicBezTo>
                  <a:cubicBezTo>
                    <a:pt x="9625" y="796"/>
                    <a:pt x="9517" y="759"/>
                    <a:pt x="9406" y="676"/>
                  </a:cubicBezTo>
                  <a:cubicBezTo>
                    <a:pt x="9190" y="520"/>
                    <a:pt x="8838" y="0"/>
                    <a:pt x="8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3"/>
            <p:cNvSpPr/>
            <p:nvPr/>
          </p:nvSpPr>
          <p:spPr>
            <a:xfrm>
              <a:off x="8090760" y="3552709"/>
              <a:ext cx="120923" cy="135962"/>
            </a:xfrm>
            <a:custGeom>
              <a:rect b="b" l="l" r="r" t="t"/>
              <a:pathLst>
                <a:path extrusionOk="0" h="3562" w="3168">
                  <a:moveTo>
                    <a:pt x="1155" y="1"/>
                  </a:moveTo>
                  <a:cubicBezTo>
                    <a:pt x="1075" y="1"/>
                    <a:pt x="999" y="23"/>
                    <a:pt x="929" y="77"/>
                  </a:cubicBezTo>
                  <a:cubicBezTo>
                    <a:pt x="786" y="173"/>
                    <a:pt x="751" y="339"/>
                    <a:pt x="834" y="494"/>
                  </a:cubicBezTo>
                  <a:cubicBezTo>
                    <a:pt x="1001" y="744"/>
                    <a:pt x="1191" y="982"/>
                    <a:pt x="1405" y="1185"/>
                  </a:cubicBezTo>
                  <a:lnTo>
                    <a:pt x="1382" y="1208"/>
                  </a:lnTo>
                  <a:cubicBezTo>
                    <a:pt x="1310" y="1292"/>
                    <a:pt x="1239" y="1387"/>
                    <a:pt x="1179" y="1470"/>
                  </a:cubicBezTo>
                  <a:cubicBezTo>
                    <a:pt x="1048" y="1649"/>
                    <a:pt x="917" y="1828"/>
                    <a:pt x="810" y="2006"/>
                  </a:cubicBezTo>
                  <a:cubicBezTo>
                    <a:pt x="572" y="2363"/>
                    <a:pt x="310" y="2721"/>
                    <a:pt x="96" y="3090"/>
                  </a:cubicBezTo>
                  <a:cubicBezTo>
                    <a:pt x="0" y="3233"/>
                    <a:pt x="96" y="3447"/>
                    <a:pt x="215" y="3518"/>
                  </a:cubicBezTo>
                  <a:cubicBezTo>
                    <a:pt x="266" y="3548"/>
                    <a:pt x="318" y="3561"/>
                    <a:pt x="368" y="3561"/>
                  </a:cubicBezTo>
                  <a:cubicBezTo>
                    <a:pt x="478" y="3561"/>
                    <a:pt x="578" y="3494"/>
                    <a:pt x="643" y="3387"/>
                  </a:cubicBezTo>
                  <a:cubicBezTo>
                    <a:pt x="882" y="3018"/>
                    <a:pt x="1120" y="2661"/>
                    <a:pt x="1346" y="2292"/>
                  </a:cubicBezTo>
                  <a:lnTo>
                    <a:pt x="1655" y="1756"/>
                  </a:lnTo>
                  <a:cubicBezTo>
                    <a:pt x="1703" y="1685"/>
                    <a:pt x="1739" y="1601"/>
                    <a:pt x="1775" y="1530"/>
                  </a:cubicBezTo>
                  <a:cubicBezTo>
                    <a:pt x="2025" y="1709"/>
                    <a:pt x="2310" y="1875"/>
                    <a:pt x="2596" y="1994"/>
                  </a:cubicBezTo>
                  <a:cubicBezTo>
                    <a:pt x="2637" y="2010"/>
                    <a:pt x="2679" y="2017"/>
                    <a:pt x="2719" y="2017"/>
                  </a:cubicBezTo>
                  <a:cubicBezTo>
                    <a:pt x="2832" y="2017"/>
                    <a:pt x="2936" y="1960"/>
                    <a:pt x="2989" y="1863"/>
                  </a:cubicBezTo>
                  <a:cubicBezTo>
                    <a:pt x="3037" y="1804"/>
                    <a:pt x="3084" y="1744"/>
                    <a:pt x="3096" y="1661"/>
                  </a:cubicBezTo>
                  <a:cubicBezTo>
                    <a:pt x="3168" y="1328"/>
                    <a:pt x="2834" y="1066"/>
                    <a:pt x="2596" y="875"/>
                  </a:cubicBezTo>
                  <a:cubicBezTo>
                    <a:pt x="2358" y="673"/>
                    <a:pt x="2084" y="494"/>
                    <a:pt x="1822" y="316"/>
                  </a:cubicBezTo>
                  <a:cubicBezTo>
                    <a:pt x="1645" y="191"/>
                    <a:pt x="1388" y="1"/>
                    <a:pt x="1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3"/>
            <p:cNvSpPr/>
            <p:nvPr/>
          </p:nvSpPr>
          <p:spPr>
            <a:xfrm>
              <a:off x="8177981" y="3632830"/>
              <a:ext cx="128671" cy="124511"/>
            </a:xfrm>
            <a:custGeom>
              <a:rect b="b" l="l" r="r" t="t"/>
              <a:pathLst>
                <a:path extrusionOk="0" h="3262" w="3371">
                  <a:moveTo>
                    <a:pt x="1621" y="1"/>
                  </a:moveTo>
                  <a:cubicBezTo>
                    <a:pt x="1583" y="1"/>
                    <a:pt x="1547" y="10"/>
                    <a:pt x="1514" y="38"/>
                  </a:cubicBezTo>
                  <a:cubicBezTo>
                    <a:pt x="1430" y="86"/>
                    <a:pt x="1371" y="181"/>
                    <a:pt x="1395" y="264"/>
                  </a:cubicBezTo>
                  <a:cubicBezTo>
                    <a:pt x="1430" y="633"/>
                    <a:pt x="1597" y="967"/>
                    <a:pt x="1823" y="1265"/>
                  </a:cubicBezTo>
                  <a:cubicBezTo>
                    <a:pt x="1645" y="1431"/>
                    <a:pt x="1454" y="1610"/>
                    <a:pt x="1252" y="1765"/>
                  </a:cubicBezTo>
                  <a:cubicBezTo>
                    <a:pt x="1049" y="1943"/>
                    <a:pt x="859" y="2122"/>
                    <a:pt x="656" y="2300"/>
                  </a:cubicBezTo>
                  <a:cubicBezTo>
                    <a:pt x="573" y="2396"/>
                    <a:pt x="466" y="2479"/>
                    <a:pt x="382" y="2574"/>
                  </a:cubicBezTo>
                  <a:cubicBezTo>
                    <a:pt x="275" y="2658"/>
                    <a:pt x="156" y="2753"/>
                    <a:pt x="97" y="2872"/>
                  </a:cubicBezTo>
                  <a:cubicBezTo>
                    <a:pt x="1" y="3043"/>
                    <a:pt x="163" y="3262"/>
                    <a:pt x="379" y="3262"/>
                  </a:cubicBezTo>
                  <a:cubicBezTo>
                    <a:pt x="403" y="3262"/>
                    <a:pt x="428" y="3259"/>
                    <a:pt x="454" y="3253"/>
                  </a:cubicBezTo>
                  <a:cubicBezTo>
                    <a:pt x="585" y="3193"/>
                    <a:pt x="692" y="3086"/>
                    <a:pt x="799" y="2991"/>
                  </a:cubicBezTo>
                  <a:cubicBezTo>
                    <a:pt x="883" y="2896"/>
                    <a:pt x="978" y="2824"/>
                    <a:pt x="1061" y="2729"/>
                  </a:cubicBezTo>
                  <a:cubicBezTo>
                    <a:pt x="1228" y="2574"/>
                    <a:pt x="1406" y="2408"/>
                    <a:pt x="1573" y="2241"/>
                  </a:cubicBezTo>
                  <a:cubicBezTo>
                    <a:pt x="1752" y="2074"/>
                    <a:pt x="1906" y="1896"/>
                    <a:pt x="2085" y="1741"/>
                  </a:cubicBezTo>
                  <a:lnTo>
                    <a:pt x="2180" y="1646"/>
                  </a:lnTo>
                  <a:cubicBezTo>
                    <a:pt x="2180" y="1657"/>
                    <a:pt x="2192" y="1657"/>
                    <a:pt x="2192" y="1681"/>
                  </a:cubicBezTo>
                  <a:cubicBezTo>
                    <a:pt x="2299" y="1824"/>
                    <a:pt x="2418" y="1955"/>
                    <a:pt x="2538" y="2098"/>
                  </a:cubicBezTo>
                  <a:cubicBezTo>
                    <a:pt x="2651" y="2223"/>
                    <a:pt x="2787" y="2349"/>
                    <a:pt x="2976" y="2349"/>
                  </a:cubicBezTo>
                  <a:cubicBezTo>
                    <a:pt x="2985" y="2349"/>
                    <a:pt x="2993" y="2348"/>
                    <a:pt x="3002" y="2348"/>
                  </a:cubicBezTo>
                  <a:cubicBezTo>
                    <a:pt x="3240" y="2336"/>
                    <a:pt x="3371" y="2098"/>
                    <a:pt x="3323" y="1872"/>
                  </a:cubicBezTo>
                  <a:cubicBezTo>
                    <a:pt x="3300" y="1693"/>
                    <a:pt x="3216" y="1526"/>
                    <a:pt x="3133" y="1384"/>
                  </a:cubicBezTo>
                  <a:cubicBezTo>
                    <a:pt x="2978" y="1110"/>
                    <a:pt x="2776" y="872"/>
                    <a:pt x="2549" y="645"/>
                  </a:cubicBezTo>
                  <a:cubicBezTo>
                    <a:pt x="2478" y="586"/>
                    <a:pt x="2418" y="514"/>
                    <a:pt x="2347" y="455"/>
                  </a:cubicBezTo>
                  <a:cubicBezTo>
                    <a:pt x="2311" y="443"/>
                    <a:pt x="2299" y="431"/>
                    <a:pt x="2287" y="419"/>
                  </a:cubicBezTo>
                  <a:cubicBezTo>
                    <a:pt x="2287" y="395"/>
                    <a:pt x="2264" y="395"/>
                    <a:pt x="2264" y="395"/>
                  </a:cubicBezTo>
                  <a:lnTo>
                    <a:pt x="2204" y="336"/>
                  </a:lnTo>
                  <a:cubicBezTo>
                    <a:pt x="2073" y="217"/>
                    <a:pt x="1930" y="86"/>
                    <a:pt x="1764" y="26"/>
                  </a:cubicBezTo>
                  <a:cubicBezTo>
                    <a:pt x="1713" y="14"/>
                    <a:pt x="1665" y="1"/>
                    <a:pt x="16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3"/>
            <p:cNvSpPr/>
            <p:nvPr/>
          </p:nvSpPr>
          <p:spPr>
            <a:xfrm>
              <a:off x="8228901" y="3750702"/>
              <a:ext cx="147451" cy="105006"/>
            </a:xfrm>
            <a:custGeom>
              <a:rect b="b" l="l" r="r" t="t"/>
              <a:pathLst>
                <a:path extrusionOk="0" h="2751" w="3863">
                  <a:moveTo>
                    <a:pt x="2566" y="0"/>
                  </a:moveTo>
                  <a:cubicBezTo>
                    <a:pt x="2525" y="0"/>
                    <a:pt x="2484" y="7"/>
                    <a:pt x="2442" y="22"/>
                  </a:cubicBezTo>
                  <a:lnTo>
                    <a:pt x="2430" y="22"/>
                  </a:lnTo>
                  <a:cubicBezTo>
                    <a:pt x="2085" y="153"/>
                    <a:pt x="2347" y="1284"/>
                    <a:pt x="2370" y="1284"/>
                  </a:cubicBezTo>
                  <a:lnTo>
                    <a:pt x="2347" y="1284"/>
                  </a:lnTo>
                  <a:cubicBezTo>
                    <a:pt x="2096" y="1355"/>
                    <a:pt x="1858" y="1451"/>
                    <a:pt x="1608" y="1534"/>
                  </a:cubicBezTo>
                  <a:cubicBezTo>
                    <a:pt x="1358" y="1629"/>
                    <a:pt x="1096" y="1713"/>
                    <a:pt x="846" y="1820"/>
                  </a:cubicBezTo>
                  <a:cubicBezTo>
                    <a:pt x="715" y="1867"/>
                    <a:pt x="596" y="1927"/>
                    <a:pt x="465" y="1975"/>
                  </a:cubicBezTo>
                  <a:cubicBezTo>
                    <a:pt x="311" y="2034"/>
                    <a:pt x="168" y="2070"/>
                    <a:pt x="84" y="2225"/>
                  </a:cubicBezTo>
                  <a:cubicBezTo>
                    <a:pt x="1" y="2391"/>
                    <a:pt x="120" y="2546"/>
                    <a:pt x="263" y="2606"/>
                  </a:cubicBezTo>
                  <a:cubicBezTo>
                    <a:pt x="292" y="2615"/>
                    <a:pt x="322" y="2619"/>
                    <a:pt x="352" y="2619"/>
                  </a:cubicBezTo>
                  <a:cubicBezTo>
                    <a:pt x="479" y="2619"/>
                    <a:pt x="609" y="2547"/>
                    <a:pt x="715" y="2498"/>
                  </a:cubicBezTo>
                  <a:cubicBezTo>
                    <a:pt x="823" y="2463"/>
                    <a:pt x="942" y="2415"/>
                    <a:pt x="1061" y="2368"/>
                  </a:cubicBezTo>
                  <a:lnTo>
                    <a:pt x="1775" y="2106"/>
                  </a:lnTo>
                  <a:cubicBezTo>
                    <a:pt x="2025" y="2010"/>
                    <a:pt x="2263" y="1927"/>
                    <a:pt x="2513" y="1832"/>
                  </a:cubicBezTo>
                  <a:cubicBezTo>
                    <a:pt x="2513" y="1832"/>
                    <a:pt x="2525" y="1820"/>
                    <a:pt x="2549" y="1820"/>
                  </a:cubicBezTo>
                  <a:cubicBezTo>
                    <a:pt x="2644" y="2068"/>
                    <a:pt x="2938" y="2750"/>
                    <a:pt x="3265" y="2750"/>
                  </a:cubicBezTo>
                  <a:cubicBezTo>
                    <a:pt x="3347" y="2750"/>
                    <a:pt x="3430" y="2708"/>
                    <a:pt x="3513" y="2606"/>
                  </a:cubicBezTo>
                  <a:cubicBezTo>
                    <a:pt x="3863" y="2189"/>
                    <a:pt x="3295" y="0"/>
                    <a:pt x="25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3"/>
            <p:cNvSpPr/>
            <p:nvPr/>
          </p:nvSpPr>
          <p:spPr>
            <a:xfrm>
              <a:off x="8228481" y="3904952"/>
              <a:ext cx="128060" cy="99051"/>
            </a:xfrm>
            <a:custGeom>
              <a:rect b="b" l="l" r="r" t="t"/>
              <a:pathLst>
                <a:path extrusionOk="0" h="2595" w="3355">
                  <a:moveTo>
                    <a:pt x="3064" y="0"/>
                  </a:moveTo>
                  <a:cubicBezTo>
                    <a:pt x="3025" y="0"/>
                    <a:pt x="2980" y="13"/>
                    <a:pt x="2929" y="41"/>
                  </a:cubicBezTo>
                  <a:cubicBezTo>
                    <a:pt x="2798" y="112"/>
                    <a:pt x="2500" y="994"/>
                    <a:pt x="2500" y="994"/>
                  </a:cubicBezTo>
                  <a:cubicBezTo>
                    <a:pt x="2441" y="994"/>
                    <a:pt x="2358" y="994"/>
                    <a:pt x="2298" y="982"/>
                  </a:cubicBezTo>
                  <a:cubicBezTo>
                    <a:pt x="2084" y="934"/>
                    <a:pt x="1869" y="910"/>
                    <a:pt x="1643" y="863"/>
                  </a:cubicBezTo>
                  <a:cubicBezTo>
                    <a:pt x="1203" y="755"/>
                    <a:pt x="750" y="684"/>
                    <a:pt x="298" y="684"/>
                  </a:cubicBezTo>
                  <a:cubicBezTo>
                    <a:pt x="131" y="684"/>
                    <a:pt x="0" y="863"/>
                    <a:pt x="24" y="1029"/>
                  </a:cubicBezTo>
                  <a:cubicBezTo>
                    <a:pt x="36" y="1208"/>
                    <a:pt x="191" y="1303"/>
                    <a:pt x="345" y="1303"/>
                  </a:cubicBezTo>
                  <a:cubicBezTo>
                    <a:pt x="786" y="1327"/>
                    <a:pt x="1203" y="1410"/>
                    <a:pt x="1631" y="1505"/>
                  </a:cubicBezTo>
                  <a:cubicBezTo>
                    <a:pt x="1833" y="1537"/>
                    <a:pt x="2045" y="1579"/>
                    <a:pt x="2240" y="1579"/>
                  </a:cubicBezTo>
                  <a:cubicBezTo>
                    <a:pt x="2264" y="1579"/>
                    <a:pt x="2287" y="1578"/>
                    <a:pt x="2310" y="1577"/>
                  </a:cubicBezTo>
                  <a:lnTo>
                    <a:pt x="2393" y="1577"/>
                  </a:lnTo>
                  <a:cubicBezTo>
                    <a:pt x="2346" y="1898"/>
                    <a:pt x="2310" y="2303"/>
                    <a:pt x="2596" y="2529"/>
                  </a:cubicBezTo>
                  <a:cubicBezTo>
                    <a:pt x="2643" y="2577"/>
                    <a:pt x="2715" y="2589"/>
                    <a:pt x="2774" y="2589"/>
                  </a:cubicBezTo>
                  <a:cubicBezTo>
                    <a:pt x="2791" y="2592"/>
                    <a:pt x="2810" y="2595"/>
                    <a:pt x="2828" y="2595"/>
                  </a:cubicBezTo>
                  <a:cubicBezTo>
                    <a:pt x="2873" y="2595"/>
                    <a:pt x="2919" y="2580"/>
                    <a:pt x="2953" y="2529"/>
                  </a:cubicBezTo>
                  <a:cubicBezTo>
                    <a:pt x="3250" y="2041"/>
                    <a:pt x="3322" y="1458"/>
                    <a:pt x="3346" y="886"/>
                  </a:cubicBezTo>
                  <a:cubicBezTo>
                    <a:pt x="3346" y="697"/>
                    <a:pt x="3355" y="0"/>
                    <a:pt x="30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3"/>
            <p:cNvSpPr/>
            <p:nvPr/>
          </p:nvSpPr>
          <p:spPr>
            <a:xfrm>
              <a:off x="8207105" y="4036871"/>
              <a:ext cx="113670" cy="99127"/>
            </a:xfrm>
            <a:custGeom>
              <a:rect b="b" l="l" r="r" t="t"/>
              <a:pathLst>
                <a:path extrusionOk="0" h="2597" w="2978">
                  <a:moveTo>
                    <a:pt x="225" y="1"/>
                  </a:moveTo>
                  <a:cubicBezTo>
                    <a:pt x="188" y="1"/>
                    <a:pt x="152" y="8"/>
                    <a:pt x="120" y="26"/>
                  </a:cubicBezTo>
                  <a:cubicBezTo>
                    <a:pt x="48" y="50"/>
                    <a:pt x="0" y="109"/>
                    <a:pt x="36" y="216"/>
                  </a:cubicBezTo>
                  <a:cubicBezTo>
                    <a:pt x="36" y="407"/>
                    <a:pt x="322" y="538"/>
                    <a:pt x="465" y="645"/>
                  </a:cubicBezTo>
                  <a:lnTo>
                    <a:pt x="953" y="955"/>
                  </a:lnTo>
                  <a:cubicBezTo>
                    <a:pt x="1108" y="1062"/>
                    <a:pt x="1274" y="1169"/>
                    <a:pt x="1429" y="1276"/>
                  </a:cubicBezTo>
                  <a:cubicBezTo>
                    <a:pt x="1536" y="1347"/>
                    <a:pt x="1655" y="1431"/>
                    <a:pt x="1775" y="1514"/>
                  </a:cubicBezTo>
                  <a:cubicBezTo>
                    <a:pt x="1775" y="1514"/>
                    <a:pt x="1763" y="1526"/>
                    <a:pt x="1763" y="1538"/>
                  </a:cubicBezTo>
                  <a:cubicBezTo>
                    <a:pt x="1715" y="1657"/>
                    <a:pt x="1691" y="1800"/>
                    <a:pt x="1655" y="1907"/>
                  </a:cubicBezTo>
                  <a:cubicBezTo>
                    <a:pt x="1590" y="2222"/>
                    <a:pt x="1485" y="2597"/>
                    <a:pt x="1793" y="2597"/>
                  </a:cubicBezTo>
                  <a:cubicBezTo>
                    <a:pt x="1823" y="2597"/>
                    <a:pt x="1856" y="2593"/>
                    <a:pt x="1894" y="2586"/>
                  </a:cubicBezTo>
                  <a:cubicBezTo>
                    <a:pt x="2108" y="2538"/>
                    <a:pt x="2441" y="2205"/>
                    <a:pt x="2537" y="2014"/>
                  </a:cubicBezTo>
                  <a:cubicBezTo>
                    <a:pt x="2763" y="1502"/>
                    <a:pt x="2977" y="990"/>
                    <a:pt x="2965" y="407"/>
                  </a:cubicBezTo>
                  <a:cubicBezTo>
                    <a:pt x="2962" y="125"/>
                    <a:pt x="2895" y="18"/>
                    <a:pt x="2797" y="18"/>
                  </a:cubicBezTo>
                  <a:cubicBezTo>
                    <a:pt x="2529" y="18"/>
                    <a:pt x="2028" y="808"/>
                    <a:pt x="1941" y="1026"/>
                  </a:cubicBezTo>
                  <a:lnTo>
                    <a:pt x="1667" y="847"/>
                  </a:lnTo>
                  <a:cubicBezTo>
                    <a:pt x="1524" y="740"/>
                    <a:pt x="1358" y="633"/>
                    <a:pt x="1191" y="526"/>
                  </a:cubicBezTo>
                  <a:lnTo>
                    <a:pt x="703" y="216"/>
                  </a:lnTo>
                  <a:cubicBezTo>
                    <a:pt x="586" y="148"/>
                    <a:pt x="390" y="1"/>
                    <a:pt x="2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3"/>
            <p:cNvSpPr/>
            <p:nvPr/>
          </p:nvSpPr>
          <p:spPr>
            <a:xfrm>
              <a:off x="8155116" y="4127909"/>
              <a:ext cx="121571" cy="120083"/>
            </a:xfrm>
            <a:custGeom>
              <a:rect b="b" l="l" r="r" t="t"/>
              <a:pathLst>
                <a:path extrusionOk="0" h="3146" w="3185">
                  <a:moveTo>
                    <a:pt x="150" y="0"/>
                  </a:moveTo>
                  <a:cubicBezTo>
                    <a:pt x="64" y="0"/>
                    <a:pt x="0" y="108"/>
                    <a:pt x="41" y="189"/>
                  </a:cubicBezTo>
                  <a:cubicBezTo>
                    <a:pt x="53" y="248"/>
                    <a:pt x="65" y="284"/>
                    <a:pt x="100" y="332"/>
                  </a:cubicBezTo>
                  <a:cubicBezTo>
                    <a:pt x="124" y="379"/>
                    <a:pt x="160" y="403"/>
                    <a:pt x="184" y="451"/>
                  </a:cubicBezTo>
                  <a:cubicBezTo>
                    <a:pt x="243" y="546"/>
                    <a:pt x="327" y="617"/>
                    <a:pt x="398" y="689"/>
                  </a:cubicBezTo>
                  <a:lnTo>
                    <a:pt x="779" y="1106"/>
                  </a:lnTo>
                  <a:cubicBezTo>
                    <a:pt x="922" y="1237"/>
                    <a:pt x="1053" y="1391"/>
                    <a:pt x="1184" y="1522"/>
                  </a:cubicBezTo>
                  <a:lnTo>
                    <a:pt x="1398" y="1749"/>
                  </a:lnTo>
                  <a:cubicBezTo>
                    <a:pt x="1422" y="1760"/>
                    <a:pt x="1434" y="1796"/>
                    <a:pt x="1470" y="1820"/>
                  </a:cubicBezTo>
                  <a:cubicBezTo>
                    <a:pt x="1434" y="1868"/>
                    <a:pt x="1422" y="1891"/>
                    <a:pt x="1410" y="1939"/>
                  </a:cubicBezTo>
                  <a:cubicBezTo>
                    <a:pt x="1279" y="2272"/>
                    <a:pt x="1053" y="2630"/>
                    <a:pt x="1172" y="2987"/>
                  </a:cubicBezTo>
                  <a:cubicBezTo>
                    <a:pt x="1193" y="3061"/>
                    <a:pt x="1281" y="3145"/>
                    <a:pt x="1376" y="3145"/>
                  </a:cubicBezTo>
                  <a:cubicBezTo>
                    <a:pt x="1387" y="3145"/>
                    <a:pt x="1399" y="3144"/>
                    <a:pt x="1410" y="3142"/>
                  </a:cubicBezTo>
                  <a:cubicBezTo>
                    <a:pt x="2029" y="3023"/>
                    <a:pt x="3184" y="1272"/>
                    <a:pt x="2684" y="689"/>
                  </a:cubicBezTo>
                  <a:cubicBezTo>
                    <a:pt x="2634" y="617"/>
                    <a:pt x="2549" y="580"/>
                    <a:pt x="2456" y="580"/>
                  </a:cubicBezTo>
                  <a:cubicBezTo>
                    <a:pt x="2394" y="580"/>
                    <a:pt x="2329" y="596"/>
                    <a:pt x="2267" y="629"/>
                  </a:cubicBezTo>
                  <a:cubicBezTo>
                    <a:pt x="2124" y="725"/>
                    <a:pt x="2005" y="879"/>
                    <a:pt x="1910" y="1022"/>
                  </a:cubicBezTo>
                  <a:cubicBezTo>
                    <a:pt x="1827" y="1141"/>
                    <a:pt x="1755" y="1272"/>
                    <a:pt x="1672" y="1403"/>
                  </a:cubicBezTo>
                  <a:lnTo>
                    <a:pt x="1493" y="1225"/>
                  </a:lnTo>
                  <a:cubicBezTo>
                    <a:pt x="1362" y="1082"/>
                    <a:pt x="1220" y="939"/>
                    <a:pt x="1077" y="796"/>
                  </a:cubicBezTo>
                  <a:lnTo>
                    <a:pt x="660" y="367"/>
                  </a:lnTo>
                  <a:cubicBezTo>
                    <a:pt x="589" y="284"/>
                    <a:pt x="529" y="213"/>
                    <a:pt x="458" y="153"/>
                  </a:cubicBezTo>
                  <a:cubicBezTo>
                    <a:pt x="410" y="129"/>
                    <a:pt x="386" y="94"/>
                    <a:pt x="339" y="70"/>
                  </a:cubicBezTo>
                  <a:cubicBezTo>
                    <a:pt x="291" y="22"/>
                    <a:pt x="255" y="22"/>
                    <a:pt x="196" y="10"/>
                  </a:cubicBezTo>
                  <a:cubicBezTo>
                    <a:pt x="180" y="3"/>
                    <a:pt x="165" y="0"/>
                    <a:pt x="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3"/>
            <p:cNvSpPr/>
            <p:nvPr/>
          </p:nvSpPr>
          <p:spPr>
            <a:xfrm>
              <a:off x="8083927" y="4210168"/>
              <a:ext cx="85501" cy="104357"/>
            </a:xfrm>
            <a:custGeom>
              <a:rect b="b" l="l" r="r" t="t"/>
              <a:pathLst>
                <a:path extrusionOk="0" h="2734" w="2240">
                  <a:moveTo>
                    <a:pt x="178" y="0"/>
                  </a:moveTo>
                  <a:cubicBezTo>
                    <a:pt x="133" y="0"/>
                    <a:pt x="89" y="33"/>
                    <a:pt x="72" y="82"/>
                  </a:cubicBezTo>
                  <a:cubicBezTo>
                    <a:pt x="60" y="94"/>
                    <a:pt x="60" y="117"/>
                    <a:pt x="49" y="129"/>
                  </a:cubicBezTo>
                  <a:cubicBezTo>
                    <a:pt x="13" y="177"/>
                    <a:pt x="1" y="236"/>
                    <a:pt x="1" y="296"/>
                  </a:cubicBezTo>
                  <a:cubicBezTo>
                    <a:pt x="13" y="379"/>
                    <a:pt x="25" y="451"/>
                    <a:pt x="60" y="534"/>
                  </a:cubicBezTo>
                  <a:cubicBezTo>
                    <a:pt x="120" y="665"/>
                    <a:pt x="179" y="784"/>
                    <a:pt x="239" y="915"/>
                  </a:cubicBezTo>
                  <a:cubicBezTo>
                    <a:pt x="310" y="1070"/>
                    <a:pt x="370" y="1201"/>
                    <a:pt x="441" y="1344"/>
                  </a:cubicBezTo>
                  <a:cubicBezTo>
                    <a:pt x="501" y="1487"/>
                    <a:pt x="560" y="1618"/>
                    <a:pt x="644" y="1737"/>
                  </a:cubicBezTo>
                  <a:lnTo>
                    <a:pt x="656" y="1749"/>
                  </a:lnTo>
                  <a:lnTo>
                    <a:pt x="608" y="1796"/>
                  </a:lnTo>
                  <a:cubicBezTo>
                    <a:pt x="549" y="1856"/>
                    <a:pt x="489" y="1903"/>
                    <a:pt x="465" y="1975"/>
                  </a:cubicBezTo>
                  <a:cubicBezTo>
                    <a:pt x="406" y="2034"/>
                    <a:pt x="346" y="2094"/>
                    <a:pt x="299" y="2153"/>
                  </a:cubicBezTo>
                  <a:cubicBezTo>
                    <a:pt x="227" y="2261"/>
                    <a:pt x="168" y="2380"/>
                    <a:pt x="203" y="2511"/>
                  </a:cubicBezTo>
                  <a:cubicBezTo>
                    <a:pt x="239" y="2582"/>
                    <a:pt x="299" y="2653"/>
                    <a:pt x="370" y="2701"/>
                  </a:cubicBezTo>
                  <a:cubicBezTo>
                    <a:pt x="419" y="2724"/>
                    <a:pt x="471" y="2733"/>
                    <a:pt x="523" y="2733"/>
                  </a:cubicBezTo>
                  <a:cubicBezTo>
                    <a:pt x="635" y="2733"/>
                    <a:pt x="749" y="2690"/>
                    <a:pt x="846" y="2642"/>
                  </a:cubicBezTo>
                  <a:cubicBezTo>
                    <a:pt x="941" y="2594"/>
                    <a:pt x="1013" y="2534"/>
                    <a:pt x="1096" y="2475"/>
                  </a:cubicBezTo>
                  <a:cubicBezTo>
                    <a:pt x="1096" y="2475"/>
                    <a:pt x="1120" y="2463"/>
                    <a:pt x="1132" y="2463"/>
                  </a:cubicBezTo>
                  <a:cubicBezTo>
                    <a:pt x="1334" y="2332"/>
                    <a:pt x="1513" y="2153"/>
                    <a:pt x="1680" y="1975"/>
                  </a:cubicBezTo>
                  <a:cubicBezTo>
                    <a:pt x="1751" y="1880"/>
                    <a:pt x="1834" y="1796"/>
                    <a:pt x="1906" y="1689"/>
                  </a:cubicBezTo>
                  <a:cubicBezTo>
                    <a:pt x="1965" y="1618"/>
                    <a:pt x="2025" y="1522"/>
                    <a:pt x="2084" y="1439"/>
                  </a:cubicBezTo>
                  <a:cubicBezTo>
                    <a:pt x="2120" y="1391"/>
                    <a:pt x="2144" y="1344"/>
                    <a:pt x="2156" y="1308"/>
                  </a:cubicBezTo>
                  <a:cubicBezTo>
                    <a:pt x="2156" y="1284"/>
                    <a:pt x="2180" y="1260"/>
                    <a:pt x="2192" y="1249"/>
                  </a:cubicBezTo>
                  <a:cubicBezTo>
                    <a:pt x="2239" y="1141"/>
                    <a:pt x="2204" y="1022"/>
                    <a:pt x="2132" y="951"/>
                  </a:cubicBezTo>
                  <a:cubicBezTo>
                    <a:pt x="2084" y="903"/>
                    <a:pt x="2013" y="891"/>
                    <a:pt x="1954" y="891"/>
                  </a:cubicBezTo>
                  <a:cubicBezTo>
                    <a:pt x="1918" y="873"/>
                    <a:pt x="1876" y="865"/>
                    <a:pt x="1834" y="865"/>
                  </a:cubicBezTo>
                  <a:cubicBezTo>
                    <a:pt x="1793" y="865"/>
                    <a:pt x="1751" y="873"/>
                    <a:pt x="1715" y="891"/>
                  </a:cubicBezTo>
                  <a:cubicBezTo>
                    <a:pt x="1596" y="927"/>
                    <a:pt x="1501" y="1022"/>
                    <a:pt x="1394" y="1094"/>
                  </a:cubicBezTo>
                  <a:cubicBezTo>
                    <a:pt x="1311" y="1165"/>
                    <a:pt x="1239" y="1225"/>
                    <a:pt x="1144" y="1308"/>
                  </a:cubicBezTo>
                  <a:cubicBezTo>
                    <a:pt x="1120" y="1320"/>
                    <a:pt x="1096" y="1344"/>
                    <a:pt x="1072" y="1368"/>
                  </a:cubicBezTo>
                  <a:cubicBezTo>
                    <a:pt x="1025" y="1260"/>
                    <a:pt x="977" y="1165"/>
                    <a:pt x="941" y="1082"/>
                  </a:cubicBezTo>
                  <a:cubicBezTo>
                    <a:pt x="858" y="951"/>
                    <a:pt x="799" y="796"/>
                    <a:pt x="727" y="665"/>
                  </a:cubicBezTo>
                  <a:cubicBezTo>
                    <a:pt x="668" y="546"/>
                    <a:pt x="596" y="415"/>
                    <a:pt x="537" y="296"/>
                  </a:cubicBezTo>
                  <a:lnTo>
                    <a:pt x="489" y="201"/>
                  </a:lnTo>
                  <a:lnTo>
                    <a:pt x="430" y="141"/>
                  </a:lnTo>
                  <a:lnTo>
                    <a:pt x="418" y="129"/>
                  </a:lnTo>
                  <a:cubicBezTo>
                    <a:pt x="394" y="94"/>
                    <a:pt x="346" y="58"/>
                    <a:pt x="299" y="34"/>
                  </a:cubicBezTo>
                  <a:cubicBezTo>
                    <a:pt x="287" y="34"/>
                    <a:pt x="251" y="22"/>
                    <a:pt x="239" y="22"/>
                  </a:cubicBezTo>
                  <a:cubicBezTo>
                    <a:pt x="220" y="7"/>
                    <a:pt x="199" y="0"/>
                    <a:pt x="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3"/>
            <p:cNvSpPr/>
            <p:nvPr/>
          </p:nvSpPr>
          <p:spPr>
            <a:xfrm>
              <a:off x="7963039" y="4233758"/>
              <a:ext cx="84585" cy="102296"/>
            </a:xfrm>
            <a:custGeom>
              <a:rect b="b" l="l" r="r" t="t"/>
              <a:pathLst>
                <a:path extrusionOk="0" h="2680" w="2216">
                  <a:moveTo>
                    <a:pt x="995" y="1"/>
                  </a:moveTo>
                  <a:cubicBezTo>
                    <a:pt x="901" y="1"/>
                    <a:pt x="804" y="51"/>
                    <a:pt x="751" y="130"/>
                  </a:cubicBezTo>
                  <a:cubicBezTo>
                    <a:pt x="691" y="238"/>
                    <a:pt x="668" y="333"/>
                    <a:pt x="668" y="452"/>
                  </a:cubicBezTo>
                  <a:lnTo>
                    <a:pt x="668" y="654"/>
                  </a:lnTo>
                  <a:cubicBezTo>
                    <a:pt x="668" y="821"/>
                    <a:pt x="679" y="964"/>
                    <a:pt x="679" y="1119"/>
                  </a:cubicBezTo>
                  <a:cubicBezTo>
                    <a:pt x="679" y="1285"/>
                    <a:pt x="691" y="1428"/>
                    <a:pt x="715" y="1583"/>
                  </a:cubicBezTo>
                  <a:cubicBezTo>
                    <a:pt x="727" y="1619"/>
                    <a:pt x="727" y="1678"/>
                    <a:pt x="727" y="1738"/>
                  </a:cubicBezTo>
                  <a:cubicBezTo>
                    <a:pt x="549" y="1821"/>
                    <a:pt x="370" y="1916"/>
                    <a:pt x="227" y="2035"/>
                  </a:cubicBezTo>
                  <a:cubicBezTo>
                    <a:pt x="144" y="2095"/>
                    <a:pt x="60" y="2190"/>
                    <a:pt x="25" y="2297"/>
                  </a:cubicBezTo>
                  <a:cubicBezTo>
                    <a:pt x="1" y="2369"/>
                    <a:pt x="13" y="2452"/>
                    <a:pt x="60" y="2512"/>
                  </a:cubicBezTo>
                  <a:cubicBezTo>
                    <a:pt x="144" y="2666"/>
                    <a:pt x="322" y="2666"/>
                    <a:pt x="489" y="2678"/>
                  </a:cubicBezTo>
                  <a:cubicBezTo>
                    <a:pt x="511" y="2679"/>
                    <a:pt x="534" y="2680"/>
                    <a:pt x="556" y="2680"/>
                  </a:cubicBezTo>
                  <a:cubicBezTo>
                    <a:pt x="1128" y="2680"/>
                    <a:pt x="1685" y="2391"/>
                    <a:pt x="2132" y="2047"/>
                  </a:cubicBezTo>
                  <a:cubicBezTo>
                    <a:pt x="2203" y="2000"/>
                    <a:pt x="2215" y="1916"/>
                    <a:pt x="2203" y="1833"/>
                  </a:cubicBezTo>
                  <a:cubicBezTo>
                    <a:pt x="2168" y="1714"/>
                    <a:pt x="2084" y="1654"/>
                    <a:pt x="1977" y="1619"/>
                  </a:cubicBezTo>
                  <a:cubicBezTo>
                    <a:pt x="1953" y="1583"/>
                    <a:pt x="1894" y="1559"/>
                    <a:pt x="1834" y="1547"/>
                  </a:cubicBezTo>
                  <a:cubicBezTo>
                    <a:pt x="1815" y="1546"/>
                    <a:pt x="1796" y="1545"/>
                    <a:pt x="1777" y="1545"/>
                  </a:cubicBezTo>
                  <a:cubicBezTo>
                    <a:pt x="1654" y="1545"/>
                    <a:pt x="1533" y="1576"/>
                    <a:pt x="1430" y="1607"/>
                  </a:cubicBezTo>
                  <a:lnTo>
                    <a:pt x="1358" y="1607"/>
                  </a:lnTo>
                  <a:lnTo>
                    <a:pt x="1358" y="1535"/>
                  </a:lnTo>
                  <a:cubicBezTo>
                    <a:pt x="1334" y="1369"/>
                    <a:pt x="1334" y="1214"/>
                    <a:pt x="1322" y="1071"/>
                  </a:cubicBezTo>
                  <a:cubicBezTo>
                    <a:pt x="1311" y="904"/>
                    <a:pt x="1287" y="761"/>
                    <a:pt x="1287" y="607"/>
                  </a:cubicBezTo>
                  <a:lnTo>
                    <a:pt x="1287" y="404"/>
                  </a:lnTo>
                  <a:cubicBezTo>
                    <a:pt x="1275" y="285"/>
                    <a:pt x="1251" y="190"/>
                    <a:pt x="1191" y="107"/>
                  </a:cubicBezTo>
                  <a:cubicBezTo>
                    <a:pt x="1144" y="33"/>
                    <a:pt x="1071" y="1"/>
                    <a:pt x="9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3"/>
            <p:cNvSpPr/>
            <p:nvPr/>
          </p:nvSpPr>
          <p:spPr>
            <a:xfrm>
              <a:off x="8128931" y="3597445"/>
              <a:ext cx="27750" cy="42331"/>
            </a:xfrm>
            <a:custGeom>
              <a:rect b="b" l="l" r="r" t="t"/>
              <a:pathLst>
                <a:path extrusionOk="0" h="1109" w="727">
                  <a:moveTo>
                    <a:pt x="382" y="1"/>
                  </a:moveTo>
                  <a:cubicBezTo>
                    <a:pt x="405" y="1"/>
                    <a:pt x="405" y="13"/>
                    <a:pt x="405" y="13"/>
                  </a:cubicBezTo>
                  <a:lnTo>
                    <a:pt x="382" y="36"/>
                  </a:lnTo>
                  <a:cubicBezTo>
                    <a:pt x="310" y="120"/>
                    <a:pt x="239" y="215"/>
                    <a:pt x="179" y="298"/>
                  </a:cubicBezTo>
                  <a:cubicBezTo>
                    <a:pt x="120" y="370"/>
                    <a:pt x="60" y="465"/>
                    <a:pt x="1" y="548"/>
                  </a:cubicBezTo>
                  <a:cubicBezTo>
                    <a:pt x="48" y="608"/>
                    <a:pt x="72" y="691"/>
                    <a:pt x="120" y="751"/>
                  </a:cubicBezTo>
                  <a:cubicBezTo>
                    <a:pt x="191" y="870"/>
                    <a:pt x="263" y="1001"/>
                    <a:pt x="358" y="1108"/>
                  </a:cubicBezTo>
                  <a:cubicBezTo>
                    <a:pt x="465" y="929"/>
                    <a:pt x="560" y="751"/>
                    <a:pt x="655" y="584"/>
                  </a:cubicBezTo>
                  <a:cubicBezTo>
                    <a:pt x="679" y="537"/>
                    <a:pt x="703" y="489"/>
                    <a:pt x="727" y="453"/>
                  </a:cubicBezTo>
                  <a:cubicBezTo>
                    <a:pt x="703" y="394"/>
                    <a:pt x="655" y="346"/>
                    <a:pt x="620" y="298"/>
                  </a:cubicBezTo>
                  <a:cubicBezTo>
                    <a:pt x="548" y="191"/>
                    <a:pt x="477" y="108"/>
                    <a:pt x="4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3"/>
            <p:cNvSpPr/>
            <p:nvPr/>
          </p:nvSpPr>
          <p:spPr>
            <a:xfrm>
              <a:off x="8225733" y="3680620"/>
              <a:ext cx="33208" cy="39582"/>
            </a:xfrm>
            <a:custGeom>
              <a:rect b="b" l="l" r="r" t="t"/>
              <a:pathLst>
                <a:path extrusionOk="0" h="1037" w="870">
                  <a:moveTo>
                    <a:pt x="572" y="1"/>
                  </a:moveTo>
                  <a:cubicBezTo>
                    <a:pt x="382" y="155"/>
                    <a:pt x="203" y="334"/>
                    <a:pt x="1" y="501"/>
                  </a:cubicBezTo>
                  <a:cubicBezTo>
                    <a:pt x="72" y="679"/>
                    <a:pt x="132" y="846"/>
                    <a:pt x="191" y="1025"/>
                  </a:cubicBezTo>
                  <a:lnTo>
                    <a:pt x="191" y="1036"/>
                  </a:lnTo>
                  <a:cubicBezTo>
                    <a:pt x="215" y="1025"/>
                    <a:pt x="251" y="989"/>
                    <a:pt x="274" y="965"/>
                  </a:cubicBezTo>
                  <a:cubicBezTo>
                    <a:pt x="453" y="798"/>
                    <a:pt x="620" y="620"/>
                    <a:pt x="798" y="429"/>
                  </a:cubicBezTo>
                  <a:cubicBezTo>
                    <a:pt x="822" y="417"/>
                    <a:pt x="834" y="382"/>
                    <a:pt x="870" y="370"/>
                  </a:cubicBezTo>
                  <a:cubicBezTo>
                    <a:pt x="822" y="298"/>
                    <a:pt x="775" y="215"/>
                    <a:pt x="715" y="155"/>
                  </a:cubicBezTo>
                  <a:cubicBezTo>
                    <a:pt x="679" y="96"/>
                    <a:pt x="620" y="60"/>
                    <a:pt x="5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3"/>
            <p:cNvSpPr/>
            <p:nvPr/>
          </p:nvSpPr>
          <p:spPr>
            <a:xfrm>
              <a:off x="8288448" y="3800134"/>
              <a:ext cx="34582" cy="33246"/>
            </a:xfrm>
            <a:custGeom>
              <a:rect b="b" l="l" r="r" t="t"/>
              <a:pathLst>
                <a:path extrusionOk="0" h="871" w="906">
                  <a:moveTo>
                    <a:pt x="751" y="1"/>
                  </a:moveTo>
                  <a:cubicBezTo>
                    <a:pt x="525" y="72"/>
                    <a:pt x="286" y="156"/>
                    <a:pt x="60" y="239"/>
                  </a:cubicBezTo>
                  <a:cubicBezTo>
                    <a:pt x="48" y="263"/>
                    <a:pt x="13" y="263"/>
                    <a:pt x="1" y="275"/>
                  </a:cubicBezTo>
                  <a:cubicBezTo>
                    <a:pt x="1" y="346"/>
                    <a:pt x="13" y="406"/>
                    <a:pt x="13" y="477"/>
                  </a:cubicBezTo>
                  <a:cubicBezTo>
                    <a:pt x="13" y="596"/>
                    <a:pt x="36" y="739"/>
                    <a:pt x="60" y="870"/>
                  </a:cubicBezTo>
                  <a:cubicBezTo>
                    <a:pt x="108" y="834"/>
                    <a:pt x="167" y="822"/>
                    <a:pt x="227" y="799"/>
                  </a:cubicBezTo>
                  <a:cubicBezTo>
                    <a:pt x="453" y="703"/>
                    <a:pt x="691" y="632"/>
                    <a:pt x="906" y="537"/>
                  </a:cubicBezTo>
                  <a:cubicBezTo>
                    <a:pt x="846" y="358"/>
                    <a:pt x="787" y="180"/>
                    <a:pt x="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3"/>
            <p:cNvSpPr/>
            <p:nvPr/>
          </p:nvSpPr>
          <p:spPr>
            <a:xfrm>
              <a:off x="8290738" y="3938771"/>
              <a:ext cx="31834" cy="25994"/>
            </a:xfrm>
            <a:custGeom>
              <a:rect b="b" l="l" r="r" t="t"/>
              <a:pathLst>
                <a:path extrusionOk="0" h="681" w="834">
                  <a:moveTo>
                    <a:pt x="179" y="0"/>
                  </a:moveTo>
                  <a:cubicBezTo>
                    <a:pt x="119" y="167"/>
                    <a:pt x="72" y="334"/>
                    <a:pt x="36" y="500"/>
                  </a:cubicBezTo>
                  <a:cubicBezTo>
                    <a:pt x="12" y="524"/>
                    <a:pt x="12" y="572"/>
                    <a:pt x="0" y="596"/>
                  </a:cubicBezTo>
                  <a:cubicBezTo>
                    <a:pt x="203" y="638"/>
                    <a:pt x="414" y="681"/>
                    <a:pt x="619" y="681"/>
                  </a:cubicBezTo>
                  <a:cubicBezTo>
                    <a:pt x="643" y="681"/>
                    <a:pt x="667" y="680"/>
                    <a:pt x="691" y="679"/>
                  </a:cubicBezTo>
                  <a:cubicBezTo>
                    <a:pt x="715" y="477"/>
                    <a:pt x="774" y="298"/>
                    <a:pt x="834" y="108"/>
                  </a:cubicBezTo>
                  <a:cubicBezTo>
                    <a:pt x="786" y="108"/>
                    <a:pt x="727" y="108"/>
                    <a:pt x="667" y="96"/>
                  </a:cubicBezTo>
                  <a:lnTo>
                    <a:pt x="1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3"/>
            <p:cNvSpPr/>
            <p:nvPr/>
          </p:nvSpPr>
          <p:spPr>
            <a:xfrm>
              <a:off x="8247109" y="4057827"/>
              <a:ext cx="32292" cy="35040"/>
            </a:xfrm>
            <a:custGeom>
              <a:rect b="b" l="l" r="r" t="t"/>
              <a:pathLst>
                <a:path extrusionOk="0" h="918" w="846">
                  <a:moveTo>
                    <a:pt x="167" y="1"/>
                  </a:moveTo>
                  <a:cubicBezTo>
                    <a:pt x="167" y="13"/>
                    <a:pt x="143" y="36"/>
                    <a:pt x="131" y="72"/>
                  </a:cubicBezTo>
                  <a:cubicBezTo>
                    <a:pt x="72" y="203"/>
                    <a:pt x="24" y="334"/>
                    <a:pt x="0" y="477"/>
                  </a:cubicBezTo>
                  <a:cubicBezTo>
                    <a:pt x="119" y="560"/>
                    <a:pt x="250" y="632"/>
                    <a:pt x="369" y="727"/>
                  </a:cubicBezTo>
                  <a:cubicBezTo>
                    <a:pt x="465" y="787"/>
                    <a:pt x="548" y="858"/>
                    <a:pt x="655" y="918"/>
                  </a:cubicBezTo>
                  <a:cubicBezTo>
                    <a:pt x="715" y="751"/>
                    <a:pt x="774" y="596"/>
                    <a:pt x="846" y="441"/>
                  </a:cubicBezTo>
                  <a:cubicBezTo>
                    <a:pt x="774" y="382"/>
                    <a:pt x="703" y="334"/>
                    <a:pt x="619" y="298"/>
                  </a:cubicBezTo>
                  <a:cubicBezTo>
                    <a:pt x="476" y="191"/>
                    <a:pt x="310" y="96"/>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3"/>
            <p:cNvSpPr/>
            <p:nvPr/>
          </p:nvSpPr>
          <p:spPr>
            <a:xfrm>
              <a:off x="8194852" y="4167378"/>
              <a:ext cx="22749" cy="29124"/>
            </a:xfrm>
            <a:custGeom>
              <a:rect b="b" l="l" r="r" t="t"/>
              <a:pathLst>
                <a:path extrusionOk="0" h="763" w="596">
                  <a:moveTo>
                    <a:pt x="286" y="0"/>
                  </a:moveTo>
                  <a:lnTo>
                    <a:pt x="262" y="12"/>
                  </a:lnTo>
                  <a:cubicBezTo>
                    <a:pt x="191" y="84"/>
                    <a:pt x="119" y="167"/>
                    <a:pt x="60" y="250"/>
                  </a:cubicBezTo>
                  <a:cubicBezTo>
                    <a:pt x="24" y="298"/>
                    <a:pt x="24" y="310"/>
                    <a:pt x="0" y="345"/>
                  </a:cubicBezTo>
                  <a:cubicBezTo>
                    <a:pt x="48" y="381"/>
                    <a:pt x="83" y="441"/>
                    <a:pt x="131" y="488"/>
                  </a:cubicBezTo>
                  <a:lnTo>
                    <a:pt x="345" y="715"/>
                  </a:lnTo>
                  <a:lnTo>
                    <a:pt x="381" y="762"/>
                  </a:lnTo>
                  <a:cubicBezTo>
                    <a:pt x="441" y="607"/>
                    <a:pt x="524" y="465"/>
                    <a:pt x="595" y="322"/>
                  </a:cubicBezTo>
                  <a:lnTo>
                    <a:pt x="464" y="179"/>
                  </a:lnTo>
                  <a:lnTo>
                    <a:pt x="2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3"/>
            <p:cNvSpPr/>
            <p:nvPr/>
          </p:nvSpPr>
          <p:spPr>
            <a:xfrm>
              <a:off x="8099387" y="4242804"/>
              <a:ext cx="25040" cy="31414"/>
            </a:xfrm>
            <a:custGeom>
              <a:rect b="b" l="l" r="r" t="t"/>
              <a:pathLst>
                <a:path extrusionOk="0" h="823" w="656">
                  <a:moveTo>
                    <a:pt x="417" y="1"/>
                  </a:moveTo>
                  <a:cubicBezTo>
                    <a:pt x="370" y="36"/>
                    <a:pt x="334" y="72"/>
                    <a:pt x="298" y="108"/>
                  </a:cubicBezTo>
                  <a:cubicBezTo>
                    <a:pt x="191" y="191"/>
                    <a:pt x="84" y="298"/>
                    <a:pt x="1" y="394"/>
                  </a:cubicBezTo>
                  <a:lnTo>
                    <a:pt x="36" y="477"/>
                  </a:lnTo>
                  <a:cubicBezTo>
                    <a:pt x="84" y="596"/>
                    <a:pt x="144" y="715"/>
                    <a:pt x="203" y="822"/>
                  </a:cubicBezTo>
                  <a:cubicBezTo>
                    <a:pt x="239" y="822"/>
                    <a:pt x="251" y="822"/>
                    <a:pt x="263" y="810"/>
                  </a:cubicBezTo>
                  <a:cubicBezTo>
                    <a:pt x="358" y="763"/>
                    <a:pt x="441" y="703"/>
                    <a:pt x="513" y="632"/>
                  </a:cubicBezTo>
                  <a:lnTo>
                    <a:pt x="656" y="489"/>
                  </a:lnTo>
                  <a:cubicBezTo>
                    <a:pt x="620" y="405"/>
                    <a:pt x="572" y="310"/>
                    <a:pt x="536" y="239"/>
                  </a:cubicBezTo>
                  <a:cubicBezTo>
                    <a:pt x="501" y="167"/>
                    <a:pt x="453" y="72"/>
                    <a:pt x="4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3"/>
            <p:cNvSpPr/>
            <p:nvPr/>
          </p:nvSpPr>
          <p:spPr>
            <a:xfrm>
              <a:off x="7989874" y="4276891"/>
              <a:ext cx="26375" cy="23207"/>
            </a:xfrm>
            <a:custGeom>
              <a:rect b="b" l="l" r="r" t="t"/>
              <a:pathLst>
                <a:path extrusionOk="0" h="608" w="691">
                  <a:moveTo>
                    <a:pt x="619" y="1"/>
                  </a:moveTo>
                  <a:cubicBezTo>
                    <a:pt x="477" y="36"/>
                    <a:pt x="334" y="60"/>
                    <a:pt x="203" y="96"/>
                  </a:cubicBezTo>
                  <a:cubicBezTo>
                    <a:pt x="131" y="120"/>
                    <a:pt x="72" y="132"/>
                    <a:pt x="0" y="167"/>
                  </a:cubicBezTo>
                  <a:cubicBezTo>
                    <a:pt x="0" y="251"/>
                    <a:pt x="0" y="358"/>
                    <a:pt x="12" y="453"/>
                  </a:cubicBezTo>
                  <a:cubicBezTo>
                    <a:pt x="24" y="489"/>
                    <a:pt x="24" y="548"/>
                    <a:pt x="24" y="608"/>
                  </a:cubicBezTo>
                  <a:lnTo>
                    <a:pt x="24" y="608"/>
                  </a:lnTo>
                  <a:cubicBezTo>
                    <a:pt x="90" y="606"/>
                    <a:pt x="147" y="595"/>
                    <a:pt x="215" y="584"/>
                  </a:cubicBezTo>
                  <a:cubicBezTo>
                    <a:pt x="381" y="548"/>
                    <a:pt x="548" y="524"/>
                    <a:pt x="691" y="477"/>
                  </a:cubicBezTo>
                  <a:lnTo>
                    <a:pt x="655" y="477"/>
                  </a:lnTo>
                  <a:lnTo>
                    <a:pt x="655" y="405"/>
                  </a:lnTo>
                  <a:cubicBezTo>
                    <a:pt x="631" y="274"/>
                    <a:pt x="631" y="132"/>
                    <a:pt x="619" y="1"/>
                  </a:cubicBezTo>
                  <a:close/>
                  <a:moveTo>
                    <a:pt x="24" y="608"/>
                  </a:moveTo>
                  <a:cubicBezTo>
                    <a:pt x="20" y="608"/>
                    <a:pt x="16" y="608"/>
                    <a:pt x="12" y="608"/>
                  </a:cubicBezTo>
                  <a:lnTo>
                    <a:pt x="24" y="608"/>
                  </a:lnTo>
                  <a:cubicBezTo>
                    <a:pt x="24" y="608"/>
                    <a:pt x="24" y="608"/>
                    <a:pt x="24" y="6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3"/>
            <p:cNvSpPr/>
            <p:nvPr/>
          </p:nvSpPr>
          <p:spPr>
            <a:xfrm>
              <a:off x="7908531" y="3982859"/>
              <a:ext cx="193178" cy="168673"/>
            </a:xfrm>
            <a:custGeom>
              <a:rect b="b" l="l" r="r" t="t"/>
              <a:pathLst>
                <a:path extrusionOk="0" h="4419" w="5061">
                  <a:moveTo>
                    <a:pt x="650" y="994"/>
                  </a:moveTo>
                  <a:cubicBezTo>
                    <a:pt x="649" y="994"/>
                    <a:pt x="649" y="1000"/>
                    <a:pt x="655" y="1012"/>
                  </a:cubicBezTo>
                  <a:cubicBezTo>
                    <a:pt x="655" y="1000"/>
                    <a:pt x="652" y="994"/>
                    <a:pt x="650" y="994"/>
                  </a:cubicBezTo>
                  <a:close/>
                  <a:moveTo>
                    <a:pt x="845" y="0"/>
                  </a:moveTo>
                  <a:lnTo>
                    <a:pt x="655" y="1012"/>
                  </a:lnTo>
                  <a:cubicBezTo>
                    <a:pt x="726" y="1072"/>
                    <a:pt x="679" y="1191"/>
                    <a:pt x="595" y="1215"/>
                  </a:cubicBezTo>
                  <a:lnTo>
                    <a:pt x="0" y="4191"/>
                  </a:lnTo>
                  <a:cubicBezTo>
                    <a:pt x="669" y="4336"/>
                    <a:pt x="1339" y="4419"/>
                    <a:pt x="2028" y="4419"/>
                  </a:cubicBezTo>
                  <a:cubicBezTo>
                    <a:pt x="2074" y="4419"/>
                    <a:pt x="2121" y="4418"/>
                    <a:pt x="2167" y="4417"/>
                  </a:cubicBezTo>
                  <a:cubicBezTo>
                    <a:pt x="2679" y="4406"/>
                    <a:pt x="3203" y="4370"/>
                    <a:pt x="3691" y="4251"/>
                  </a:cubicBezTo>
                  <a:cubicBezTo>
                    <a:pt x="4072" y="4167"/>
                    <a:pt x="4513" y="4025"/>
                    <a:pt x="4774" y="3715"/>
                  </a:cubicBezTo>
                  <a:cubicBezTo>
                    <a:pt x="5060" y="3394"/>
                    <a:pt x="5013" y="2977"/>
                    <a:pt x="4846" y="2596"/>
                  </a:cubicBezTo>
                  <a:cubicBezTo>
                    <a:pt x="4548" y="1905"/>
                    <a:pt x="3941" y="1381"/>
                    <a:pt x="3298" y="1012"/>
                  </a:cubicBezTo>
                  <a:cubicBezTo>
                    <a:pt x="2524" y="572"/>
                    <a:pt x="1667" y="322"/>
                    <a:pt x="8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3"/>
            <p:cNvSpPr/>
            <p:nvPr/>
          </p:nvSpPr>
          <p:spPr>
            <a:xfrm>
              <a:off x="7908951" y="3991944"/>
              <a:ext cx="135504" cy="160047"/>
            </a:xfrm>
            <a:custGeom>
              <a:rect b="b" l="l" r="r" t="t"/>
              <a:pathLst>
                <a:path extrusionOk="0" h="4193" w="3550">
                  <a:moveTo>
                    <a:pt x="639" y="756"/>
                  </a:moveTo>
                  <a:cubicBezTo>
                    <a:pt x="638" y="756"/>
                    <a:pt x="638" y="762"/>
                    <a:pt x="644" y="774"/>
                  </a:cubicBezTo>
                  <a:cubicBezTo>
                    <a:pt x="644" y="762"/>
                    <a:pt x="641" y="756"/>
                    <a:pt x="639" y="756"/>
                  </a:cubicBezTo>
                  <a:close/>
                  <a:moveTo>
                    <a:pt x="787" y="0"/>
                  </a:moveTo>
                  <a:lnTo>
                    <a:pt x="644" y="774"/>
                  </a:lnTo>
                  <a:cubicBezTo>
                    <a:pt x="715" y="834"/>
                    <a:pt x="668" y="953"/>
                    <a:pt x="596" y="989"/>
                  </a:cubicBezTo>
                  <a:lnTo>
                    <a:pt x="1" y="3965"/>
                  </a:lnTo>
                  <a:cubicBezTo>
                    <a:pt x="670" y="4110"/>
                    <a:pt x="1340" y="4192"/>
                    <a:pt x="2038" y="4192"/>
                  </a:cubicBezTo>
                  <a:cubicBezTo>
                    <a:pt x="2085" y="4192"/>
                    <a:pt x="2133" y="4192"/>
                    <a:pt x="2180" y="4191"/>
                  </a:cubicBezTo>
                  <a:cubicBezTo>
                    <a:pt x="2632" y="4179"/>
                    <a:pt x="3097" y="4144"/>
                    <a:pt x="3549" y="4060"/>
                  </a:cubicBezTo>
                  <a:cubicBezTo>
                    <a:pt x="3442" y="3656"/>
                    <a:pt x="3311" y="3251"/>
                    <a:pt x="3132" y="2882"/>
                  </a:cubicBezTo>
                  <a:cubicBezTo>
                    <a:pt x="2739" y="2036"/>
                    <a:pt x="2180" y="1298"/>
                    <a:pt x="1537" y="643"/>
                  </a:cubicBezTo>
                  <a:cubicBezTo>
                    <a:pt x="1311" y="405"/>
                    <a:pt x="1049" y="203"/>
                    <a:pt x="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3"/>
            <p:cNvSpPr/>
            <p:nvPr/>
          </p:nvSpPr>
          <p:spPr>
            <a:xfrm>
              <a:off x="7933495" y="3981943"/>
              <a:ext cx="163215" cy="109548"/>
            </a:xfrm>
            <a:custGeom>
              <a:rect b="b" l="l" r="r" t="t"/>
              <a:pathLst>
                <a:path extrusionOk="0" h="2870" w="4276">
                  <a:moveTo>
                    <a:pt x="180" y="0"/>
                  </a:moveTo>
                  <a:lnTo>
                    <a:pt x="1" y="929"/>
                  </a:lnTo>
                  <a:cubicBezTo>
                    <a:pt x="25" y="929"/>
                    <a:pt x="49" y="941"/>
                    <a:pt x="60" y="941"/>
                  </a:cubicBezTo>
                  <a:cubicBezTo>
                    <a:pt x="882" y="1239"/>
                    <a:pt x="1668" y="1572"/>
                    <a:pt x="2454" y="1905"/>
                  </a:cubicBezTo>
                  <a:cubicBezTo>
                    <a:pt x="2930" y="2120"/>
                    <a:pt x="3406" y="2322"/>
                    <a:pt x="3859" y="2596"/>
                  </a:cubicBezTo>
                  <a:cubicBezTo>
                    <a:pt x="4001" y="2679"/>
                    <a:pt x="4132" y="2775"/>
                    <a:pt x="4275" y="2870"/>
                  </a:cubicBezTo>
                  <a:lnTo>
                    <a:pt x="4180" y="2608"/>
                  </a:lnTo>
                  <a:cubicBezTo>
                    <a:pt x="3882" y="1905"/>
                    <a:pt x="3275" y="1382"/>
                    <a:pt x="2632" y="1012"/>
                  </a:cubicBezTo>
                  <a:cubicBezTo>
                    <a:pt x="1858" y="584"/>
                    <a:pt x="1001" y="334"/>
                    <a:pt x="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3"/>
            <p:cNvSpPr/>
            <p:nvPr/>
          </p:nvSpPr>
          <p:spPr>
            <a:xfrm>
              <a:off x="8055070" y="3826510"/>
              <a:ext cx="124358" cy="142069"/>
            </a:xfrm>
            <a:custGeom>
              <a:rect b="b" l="l" r="r" t="t"/>
              <a:pathLst>
                <a:path extrusionOk="0" h="3722" w="3258">
                  <a:moveTo>
                    <a:pt x="983" y="1"/>
                  </a:moveTo>
                  <a:cubicBezTo>
                    <a:pt x="983" y="12"/>
                    <a:pt x="959" y="12"/>
                    <a:pt x="959" y="12"/>
                  </a:cubicBezTo>
                  <a:cubicBezTo>
                    <a:pt x="947" y="24"/>
                    <a:pt x="924" y="36"/>
                    <a:pt x="900" y="60"/>
                  </a:cubicBezTo>
                  <a:cubicBezTo>
                    <a:pt x="888" y="72"/>
                    <a:pt x="876" y="72"/>
                    <a:pt x="864" y="84"/>
                  </a:cubicBezTo>
                  <a:cubicBezTo>
                    <a:pt x="816" y="131"/>
                    <a:pt x="769" y="179"/>
                    <a:pt x="745" y="239"/>
                  </a:cubicBezTo>
                  <a:cubicBezTo>
                    <a:pt x="733" y="262"/>
                    <a:pt x="733" y="298"/>
                    <a:pt x="733" y="322"/>
                  </a:cubicBezTo>
                  <a:lnTo>
                    <a:pt x="733" y="346"/>
                  </a:lnTo>
                  <a:cubicBezTo>
                    <a:pt x="745" y="405"/>
                    <a:pt x="769" y="477"/>
                    <a:pt x="805" y="536"/>
                  </a:cubicBezTo>
                  <a:cubicBezTo>
                    <a:pt x="1007" y="977"/>
                    <a:pt x="1245" y="1429"/>
                    <a:pt x="1483" y="1858"/>
                  </a:cubicBezTo>
                  <a:cubicBezTo>
                    <a:pt x="1507" y="1894"/>
                    <a:pt x="1531" y="1929"/>
                    <a:pt x="1543" y="1965"/>
                  </a:cubicBezTo>
                  <a:cubicBezTo>
                    <a:pt x="1364" y="2108"/>
                    <a:pt x="1174" y="2263"/>
                    <a:pt x="995" y="2394"/>
                  </a:cubicBezTo>
                  <a:cubicBezTo>
                    <a:pt x="852" y="2501"/>
                    <a:pt x="709" y="2596"/>
                    <a:pt x="578" y="2703"/>
                  </a:cubicBezTo>
                  <a:cubicBezTo>
                    <a:pt x="435" y="2810"/>
                    <a:pt x="269" y="2906"/>
                    <a:pt x="150" y="3049"/>
                  </a:cubicBezTo>
                  <a:cubicBezTo>
                    <a:pt x="0" y="3244"/>
                    <a:pt x="106" y="3550"/>
                    <a:pt x="370" y="3550"/>
                  </a:cubicBezTo>
                  <a:cubicBezTo>
                    <a:pt x="380" y="3550"/>
                    <a:pt x="390" y="3549"/>
                    <a:pt x="400" y="3549"/>
                  </a:cubicBezTo>
                  <a:cubicBezTo>
                    <a:pt x="602" y="3537"/>
                    <a:pt x="769" y="3394"/>
                    <a:pt x="924" y="3275"/>
                  </a:cubicBezTo>
                  <a:cubicBezTo>
                    <a:pt x="1066" y="3168"/>
                    <a:pt x="1197" y="3060"/>
                    <a:pt x="1340" y="2953"/>
                  </a:cubicBezTo>
                  <a:cubicBezTo>
                    <a:pt x="1483" y="2858"/>
                    <a:pt x="1614" y="2739"/>
                    <a:pt x="1769" y="2620"/>
                  </a:cubicBezTo>
                  <a:cubicBezTo>
                    <a:pt x="1794" y="2600"/>
                    <a:pt x="1823" y="2590"/>
                    <a:pt x="1851" y="2590"/>
                  </a:cubicBezTo>
                  <a:cubicBezTo>
                    <a:pt x="1890" y="2590"/>
                    <a:pt x="1927" y="2609"/>
                    <a:pt x="1948" y="2644"/>
                  </a:cubicBezTo>
                  <a:cubicBezTo>
                    <a:pt x="1983" y="2691"/>
                    <a:pt x="2007" y="2751"/>
                    <a:pt x="2043" y="2798"/>
                  </a:cubicBezTo>
                  <a:cubicBezTo>
                    <a:pt x="2138" y="2941"/>
                    <a:pt x="2233" y="3108"/>
                    <a:pt x="2340" y="3251"/>
                  </a:cubicBezTo>
                  <a:cubicBezTo>
                    <a:pt x="2436" y="3418"/>
                    <a:pt x="2543" y="3584"/>
                    <a:pt x="2710" y="3691"/>
                  </a:cubicBezTo>
                  <a:cubicBezTo>
                    <a:pt x="2742" y="3712"/>
                    <a:pt x="2777" y="3721"/>
                    <a:pt x="2813" y="3721"/>
                  </a:cubicBezTo>
                  <a:cubicBezTo>
                    <a:pt x="2922" y="3721"/>
                    <a:pt x="3037" y="3638"/>
                    <a:pt x="3091" y="3549"/>
                  </a:cubicBezTo>
                  <a:cubicBezTo>
                    <a:pt x="3198" y="3406"/>
                    <a:pt x="3067" y="3191"/>
                    <a:pt x="2971" y="3072"/>
                  </a:cubicBezTo>
                  <a:cubicBezTo>
                    <a:pt x="2876" y="2918"/>
                    <a:pt x="2757" y="2763"/>
                    <a:pt x="2650" y="2596"/>
                  </a:cubicBezTo>
                  <a:cubicBezTo>
                    <a:pt x="2555" y="2477"/>
                    <a:pt x="2483" y="2346"/>
                    <a:pt x="2388" y="2215"/>
                  </a:cubicBezTo>
                  <a:cubicBezTo>
                    <a:pt x="2364" y="2167"/>
                    <a:pt x="2364" y="2108"/>
                    <a:pt x="2412" y="2060"/>
                  </a:cubicBezTo>
                  <a:cubicBezTo>
                    <a:pt x="2638" y="1858"/>
                    <a:pt x="2840" y="1632"/>
                    <a:pt x="3007" y="1370"/>
                  </a:cubicBezTo>
                  <a:cubicBezTo>
                    <a:pt x="3067" y="1274"/>
                    <a:pt x="3102" y="1191"/>
                    <a:pt x="3138" y="1096"/>
                  </a:cubicBezTo>
                  <a:cubicBezTo>
                    <a:pt x="3198" y="965"/>
                    <a:pt x="3257" y="798"/>
                    <a:pt x="3174" y="679"/>
                  </a:cubicBezTo>
                  <a:cubicBezTo>
                    <a:pt x="3141" y="633"/>
                    <a:pt x="3098" y="613"/>
                    <a:pt x="3050" y="613"/>
                  </a:cubicBezTo>
                  <a:cubicBezTo>
                    <a:pt x="2839" y="613"/>
                    <a:pt x="2523" y="987"/>
                    <a:pt x="2436" y="1084"/>
                  </a:cubicBezTo>
                  <a:cubicBezTo>
                    <a:pt x="2317" y="1215"/>
                    <a:pt x="2198" y="1334"/>
                    <a:pt x="2078" y="1453"/>
                  </a:cubicBezTo>
                  <a:cubicBezTo>
                    <a:pt x="2064" y="1473"/>
                    <a:pt x="2038" y="1482"/>
                    <a:pt x="2010" y="1482"/>
                  </a:cubicBezTo>
                  <a:cubicBezTo>
                    <a:pt x="1972" y="1482"/>
                    <a:pt x="1928" y="1464"/>
                    <a:pt x="1900" y="1429"/>
                  </a:cubicBezTo>
                  <a:cubicBezTo>
                    <a:pt x="1757" y="1191"/>
                    <a:pt x="1602" y="929"/>
                    <a:pt x="1459" y="679"/>
                  </a:cubicBezTo>
                  <a:cubicBezTo>
                    <a:pt x="1352" y="512"/>
                    <a:pt x="1281" y="334"/>
                    <a:pt x="1162" y="191"/>
                  </a:cubicBezTo>
                  <a:cubicBezTo>
                    <a:pt x="1114" y="120"/>
                    <a:pt x="1043" y="60"/>
                    <a:pt x="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3"/>
            <p:cNvSpPr/>
            <p:nvPr/>
          </p:nvSpPr>
          <p:spPr>
            <a:xfrm>
              <a:off x="7841235" y="3620271"/>
              <a:ext cx="214554" cy="643355"/>
            </a:xfrm>
            <a:custGeom>
              <a:rect b="b" l="l" r="r" t="t"/>
              <a:pathLst>
                <a:path extrusionOk="0" h="16855" w="5621">
                  <a:moveTo>
                    <a:pt x="4413" y="1"/>
                  </a:moveTo>
                  <a:cubicBezTo>
                    <a:pt x="3387" y="1"/>
                    <a:pt x="1855" y="3524"/>
                    <a:pt x="942" y="8047"/>
                  </a:cubicBezTo>
                  <a:cubicBezTo>
                    <a:pt x="1" y="12690"/>
                    <a:pt x="96" y="16643"/>
                    <a:pt x="1120" y="16845"/>
                  </a:cubicBezTo>
                  <a:cubicBezTo>
                    <a:pt x="1149" y="16851"/>
                    <a:pt x="1179" y="16854"/>
                    <a:pt x="1209" y="16854"/>
                  </a:cubicBezTo>
                  <a:cubicBezTo>
                    <a:pt x="2234" y="16854"/>
                    <a:pt x="3766" y="13321"/>
                    <a:pt x="4680" y="8809"/>
                  </a:cubicBezTo>
                  <a:cubicBezTo>
                    <a:pt x="5621" y="4165"/>
                    <a:pt x="5525" y="224"/>
                    <a:pt x="4502" y="10"/>
                  </a:cubicBezTo>
                  <a:cubicBezTo>
                    <a:pt x="4472" y="4"/>
                    <a:pt x="4443" y="1"/>
                    <a:pt x="44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3"/>
            <p:cNvSpPr/>
            <p:nvPr/>
          </p:nvSpPr>
          <p:spPr>
            <a:xfrm>
              <a:off x="7883071" y="3722303"/>
              <a:ext cx="130923" cy="438421"/>
            </a:xfrm>
            <a:custGeom>
              <a:rect b="b" l="l" r="r" t="t"/>
              <a:pathLst>
                <a:path extrusionOk="0" h="11486" w="3430">
                  <a:moveTo>
                    <a:pt x="2833" y="1"/>
                  </a:moveTo>
                  <a:cubicBezTo>
                    <a:pt x="2258" y="1"/>
                    <a:pt x="1320" y="2440"/>
                    <a:pt x="691" y="5540"/>
                  </a:cubicBezTo>
                  <a:cubicBezTo>
                    <a:pt x="60" y="8707"/>
                    <a:pt x="0" y="11374"/>
                    <a:pt x="560" y="11482"/>
                  </a:cubicBezTo>
                  <a:cubicBezTo>
                    <a:pt x="573" y="11484"/>
                    <a:pt x="586" y="11486"/>
                    <a:pt x="600" y="11486"/>
                  </a:cubicBezTo>
                  <a:cubicBezTo>
                    <a:pt x="1176" y="11486"/>
                    <a:pt x="2111" y="9039"/>
                    <a:pt x="2739" y="5945"/>
                  </a:cubicBezTo>
                  <a:cubicBezTo>
                    <a:pt x="3370" y="2766"/>
                    <a:pt x="3429" y="111"/>
                    <a:pt x="2870" y="4"/>
                  </a:cubicBezTo>
                  <a:cubicBezTo>
                    <a:pt x="2858" y="2"/>
                    <a:pt x="2846" y="1"/>
                    <a:pt x="28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3"/>
            <p:cNvSpPr/>
            <p:nvPr/>
          </p:nvSpPr>
          <p:spPr>
            <a:xfrm>
              <a:off x="7822608" y="3613821"/>
              <a:ext cx="38" cy="1412"/>
            </a:xfrm>
            <a:custGeom>
              <a:rect b="b" l="l" r="r" t="t"/>
              <a:pathLst>
                <a:path extrusionOk="0" h="37" w="1">
                  <a:moveTo>
                    <a:pt x="1" y="0"/>
                  </a:moveTo>
                  <a:lnTo>
                    <a:pt x="1" y="36"/>
                  </a:lnTo>
                </a:path>
              </a:pathLst>
            </a:custGeom>
            <a:solidFill>
              <a:srgbClr val="0427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3"/>
            <p:cNvSpPr/>
            <p:nvPr/>
          </p:nvSpPr>
          <p:spPr>
            <a:xfrm>
              <a:off x="7619461" y="3414376"/>
              <a:ext cx="118671" cy="172070"/>
            </a:xfrm>
            <a:custGeom>
              <a:rect b="b" l="l" r="r" t="t"/>
              <a:pathLst>
                <a:path extrusionOk="0" h="4508" w="3109">
                  <a:moveTo>
                    <a:pt x="1092" y="600"/>
                  </a:moveTo>
                  <a:cubicBezTo>
                    <a:pt x="1109" y="600"/>
                    <a:pt x="1126" y="602"/>
                    <a:pt x="1144" y="606"/>
                  </a:cubicBezTo>
                  <a:cubicBezTo>
                    <a:pt x="1310" y="630"/>
                    <a:pt x="1429" y="808"/>
                    <a:pt x="1441" y="963"/>
                  </a:cubicBezTo>
                  <a:cubicBezTo>
                    <a:pt x="1501" y="1380"/>
                    <a:pt x="1168" y="1701"/>
                    <a:pt x="894" y="1987"/>
                  </a:cubicBezTo>
                  <a:lnTo>
                    <a:pt x="846" y="2035"/>
                  </a:lnTo>
                  <a:cubicBezTo>
                    <a:pt x="798" y="1820"/>
                    <a:pt x="751" y="1618"/>
                    <a:pt x="715" y="1415"/>
                  </a:cubicBezTo>
                  <a:cubicBezTo>
                    <a:pt x="691" y="1213"/>
                    <a:pt x="691" y="999"/>
                    <a:pt x="798" y="820"/>
                  </a:cubicBezTo>
                  <a:cubicBezTo>
                    <a:pt x="862" y="715"/>
                    <a:pt x="962" y="600"/>
                    <a:pt x="1092" y="600"/>
                  </a:cubicBezTo>
                  <a:close/>
                  <a:moveTo>
                    <a:pt x="1702" y="2351"/>
                  </a:moveTo>
                  <a:cubicBezTo>
                    <a:pt x="2116" y="2351"/>
                    <a:pt x="2553" y="2626"/>
                    <a:pt x="2465" y="3070"/>
                  </a:cubicBezTo>
                  <a:cubicBezTo>
                    <a:pt x="2406" y="3368"/>
                    <a:pt x="2144" y="3606"/>
                    <a:pt x="1870" y="3713"/>
                  </a:cubicBezTo>
                  <a:cubicBezTo>
                    <a:pt x="1703" y="3773"/>
                    <a:pt x="1513" y="3820"/>
                    <a:pt x="1334" y="3820"/>
                  </a:cubicBezTo>
                  <a:lnTo>
                    <a:pt x="1132" y="3820"/>
                  </a:lnTo>
                  <a:cubicBezTo>
                    <a:pt x="1084" y="3428"/>
                    <a:pt x="1025" y="3023"/>
                    <a:pt x="965" y="2642"/>
                  </a:cubicBezTo>
                  <a:cubicBezTo>
                    <a:pt x="1037" y="2642"/>
                    <a:pt x="1108" y="2606"/>
                    <a:pt x="1168" y="2570"/>
                  </a:cubicBezTo>
                  <a:cubicBezTo>
                    <a:pt x="1295" y="2419"/>
                    <a:pt x="1496" y="2351"/>
                    <a:pt x="1702" y="2351"/>
                  </a:cubicBezTo>
                  <a:close/>
                  <a:moveTo>
                    <a:pt x="1065" y="0"/>
                  </a:moveTo>
                  <a:cubicBezTo>
                    <a:pt x="715" y="0"/>
                    <a:pt x="394" y="231"/>
                    <a:pt x="239" y="558"/>
                  </a:cubicBezTo>
                  <a:cubicBezTo>
                    <a:pt x="1" y="1034"/>
                    <a:pt x="96" y="1654"/>
                    <a:pt x="179" y="2165"/>
                  </a:cubicBezTo>
                  <a:cubicBezTo>
                    <a:pt x="263" y="2797"/>
                    <a:pt x="417" y="3416"/>
                    <a:pt x="572" y="4035"/>
                  </a:cubicBezTo>
                  <a:cubicBezTo>
                    <a:pt x="596" y="4094"/>
                    <a:pt x="620" y="4142"/>
                    <a:pt x="656" y="4166"/>
                  </a:cubicBezTo>
                  <a:cubicBezTo>
                    <a:pt x="656" y="4166"/>
                    <a:pt x="656" y="4190"/>
                    <a:pt x="667" y="4190"/>
                  </a:cubicBezTo>
                  <a:cubicBezTo>
                    <a:pt x="811" y="4422"/>
                    <a:pt x="1066" y="4508"/>
                    <a:pt x="1341" y="4508"/>
                  </a:cubicBezTo>
                  <a:cubicBezTo>
                    <a:pt x="1656" y="4508"/>
                    <a:pt x="1998" y="4395"/>
                    <a:pt x="2227" y="4261"/>
                  </a:cubicBezTo>
                  <a:cubicBezTo>
                    <a:pt x="2680" y="3999"/>
                    <a:pt x="3061" y="3559"/>
                    <a:pt x="3096" y="3011"/>
                  </a:cubicBezTo>
                  <a:cubicBezTo>
                    <a:pt x="3108" y="2416"/>
                    <a:pt x="2715" y="1975"/>
                    <a:pt x="2168" y="1820"/>
                  </a:cubicBezTo>
                  <a:cubicBezTo>
                    <a:pt x="2060" y="1784"/>
                    <a:pt x="1965" y="1773"/>
                    <a:pt x="1846" y="1761"/>
                  </a:cubicBezTo>
                  <a:cubicBezTo>
                    <a:pt x="1918" y="1630"/>
                    <a:pt x="1977" y="1475"/>
                    <a:pt x="2001" y="1332"/>
                  </a:cubicBezTo>
                  <a:cubicBezTo>
                    <a:pt x="2108" y="808"/>
                    <a:pt x="1894" y="272"/>
                    <a:pt x="1394" y="70"/>
                  </a:cubicBezTo>
                  <a:cubicBezTo>
                    <a:pt x="1284" y="22"/>
                    <a:pt x="1173"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3"/>
            <p:cNvSpPr/>
            <p:nvPr/>
          </p:nvSpPr>
          <p:spPr>
            <a:xfrm>
              <a:off x="7750350" y="3401551"/>
              <a:ext cx="78668" cy="168368"/>
            </a:xfrm>
            <a:custGeom>
              <a:rect b="b" l="l" r="r" t="t"/>
              <a:pathLst>
                <a:path extrusionOk="0" h="4411" w="2061">
                  <a:moveTo>
                    <a:pt x="1106" y="0"/>
                  </a:moveTo>
                  <a:cubicBezTo>
                    <a:pt x="1091" y="0"/>
                    <a:pt x="1076" y="1"/>
                    <a:pt x="1060" y="1"/>
                  </a:cubicBezTo>
                  <a:cubicBezTo>
                    <a:pt x="477" y="61"/>
                    <a:pt x="263" y="608"/>
                    <a:pt x="155" y="1097"/>
                  </a:cubicBezTo>
                  <a:cubicBezTo>
                    <a:pt x="36" y="1692"/>
                    <a:pt x="1" y="2287"/>
                    <a:pt x="84" y="2882"/>
                  </a:cubicBezTo>
                  <a:cubicBezTo>
                    <a:pt x="144" y="3359"/>
                    <a:pt x="227" y="4014"/>
                    <a:pt x="656" y="4299"/>
                  </a:cubicBezTo>
                  <a:cubicBezTo>
                    <a:pt x="782" y="4376"/>
                    <a:pt x="926" y="4410"/>
                    <a:pt x="1071" y="4410"/>
                  </a:cubicBezTo>
                  <a:cubicBezTo>
                    <a:pt x="1239" y="4410"/>
                    <a:pt x="1408" y="4364"/>
                    <a:pt x="1549" y="4287"/>
                  </a:cubicBezTo>
                  <a:cubicBezTo>
                    <a:pt x="1703" y="4192"/>
                    <a:pt x="1846" y="4061"/>
                    <a:pt x="1906" y="3883"/>
                  </a:cubicBezTo>
                  <a:cubicBezTo>
                    <a:pt x="2001" y="3764"/>
                    <a:pt x="1989" y="3633"/>
                    <a:pt x="1953" y="3478"/>
                  </a:cubicBezTo>
                  <a:cubicBezTo>
                    <a:pt x="1944" y="3421"/>
                    <a:pt x="1882" y="3372"/>
                    <a:pt x="1821" y="3372"/>
                  </a:cubicBezTo>
                  <a:cubicBezTo>
                    <a:pt x="1805" y="3372"/>
                    <a:pt x="1789" y="3375"/>
                    <a:pt x="1775" y="3383"/>
                  </a:cubicBezTo>
                  <a:cubicBezTo>
                    <a:pt x="1668" y="3406"/>
                    <a:pt x="1572" y="3418"/>
                    <a:pt x="1477" y="3478"/>
                  </a:cubicBezTo>
                  <a:cubicBezTo>
                    <a:pt x="1370" y="3537"/>
                    <a:pt x="1298" y="3633"/>
                    <a:pt x="1191" y="3692"/>
                  </a:cubicBezTo>
                  <a:cubicBezTo>
                    <a:pt x="1155" y="3712"/>
                    <a:pt x="1126" y="3721"/>
                    <a:pt x="1100" y="3721"/>
                  </a:cubicBezTo>
                  <a:cubicBezTo>
                    <a:pt x="1033" y="3721"/>
                    <a:pt x="996" y="3659"/>
                    <a:pt x="953" y="3573"/>
                  </a:cubicBezTo>
                  <a:cubicBezTo>
                    <a:pt x="870" y="3359"/>
                    <a:pt x="834" y="3121"/>
                    <a:pt x="798" y="2918"/>
                  </a:cubicBezTo>
                  <a:lnTo>
                    <a:pt x="751" y="2609"/>
                  </a:lnTo>
                  <a:cubicBezTo>
                    <a:pt x="810" y="2609"/>
                    <a:pt x="870" y="2585"/>
                    <a:pt x="929" y="2573"/>
                  </a:cubicBezTo>
                  <a:lnTo>
                    <a:pt x="1191" y="2525"/>
                  </a:lnTo>
                  <a:cubicBezTo>
                    <a:pt x="1287" y="2513"/>
                    <a:pt x="1358" y="2501"/>
                    <a:pt x="1453" y="2501"/>
                  </a:cubicBezTo>
                  <a:cubicBezTo>
                    <a:pt x="1572" y="2490"/>
                    <a:pt x="1715" y="2466"/>
                    <a:pt x="1787" y="2382"/>
                  </a:cubicBezTo>
                  <a:cubicBezTo>
                    <a:pt x="1834" y="2323"/>
                    <a:pt x="1882" y="2263"/>
                    <a:pt x="1882" y="2192"/>
                  </a:cubicBezTo>
                  <a:cubicBezTo>
                    <a:pt x="1882" y="2109"/>
                    <a:pt x="1870" y="2037"/>
                    <a:pt x="1810" y="1978"/>
                  </a:cubicBezTo>
                  <a:cubicBezTo>
                    <a:pt x="1703" y="1870"/>
                    <a:pt x="1537" y="1847"/>
                    <a:pt x="1394" y="1847"/>
                  </a:cubicBezTo>
                  <a:cubicBezTo>
                    <a:pt x="1275" y="1847"/>
                    <a:pt x="1168" y="1847"/>
                    <a:pt x="1048" y="1859"/>
                  </a:cubicBezTo>
                  <a:cubicBezTo>
                    <a:pt x="953" y="1870"/>
                    <a:pt x="870" y="1870"/>
                    <a:pt x="775" y="1894"/>
                  </a:cubicBezTo>
                  <a:lnTo>
                    <a:pt x="739" y="1894"/>
                  </a:lnTo>
                  <a:cubicBezTo>
                    <a:pt x="751" y="1728"/>
                    <a:pt x="763" y="1561"/>
                    <a:pt x="798" y="1394"/>
                  </a:cubicBezTo>
                  <a:cubicBezTo>
                    <a:pt x="822" y="1204"/>
                    <a:pt x="858" y="954"/>
                    <a:pt x="977" y="775"/>
                  </a:cubicBezTo>
                  <a:cubicBezTo>
                    <a:pt x="1021" y="701"/>
                    <a:pt x="1088" y="669"/>
                    <a:pt x="1161" y="669"/>
                  </a:cubicBezTo>
                  <a:cubicBezTo>
                    <a:pt x="1206" y="669"/>
                    <a:pt x="1253" y="681"/>
                    <a:pt x="1298" y="704"/>
                  </a:cubicBezTo>
                  <a:cubicBezTo>
                    <a:pt x="1394" y="727"/>
                    <a:pt x="1477" y="799"/>
                    <a:pt x="1537" y="858"/>
                  </a:cubicBezTo>
                  <a:cubicBezTo>
                    <a:pt x="1549" y="882"/>
                    <a:pt x="1572" y="882"/>
                    <a:pt x="1572" y="882"/>
                  </a:cubicBezTo>
                  <a:cubicBezTo>
                    <a:pt x="1584" y="894"/>
                    <a:pt x="1596" y="918"/>
                    <a:pt x="1608" y="942"/>
                  </a:cubicBezTo>
                  <a:cubicBezTo>
                    <a:pt x="1644" y="977"/>
                    <a:pt x="1691" y="1013"/>
                    <a:pt x="1727" y="1037"/>
                  </a:cubicBezTo>
                  <a:cubicBezTo>
                    <a:pt x="1758" y="1056"/>
                    <a:pt x="1792" y="1066"/>
                    <a:pt x="1824" y="1066"/>
                  </a:cubicBezTo>
                  <a:cubicBezTo>
                    <a:pt x="1890" y="1066"/>
                    <a:pt x="1949" y="1026"/>
                    <a:pt x="1965" y="954"/>
                  </a:cubicBezTo>
                  <a:cubicBezTo>
                    <a:pt x="2060" y="739"/>
                    <a:pt x="1930" y="466"/>
                    <a:pt x="1787" y="299"/>
                  </a:cubicBezTo>
                  <a:cubicBezTo>
                    <a:pt x="1618" y="96"/>
                    <a:pt x="1364" y="0"/>
                    <a:pt x="1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3"/>
            <p:cNvSpPr/>
            <p:nvPr/>
          </p:nvSpPr>
          <p:spPr>
            <a:xfrm>
              <a:off x="7831273" y="3406628"/>
              <a:ext cx="86837" cy="157947"/>
            </a:xfrm>
            <a:custGeom>
              <a:rect b="b" l="l" r="r" t="t"/>
              <a:pathLst>
                <a:path extrusionOk="0" h="4138" w="2275">
                  <a:moveTo>
                    <a:pt x="1356" y="0"/>
                  </a:moveTo>
                  <a:cubicBezTo>
                    <a:pt x="909" y="0"/>
                    <a:pt x="623" y="470"/>
                    <a:pt x="441" y="844"/>
                  </a:cubicBezTo>
                  <a:cubicBezTo>
                    <a:pt x="202" y="1392"/>
                    <a:pt x="0" y="1964"/>
                    <a:pt x="48" y="2571"/>
                  </a:cubicBezTo>
                  <a:cubicBezTo>
                    <a:pt x="60" y="2880"/>
                    <a:pt x="131" y="3178"/>
                    <a:pt x="238" y="3476"/>
                  </a:cubicBezTo>
                  <a:cubicBezTo>
                    <a:pt x="345" y="3738"/>
                    <a:pt x="488" y="3988"/>
                    <a:pt x="762" y="4095"/>
                  </a:cubicBezTo>
                  <a:cubicBezTo>
                    <a:pt x="836" y="4124"/>
                    <a:pt x="914" y="4137"/>
                    <a:pt x="994" y="4137"/>
                  </a:cubicBezTo>
                  <a:cubicBezTo>
                    <a:pt x="1236" y="4137"/>
                    <a:pt x="1491" y="4021"/>
                    <a:pt x="1679" y="3904"/>
                  </a:cubicBezTo>
                  <a:cubicBezTo>
                    <a:pt x="1834" y="3797"/>
                    <a:pt x="1953" y="3690"/>
                    <a:pt x="2024" y="3523"/>
                  </a:cubicBezTo>
                  <a:cubicBezTo>
                    <a:pt x="2084" y="3333"/>
                    <a:pt x="2048" y="3214"/>
                    <a:pt x="2036" y="3071"/>
                  </a:cubicBezTo>
                  <a:cubicBezTo>
                    <a:pt x="2027" y="3001"/>
                    <a:pt x="1967" y="2957"/>
                    <a:pt x="1908" y="2957"/>
                  </a:cubicBezTo>
                  <a:cubicBezTo>
                    <a:pt x="1886" y="2957"/>
                    <a:pt x="1865" y="2963"/>
                    <a:pt x="1845" y="2976"/>
                  </a:cubicBezTo>
                  <a:cubicBezTo>
                    <a:pt x="1738" y="3035"/>
                    <a:pt x="1631" y="3047"/>
                    <a:pt x="1548" y="3130"/>
                  </a:cubicBezTo>
                  <a:cubicBezTo>
                    <a:pt x="1476" y="3166"/>
                    <a:pt x="1417" y="3226"/>
                    <a:pt x="1334" y="3285"/>
                  </a:cubicBezTo>
                  <a:cubicBezTo>
                    <a:pt x="1262" y="3333"/>
                    <a:pt x="1143" y="3404"/>
                    <a:pt x="1036" y="3404"/>
                  </a:cubicBezTo>
                  <a:cubicBezTo>
                    <a:pt x="1027" y="3404"/>
                    <a:pt x="1013" y="3416"/>
                    <a:pt x="1009" y="3423"/>
                  </a:cubicBezTo>
                  <a:lnTo>
                    <a:pt x="1009" y="3423"/>
                  </a:lnTo>
                  <a:cubicBezTo>
                    <a:pt x="996" y="3400"/>
                    <a:pt x="964" y="3367"/>
                    <a:pt x="953" y="3345"/>
                  </a:cubicBezTo>
                  <a:cubicBezTo>
                    <a:pt x="786" y="3083"/>
                    <a:pt x="714" y="2738"/>
                    <a:pt x="714" y="2416"/>
                  </a:cubicBezTo>
                  <a:lnTo>
                    <a:pt x="714" y="2416"/>
                  </a:lnTo>
                  <a:cubicBezTo>
                    <a:pt x="822" y="2428"/>
                    <a:pt x="905" y="2428"/>
                    <a:pt x="1012" y="2428"/>
                  </a:cubicBezTo>
                  <a:lnTo>
                    <a:pt x="1214" y="2428"/>
                  </a:lnTo>
                  <a:cubicBezTo>
                    <a:pt x="1274" y="2428"/>
                    <a:pt x="1334" y="2428"/>
                    <a:pt x="1393" y="2416"/>
                  </a:cubicBezTo>
                  <a:cubicBezTo>
                    <a:pt x="1453" y="2392"/>
                    <a:pt x="1500" y="2380"/>
                    <a:pt x="1548" y="2357"/>
                  </a:cubicBezTo>
                  <a:cubicBezTo>
                    <a:pt x="1738" y="2249"/>
                    <a:pt x="1738" y="1999"/>
                    <a:pt x="1560" y="1880"/>
                  </a:cubicBezTo>
                  <a:cubicBezTo>
                    <a:pt x="1476" y="1821"/>
                    <a:pt x="1369" y="1773"/>
                    <a:pt x="1262" y="1773"/>
                  </a:cubicBezTo>
                  <a:cubicBezTo>
                    <a:pt x="1203" y="1773"/>
                    <a:pt x="1131" y="1749"/>
                    <a:pt x="1072" y="1749"/>
                  </a:cubicBezTo>
                  <a:cubicBezTo>
                    <a:pt x="1012" y="1749"/>
                    <a:pt x="941" y="1737"/>
                    <a:pt x="881" y="1737"/>
                  </a:cubicBezTo>
                  <a:lnTo>
                    <a:pt x="822" y="1737"/>
                  </a:lnTo>
                  <a:cubicBezTo>
                    <a:pt x="881" y="1559"/>
                    <a:pt x="941" y="1380"/>
                    <a:pt x="1012" y="1202"/>
                  </a:cubicBezTo>
                  <a:cubicBezTo>
                    <a:pt x="1083" y="1023"/>
                    <a:pt x="1143" y="821"/>
                    <a:pt x="1274" y="666"/>
                  </a:cubicBezTo>
                  <a:cubicBezTo>
                    <a:pt x="1319" y="621"/>
                    <a:pt x="1363" y="602"/>
                    <a:pt x="1407" y="602"/>
                  </a:cubicBezTo>
                  <a:cubicBezTo>
                    <a:pt x="1479" y="602"/>
                    <a:pt x="1548" y="656"/>
                    <a:pt x="1607" y="737"/>
                  </a:cubicBezTo>
                  <a:cubicBezTo>
                    <a:pt x="1738" y="940"/>
                    <a:pt x="1750" y="1202"/>
                    <a:pt x="1810" y="1428"/>
                  </a:cubicBezTo>
                  <a:cubicBezTo>
                    <a:pt x="1834" y="1489"/>
                    <a:pt x="1887" y="1519"/>
                    <a:pt x="1937" y="1519"/>
                  </a:cubicBezTo>
                  <a:cubicBezTo>
                    <a:pt x="1985" y="1519"/>
                    <a:pt x="2030" y="1492"/>
                    <a:pt x="2048" y="1440"/>
                  </a:cubicBezTo>
                  <a:cubicBezTo>
                    <a:pt x="2274" y="940"/>
                    <a:pt x="2191" y="249"/>
                    <a:pt x="1607" y="47"/>
                  </a:cubicBezTo>
                  <a:cubicBezTo>
                    <a:pt x="1518" y="15"/>
                    <a:pt x="1435" y="0"/>
                    <a:pt x="1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3"/>
            <p:cNvSpPr/>
            <p:nvPr/>
          </p:nvSpPr>
          <p:spPr>
            <a:xfrm>
              <a:off x="7922616" y="3418232"/>
              <a:ext cx="116380" cy="154970"/>
            </a:xfrm>
            <a:custGeom>
              <a:rect b="b" l="l" r="r" t="t"/>
              <a:pathLst>
                <a:path extrusionOk="0" h="4060" w="3049">
                  <a:moveTo>
                    <a:pt x="781" y="0"/>
                  </a:moveTo>
                  <a:cubicBezTo>
                    <a:pt x="765" y="0"/>
                    <a:pt x="747" y="2"/>
                    <a:pt x="726" y="5"/>
                  </a:cubicBezTo>
                  <a:cubicBezTo>
                    <a:pt x="429" y="40"/>
                    <a:pt x="405" y="540"/>
                    <a:pt x="369" y="755"/>
                  </a:cubicBezTo>
                  <a:lnTo>
                    <a:pt x="238" y="1731"/>
                  </a:lnTo>
                  <a:lnTo>
                    <a:pt x="107" y="2672"/>
                  </a:lnTo>
                  <a:cubicBezTo>
                    <a:pt x="60" y="2981"/>
                    <a:pt x="0" y="3327"/>
                    <a:pt x="0" y="3660"/>
                  </a:cubicBezTo>
                  <a:cubicBezTo>
                    <a:pt x="0" y="3839"/>
                    <a:pt x="107" y="3981"/>
                    <a:pt x="286" y="4017"/>
                  </a:cubicBezTo>
                  <a:cubicBezTo>
                    <a:pt x="305" y="4020"/>
                    <a:pt x="323" y="4021"/>
                    <a:pt x="342" y="4021"/>
                  </a:cubicBezTo>
                  <a:cubicBezTo>
                    <a:pt x="491" y="4021"/>
                    <a:pt x="635" y="3938"/>
                    <a:pt x="667" y="3779"/>
                  </a:cubicBezTo>
                  <a:cubicBezTo>
                    <a:pt x="762" y="3446"/>
                    <a:pt x="774" y="3077"/>
                    <a:pt x="810" y="2731"/>
                  </a:cubicBezTo>
                  <a:cubicBezTo>
                    <a:pt x="834" y="2386"/>
                    <a:pt x="869" y="2064"/>
                    <a:pt x="905" y="1719"/>
                  </a:cubicBezTo>
                  <a:cubicBezTo>
                    <a:pt x="905" y="1660"/>
                    <a:pt x="929" y="1600"/>
                    <a:pt x="929" y="1541"/>
                  </a:cubicBezTo>
                  <a:cubicBezTo>
                    <a:pt x="953" y="1660"/>
                    <a:pt x="988" y="1791"/>
                    <a:pt x="1012" y="1910"/>
                  </a:cubicBezTo>
                  <a:cubicBezTo>
                    <a:pt x="1143" y="2541"/>
                    <a:pt x="1250" y="3160"/>
                    <a:pt x="1322" y="3791"/>
                  </a:cubicBezTo>
                  <a:cubicBezTo>
                    <a:pt x="1349" y="3973"/>
                    <a:pt x="1498" y="4059"/>
                    <a:pt x="1652" y="4059"/>
                  </a:cubicBezTo>
                  <a:cubicBezTo>
                    <a:pt x="1770" y="4059"/>
                    <a:pt x="1892" y="4008"/>
                    <a:pt x="1965" y="3910"/>
                  </a:cubicBezTo>
                  <a:cubicBezTo>
                    <a:pt x="2310" y="3434"/>
                    <a:pt x="2393" y="2826"/>
                    <a:pt x="2536" y="2255"/>
                  </a:cubicBezTo>
                  <a:cubicBezTo>
                    <a:pt x="2608" y="1957"/>
                    <a:pt x="2679" y="1648"/>
                    <a:pt x="2751" y="1350"/>
                  </a:cubicBezTo>
                  <a:cubicBezTo>
                    <a:pt x="2893" y="1052"/>
                    <a:pt x="3048" y="683"/>
                    <a:pt x="2834" y="398"/>
                  </a:cubicBezTo>
                  <a:cubicBezTo>
                    <a:pt x="2785" y="342"/>
                    <a:pt x="2724" y="319"/>
                    <a:pt x="2663" y="319"/>
                  </a:cubicBezTo>
                  <a:cubicBezTo>
                    <a:pt x="2619" y="319"/>
                    <a:pt x="2576" y="330"/>
                    <a:pt x="2536" y="350"/>
                  </a:cubicBezTo>
                  <a:cubicBezTo>
                    <a:pt x="2215" y="481"/>
                    <a:pt x="2203" y="886"/>
                    <a:pt x="2131" y="1172"/>
                  </a:cubicBezTo>
                  <a:cubicBezTo>
                    <a:pt x="2060" y="1457"/>
                    <a:pt x="2000" y="1731"/>
                    <a:pt x="1917" y="2017"/>
                  </a:cubicBezTo>
                  <a:cubicBezTo>
                    <a:pt x="1893" y="2124"/>
                    <a:pt x="1881" y="2231"/>
                    <a:pt x="1846" y="2350"/>
                  </a:cubicBezTo>
                  <a:cubicBezTo>
                    <a:pt x="1798" y="2112"/>
                    <a:pt x="1738" y="1886"/>
                    <a:pt x="1679" y="1648"/>
                  </a:cubicBezTo>
                  <a:cubicBezTo>
                    <a:pt x="1608" y="1314"/>
                    <a:pt x="1524" y="1005"/>
                    <a:pt x="1405" y="683"/>
                  </a:cubicBezTo>
                  <a:cubicBezTo>
                    <a:pt x="1323" y="449"/>
                    <a:pt x="1206" y="40"/>
                    <a:pt x="906" y="40"/>
                  </a:cubicBezTo>
                  <a:cubicBezTo>
                    <a:pt x="902" y="40"/>
                    <a:pt x="897" y="40"/>
                    <a:pt x="893" y="40"/>
                  </a:cubicBezTo>
                  <a:cubicBezTo>
                    <a:pt x="857" y="14"/>
                    <a:pt x="828" y="0"/>
                    <a:pt x="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3"/>
            <p:cNvSpPr/>
            <p:nvPr/>
          </p:nvSpPr>
          <p:spPr>
            <a:xfrm>
              <a:off x="7700384" y="3288374"/>
              <a:ext cx="60919" cy="100044"/>
            </a:xfrm>
            <a:custGeom>
              <a:rect b="b" l="l" r="r" t="t"/>
              <a:pathLst>
                <a:path extrusionOk="0" h="2621" w="1596">
                  <a:moveTo>
                    <a:pt x="1127" y="1"/>
                  </a:moveTo>
                  <a:cubicBezTo>
                    <a:pt x="1120" y="1"/>
                    <a:pt x="1114" y="1"/>
                    <a:pt x="1107" y="2"/>
                  </a:cubicBezTo>
                  <a:cubicBezTo>
                    <a:pt x="1000" y="2"/>
                    <a:pt x="893" y="13"/>
                    <a:pt x="786" y="25"/>
                  </a:cubicBezTo>
                  <a:lnTo>
                    <a:pt x="691" y="25"/>
                  </a:lnTo>
                  <a:cubicBezTo>
                    <a:pt x="643" y="25"/>
                    <a:pt x="583" y="25"/>
                    <a:pt x="536" y="49"/>
                  </a:cubicBezTo>
                  <a:cubicBezTo>
                    <a:pt x="512" y="49"/>
                    <a:pt x="476" y="61"/>
                    <a:pt x="452" y="61"/>
                  </a:cubicBezTo>
                  <a:cubicBezTo>
                    <a:pt x="417" y="61"/>
                    <a:pt x="405" y="73"/>
                    <a:pt x="369" y="73"/>
                  </a:cubicBezTo>
                  <a:cubicBezTo>
                    <a:pt x="250" y="97"/>
                    <a:pt x="155" y="228"/>
                    <a:pt x="167" y="359"/>
                  </a:cubicBezTo>
                  <a:cubicBezTo>
                    <a:pt x="179" y="490"/>
                    <a:pt x="286" y="597"/>
                    <a:pt x="417" y="597"/>
                  </a:cubicBezTo>
                  <a:lnTo>
                    <a:pt x="476" y="597"/>
                  </a:lnTo>
                  <a:lnTo>
                    <a:pt x="476" y="752"/>
                  </a:lnTo>
                  <a:lnTo>
                    <a:pt x="476" y="775"/>
                  </a:lnTo>
                  <a:lnTo>
                    <a:pt x="476" y="1240"/>
                  </a:lnTo>
                  <a:lnTo>
                    <a:pt x="488" y="1466"/>
                  </a:lnTo>
                  <a:cubicBezTo>
                    <a:pt x="488" y="1537"/>
                    <a:pt x="488" y="1621"/>
                    <a:pt x="512" y="1704"/>
                  </a:cubicBezTo>
                  <a:lnTo>
                    <a:pt x="512" y="1847"/>
                  </a:lnTo>
                  <a:lnTo>
                    <a:pt x="512" y="1966"/>
                  </a:lnTo>
                  <a:lnTo>
                    <a:pt x="512" y="2073"/>
                  </a:lnTo>
                  <a:lnTo>
                    <a:pt x="298" y="2097"/>
                  </a:lnTo>
                  <a:cubicBezTo>
                    <a:pt x="214" y="2121"/>
                    <a:pt x="155" y="2145"/>
                    <a:pt x="95" y="2192"/>
                  </a:cubicBezTo>
                  <a:cubicBezTo>
                    <a:pt x="12" y="2252"/>
                    <a:pt x="0" y="2359"/>
                    <a:pt x="12" y="2430"/>
                  </a:cubicBezTo>
                  <a:cubicBezTo>
                    <a:pt x="36" y="2502"/>
                    <a:pt x="95" y="2561"/>
                    <a:pt x="167" y="2597"/>
                  </a:cubicBezTo>
                  <a:cubicBezTo>
                    <a:pt x="226" y="2621"/>
                    <a:pt x="274" y="2621"/>
                    <a:pt x="333" y="2621"/>
                  </a:cubicBezTo>
                  <a:cubicBezTo>
                    <a:pt x="369" y="2621"/>
                    <a:pt x="417" y="2621"/>
                    <a:pt x="452" y="2609"/>
                  </a:cubicBezTo>
                  <a:lnTo>
                    <a:pt x="512" y="2609"/>
                  </a:lnTo>
                  <a:cubicBezTo>
                    <a:pt x="607" y="2597"/>
                    <a:pt x="714" y="2597"/>
                    <a:pt x="822" y="2573"/>
                  </a:cubicBezTo>
                  <a:lnTo>
                    <a:pt x="1107" y="2549"/>
                  </a:lnTo>
                  <a:lnTo>
                    <a:pt x="1167" y="2549"/>
                  </a:lnTo>
                  <a:cubicBezTo>
                    <a:pt x="1238" y="2549"/>
                    <a:pt x="1322" y="2538"/>
                    <a:pt x="1417" y="2490"/>
                  </a:cubicBezTo>
                  <a:cubicBezTo>
                    <a:pt x="1536" y="2430"/>
                    <a:pt x="1595" y="2276"/>
                    <a:pt x="1548" y="2157"/>
                  </a:cubicBezTo>
                  <a:cubicBezTo>
                    <a:pt x="1485" y="2032"/>
                    <a:pt x="1378" y="1962"/>
                    <a:pt x="1272" y="1962"/>
                  </a:cubicBezTo>
                  <a:cubicBezTo>
                    <a:pt x="1257" y="1962"/>
                    <a:pt x="1241" y="1963"/>
                    <a:pt x="1226" y="1966"/>
                  </a:cubicBezTo>
                  <a:cubicBezTo>
                    <a:pt x="1179" y="1978"/>
                    <a:pt x="1131" y="1978"/>
                    <a:pt x="1095" y="1978"/>
                  </a:cubicBezTo>
                  <a:lnTo>
                    <a:pt x="1095" y="1954"/>
                  </a:lnTo>
                  <a:lnTo>
                    <a:pt x="1095" y="1907"/>
                  </a:lnTo>
                  <a:cubicBezTo>
                    <a:pt x="1095" y="1835"/>
                    <a:pt x="1095" y="1740"/>
                    <a:pt x="1072" y="1668"/>
                  </a:cubicBezTo>
                  <a:lnTo>
                    <a:pt x="1072" y="1645"/>
                  </a:lnTo>
                  <a:cubicBezTo>
                    <a:pt x="1060" y="1490"/>
                    <a:pt x="1060" y="1347"/>
                    <a:pt x="1048" y="1192"/>
                  </a:cubicBezTo>
                  <a:cubicBezTo>
                    <a:pt x="1024" y="1049"/>
                    <a:pt x="1012" y="895"/>
                    <a:pt x="988" y="716"/>
                  </a:cubicBezTo>
                  <a:cubicBezTo>
                    <a:pt x="988" y="668"/>
                    <a:pt x="964" y="621"/>
                    <a:pt x="953" y="585"/>
                  </a:cubicBezTo>
                  <a:cubicBezTo>
                    <a:pt x="1012" y="585"/>
                    <a:pt x="1083" y="573"/>
                    <a:pt x="1143" y="573"/>
                  </a:cubicBezTo>
                  <a:cubicBezTo>
                    <a:pt x="1226" y="573"/>
                    <a:pt x="1298" y="490"/>
                    <a:pt x="1345" y="430"/>
                  </a:cubicBezTo>
                  <a:cubicBezTo>
                    <a:pt x="1369" y="371"/>
                    <a:pt x="1381" y="311"/>
                    <a:pt x="1381" y="252"/>
                  </a:cubicBezTo>
                  <a:cubicBezTo>
                    <a:pt x="1370" y="126"/>
                    <a:pt x="1271"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3"/>
            <p:cNvSpPr/>
            <p:nvPr/>
          </p:nvSpPr>
          <p:spPr>
            <a:xfrm>
              <a:off x="7773978" y="3275930"/>
              <a:ext cx="35040" cy="49316"/>
            </a:xfrm>
            <a:custGeom>
              <a:rect b="b" l="l" r="r" t="t"/>
              <a:pathLst>
                <a:path extrusionOk="0" h="1292" w="918">
                  <a:moveTo>
                    <a:pt x="706" y="1"/>
                  </a:moveTo>
                  <a:cubicBezTo>
                    <a:pt x="690" y="1"/>
                    <a:pt x="673" y="3"/>
                    <a:pt x="656" y="6"/>
                  </a:cubicBezTo>
                  <a:cubicBezTo>
                    <a:pt x="513" y="30"/>
                    <a:pt x="441" y="149"/>
                    <a:pt x="382" y="244"/>
                  </a:cubicBezTo>
                  <a:lnTo>
                    <a:pt x="251" y="459"/>
                  </a:lnTo>
                  <a:cubicBezTo>
                    <a:pt x="203" y="542"/>
                    <a:pt x="179" y="613"/>
                    <a:pt x="132" y="685"/>
                  </a:cubicBezTo>
                  <a:lnTo>
                    <a:pt x="120" y="697"/>
                  </a:lnTo>
                  <a:cubicBezTo>
                    <a:pt x="96" y="744"/>
                    <a:pt x="72" y="780"/>
                    <a:pt x="60" y="816"/>
                  </a:cubicBezTo>
                  <a:cubicBezTo>
                    <a:pt x="37" y="863"/>
                    <a:pt x="25" y="911"/>
                    <a:pt x="25" y="935"/>
                  </a:cubicBezTo>
                  <a:cubicBezTo>
                    <a:pt x="13" y="982"/>
                    <a:pt x="1" y="1042"/>
                    <a:pt x="1" y="1101"/>
                  </a:cubicBezTo>
                  <a:cubicBezTo>
                    <a:pt x="1" y="1173"/>
                    <a:pt x="37" y="1256"/>
                    <a:pt x="120" y="1280"/>
                  </a:cubicBezTo>
                  <a:cubicBezTo>
                    <a:pt x="144" y="1292"/>
                    <a:pt x="179" y="1292"/>
                    <a:pt x="203" y="1292"/>
                  </a:cubicBezTo>
                  <a:cubicBezTo>
                    <a:pt x="251" y="1292"/>
                    <a:pt x="298" y="1280"/>
                    <a:pt x="334" y="1256"/>
                  </a:cubicBezTo>
                  <a:cubicBezTo>
                    <a:pt x="382" y="1221"/>
                    <a:pt x="418" y="1173"/>
                    <a:pt x="441" y="1137"/>
                  </a:cubicBezTo>
                  <a:cubicBezTo>
                    <a:pt x="501" y="1078"/>
                    <a:pt x="549" y="994"/>
                    <a:pt x="572" y="923"/>
                  </a:cubicBezTo>
                  <a:cubicBezTo>
                    <a:pt x="608" y="851"/>
                    <a:pt x="656" y="780"/>
                    <a:pt x="691" y="697"/>
                  </a:cubicBezTo>
                  <a:cubicBezTo>
                    <a:pt x="727" y="661"/>
                    <a:pt x="739" y="601"/>
                    <a:pt x="775" y="554"/>
                  </a:cubicBezTo>
                  <a:lnTo>
                    <a:pt x="810" y="447"/>
                  </a:lnTo>
                  <a:cubicBezTo>
                    <a:pt x="858" y="363"/>
                    <a:pt x="918" y="256"/>
                    <a:pt x="870" y="137"/>
                  </a:cubicBezTo>
                  <a:cubicBezTo>
                    <a:pt x="860" y="56"/>
                    <a:pt x="798" y="1"/>
                    <a:pt x="7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3"/>
            <p:cNvSpPr/>
            <p:nvPr/>
          </p:nvSpPr>
          <p:spPr>
            <a:xfrm>
              <a:off x="7813065" y="3275166"/>
              <a:ext cx="66836" cy="93707"/>
            </a:xfrm>
            <a:custGeom>
              <a:rect b="b" l="l" r="r" t="t"/>
              <a:pathLst>
                <a:path extrusionOk="0" h="2455" w="1751">
                  <a:moveTo>
                    <a:pt x="1484" y="1"/>
                  </a:moveTo>
                  <a:cubicBezTo>
                    <a:pt x="1359" y="1"/>
                    <a:pt x="1213" y="72"/>
                    <a:pt x="1191" y="205"/>
                  </a:cubicBezTo>
                  <a:lnTo>
                    <a:pt x="1144" y="514"/>
                  </a:lnTo>
                  <a:cubicBezTo>
                    <a:pt x="1132" y="586"/>
                    <a:pt x="1132" y="657"/>
                    <a:pt x="1120" y="717"/>
                  </a:cubicBezTo>
                  <a:cubicBezTo>
                    <a:pt x="1084" y="895"/>
                    <a:pt x="1060" y="1062"/>
                    <a:pt x="1025" y="1193"/>
                  </a:cubicBezTo>
                  <a:lnTo>
                    <a:pt x="1013" y="1252"/>
                  </a:lnTo>
                  <a:cubicBezTo>
                    <a:pt x="977" y="1395"/>
                    <a:pt x="953" y="1538"/>
                    <a:pt x="918" y="1669"/>
                  </a:cubicBezTo>
                  <a:cubicBezTo>
                    <a:pt x="918" y="1693"/>
                    <a:pt x="918" y="1693"/>
                    <a:pt x="906" y="1717"/>
                  </a:cubicBezTo>
                  <a:cubicBezTo>
                    <a:pt x="894" y="1812"/>
                    <a:pt x="870" y="1860"/>
                    <a:pt x="858" y="1895"/>
                  </a:cubicBezTo>
                  <a:cubicBezTo>
                    <a:pt x="846" y="1883"/>
                    <a:pt x="846" y="1848"/>
                    <a:pt x="822" y="1812"/>
                  </a:cubicBezTo>
                  <a:cubicBezTo>
                    <a:pt x="775" y="1669"/>
                    <a:pt x="727" y="1526"/>
                    <a:pt x="703" y="1395"/>
                  </a:cubicBezTo>
                  <a:lnTo>
                    <a:pt x="679" y="1360"/>
                  </a:lnTo>
                  <a:cubicBezTo>
                    <a:pt x="656" y="1217"/>
                    <a:pt x="608" y="1050"/>
                    <a:pt x="584" y="883"/>
                  </a:cubicBezTo>
                  <a:cubicBezTo>
                    <a:pt x="560" y="788"/>
                    <a:pt x="548" y="717"/>
                    <a:pt x="537" y="633"/>
                  </a:cubicBezTo>
                  <a:cubicBezTo>
                    <a:pt x="525" y="538"/>
                    <a:pt x="489" y="467"/>
                    <a:pt x="465" y="395"/>
                  </a:cubicBezTo>
                  <a:lnTo>
                    <a:pt x="441" y="359"/>
                  </a:lnTo>
                  <a:cubicBezTo>
                    <a:pt x="420" y="285"/>
                    <a:pt x="341" y="239"/>
                    <a:pt x="256" y="239"/>
                  </a:cubicBezTo>
                  <a:cubicBezTo>
                    <a:pt x="246" y="239"/>
                    <a:pt x="237" y="239"/>
                    <a:pt x="227" y="240"/>
                  </a:cubicBezTo>
                  <a:cubicBezTo>
                    <a:pt x="120" y="252"/>
                    <a:pt x="60" y="312"/>
                    <a:pt x="25" y="407"/>
                  </a:cubicBezTo>
                  <a:cubicBezTo>
                    <a:pt x="13" y="514"/>
                    <a:pt x="1" y="609"/>
                    <a:pt x="13" y="729"/>
                  </a:cubicBezTo>
                  <a:cubicBezTo>
                    <a:pt x="25" y="836"/>
                    <a:pt x="48" y="943"/>
                    <a:pt x="60" y="1026"/>
                  </a:cubicBezTo>
                  <a:cubicBezTo>
                    <a:pt x="84" y="1229"/>
                    <a:pt x="132" y="1419"/>
                    <a:pt x="191" y="1645"/>
                  </a:cubicBezTo>
                  <a:cubicBezTo>
                    <a:pt x="287" y="1955"/>
                    <a:pt x="417" y="2455"/>
                    <a:pt x="846" y="2455"/>
                  </a:cubicBezTo>
                  <a:lnTo>
                    <a:pt x="941" y="2455"/>
                  </a:lnTo>
                  <a:cubicBezTo>
                    <a:pt x="1132" y="2431"/>
                    <a:pt x="1263" y="2300"/>
                    <a:pt x="1346" y="2074"/>
                  </a:cubicBezTo>
                  <a:cubicBezTo>
                    <a:pt x="1406" y="1907"/>
                    <a:pt x="1465" y="1729"/>
                    <a:pt x="1513" y="1562"/>
                  </a:cubicBezTo>
                  <a:lnTo>
                    <a:pt x="1537" y="1526"/>
                  </a:lnTo>
                  <a:cubicBezTo>
                    <a:pt x="1584" y="1312"/>
                    <a:pt x="1632" y="1098"/>
                    <a:pt x="1668" y="931"/>
                  </a:cubicBezTo>
                  <a:lnTo>
                    <a:pt x="1680" y="824"/>
                  </a:lnTo>
                  <a:cubicBezTo>
                    <a:pt x="1715" y="657"/>
                    <a:pt x="1739" y="479"/>
                    <a:pt x="1751" y="300"/>
                  </a:cubicBezTo>
                  <a:cubicBezTo>
                    <a:pt x="1751" y="157"/>
                    <a:pt x="1656" y="26"/>
                    <a:pt x="1513" y="2"/>
                  </a:cubicBezTo>
                  <a:cubicBezTo>
                    <a:pt x="1503" y="1"/>
                    <a:pt x="1494" y="1"/>
                    <a:pt x="1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3"/>
            <p:cNvSpPr/>
            <p:nvPr/>
          </p:nvSpPr>
          <p:spPr>
            <a:xfrm>
              <a:off x="7886239" y="3280968"/>
              <a:ext cx="56835" cy="99280"/>
            </a:xfrm>
            <a:custGeom>
              <a:rect b="b" l="l" r="r" t="t"/>
              <a:pathLst>
                <a:path extrusionOk="0" h="2601" w="1489">
                  <a:moveTo>
                    <a:pt x="998" y="1"/>
                  </a:moveTo>
                  <a:cubicBezTo>
                    <a:pt x="958" y="1"/>
                    <a:pt x="919" y="6"/>
                    <a:pt x="882" y="17"/>
                  </a:cubicBezTo>
                  <a:cubicBezTo>
                    <a:pt x="703" y="65"/>
                    <a:pt x="536" y="196"/>
                    <a:pt x="429" y="386"/>
                  </a:cubicBezTo>
                  <a:cubicBezTo>
                    <a:pt x="358" y="541"/>
                    <a:pt x="298" y="696"/>
                    <a:pt x="239" y="862"/>
                  </a:cubicBezTo>
                  <a:lnTo>
                    <a:pt x="215" y="922"/>
                  </a:lnTo>
                  <a:cubicBezTo>
                    <a:pt x="132" y="1100"/>
                    <a:pt x="72" y="1315"/>
                    <a:pt x="48" y="1517"/>
                  </a:cubicBezTo>
                  <a:cubicBezTo>
                    <a:pt x="1" y="1851"/>
                    <a:pt x="72" y="2267"/>
                    <a:pt x="405" y="2482"/>
                  </a:cubicBezTo>
                  <a:cubicBezTo>
                    <a:pt x="513" y="2565"/>
                    <a:pt x="644" y="2601"/>
                    <a:pt x="786" y="2601"/>
                  </a:cubicBezTo>
                  <a:cubicBezTo>
                    <a:pt x="858" y="2601"/>
                    <a:pt x="917" y="2589"/>
                    <a:pt x="1001" y="2577"/>
                  </a:cubicBezTo>
                  <a:cubicBezTo>
                    <a:pt x="1108" y="2541"/>
                    <a:pt x="1203" y="2505"/>
                    <a:pt x="1298" y="2422"/>
                  </a:cubicBezTo>
                  <a:cubicBezTo>
                    <a:pt x="1382" y="2362"/>
                    <a:pt x="1418" y="2291"/>
                    <a:pt x="1441" y="2220"/>
                  </a:cubicBezTo>
                  <a:cubicBezTo>
                    <a:pt x="1441" y="2208"/>
                    <a:pt x="1453" y="2184"/>
                    <a:pt x="1453" y="2172"/>
                  </a:cubicBezTo>
                  <a:cubicBezTo>
                    <a:pt x="1489" y="2112"/>
                    <a:pt x="1489" y="2053"/>
                    <a:pt x="1441" y="2017"/>
                  </a:cubicBezTo>
                  <a:cubicBezTo>
                    <a:pt x="1406" y="1958"/>
                    <a:pt x="1310" y="1922"/>
                    <a:pt x="1239" y="1922"/>
                  </a:cubicBezTo>
                  <a:lnTo>
                    <a:pt x="1179" y="1922"/>
                  </a:lnTo>
                  <a:cubicBezTo>
                    <a:pt x="1132" y="1922"/>
                    <a:pt x="1072" y="1934"/>
                    <a:pt x="1013" y="1958"/>
                  </a:cubicBezTo>
                  <a:cubicBezTo>
                    <a:pt x="1001" y="1970"/>
                    <a:pt x="989" y="1970"/>
                    <a:pt x="953" y="1981"/>
                  </a:cubicBezTo>
                  <a:cubicBezTo>
                    <a:pt x="929" y="1993"/>
                    <a:pt x="894" y="2017"/>
                    <a:pt x="846" y="2029"/>
                  </a:cubicBezTo>
                  <a:cubicBezTo>
                    <a:pt x="810" y="2041"/>
                    <a:pt x="775" y="2041"/>
                    <a:pt x="751" y="2041"/>
                  </a:cubicBezTo>
                  <a:cubicBezTo>
                    <a:pt x="715" y="2041"/>
                    <a:pt x="715" y="2029"/>
                    <a:pt x="703" y="2017"/>
                  </a:cubicBezTo>
                  <a:cubicBezTo>
                    <a:pt x="584" y="1910"/>
                    <a:pt x="596" y="1672"/>
                    <a:pt x="632" y="1541"/>
                  </a:cubicBezTo>
                  <a:lnTo>
                    <a:pt x="632" y="1505"/>
                  </a:lnTo>
                  <a:lnTo>
                    <a:pt x="763" y="1505"/>
                  </a:lnTo>
                  <a:cubicBezTo>
                    <a:pt x="846" y="1493"/>
                    <a:pt x="953" y="1493"/>
                    <a:pt x="1048" y="1470"/>
                  </a:cubicBezTo>
                  <a:cubicBezTo>
                    <a:pt x="1132" y="1458"/>
                    <a:pt x="1346" y="1434"/>
                    <a:pt x="1382" y="1255"/>
                  </a:cubicBezTo>
                  <a:cubicBezTo>
                    <a:pt x="1418" y="1160"/>
                    <a:pt x="1382" y="1077"/>
                    <a:pt x="1322" y="1017"/>
                  </a:cubicBezTo>
                  <a:cubicBezTo>
                    <a:pt x="1261" y="947"/>
                    <a:pt x="1180" y="928"/>
                    <a:pt x="1103" y="928"/>
                  </a:cubicBezTo>
                  <a:cubicBezTo>
                    <a:pt x="1076" y="928"/>
                    <a:pt x="1049" y="931"/>
                    <a:pt x="1025" y="934"/>
                  </a:cubicBezTo>
                  <a:cubicBezTo>
                    <a:pt x="989" y="934"/>
                    <a:pt x="941" y="958"/>
                    <a:pt x="882" y="958"/>
                  </a:cubicBezTo>
                  <a:cubicBezTo>
                    <a:pt x="846" y="958"/>
                    <a:pt x="822" y="969"/>
                    <a:pt x="775" y="969"/>
                  </a:cubicBezTo>
                  <a:cubicBezTo>
                    <a:pt x="810" y="910"/>
                    <a:pt x="822" y="850"/>
                    <a:pt x="846" y="791"/>
                  </a:cubicBezTo>
                  <a:lnTo>
                    <a:pt x="870" y="755"/>
                  </a:lnTo>
                  <a:cubicBezTo>
                    <a:pt x="894" y="684"/>
                    <a:pt x="929" y="577"/>
                    <a:pt x="989" y="541"/>
                  </a:cubicBezTo>
                  <a:cubicBezTo>
                    <a:pt x="1013" y="505"/>
                    <a:pt x="1060" y="505"/>
                    <a:pt x="1120" y="505"/>
                  </a:cubicBezTo>
                  <a:lnTo>
                    <a:pt x="1227" y="505"/>
                  </a:lnTo>
                  <a:cubicBezTo>
                    <a:pt x="1263" y="505"/>
                    <a:pt x="1310" y="481"/>
                    <a:pt x="1346" y="434"/>
                  </a:cubicBezTo>
                  <a:cubicBezTo>
                    <a:pt x="1370" y="386"/>
                    <a:pt x="1382" y="327"/>
                    <a:pt x="1382" y="267"/>
                  </a:cubicBezTo>
                  <a:cubicBezTo>
                    <a:pt x="1370" y="196"/>
                    <a:pt x="1322" y="124"/>
                    <a:pt x="1263" y="76"/>
                  </a:cubicBezTo>
                  <a:cubicBezTo>
                    <a:pt x="1181" y="27"/>
                    <a:pt x="1087" y="1"/>
                    <a:pt x="9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3"/>
            <p:cNvSpPr/>
            <p:nvPr/>
          </p:nvSpPr>
          <p:spPr>
            <a:xfrm>
              <a:off x="7318596" y="4225513"/>
              <a:ext cx="117296" cy="172376"/>
            </a:xfrm>
            <a:custGeom>
              <a:rect b="b" l="l" r="r" t="t"/>
              <a:pathLst>
                <a:path extrusionOk="0" h="4516" w="3073">
                  <a:moveTo>
                    <a:pt x="1028" y="0"/>
                  </a:moveTo>
                  <a:cubicBezTo>
                    <a:pt x="976" y="0"/>
                    <a:pt x="923" y="18"/>
                    <a:pt x="882" y="49"/>
                  </a:cubicBezTo>
                  <a:cubicBezTo>
                    <a:pt x="763" y="156"/>
                    <a:pt x="715" y="311"/>
                    <a:pt x="691" y="454"/>
                  </a:cubicBezTo>
                  <a:cubicBezTo>
                    <a:pt x="644" y="620"/>
                    <a:pt x="620" y="787"/>
                    <a:pt x="572" y="942"/>
                  </a:cubicBezTo>
                  <a:cubicBezTo>
                    <a:pt x="501" y="1275"/>
                    <a:pt x="417" y="1585"/>
                    <a:pt x="346" y="1918"/>
                  </a:cubicBezTo>
                  <a:cubicBezTo>
                    <a:pt x="203" y="2549"/>
                    <a:pt x="1" y="3228"/>
                    <a:pt x="96" y="3883"/>
                  </a:cubicBezTo>
                  <a:cubicBezTo>
                    <a:pt x="120" y="4192"/>
                    <a:pt x="275" y="4502"/>
                    <a:pt x="632" y="4514"/>
                  </a:cubicBezTo>
                  <a:cubicBezTo>
                    <a:pt x="646" y="4515"/>
                    <a:pt x="660" y="4515"/>
                    <a:pt x="673" y="4515"/>
                  </a:cubicBezTo>
                  <a:cubicBezTo>
                    <a:pt x="954" y="4515"/>
                    <a:pt x="1201" y="4290"/>
                    <a:pt x="1406" y="4097"/>
                  </a:cubicBezTo>
                  <a:cubicBezTo>
                    <a:pt x="1811" y="3728"/>
                    <a:pt x="2108" y="3263"/>
                    <a:pt x="2358" y="2787"/>
                  </a:cubicBezTo>
                  <a:cubicBezTo>
                    <a:pt x="2501" y="2525"/>
                    <a:pt x="2620" y="2240"/>
                    <a:pt x="2739" y="1954"/>
                  </a:cubicBezTo>
                  <a:cubicBezTo>
                    <a:pt x="2799" y="1811"/>
                    <a:pt x="2858" y="1656"/>
                    <a:pt x="2942" y="1501"/>
                  </a:cubicBezTo>
                  <a:cubicBezTo>
                    <a:pt x="2965" y="1323"/>
                    <a:pt x="3073" y="1108"/>
                    <a:pt x="3061" y="918"/>
                  </a:cubicBezTo>
                  <a:cubicBezTo>
                    <a:pt x="3036" y="713"/>
                    <a:pt x="2882" y="576"/>
                    <a:pt x="2711" y="576"/>
                  </a:cubicBezTo>
                  <a:cubicBezTo>
                    <a:pt x="2633" y="576"/>
                    <a:pt x="2552" y="605"/>
                    <a:pt x="2477" y="668"/>
                  </a:cubicBezTo>
                  <a:cubicBezTo>
                    <a:pt x="2322" y="799"/>
                    <a:pt x="2263" y="989"/>
                    <a:pt x="2192" y="1180"/>
                  </a:cubicBezTo>
                  <a:lnTo>
                    <a:pt x="2013" y="1632"/>
                  </a:lnTo>
                  <a:cubicBezTo>
                    <a:pt x="1906" y="1882"/>
                    <a:pt x="1811" y="2132"/>
                    <a:pt x="1680" y="2394"/>
                  </a:cubicBezTo>
                  <a:cubicBezTo>
                    <a:pt x="1441" y="2894"/>
                    <a:pt x="1144" y="3371"/>
                    <a:pt x="727" y="3740"/>
                  </a:cubicBezTo>
                  <a:cubicBezTo>
                    <a:pt x="715" y="3585"/>
                    <a:pt x="715" y="3406"/>
                    <a:pt x="727" y="3240"/>
                  </a:cubicBezTo>
                  <a:cubicBezTo>
                    <a:pt x="763" y="2894"/>
                    <a:pt x="834" y="2549"/>
                    <a:pt x="918" y="2216"/>
                  </a:cubicBezTo>
                  <a:cubicBezTo>
                    <a:pt x="989" y="1859"/>
                    <a:pt x="1049" y="1501"/>
                    <a:pt x="1120" y="1144"/>
                  </a:cubicBezTo>
                  <a:lnTo>
                    <a:pt x="1215" y="608"/>
                  </a:lnTo>
                  <a:cubicBezTo>
                    <a:pt x="1239" y="430"/>
                    <a:pt x="1275" y="263"/>
                    <a:pt x="1191" y="96"/>
                  </a:cubicBezTo>
                  <a:cubicBezTo>
                    <a:pt x="1158" y="29"/>
                    <a:pt x="1094" y="0"/>
                    <a:pt x="1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3"/>
            <p:cNvSpPr/>
            <p:nvPr/>
          </p:nvSpPr>
          <p:spPr>
            <a:xfrm>
              <a:off x="7401771" y="4276433"/>
              <a:ext cx="114548" cy="187644"/>
            </a:xfrm>
            <a:custGeom>
              <a:rect b="b" l="l" r="r" t="t"/>
              <a:pathLst>
                <a:path extrusionOk="0" h="4916" w="3001">
                  <a:moveTo>
                    <a:pt x="2144" y="739"/>
                  </a:moveTo>
                  <a:cubicBezTo>
                    <a:pt x="2168" y="834"/>
                    <a:pt x="2203" y="965"/>
                    <a:pt x="2203" y="1001"/>
                  </a:cubicBezTo>
                  <a:cubicBezTo>
                    <a:pt x="2227" y="1322"/>
                    <a:pt x="2215" y="1656"/>
                    <a:pt x="2168" y="1989"/>
                  </a:cubicBezTo>
                  <a:lnTo>
                    <a:pt x="2120" y="1989"/>
                  </a:lnTo>
                  <a:cubicBezTo>
                    <a:pt x="1989" y="1977"/>
                    <a:pt x="1858" y="1977"/>
                    <a:pt x="1739" y="1965"/>
                  </a:cubicBezTo>
                  <a:cubicBezTo>
                    <a:pt x="1644" y="1953"/>
                    <a:pt x="1560" y="1953"/>
                    <a:pt x="1453" y="1953"/>
                  </a:cubicBezTo>
                  <a:cubicBezTo>
                    <a:pt x="1548" y="1751"/>
                    <a:pt x="1644" y="1560"/>
                    <a:pt x="1751" y="1370"/>
                  </a:cubicBezTo>
                  <a:cubicBezTo>
                    <a:pt x="1870" y="1156"/>
                    <a:pt x="1977" y="953"/>
                    <a:pt x="2120" y="763"/>
                  </a:cubicBezTo>
                  <a:lnTo>
                    <a:pt x="2144" y="739"/>
                  </a:lnTo>
                  <a:close/>
                  <a:moveTo>
                    <a:pt x="2212" y="0"/>
                  </a:moveTo>
                  <a:cubicBezTo>
                    <a:pt x="1904" y="0"/>
                    <a:pt x="1663" y="198"/>
                    <a:pt x="1501" y="441"/>
                  </a:cubicBezTo>
                  <a:cubicBezTo>
                    <a:pt x="1156" y="953"/>
                    <a:pt x="870" y="1513"/>
                    <a:pt x="632" y="2084"/>
                  </a:cubicBezTo>
                  <a:cubicBezTo>
                    <a:pt x="489" y="2406"/>
                    <a:pt x="358" y="2739"/>
                    <a:pt x="251" y="3084"/>
                  </a:cubicBezTo>
                  <a:cubicBezTo>
                    <a:pt x="155" y="3358"/>
                    <a:pt x="1" y="3811"/>
                    <a:pt x="203" y="4073"/>
                  </a:cubicBezTo>
                  <a:cubicBezTo>
                    <a:pt x="230" y="4109"/>
                    <a:pt x="278" y="4125"/>
                    <a:pt x="321" y="4125"/>
                  </a:cubicBezTo>
                  <a:cubicBezTo>
                    <a:pt x="334" y="4125"/>
                    <a:pt x="347" y="4123"/>
                    <a:pt x="358" y="4120"/>
                  </a:cubicBezTo>
                  <a:cubicBezTo>
                    <a:pt x="596" y="4037"/>
                    <a:pt x="715" y="3751"/>
                    <a:pt x="786" y="3537"/>
                  </a:cubicBezTo>
                  <a:cubicBezTo>
                    <a:pt x="882" y="3287"/>
                    <a:pt x="977" y="3049"/>
                    <a:pt x="1084" y="2799"/>
                  </a:cubicBezTo>
                  <a:cubicBezTo>
                    <a:pt x="1120" y="2703"/>
                    <a:pt x="1156" y="2620"/>
                    <a:pt x="1203" y="2525"/>
                  </a:cubicBezTo>
                  <a:cubicBezTo>
                    <a:pt x="1227" y="2549"/>
                    <a:pt x="1263" y="2549"/>
                    <a:pt x="1286" y="2561"/>
                  </a:cubicBezTo>
                  <a:cubicBezTo>
                    <a:pt x="1429" y="2608"/>
                    <a:pt x="1572" y="2620"/>
                    <a:pt x="1727" y="2632"/>
                  </a:cubicBezTo>
                  <a:cubicBezTo>
                    <a:pt x="1846" y="2644"/>
                    <a:pt x="1977" y="2668"/>
                    <a:pt x="2096" y="2680"/>
                  </a:cubicBezTo>
                  <a:cubicBezTo>
                    <a:pt x="2048" y="3001"/>
                    <a:pt x="2025" y="3334"/>
                    <a:pt x="1977" y="3644"/>
                  </a:cubicBezTo>
                  <a:cubicBezTo>
                    <a:pt x="1965" y="3799"/>
                    <a:pt x="1929" y="3942"/>
                    <a:pt x="1918" y="4096"/>
                  </a:cubicBezTo>
                  <a:cubicBezTo>
                    <a:pt x="1882" y="4287"/>
                    <a:pt x="1846" y="4477"/>
                    <a:pt x="1870" y="4668"/>
                  </a:cubicBezTo>
                  <a:cubicBezTo>
                    <a:pt x="1904" y="4830"/>
                    <a:pt x="2049" y="4916"/>
                    <a:pt x="2192" y="4916"/>
                  </a:cubicBezTo>
                  <a:cubicBezTo>
                    <a:pt x="2301" y="4916"/>
                    <a:pt x="2409" y="4866"/>
                    <a:pt x="2465" y="4763"/>
                  </a:cubicBezTo>
                  <a:cubicBezTo>
                    <a:pt x="2560" y="4608"/>
                    <a:pt x="2572" y="4430"/>
                    <a:pt x="2608" y="4251"/>
                  </a:cubicBezTo>
                  <a:cubicBezTo>
                    <a:pt x="2632" y="4073"/>
                    <a:pt x="2644" y="3894"/>
                    <a:pt x="2680" y="3715"/>
                  </a:cubicBezTo>
                  <a:cubicBezTo>
                    <a:pt x="2715" y="3382"/>
                    <a:pt x="2763" y="3025"/>
                    <a:pt x="2810" y="2680"/>
                  </a:cubicBezTo>
                  <a:cubicBezTo>
                    <a:pt x="2870" y="2025"/>
                    <a:pt x="3001" y="1322"/>
                    <a:pt x="2870" y="679"/>
                  </a:cubicBezTo>
                  <a:cubicBezTo>
                    <a:pt x="2799" y="358"/>
                    <a:pt x="2620" y="13"/>
                    <a:pt x="2239" y="1"/>
                  </a:cubicBezTo>
                  <a:cubicBezTo>
                    <a:pt x="2230" y="0"/>
                    <a:pt x="2221" y="0"/>
                    <a:pt x="22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3"/>
            <p:cNvSpPr/>
            <p:nvPr/>
          </p:nvSpPr>
          <p:spPr>
            <a:xfrm>
              <a:off x="7531744" y="4318078"/>
              <a:ext cx="91379" cy="173826"/>
            </a:xfrm>
            <a:custGeom>
              <a:rect b="b" l="l" r="r" t="t"/>
              <a:pathLst>
                <a:path extrusionOk="0" h="4554" w="2394">
                  <a:moveTo>
                    <a:pt x="1362" y="0"/>
                  </a:moveTo>
                  <a:cubicBezTo>
                    <a:pt x="1248" y="0"/>
                    <a:pt x="1133" y="28"/>
                    <a:pt x="1025" y="88"/>
                  </a:cubicBezTo>
                  <a:cubicBezTo>
                    <a:pt x="775" y="231"/>
                    <a:pt x="691" y="517"/>
                    <a:pt x="584" y="767"/>
                  </a:cubicBezTo>
                  <a:cubicBezTo>
                    <a:pt x="358" y="1350"/>
                    <a:pt x="156" y="1934"/>
                    <a:pt x="72" y="2541"/>
                  </a:cubicBezTo>
                  <a:cubicBezTo>
                    <a:pt x="1" y="3065"/>
                    <a:pt x="13" y="3720"/>
                    <a:pt x="334" y="4160"/>
                  </a:cubicBezTo>
                  <a:cubicBezTo>
                    <a:pt x="489" y="4387"/>
                    <a:pt x="715" y="4529"/>
                    <a:pt x="1001" y="4553"/>
                  </a:cubicBezTo>
                  <a:cubicBezTo>
                    <a:pt x="1299" y="4553"/>
                    <a:pt x="1584" y="4375"/>
                    <a:pt x="1763" y="4160"/>
                  </a:cubicBezTo>
                  <a:cubicBezTo>
                    <a:pt x="1942" y="3958"/>
                    <a:pt x="2096" y="3684"/>
                    <a:pt x="2180" y="3422"/>
                  </a:cubicBezTo>
                  <a:cubicBezTo>
                    <a:pt x="2213" y="3224"/>
                    <a:pt x="2154" y="2831"/>
                    <a:pt x="1899" y="2831"/>
                  </a:cubicBezTo>
                  <a:cubicBezTo>
                    <a:pt x="1879" y="2831"/>
                    <a:pt x="1857" y="2833"/>
                    <a:pt x="1834" y="2839"/>
                  </a:cubicBezTo>
                  <a:cubicBezTo>
                    <a:pt x="1727" y="2863"/>
                    <a:pt x="1608" y="3005"/>
                    <a:pt x="1561" y="3089"/>
                  </a:cubicBezTo>
                  <a:cubicBezTo>
                    <a:pt x="1489" y="3208"/>
                    <a:pt x="1465" y="3363"/>
                    <a:pt x="1382" y="3482"/>
                  </a:cubicBezTo>
                  <a:cubicBezTo>
                    <a:pt x="1313" y="3596"/>
                    <a:pt x="1157" y="3852"/>
                    <a:pt x="987" y="3852"/>
                  </a:cubicBezTo>
                  <a:cubicBezTo>
                    <a:pt x="980" y="3852"/>
                    <a:pt x="973" y="3852"/>
                    <a:pt x="965" y="3851"/>
                  </a:cubicBezTo>
                  <a:cubicBezTo>
                    <a:pt x="941" y="3851"/>
                    <a:pt x="906" y="3791"/>
                    <a:pt x="882" y="3744"/>
                  </a:cubicBezTo>
                  <a:cubicBezTo>
                    <a:pt x="822" y="3660"/>
                    <a:pt x="810" y="3553"/>
                    <a:pt x="775" y="3458"/>
                  </a:cubicBezTo>
                  <a:cubicBezTo>
                    <a:pt x="715" y="3184"/>
                    <a:pt x="715" y="2886"/>
                    <a:pt x="763" y="2601"/>
                  </a:cubicBezTo>
                  <a:cubicBezTo>
                    <a:pt x="810" y="2255"/>
                    <a:pt x="894" y="1946"/>
                    <a:pt x="1001" y="1648"/>
                  </a:cubicBezTo>
                  <a:cubicBezTo>
                    <a:pt x="1108" y="1350"/>
                    <a:pt x="1203" y="1041"/>
                    <a:pt x="1346" y="755"/>
                  </a:cubicBezTo>
                  <a:cubicBezTo>
                    <a:pt x="1363" y="706"/>
                    <a:pt x="1368" y="679"/>
                    <a:pt x="1393" y="679"/>
                  </a:cubicBezTo>
                  <a:cubicBezTo>
                    <a:pt x="1404" y="679"/>
                    <a:pt x="1419" y="685"/>
                    <a:pt x="1441" y="696"/>
                  </a:cubicBezTo>
                  <a:cubicBezTo>
                    <a:pt x="1549" y="743"/>
                    <a:pt x="1620" y="898"/>
                    <a:pt x="1668" y="1005"/>
                  </a:cubicBezTo>
                  <a:cubicBezTo>
                    <a:pt x="1734" y="1127"/>
                    <a:pt x="1884" y="1644"/>
                    <a:pt x="2098" y="1644"/>
                  </a:cubicBezTo>
                  <a:cubicBezTo>
                    <a:pt x="2113" y="1644"/>
                    <a:pt x="2128" y="1642"/>
                    <a:pt x="2144" y="1636"/>
                  </a:cubicBezTo>
                  <a:cubicBezTo>
                    <a:pt x="2394" y="1529"/>
                    <a:pt x="2358" y="1160"/>
                    <a:pt x="2299" y="934"/>
                  </a:cubicBezTo>
                  <a:cubicBezTo>
                    <a:pt x="2239" y="684"/>
                    <a:pt x="2120" y="398"/>
                    <a:pt x="1906" y="219"/>
                  </a:cubicBezTo>
                  <a:cubicBezTo>
                    <a:pt x="1755" y="83"/>
                    <a:pt x="1560" y="0"/>
                    <a:pt x="1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3"/>
            <p:cNvSpPr/>
            <p:nvPr/>
          </p:nvSpPr>
          <p:spPr>
            <a:xfrm>
              <a:off x="7623545" y="4340484"/>
              <a:ext cx="86837" cy="162833"/>
            </a:xfrm>
            <a:custGeom>
              <a:rect b="b" l="l" r="r" t="t"/>
              <a:pathLst>
                <a:path extrusionOk="0" h="4266" w="2275">
                  <a:moveTo>
                    <a:pt x="1383" y="0"/>
                  </a:moveTo>
                  <a:cubicBezTo>
                    <a:pt x="819" y="0"/>
                    <a:pt x="510" y="646"/>
                    <a:pt x="334" y="1109"/>
                  </a:cubicBezTo>
                  <a:cubicBezTo>
                    <a:pt x="108" y="1656"/>
                    <a:pt x="1" y="2276"/>
                    <a:pt x="48" y="2859"/>
                  </a:cubicBezTo>
                  <a:cubicBezTo>
                    <a:pt x="96" y="3442"/>
                    <a:pt x="275" y="4181"/>
                    <a:pt x="989" y="4264"/>
                  </a:cubicBezTo>
                  <a:cubicBezTo>
                    <a:pt x="1007" y="4265"/>
                    <a:pt x="1025" y="4266"/>
                    <a:pt x="1042" y="4266"/>
                  </a:cubicBezTo>
                  <a:cubicBezTo>
                    <a:pt x="1383" y="4266"/>
                    <a:pt x="1629" y="4048"/>
                    <a:pt x="1811" y="3776"/>
                  </a:cubicBezTo>
                  <a:cubicBezTo>
                    <a:pt x="1989" y="3550"/>
                    <a:pt x="2275" y="3157"/>
                    <a:pt x="2096" y="2835"/>
                  </a:cubicBezTo>
                  <a:cubicBezTo>
                    <a:pt x="2039" y="2737"/>
                    <a:pt x="1926" y="2673"/>
                    <a:pt x="1818" y="2673"/>
                  </a:cubicBezTo>
                  <a:cubicBezTo>
                    <a:pt x="1769" y="2673"/>
                    <a:pt x="1721" y="2686"/>
                    <a:pt x="1680" y="2716"/>
                  </a:cubicBezTo>
                  <a:cubicBezTo>
                    <a:pt x="1537" y="2799"/>
                    <a:pt x="1501" y="2918"/>
                    <a:pt x="1442" y="3073"/>
                  </a:cubicBezTo>
                  <a:cubicBezTo>
                    <a:pt x="1382" y="3192"/>
                    <a:pt x="1299" y="3311"/>
                    <a:pt x="1227" y="3407"/>
                  </a:cubicBezTo>
                  <a:cubicBezTo>
                    <a:pt x="1172" y="3481"/>
                    <a:pt x="1123" y="3576"/>
                    <a:pt x="1049" y="3576"/>
                  </a:cubicBezTo>
                  <a:cubicBezTo>
                    <a:pt x="1027" y="3576"/>
                    <a:pt x="1004" y="3568"/>
                    <a:pt x="977" y="3550"/>
                  </a:cubicBezTo>
                  <a:cubicBezTo>
                    <a:pt x="799" y="3430"/>
                    <a:pt x="787" y="3109"/>
                    <a:pt x="763" y="2918"/>
                  </a:cubicBezTo>
                  <a:cubicBezTo>
                    <a:pt x="739" y="2657"/>
                    <a:pt x="751" y="2383"/>
                    <a:pt x="787" y="2133"/>
                  </a:cubicBezTo>
                  <a:cubicBezTo>
                    <a:pt x="846" y="1704"/>
                    <a:pt x="989" y="1144"/>
                    <a:pt x="1287" y="811"/>
                  </a:cubicBezTo>
                  <a:cubicBezTo>
                    <a:pt x="1339" y="753"/>
                    <a:pt x="1380" y="712"/>
                    <a:pt x="1416" y="712"/>
                  </a:cubicBezTo>
                  <a:cubicBezTo>
                    <a:pt x="1447" y="712"/>
                    <a:pt x="1474" y="741"/>
                    <a:pt x="1501" y="811"/>
                  </a:cubicBezTo>
                  <a:cubicBezTo>
                    <a:pt x="1568" y="990"/>
                    <a:pt x="1509" y="1423"/>
                    <a:pt x="1780" y="1423"/>
                  </a:cubicBezTo>
                  <a:cubicBezTo>
                    <a:pt x="1797" y="1423"/>
                    <a:pt x="1815" y="1422"/>
                    <a:pt x="1834" y="1418"/>
                  </a:cubicBezTo>
                  <a:cubicBezTo>
                    <a:pt x="2156" y="1359"/>
                    <a:pt x="2168" y="835"/>
                    <a:pt x="2108" y="597"/>
                  </a:cubicBezTo>
                  <a:cubicBezTo>
                    <a:pt x="2037" y="311"/>
                    <a:pt x="1811" y="73"/>
                    <a:pt x="1525" y="13"/>
                  </a:cubicBezTo>
                  <a:cubicBezTo>
                    <a:pt x="1476" y="4"/>
                    <a:pt x="1428" y="0"/>
                    <a:pt x="13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3"/>
            <p:cNvSpPr/>
            <p:nvPr/>
          </p:nvSpPr>
          <p:spPr>
            <a:xfrm>
              <a:off x="7709469" y="4346630"/>
              <a:ext cx="94547" cy="181613"/>
            </a:xfrm>
            <a:custGeom>
              <a:rect b="b" l="l" r="r" t="t"/>
              <a:pathLst>
                <a:path extrusionOk="0" h="4758" w="2477">
                  <a:moveTo>
                    <a:pt x="721" y="0"/>
                  </a:moveTo>
                  <a:cubicBezTo>
                    <a:pt x="686" y="0"/>
                    <a:pt x="652" y="5"/>
                    <a:pt x="619" y="19"/>
                  </a:cubicBezTo>
                  <a:cubicBezTo>
                    <a:pt x="512" y="67"/>
                    <a:pt x="417" y="126"/>
                    <a:pt x="393" y="245"/>
                  </a:cubicBezTo>
                  <a:cubicBezTo>
                    <a:pt x="357" y="352"/>
                    <a:pt x="381" y="483"/>
                    <a:pt x="464" y="555"/>
                  </a:cubicBezTo>
                  <a:cubicBezTo>
                    <a:pt x="524" y="602"/>
                    <a:pt x="584" y="650"/>
                    <a:pt x="655" y="662"/>
                  </a:cubicBezTo>
                  <a:cubicBezTo>
                    <a:pt x="691" y="674"/>
                    <a:pt x="715" y="674"/>
                    <a:pt x="750" y="674"/>
                  </a:cubicBezTo>
                  <a:lnTo>
                    <a:pt x="976" y="722"/>
                  </a:lnTo>
                  <a:cubicBezTo>
                    <a:pt x="1000" y="722"/>
                    <a:pt x="1012" y="722"/>
                    <a:pt x="1048" y="733"/>
                  </a:cubicBezTo>
                  <a:cubicBezTo>
                    <a:pt x="1000" y="900"/>
                    <a:pt x="988" y="1079"/>
                    <a:pt x="976" y="1222"/>
                  </a:cubicBezTo>
                  <a:cubicBezTo>
                    <a:pt x="917" y="1579"/>
                    <a:pt x="869" y="1936"/>
                    <a:pt x="822" y="2281"/>
                  </a:cubicBezTo>
                  <a:cubicBezTo>
                    <a:pt x="774" y="2627"/>
                    <a:pt x="738" y="2984"/>
                    <a:pt x="691" y="3329"/>
                  </a:cubicBezTo>
                  <a:cubicBezTo>
                    <a:pt x="679" y="3508"/>
                    <a:pt x="643" y="3686"/>
                    <a:pt x="631" y="3865"/>
                  </a:cubicBezTo>
                  <a:cubicBezTo>
                    <a:pt x="631" y="3900"/>
                    <a:pt x="619" y="3960"/>
                    <a:pt x="619" y="4008"/>
                  </a:cubicBezTo>
                  <a:lnTo>
                    <a:pt x="595" y="4008"/>
                  </a:lnTo>
                  <a:cubicBezTo>
                    <a:pt x="572" y="4008"/>
                    <a:pt x="536" y="3996"/>
                    <a:pt x="512" y="3996"/>
                  </a:cubicBezTo>
                  <a:lnTo>
                    <a:pt x="500" y="3996"/>
                  </a:lnTo>
                  <a:cubicBezTo>
                    <a:pt x="464" y="3996"/>
                    <a:pt x="453" y="3984"/>
                    <a:pt x="417" y="3984"/>
                  </a:cubicBezTo>
                  <a:cubicBezTo>
                    <a:pt x="375" y="3990"/>
                    <a:pt x="351" y="3993"/>
                    <a:pt x="342" y="3993"/>
                  </a:cubicBezTo>
                  <a:cubicBezTo>
                    <a:pt x="334" y="3993"/>
                    <a:pt x="339" y="3990"/>
                    <a:pt x="357" y="3984"/>
                  </a:cubicBezTo>
                  <a:lnTo>
                    <a:pt x="334" y="3984"/>
                  </a:lnTo>
                  <a:cubicBezTo>
                    <a:pt x="274" y="3984"/>
                    <a:pt x="214" y="3996"/>
                    <a:pt x="155" y="4020"/>
                  </a:cubicBezTo>
                  <a:cubicBezTo>
                    <a:pt x="48" y="4067"/>
                    <a:pt x="0" y="4246"/>
                    <a:pt x="60" y="4341"/>
                  </a:cubicBezTo>
                  <a:cubicBezTo>
                    <a:pt x="167" y="4484"/>
                    <a:pt x="322" y="4543"/>
                    <a:pt x="476" y="4591"/>
                  </a:cubicBezTo>
                  <a:cubicBezTo>
                    <a:pt x="607" y="4639"/>
                    <a:pt x="750" y="4662"/>
                    <a:pt x="881" y="4674"/>
                  </a:cubicBezTo>
                  <a:cubicBezTo>
                    <a:pt x="1024" y="4710"/>
                    <a:pt x="1179" y="4722"/>
                    <a:pt x="1322" y="4734"/>
                  </a:cubicBezTo>
                  <a:cubicBezTo>
                    <a:pt x="1381" y="4734"/>
                    <a:pt x="1465" y="4758"/>
                    <a:pt x="1524" y="4758"/>
                  </a:cubicBezTo>
                  <a:cubicBezTo>
                    <a:pt x="1643" y="4758"/>
                    <a:pt x="1715" y="4722"/>
                    <a:pt x="1822" y="4674"/>
                  </a:cubicBezTo>
                  <a:cubicBezTo>
                    <a:pt x="2012" y="4591"/>
                    <a:pt x="2012" y="4258"/>
                    <a:pt x="1822" y="4174"/>
                  </a:cubicBezTo>
                  <a:cubicBezTo>
                    <a:pt x="1786" y="4162"/>
                    <a:pt x="1738" y="4139"/>
                    <a:pt x="1715" y="4115"/>
                  </a:cubicBezTo>
                  <a:cubicBezTo>
                    <a:pt x="1655" y="4079"/>
                    <a:pt x="1596" y="4079"/>
                    <a:pt x="1536" y="4079"/>
                  </a:cubicBezTo>
                  <a:cubicBezTo>
                    <a:pt x="1477" y="4079"/>
                    <a:pt x="1405" y="4067"/>
                    <a:pt x="1346" y="4067"/>
                  </a:cubicBezTo>
                  <a:lnTo>
                    <a:pt x="1322" y="4067"/>
                  </a:lnTo>
                  <a:cubicBezTo>
                    <a:pt x="1346" y="4008"/>
                    <a:pt x="1346" y="3960"/>
                    <a:pt x="1346" y="3900"/>
                  </a:cubicBezTo>
                  <a:cubicBezTo>
                    <a:pt x="1357" y="3722"/>
                    <a:pt x="1381" y="3543"/>
                    <a:pt x="1405" y="3365"/>
                  </a:cubicBezTo>
                  <a:lnTo>
                    <a:pt x="1524" y="2329"/>
                  </a:lnTo>
                  <a:cubicBezTo>
                    <a:pt x="1560" y="1984"/>
                    <a:pt x="1596" y="1626"/>
                    <a:pt x="1619" y="1281"/>
                  </a:cubicBezTo>
                  <a:cubicBezTo>
                    <a:pt x="1643" y="1126"/>
                    <a:pt x="1643" y="960"/>
                    <a:pt x="1655" y="793"/>
                  </a:cubicBezTo>
                  <a:cubicBezTo>
                    <a:pt x="1703" y="793"/>
                    <a:pt x="1738" y="805"/>
                    <a:pt x="1786" y="805"/>
                  </a:cubicBezTo>
                  <a:cubicBezTo>
                    <a:pt x="1881" y="829"/>
                    <a:pt x="1965" y="852"/>
                    <a:pt x="2060" y="852"/>
                  </a:cubicBezTo>
                  <a:cubicBezTo>
                    <a:pt x="2076" y="852"/>
                    <a:pt x="2155" y="842"/>
                    <a:pt x="2168" y="842"/>
                  </a:cubicBezTo>
                  <a:cubicBezTo>
                    <a:pt x="2174" y="842"/>
                    <a:pt x="2163" y="845"/>
                    <a:pt x="2119" y="852"/>
                  </a:cubicBezTo>
                  <a:cubicBezTo>
                    <a:pt x="2191" y="841"/>
                    <a:pt x="2239" y="841"/>
                    <a:pt x="2310" y="805"/>
                  </a:cubicBezTo>
                  <a:cubicBezTo>
                    <a:pt x="2417" y="769"/>
                    <a:pt x="2477" y="602"/>
                    <a:pt x="2429" y="471"/>
                  </a:cubicBezTo>
                  <a:cubicBezTo>
                    <a:pt x="2405" y="364"/>
                    <a:pt x="2322" y="281"/>
                    <a:pt x="2239" y="233"/>
                  </a:cubicBezTo>
                  <a:cubicBezTo>
                    <a:pt x="2167" y="186"/>
                    <a:pt x="2072" y="186"/>
                    <a:pt x="2000" y="174"/>
                  </a:cubicBezTo>
                  <a:cubicBezTo>
                    <a:pt x="1869" y="150"/>
                    <a:pt x="1715" y="126"/>
                    <a:pt x="1584" y="114"/>
                  </a:cubicBezTo>
                  <a:cubicBezTo>
                    <a:pt x="1417" y="79"/>
                    <a:pt x="1250" y="67"/>
                    <a:pt x="1107" y="55"/>
                  </a:cubicBezTo>
                  <a:cubicBezTo>
                    <a:pt x="1036" y="31"/>
                    <a:pt x="953" y="31"/>
                    <a:pt x="881" y="19"/>
                  </a:cubicBezTo>
                  <a:cubicBezTo>
                    <a:pt x="831" y="12"/>
                    <a:pt x="776" y="0"/>
                    <a:pt x="7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3"/>
            <p:cNvSpPr/>
            <p:nvPr/>
          </p:nvSpPr>
          <p:spPr>
            <a:xfrm>
              <a:off x="7818523" y="4363616"/>
              <a:ext cx="108670" cy="182911"/>
            </a:xfrm>
            <a:custGeom>
              <a:rect b="b" l="l" r="r" t="t"/>
              <a:pathLst>
                <a:path extrusionOk="0" h="4792" w="2847">
                  <a:moveTo>
                    <a:pt x="2453" y="1"/>
                  </a:moveTo>
                  <a:cubicBezTo>
                    <a:pt x="2338" y="1"/>
                    <a:pt x="2197" y="51"/>
                    <a:pt x="2144" y="169"/>
                  </a:cubicBezTo>
                  <a:cubicBezTo>
                    <a:pt x="2060" y="360"/>
                    <a:pt x="2060" y="538"/>
                    <a:pt x="2060" y="753"/>
                  </a:cubicBezTo>
                  <a:cubicBezTo>
                    <a:pt x="2060" y="931"/>
                    <a:pt x="2049" y="1110"/>
                    <a:pt x="2049" y="1300"/>
                  </a:cubicBezTo>
                  <a:cubicBezTo>
                    <a:pt x="2025" y="1646"/>
                    <a:pt x="2025" y="1991"/>
                    <a:pt x="2025" y="2324"/>
                  </a:cubicBezTo>
                  <a:lnTo>
                    <a:pt x="2025" y="2610"/>
                  </a:lnTo>
                  <a:cubicBezTo>
                    <a:pt x="1965" y="2443"/>
                    <a:pt x="1906" y="2301"/>
                    <a:pt x="1846" y="2134"/>
                  </a:cubicBezTo>
                  <a:lnTo>
                    <a:pt x="1441" y="1062"/>
                  </a:lnTo>
                  <a:cubicBezTo>
                    <a:pt x="1346" y="788"/>
                    <a:pt x="1227" y="407"/>
                    <a:pt x="965" y="229"/>
                  </a:cubicBezTo>
                  <a:cubicBezTo>
                    <a:pt x="953" y="193"/>
                    <a:pt x="953" y="181"/>
                    <a:pt x="941" y="157"/>
                  </a:cubicBezTo>
                  <a:cubicBezTo>
                    <a:pt x="885" y="73"/>
                    <a:pt x="796" y="26"/>
                    <a:pt x="708" y="26"/>
                  </a:cubicBezTo>
                  <a:cubicBezTo>
                    <a:pt x="646" y="26"/>
                    <a:pt x="585" y="49"/>
                    <a:pt x="536" y="98"/>
                  </a:cubicBezTo>
                  <a:cubicBezTo>
                    <a:pt x="405" y="241"/>
                    <a:pt x="370" y="419"/>
                    <a:pt x="358" y="610"/>
                  </a:cubicBezTo>
                  <a:cubicBezTo>
                    <a:pt x="346" y="788"/>
                    <a:pt x="310" y="967"/>
                    <a:pt x="298" y="1169"/>
                  </a:cubicBezTo>
                  <a:cubicBezTo>
                    <a:pt x="274" y="1527"/>
                    <a:pt x="239" y="1896"/>
                    <a:pt x="191" y="2253"/>
                  </a:cubicBezTo>
                  <a:cubicBezTo>
                    <a:pt x="167" y="2610"/>
                    <a:pt x="132" y="2979"/>
                    <a:pt x="108" y="3336"/>
                  </a:cubicBezTo>
                  <a:cubicBezTo>
                    <a:pt x="72" y="3694"/>
                    <a:pt x="1" y="4098"/>
                    <a:pt x="48" y="4456"/>
                  </a:cubicBezTo>
                  <a:cubicBezTo>
                    <a:pt x="71" y="4623"/>
                    <a:pt x="204" y="4698"/>
                    <a:pt x="345" y="4698"/>
                  </a:cubicBezTo>
                  <a:cubicBezTo>
                    <a:pt x="495" y="4698"/>
                    <a:pt x="654" y="4614"/>
                    <a:pt x="703" y="4468"/>
                  </a:cubicBezTo>
                  <a:cubicBezTo>
                    <a:pt x="763" y="4289"/>
                    <a:pt x="763" y="4087"/>
                    <a:pt x="775" y="3908"/>
                  </a:cubicBezTo>
                  <a:cubicBezTo>
                    <a:pt x="786" y="3729"/>
                    <a:pt x="810" y="3551"/>
                    <a:pt x="822" y="3348"/>
                  </a:cubicBezTo>
                  <a:cubicBezTo>
                    <a:pt x="846" y="2991"/>
                    <a:pt x="882" y="2658"/>
                    <a:pt x="906" y="2301"/>
                  </a:cubicBezTo>
                  <a:cubicBezTo>
                    <a:pt x="929" y="2074"/>
                    <a:pt x="941" y="1860"/>
                    <a:pt x="953" y="1646"/>
                  </a:cubicBezTo>
                  <a:cubicBezTo>
                    <a:pt x="1025" y="1884"/>
                    <a:pt x="1120" y="2098"/>
                    <a:pt x="1191" y="2336"/>
                  </a:cubicBezTo>
                  <a:cubicBezTo>
                    <a:pt x="1441" y="3074"/>
                    <a:pt x="1727" y="3801"/>
                    <a:pt x="2001" y="4527"/>
                  </a:cubicBezTo>
                  <a:cubicBezTo>
                    <a:pt x="2055" y="4679"/>
                    <a:pt x="2169" y="4792"/>
                    <a:pt x="2334" y="4792"/>
                  </a:cubicBezTo>
                  <a:cubicBezTo>
                    <a:pt x="2350" y="4792"/>
                    <a:pt x="2366" y="4791"/>
                    <a:pt x="2382" y="4789"/>
                  </a:cubicBezTo>
                  <a:cubicBezTo>
                    <a:pt x="2560" y="4753"/>
                    <a:pt x="2691" y="4622"/>
                    <a:pt x="2691" y="4444"/>
                  </a:cubicBezTo>
                  <a:cubicBezTo>
                    <a:pt x="2715" y="3741"/>
                    <a:pt x="2739" y="3063"/>
                    <a:pt x="2775" y="2360"/>
                  </a:cubicBezTo>
                  <a:cubicBezTo>
                    <a:pt x="2787" y="2015"/>
                    <a:pt x="2799" y="1670"/>
                    <a:pt x="2799" y="1336"/>
                  </a:cubicBezTo>
                  <a:cubicBezTo>
                    <a:pt x="2799" y="1169"/>
                    <a:pt x="2811" y="991"/>
                    <a:pt x="2811" y="824"/>
                  </a:cubicBezTo>
                  <a:cubicBezTo>
                    <a:pt x="2822" y="634"/>
                    <a:pt x="2846" y="419"/>
                    <a:pt x="2775" y="265"/>
                  </a:cubicBezTo>
                  <a:cubicBezTo>
                    <a:pt x="2727" y="122"/>
                    <a:pt x="2644" y="38"/>
                    <a:pt x="2489" y="3"/>
                  </a:cubicBezTo>
                  <a:cubicBezTo>
                    <a:pt x="2477" y="1"/>
                    <a:pt x="2465" y="1"/>
                    <a:pt x="2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3"/>
            <p:cNvSpPr/>
            <p:nvPr/>
          </p:nvSpPr>
          <p:spPr>
            <a:xfrm>
              <a:off x="7963955" y="4354913"/>
              <a:ext cx="99586" cy="179666"/>
            </a:xfrm>
            <a:custGeom>
              <a:rect b="b" l="l" r="r" t="t"/>
              <a:pathLst>
                <a:path extrusionOk="0" h="4707" w="2609">
                  <a:moveTo>
                    <a:pt x="965" y="790"/>
                  </a:moveTo>
                  <a:cubicBezTo>
                    <a:pt x="1001" y="814"/>
                    <a:pt x="1013" y="850"/>
                    <a:pt x="1025" y="862"/>
                  </a:cubicBezTo>
                  <a:cubicBezTo>
                    <a:pt x="1084" y="981"/>
                    <a:pt x="1132" y="1112"/>
                    <a:pt x="1167" y="1231"/>
                  </a:cubicBezTo>
                  <a:cubicBezTo>
                    <a:pt x="1263" y="1540"/>
                    <a:pt x="1358" y="1874"/>
                    <a:pt x="1429" y="2195"/>
                  </a:cubicBezTo>
                  <a:cubicBezTo>
                    <a:pt x="1417" y="2195"/>
                    <a:pt x="1406" y="2219"/>
                    <a:pt x="1394" y="2231"/>
                  </a:cubicBezTo>
                  <a:cubicBezTo>
                    <a:pt x="1394" y="2227"/>
                    <a:pt x="1391" y="2226"/>
                    <a:pt x="1387" y="2226"/>
                  </a:cubicBezTo>
                  <a:cubicBezTo>
                    <a:pt x="1379" y="2226"/>
                    <a:pt x="1366" y="2231"/>
                    <a:pt x="1358" y="2231"/>
                  </a:cubicBezTo>
                  <a:cubicBezTo>
                    <a:pt x="1346" y="2237"/>
                    <a:pt x="1343" y="2240"/>
                    <a:pt x="1349" y="2240"/>
                  </a:cubicBezTo>
                  <a:cubicBezTo>
                    <a:pt x="1355" y="2240"/>
                    <a:pt x="1370" y="2237"/>
                    <a:pt x="1394" y="2231"/>
                  </a:cubicBezTo>
                  <a:lnTo>
                    <a:pt x="1394" y="2231"/>
                  </a:lnTo>
                  <a:cubicBezTo>
                    <a:pt x="1346" y="2255"/>
                    <a:pt x="1275" y="2279"/>
                    <a:pt x="1227" y="2290"/>
                  </a:cubicBezTo>
                  <a:lnTo>
                    <a:pt x="1048" y="2338"/>
                  </a:lnTo>
                  <a:cubicBezTo>
                    <a:pt x="941" y="2362"/>
                    <a:pt x="858" y="2374"/>
                    <a:pt x="751" y="2398"/>
                  </a:cubicBezTo>
                  <a:cubicBezTo>
                    <a:pt x="763" y="2112"/>
                    <a:pt x="786" y="1814"/>
                    <a:pt x="834" y="1528"/>
                  </a:cubicBezTo>
                  <a:cubicBezTo>
                    <a:pt x="870" y="1350"/>
                    <a:pt x="894" y="1183"/>
                    <a:pt x="929" y="1005"/>
                  </a:cubicBezTo>
                  <a:lnTo>
                    <a:pt x="965" y="790"/>
                  </a:lnTo>
                  <a:close/>
                  <a:moveTo>
                    <a:pt x="945" y="1"/>
                  </a:moveTo>
                  <a:cubicBezTo>
                    <a:pt x="901" y="1"/>
                    <a:pt x="856" y="6"/>
                    <a:pt x="810" y="16"/>
                  </a:cubicBezTo>
                  <a:cubicBezTo>
                    <a:pt x="513" y="76"/>
                    <a:pt x="346" y="350"/>
                    <a:pt x="286" y="635"/>
                  </a:cubicBezTo>
                  <a:cubicBezTo>
                    <a:pt x="144" y="1278"/>
                    <a:pt x="48" y="1933"/>
                    <a:pt x="24" y="2588"/>
                  </a:cubicBezTo>
                  <a:cubicBezTo>
                    <a:pt x="1" y="2945"/>
                    <a:pt x="1" y="3314"/>
                    <a:pt x="48" y="3672"/>
                  </a:cubicBezTo>
                  <a:cubicBezTo>
                    <a:pt x="60" y="3850"/>
                    <a:pt x="96" y="4041"/>
                    <a:pt x="155" y="4207"/>
                  </a:cubicBezTo>
                  <a:cubicBezTo>
                    <a:pt x="179" y="4303"/>
                    <a:pt x="215" y="4398"/>
                    <a:pt x="263" y="4481"/>
                  </a:cubicBezTo>
                  <a:cubicBezTo>
                    <a:pt x="298" y="4553"/>
                    <a:pt x="358" y="4612"/>
                    <a:pt x="405" y="4672"/>
                  </a:cubicBezTo>
                  <a:cubicBezTo>
                    <a:pt x="426" y="4696"/>
                    <a:pt x="453" y="4707"/>
                    <a:pt x="481" y="4707"/>
                  </a:cubicBezTo>
                  <a:cubicBezTo>
                    <a:pt x="536" y="4707"/>
                    <a:pt x="596" y="4667"/>
                    <a:pt x="620" y="4612"/>
                  </a:cubicBezTo>
                  <a:cubicBezTo>
                    <a:pt x="679" y="4445"/>
                    <a:pt x="703" y="4303"/>
                    <a:pt x="715" y="4124"/>
                  </a:cubicBezTo>
                  <a:cubicBezTo>
                    <a:pt x="739" y="3945"/>
                    <a:pt x="739" y="3779"/>
                    <a:pt x="715" y="3600"/>
                  </a:cubicBezTo>
                  <a:cubicBezTo>
                    <a:pt x="715" y="3422"/>
                    <a:pt x="703" y="3231"/>
                    <a:pt x="703" y="3052"/>
                  </a:cubicBezTo>
                  <a:lnTo>
                    <a:pt x="775" y="3052"/>
                  </a:lnTo>
                  <a:cubicBezTo>
                    <a:pt x="929" y="3029"/>
                    <a:pt x="1060" y="3017"/>
                    <a:pt x="1215" y="2993"/>
                  </a:cubicBezTo>
                  <a:cubicBezTo>
                    <a:pt x="1334" y="2957"/>
                    <a:pt x="1453" y="2933"/>
                    <a:pt x="1572" y="2886"/>
                  </a:cubicBezTo>
                  <a:cubicBezTo>
                    <a:pt x="1584" y="2886"/>
                    <a:pt x="1596" y="2874"/>
                    <a:pt x="1596" y="2874"/>
                  </a:cubicBezTo>
                  <a:lnTo>
                    <a:pt x="1691" y="3267"/>
                  </a:lnTo>
                  <a:cubicBezTo>
                    <a:pt x="1727" y="3445"/>
                    <a:pt x="1763" y="3612"/>
                    <a:pt x="1787" y="3791"/>
                  </a:cubicBezTo>
                  <a:cubicBezTo>
                    <a:pt x="1834" y="3981"/>
                    <a:pt x="1846" y="4160"/>
                    <a:pt x="1989" y="4315"/>
                  </a:cubicBezTo>
                  <a:cubicBezTo>
                    <a:pt x="2052" y="4378"/>
                    <a:pt x="2126" y="4405"/>
                    <a:pt x="2198" y="4405"/>
                  </a:cubicBezTo>
                  <a:cubicBezTo>
                    <a:pt x="2329" y="4405"/>
                    <a:pt x="2455" y="4314"/>
                    <a:pt x="2501" y="4184"/>
                  </a:cubicBezTo>
                  <a:cubicBezTo>
                    <a:pt x="2608" y="4029"/>
                    <a:pt x="2549" y="3850"/>
                    <a:pt x="2525" y="3683"/>
                  </a:cubicBezTo>
                  <a:cubicBezTo>
                    <a:pt x="2489" y="3505"/>
                    <a:pt x="2441" y="3350"/>
                    <a:pt x="2418" y="3172"/>
                  </a:cubicBezTo>
                  <a:lnTo>
                    <a:pt x="2191" y="2231"/>
                  </a:lnTo>
                  <a:cubicBezTo>
                    <a:pt x="2096" y="1898"/>
                    <a:pt x="2025" y="1588"/>
                    <a:pt x="1929" y="1278"/>
                  </a:cubicBezTo>
                  <a:cubicBezTo>
                    <a:pt x="1846" y="1005"/>
                    <a:pt x="1775" y="707"/>
                    <a:pt x="1632" y="469"/>
                  </a:cubicBezTo>
                  <a:cubicBezTo>
                    <a:pt x="1487" y="230"/>
                    <a:pt x="1242" y="1"/>
                    <a:pt x="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3"/>
            <p:cNvSpPr/>
            <p:nvPr/>
          </p:nvSpPr>
          <p:spPr>
            <a:xfrm>
              <a:off x="8043046" y="4329605"/>
              <a:ext cx="100463" cy="164818"/>
            </a:xfrm>
            <a:custGeom>
              <a:rect b="b" l="l" r="r" t="t"/>
              <a:pathLst>
                <a:path extrusionOk="0" h="4318" w="2632">
                  <a:moveTo>
                    <a:pt x="1953" y="1"/>
                  </a:moveTo>
                  <a:cubicBezTo>
                    <a:pt x="1846" y="1"/>
                    <a:pt x="1739" y="36"/>
                    <a:pt x="1643" y="84"/>
                  </a:cubicBezTo>
                  <a:lnTo>
                    <a:pt x="1370" y="167"/>
                  </a:lnTo>
                  <a:cubicBezTo>
                    <a:pt x="1203" y="227"/>
                    <a:pt x="1048" y="275"/>
                    <a:pt x="881" y="334"/>
                  </a:cubicBezTo>
                  <a:cubicBezTo>
                    <a:pt x="703" y="394"/>
                    <a:pt x="536" y="465"/>
                    <a:pt x="369" y="560"/>
                  </a:cubicBezTo>
                  <a:cubicBezTo>
                    <a:pt x="250" y="620"/>
                    <a:pt x="0" y="763"/>
                    <a:pt x="72" y="941"/>
                  </a:cubicBezTo>
                  <a:cubicBezTo>
                    <a:pt x="120" y="1031"/>
                    <a:pt x="225" y="1053"/>
                    <a:pt x="330" y="1053"/>
                  </a:cubicBezTo>
                  <a:cubicBezTo>
                    <a:pt x="405" y="1053"/>
                    <a:pt x="481" y="1042"/>
                    <a:pt x="536" y="1037"/>
                  </a:cubicBezTo>
                  <a:cubicBezTo>
                    <a:pt x="715" y="1013"/>
                    <a:pt x="905" y="977"/>
                    <a:pt x="1072" y="929"/>
                  </a:cubicBezTo>
                  <a:cubicBezTo>
                    <a:pt x="1072" y="1179"/>
                    <a:pt x="1143" y="1453"/>
                    <a:pt x="1191" y="1703"/>
                  </a:cubicBezTo>
                  <a:cubicBezTo>
                    <a:pt x="1250" y="1953"/>
                    <a:pt x="1310" y="2227"/>
                    <a:pt x="1370" y="2477"/>
                  </a:cubicBezTo>
                  <a:cubicBezTo>
                    <a:pt x="1524" y="3013"/>
                    <a:pt x="1679" y="3537"/>
                    <a:pt x="1858" y="4049"/>
                  </a:cubicBezTo>
                  <a:cubicBezTo>
                    <a:pt x="1910" y="4206"/>
                    <a:pt x="2055" y="4317"/>
                    <a:pt x="2227" y="4317"/>
                  </a:cubicBezTo>
                  <a:cubicBezTo>
                    <a:pt x="2250" y="4317"/>
                    <a:pt x="2274" y="4315"/>
                    <a:pt x="2298" y="4311"/>
                  </a:cubicBezTo>
                  <a:cubicBezTo>
                    <a:pt x="2489" y="4227"/>
                    <a:pt x="2632" y="4025"/>
                    <a:pt x="2560" y="3846"/>
                  </a:cubicBezTo>
                  <a:cubicBezTo>
                    <a:pt x="2382" y="3323"/>
                    <a:pt x="2203" y="2799"/>
                    <a:pt x="2072" y="2263"/>
                  </a:cubicBezTo>
                  <a:cubicBezTo>
                    <a:pt x="2001" y="2013"/>
                    <a:pt x="1941" y="1751"/>
                    <a:pt x="1858" y="1489"/>
                  </a:cubicBezTo>
                  <a:cubicBezTo>
                    <a:pt x="1798" y="1239"/>
                    <a:pt x="1739" y="977"/>
                    <a:pt x="1643" y="727"/>
                  </a:cubicBezTo>
                  <a:cubicBezTo>
                    <a:pt x="1703" y="715"/>
                    <a:pt x="1762" y="691"/>
                    <a:pt x="1822" y="679"/>
                  </a:cubicBezTo>
                  <a:cubicBezTo>
                    <a:pt x="1905" y="644"/>
                    <a:pt x="2024" y="632"/>
                    <a:pt x="2096" y="572"/>
                  </a:cubicBezTo>
                  <a:cubicBezTo>
                    <a:pt x="2203" y="489"/>
                    <a:pt x="2298" y="358"/>
                    <a:pt x="2251" y="227"/>
                  </a:cubicBezTo>
                  <a:cubicBezTo>
                    <a:pt x="2203" y="96"/>
                    <a:pt x="2096" y="1"/>
                    <a:pt x="1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3"/>
            <p:cNvSpPr/>
            <p:nvPr/>
          </p:nvSpPr>
          <p:spPr>
            <a:xfrm>
              <a:off x="8144848" y="4279143"/>
              <a:ext cx="113174" cy="169933"/>
            </a:xfrm>
            <a:custGeom>
              <a:rect b="b" l="l" r="r" t="t"/>
              <a:pathLst>
                <a:path extrusionOk="0" h="4452" w="2965">
                  <a:moveTo>
                    <a:pt x="1422" y="1"/>
                  </a:moveTo>
                  <a:cubicBezTo>
                    <a:pt x="1401" y="1"/>
                    <a:pt x="1380" y="5"/>
                    <a:pt x="1358" y="13"/>
                  </a:cubicBezTo>
                  <a:cubicBezTo>
                    <a:pt x="1024" y="132"/>
                    <a:pt x="727" y="346"/>
                    <a:pt x="441" y="525"/>
                  </a:cubicBezTo>
                  <a:cubicBezTo>
                    <a:pt x="310" y="596"/>
                    <a:pt x="179" y="668"/>
                    <a:pt x="107" y="799"/>
                  </a:cubicBezTo>
                  <a:cubicBezTo>
                    <a:pt x="0" y="954"/>
                    <a:pt x="0" y="1096"/>
                    <a:pt x="12" y="1275"/>
                  </a:cubicBezTo>
                  <a:cubicBezTo>
                    <a:pt x="72" y="1918"/>
                    <a:pt x="167" y="2573"/>
                    <a:pt x="381" y="3180"/>
                  </a:cubicBezTo>
                  <a:cubicBezTo>
                    <a:pt x="577" y="3712"/>
                    <a:pt x="861" y="4452"/>
                    <a:pt x="1497" y="4452"/>
                  </a:cubicBezTo>
                  <a:cubicBezTo>
                    <a:pt x="1558" y="4452"/>
                    <a:pt x="1623" y="4445"/>
                    <a:pt x="1691" y="4430"/>
                  </a:cubicBezTo>
                  <a:cubicBezTo>
                    <a:pt x="1989" y="4371"/>
                    <a:pt x="2334" y="4192"/>
                    <a:pt x="2560" y="3978"/>
                  </a:cubicBezTo>
                  <a:cubicBezTo>
                    <a:pt x="2798" y="3728"/>
                    <a:pt x="2965" y="3287"/>
                    <a:pt x="2632" y="3049"/>
                  </a:cubicBezTo>
                  <a:cubicBezTo>
                    <a:pt x="2590" y="3019"/>
                    <a:pt x="2533" y="3004"/>
                    <a:pt x="2478" y="3004"/>
                  </a:cubicBezTo>
                  <a:cubicBezTo>
                    <a:pt x="2423" y="3004"/>
                    <a:pt x="2370" y="3019"/>
                    <a:pt x="2334" y="3049"/>
                  </a:cubicBezTo>
                  <a:cubicBezTo>
                    <a:pt x="2167" y="3156"/>
                    <a:pt x="2167" y="3323"/>
                    <a:pt x="2048" y="3454"/>
                  </a:cubicBezTo>
                  <a:cubicBezTo>
                    <a:pt x="1953" y="3573"/>
                    <a:pt x="1774" y="3668"/>
                    <a:pt x="1631" y="3704"/>
                  </a:cubicBezTo>
                  <a:cubicBezTo>
                    <a:pt x="1584" y="3721"/>
                    <a:pt x="1548" y="3731"/>
                    <a:pt x="1517" y="3731"/>
                  </a:cubicBezTo>
                  <a:cubicBezTo>
                    <a:pt x="1463" y="3731"/>
                    <a:pt x="1427" y="3701"/>
                    <a:pt x="1381" y="3633"/>
                  </a:cubicBezTo>
                  <a:cubicBezTo>
                    <a:pt x="1274" y="3466"/>
                    <a:pt x="1191" y="3287"/>
                    <a:pt x="1120" y="3109"/>
                  </a:cubicBezTo>
                  <a:cubicBezTo>
                    <a:pt x="1072" y="3013"/>
                    <a:pt x="1036" y="2906"/>
                    <a:pt x="1000" y="2799"/>
                  </a:cubicBezTo>
                  <a:cubicBezTo>
                    <a:pt x="1036" y="2775"/>
                    <a:pt x="1084" y="2740"/>
                    <a:pt x="1131" y="2728"/>
                  </a:cubicBezTo>
                  <a:cubicBezTo>
                    <a:pt x="1215" y="2668"/>
                    <a:pt x="1310" y="2597"/>
                    <a:pt x="1393" y="2537"/>
                  </a:cubicBezTo>
                  <a:cubicBezTo>
                    <a:pt x="1608" y="2382"/>
                    <a:pt x="1810" y="2239"/>
                    <a:pt x="2012" y="2073"/>
                  </a:cubicBezTo>
                  <a:cubicBezTo>
                    <a:pt x="2072" y="2013"/>
                    <a:pt x="2108" y="1906"/>
                    <a:pt x="2108" y="1823"/>
                  </a:cubicBezTo>
                  <a:cubicBezTo>
                    <a:pt x="2108" y="1728"/>
                    <a:pt x="2084" y="1620"/>
                    <a:pt x="2012" y="1561"/>
                  </a:cubicBezTo>
                  <a:cubicBezTo>
                    <a:pt x="1953" y="1501"/>
                    <a:pt x="1858" y="1454"/>
                    <a:pt x="1751" y="1454"/>
                  </a:cubicBezTo>
                  <a:cubicBezTo>
                    <a:pt x="1655" y="1454"/>
                    <a:pt x="1572" y="1501"/>
                    <a:pt x="1501" y="1561"/>
                  </a:cubicBezTo>
                  <a:cubicBezTo>
                    <a:pt x="1322" y="1704"/>
                    <a:pt x="1143" y="1847"/>
                    <a:pt x="965" y="2001"/>
                  </a:cubicBezTo>
                  <a:cubicBezTo>
                    <a:pt x="905" y="2037"/>
                    <a:pt x="858" y="2085"/>
                    <a:pt x="798" y="2132"/>
                  </a:cubicBezTo>
                  <a:cubicBezTo>
                    <a:pt x="798" y="2097"/>
                    <a:pt x="786" y="2049"/>
                    <a:pt x="786" y="2025"/>
                  </a:cubicBezTo>
                  <a:cubicBezTo>
                    <a:pt x="739" y="1835"/>
                    <a:pt x="727" y="1620"/>
                    <a:pt x="679" y="1430"/>
                  </a:cubicBezTo>
                  <a:lnTo>
                    <a:pt x="631" y="1156"/>
                  </a:lnTo>
                  <a:cubicBezTo>
                    <a:pt x="619" y="1108"/>
                    <a:pt x="608" y="1049"/>
                    <a:pt x="584" y="977"/>
                  </a:cubicBezTo>
                  <a:cubicBezTo>
                    <a:pt x="619" y="954"/>
                    <a:pt x="691" y="918"/>
                    <a:pt x="727" y="894"/>
                  </a:cubicBezTo>
                  <a:cubicBezTo>
                    <a:pt x="822" y="835"/>
                    <a:pt x="905" y="775"/>
                    <a:pt x="1012" y="715"/>
                  </a:cubicBezTo>
                  <a:cubicBezTo>
                    <a:pt x="1191" y="596"/>
                    <a:pt x="1381" y="489"/>
                    <a:pt x="1548" y="346"/>
                  </a:cubicBezTo>
                  <a:cubicBezTo>
                    <a:pt x="1674" y="220"/>
                    <a:pt x="1578" y="1"/>
                    <a:pt x="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3"/>
            <p:cNvSpPr/>
            <p:nvPr/>
          </p:nvSpPr>
          <p:spPr>
            <a:xfrm>
              <a:off x="8223939" y="4240476"/>
              <a:ext cx="118174" cy="161993"/>
            </a:xfrm>
            <a:custGeom>
              <a:rect b="b" l="l" r="r" t="t"/>
              <a:pathLst>
                <a:path extrusionOk="0" h="4244" w="3096">
                  <a:moveTo>
                    <a:pt x="995" y="613"/>
                  </a:moveTo>
                  <a:cubicBezTo>
                    <a:pt x="1111" y="613"/>
                    <a:pt x="1219" y="647"/>
                    <a:pt x="1345" y="681"/>
                  </a:cubicBezTo>
                  <a:cubicBezTo>
                    <a:pt x="1726" y="824"/>
                    <a:pt x="1941" y="1169"/>
                    <a:pt x="2096" y="1502"/>
                  </a:cubicBezTo>
                  <a:cubicBezTo>
                    <a:pt x="2238" y="1883"/>
                    <a:pt x="2357" y="2324"/>
                    <a:pt x="2298" y="2729"/>
                  </a:cubicBezTo>
                  <a:cubicBezTo>
                    <a:pt x="2274" y="2907"/>
                    <a:pt x="2203" y="3086"/>
                    <a:pt x="2107" y="3252"/>
                  </a:cubicBezTo>
                  <a:cubicBezTo>
                    <a:pt x="2096" y="3264"/>
                    <a:pt x="2084" y="3288"/>
                    <a:pt x="2060" y="3312"/>
                  </a:cubicBezTo>
                  <a:cubicBezTo>
                    <a:pt x="1976" y="3086"/>
                    <a:pt x="1845" y="2860"/>
                    <a:pt x="1738" y="2657"/>
                  </a:cubicBezTo>
                  <a:cubicBezTo>
                    <a:pt x="1619" y="2395"/>
                    <a:pt x="1464" y="2157"/>
                    <a:pt x="1345" y="1907"/>
                  </a:cubicBezTo>
                  <a:cubicBezTo>
                    <a:pt x="1214" y="1657"/>
                    <a:pt x="1083" y="1419"/>
                    <a:pt x="953" y="1169"/>
                  </a:cubicBezTo>
                  <a:cubicBezTo>
                    <a:pt x="869" y="1014"/>
                    <a:pt x="798" y="847"/>
                    <a:pt x="691" y="681"/>
                  </a:cubicBezTo>
                  <a:cubicBezTo>
                    <a:pt x="738" y="657"/>
                    <a:pt x="786" y="645"/>
                    <a:pt x="845" y="633"/>
                  </a:cubicBezTo>
                  <a:cubicBezTo>
                    <a:pt x="898" y="619"/>
                    <a:pt x="947" y="613"/>
                    <a:pt x="995" y="613"/>
                  </a:cubicBezTo>
                  <a:close/>
                  <a:moveTo>
                    <a:pt x="1122" y="1"/>
                  </a:moveTo>
                  <a:cubicBezTo>
                    <a:pt x="1055" y="1"/>
                    <a:pt x="987" y="5"/>
                    <a:pt x="917" y="14"/>
                  </a:cubicBezTo>
                  <a:cubicBezTo>
                    <a:pt x="679" y="50"/>
                    <a:pt x="441" y="157"/>
                    <a:pt x="274" y="335"/>
                  </a:cubicBezTo>
                  <a:cubicBezTo>
                    <a:pt x="262" y="347"/>
                    <a:pt x="250" y="359"/>
                    <a:pt x="238" y="395"/>
                  </a:cubicBezTo>
                  <a:cubicBezTo>
                    <a:pt x="119" y="419"/>
                    <a:pt x="24" y="526"/>
                    <a:pt x="12" y="657"/>
                  </a:cubicBezTo>
                  <a:cubicBezTo>
                    <a:pt x="0" y="824"/>
                    <a:pt x="83" y="955"/>
                    <a:pt x="143" y="1109"/>
                  </a:cubicBezTo>
                  <a:cubicBezTo>
                    <a:pt x="202" y="1240"/>
                    <a:pt x="274" y="1371"/>
                    <a:pt x="333" y="1490"/>
                  </a:cubicBezTo>
                  <a:cubicBezTo>
                    <a:pt x="452" y="1728"/>
                    <a:pt x="572" y="1979"/>
                    <a:pt x="691" y="2217"/>
                  </a:cubicBezTo>
                  <a:cubicBezTo>
                    <a:pt x="810" y="2455"/>
                    <a:pt x="917" y="2717"/>
                    <a:pt x="1036" y="2955"/>
                  </a:cubicBezTo>
                  <a:cubicBezTo>
                    <a:pt x="1155" y="3205"/>
                    <a:pt x="1274" y="3503"/>
                    <a:pt x="1441" y="3729"/>
                  </a:cubicBezTo>
                  <a:cubicBezTo>
                    <a:pt x="1500" y="3800"/>
                    <a:pt x="1560" y="3860"/>
                    <a:pt x="1643" y="3884"/>
                  </a:cubicBezTo>
                  <a:cubicBezTo>
                    <a:pt x="1643" y="4068"/>
                    <a:pt x="1793" y="4243"/>
                    <a:pt x="1971" y="4243"/>
                  </a:cubicBezTo>
                  <a:cubicBezTo>
                    <a:pt x="2000" y="4243"/>
                    <a:pt x="2030" y="4239"/>
                    <a:pt x="2060" y="4229"/>
                  </a:cubicBezTo>
                  <a:cubicBezTo>
                    <a:pt x="2512" y="4086"/>
                    <a:pt x="2810" y="3526"/>
                    <a:pt x="2941" y="3110"/>
                  </a:cubicBezTo>
                  <a:cubicBezTo>
                    <a:pt x="3096" y="2633"/>
                    <a:pt x="3048" y="2133"/>
                    <a:pt x="2893" y="1657"/>
                  </a:cubicBezTo>
                  <a:cubicBezTo>
                    <a:pt x="2638" y="824"/>
                    <a:pt x="2050" y="1"/>
                    <a:pt x="1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3"/>
            <p:cNvSpPr/>
            <p:nvPr/>
          </p:nvSpPr>
          <p:spPr>
            <a:xfrm>
              <a:off x="8034419" y="4325139"/>
              <a:ext cx="102257" cy="50919"/>
            </a:xfrm>
            <a:custGeom>
              <a:rect b="b" l="l" r="r" t="t"/>
              <a:pathLst>
                <a:path extrusionOk="0" h="1334" w="2679">
                  <a:moveTo>
                    <a:pt x="2261" y="1"/>
                  </a:moveTo>
                  <a:cubicBezTo>
                    <a:pt x="2192" y="1"/>
                    <a:pt x="2122" y="14"/>
                    <a:pt x="2060" y="34"/>
                  </a:cubicBezTo>
                  <a:cubicBezTo>
                    <a:pt x="1846" y="106"/>
                    <a:pt x="1655" y="177"/>
                    <a:pt x="1453" y="261"/>
                  </a:cubicBezTo>
                  <a:lnTo>
                    <a:pt x="869" y="475"/>
                  </a:lnTo>
                  <a:cubicBezTo>
                    <a:pt x="750" y="523"/>
                    <a:pt x="631" y="570"/>
                    <a:pt x="512" y="630"/>
                  </a:cubicBezTo>
                  <a:cubicBezTo>
                    <a:pt x="393" y="677"/>
                    <a:pt x="274" y="713"/>
                    <a:pt x="179" y="808"/>
                  </a:cubicBezTo>
                  <a:cubicBezTo>
                    <a:pt x="0" y="1011"/>
                    <a:pt x="119" y="1296"/>
                    <a:pt x="393" y="1332"/>
                  </a:cubicBezTo>
                  <a:cubicBezTo>
                    <a:pt x="402" y="1333"/>
                    <a:pt x="412" y="1333"/>
                    <a:pt x="421" y="1333"/>
                  </a:cubicBezTo>
                  <a:cubicBezTo>
                    <a:pt x="595" y="1333"/>
                    <a:pt x="806" y="1234"/>
                    <a:pt x="953" y="1177"/>
                  </a:cubicBezTo>
                  <a:cubicBezTo>
                    <a:pt x="1131" y="1118"/>
                    <a:pt x="1298" y="1058"/>
                    <a:pt x="1476" y="999"/>
                  </a:cubicBezTo>
                  <a:cubicBezTo>
                    <a:pt x="1655" y="939"/>
                    <a:pt x="1822" y="880"/>
                    <a:pt x="2000" y="808"/>
                  </a:cubicBezTo>
                  <a:cubicBezTo>
                    <a:pt x="2084" y="773"/>
                    <a:pt x="2167" y="749"/>
                    <a:pt x="2250" y="713"/>
                  </a:cubicBezTo>
                  <a:cubicBezTo>
                    <a:pt x="2290" y="723"/>
                    <a:pt x="2325" y="729"/>
                    <a:pt x="2359" y="729"/>
                  </a:cubicBezTo>
                  <a:cubicBezTo>
                    <a:pt x="2407" y="729"/>
                    <a:pt x="2452" y="717"/>
                    <a:pt x="2500" y="689"/>
                  </a:cubicBezTo>
                  <a:cubicBezTo>
                    <a:pt x="2596" y="630"/>
                    <a:pt x="2679" y="523"/>
                    <a:pt x="2667" y="403"/>
                  </a:cubicBezTo>
                  <a:cubicBezTo>
                    <a:pt x="2667" y="225"/>
                    <a:pt x="2584" y="82"/>
                    <a:pt x="2405" y="22"/>
                  </a:cubicBezTo>
                  <a:cubicBezTo>
                    <a:pt x="2360" y="7"/>
                    <a:pt x="2311" y="1"/>
                    <a:pt x="2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3"/>
            <p:cNvSpPr/>
            <p:nvPr/>
          </p:nvSpPr>
          <p:spPr>
            <a:xfrm>
              <a:off x="7631752" y="3523813"/>
              <a:ext cx="106380" cy="62637"/>
            </a:xfrm>
            <a:custGeom>
              <a:rect b="b" l="l" r="r" t="t"/>
              <a:pathLst>
                <a:path extrusionOk="0" h="1641" w="2787">
                  <a:moveTo>
                    <a:pt x="2143" y="1"/>
                  </a:moveTo>
                  <a:cubicBezTo>
                    <a:pt x="2155" y="72"/>
                    <a:pt x="2155" y="132"/>
                    <a:pt x="2143" y="215"/>
                  </a:cubicBezTo>
                  <a:cubicBezTo>
                    <a:pt x="2084" y="513"/>
                    <a:pt x="1822" y="751"/>
                    <a:pt x="1548" y="858"/>
                  </a:cubicBezTo>
                  <a:cubicBezTo>
                    <a:pt x="1381" y="918"/>
                    <a:pt x="1191" y="965"/>
                    <a:pt x="1012" y="965"/>
                  </a:cubicBezTo>
                  <a:lnTo>
                    <a:pt x="810" y="965"/>
                  </a:lnTo>
                  <a:cubicBezTo>
                    <a:pt x="762" y="656"/>
                    <a:pt x="715" y="322"/>
                    <a:pt x="667" y="13"/>
                  </a:cubicBezTo>
                  <a:lnTo>
                    <a:pt x="0" y="13"/>
                  </a:lnTo>
                  <a:cubicBezTo>
                    <a:pt x="72" y="394"/>
                    <a:pt x="179" y="787"/>
                    <a:pt x="274" y="1168"/>
                  </a:cubicBezTo>
                  <a:cubicBezTo>
                    <a:pt x="286" y="1227"/>
                    <a:pt x="310" y="1275"/>
                    <a:pt x="345" y="1299"/>
                  </a:cubicBezTo>
                  <a:cubicBezTo>
                    <a:pt x="345" y="1299"/>
                    <a:pt x="345" y="1323"/>
                    <a:pt x="357" y="1323"/>
                  </a:cubicBezTo>
                  <a:cubicBezTo>
                    <a:pt x="501" y="1555"/>
                    <a:pt x="756" y="1641"/>
                    <a:pt x="1031" y="1641"/>
                  </a:cubicBezTo>
                  <a:cubicBezTo>
                    <a:pt x="1346" y="1641"/>
                    <a:pt x="1688" y="1528"/>
                    <a:pt x="1917" y="1394"/>
                  </a:cubicBezTo>
                  <a:cubicBezTo>
                    <a:pt x="2370" y="1132"/>
                    <a:pt x="2751" y="692"/>
                    <a:pt x="2786" y="144"/>
                  </a:cubicBezTo>
                  <a:lnTo>
                    <a:pt x="27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3"/>
            <p:cNvSpPr/>
            <p:nvPr/>
          </p:nvSpPr>
          <p:spPr>
            <a:xfrm>
              <a:off x="7755808" y="3523813"/>
              <a:ext cx="70920" cy="47216"/>
            </a:xfrm>
            <a:custGeom>
              <a:rect b="b" l="l" r="r" t="t"/>
              <a:pathLst>
                <a:path extrusionOk="0" h="1237" w="1858">
                  <a:moveTo>
                    <a:pt x="1" y="1"/>
                  </a:moveTo>
                  <a:cubicBezTo>
                    <a:pt x="60" y="418"/>
                    <a:pt x="191" y="906"/>
                    <a:pt x="548" y="1132"/>
                  </a:cubicBezTo>
                  <a:cubicBezTo>
                    <a:pt x="669" y="1204"/>
                    <a:pt x="810" y="1237"/>
                    <a:pt x="954" y="1237"/>
                  </a:cubicBezTo>
                  <a:cubicBezTo>
                    <a:pt x="1122" y="1237"/>
                    <a:pt x="1294" y="1192"/>
                    <a:pt x="1441" y="1108"/>
                  </a:cubicBezTo>
                  <a:cubicBezTo>
                    <a:pt x="1584" y="1025"/>
                    <a:pt x="1739" y="894"/>
                    <a:pt x="1798" y="715"/>
                  </a:cubicBezTo>
                  <a:cubicBezTo>
                    <a:pt x="1858" y="561"/>
                    <a:pt x="1846" y="441"/>
                    <a:pt x="1810" y="299"/>
                  </a:cubicBezTo>
                  <a:cubicBezTo>
                    <a:pt x="1810" y="220"/>
                    <a:pt x="1737" y="173"/>
                    <a:pt x="1678" y="173"/>
                  </a:cubicBezTo>
                  <a:cubicBezTo>
                    <a:pt x="1665" y="173"/>
                    <a:pt x="1654" y="175"/>
                    <a:pt x="1644" y="180"/>
                  </a:cubicBezTo>
                  <a:cubicBezTo>
                    <a:pt x="1548" y="203"/>
                    <a:pt x="1441" y="215"/>
                    <a:pt x="1346" y="275"/>
                  </a:cubicBezTo>
                  <a:cubicBezTo>
                    <a:pt x="1251" y="334"/>
                    <a:pt x="1167" y="430"/>
                    <a:pt x="1072" y="489"/>
                  </a:cubicBezTo>
                  <a:cubicBezTo>
                    <a:pt x="1033" y="509"/>
                    <a:pt x="1002" y="518"/>
                    <a:pt x="976" y="518"/>
                  </a:cubicBezTo>
                  <a:cubicBezTo>
                    <a:pt x="908" y="518"/>
                    <a:pt x="877" y="456"/>
                    <a:pt x="834" y="370"/>
                  </a:cubicBezTo>
                  <a:cubicBezTo>
                    <a:pt x="786" y="251"/>
                    <a:pt x="751" y="120"/>
                    <a:pt x="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3"/>
            <p:cNvSpPr/>
            <p:nvPr/>
          </p:nvSpPr>
          <p:spPr>
            <a:xfrm>
              <a:off x="7835357" y="3523813"/>
              <a:ext cx="74546" cy="39010"/>
            </a:xfrm>
            <a:custGeom>
              <a:rect b="b" l="l" r="r" t="t"/>
              <a:pathLst>
                <a:path extrusionOk="0" h="1022" w="1953">
                  <a:moveTo>
                    <a:pt x="0" y="1"/>
                  </a:moveTo>
                  <a:cubicBezTo>
                    <a:pt x="24" y="108"/>
                    <a:pt x="72" y="251"/>
                    <a:pt x="107" y="370"/>
                  </a:cubicBezTo>
                  <a:cubicBezTo>
                    <a:pt x="214" y="620"/>
                    <a:pt x="369" y="870"/>
                    <a:pt x="631" y="977"/>
                  </a:cubicBezTo>
                  <a:cubicBezTo>
                    <a:pt x="708" y="1008"/>
                    <a:pt x="789" y="1021"/>
                    <a:pt x="872" y="1021"/>
                  </a:cubicBezTo>
                  <a:cubicBezTo>
                    <a:pt x="1112" y="1021"/>
                    <a:pt x="1365" y="911"/>
                    <a:pt x="1560" y="787"/>
                  </a:cubicBezTo>
                  <a:cubicBezTo>
                    <a:pt x="1703" y="680"/>
                    <a:pt x="1822" y="572"/>
                    <a:pt x="1893" y="418"/>
                  </a:cubicBezTo>
                  <a:cubicBezTo>
                    <a:pt x="1953" y="263"/>
                    <a:pt x="1941" y="144"/>
                    <a:pt x="1917" y="13"/>
                  </a:cubicBezTo>
                  <a:cubicBezTo>
                    <a:pt x="1786" y="1"/>
                    <a:pt x="1643" y="1"/>
                    <a:pt x="1512" y="1"/>
                  </a:cubicBezTo>
                  <a:lnTo>
                    <a:pt x="1429" y="37"/>
                  </a:lnTo>
                  <a:cubicBezTo>
                    <a:pt x="1346" y="84"/>
                    <a:pt x="1286" y="144"/>
                    <a:pt x="1215" y="203"/>
                  </a:cubicBezTo>
                  <a:cubicBezTo>
                    <a:pt x="1143" y="251"/>
                    <a:pt x="1024" y="322"/>
                    <a:pt x="917" y="322"/>
                  </a:cubicBezTo>
                  <a:cubicBezTo>
                    <a:pt x="910" y="322"/>
                    <a:pt x="893" y="327"/>
                    <a:pt x="887" y="331"/>
                  </a:cubicBezTo>
                  <a:lnTo>
                    <a:pt x="887" y="331"/>
                  </a:lnTo>
                  <a:cubicBezTo>
                    <a:pt x="865" y="315"/>
                    <a:pt x="844" y="274"/>
                    <a:pt x="834" y="263"/>
                  </a:cubicBezTo>
                  <a:lnTo>
                    <a:pt x="6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3"/>
            <p:cNvSpPr/>
            <p:nvPr/>
          </p:nvSpPr>
          <p:spPr>
            <a:xfrm>
              <a:off x="7924410" y="3523813"/>
              <a:ext cx="30498" cy="47942"/>
            </a:xfrm>
            <a:custGeom>
              <a:rect b="b" l="l" r="r" t="t"/>
              <a:pathLst>
                <a:path extrusionOk="0" h="1256" w="799">
                  <a:moveTo>
                    <a:pt x="84" y="1"/>
                  </a:moveTo>
                  <a:cubicBezTo>
                    <a:pt x="48" y="299"/>
                    <a:pt x="1" y="596"/>
                    <a:pt x="1" y="894"/>
                  </a:cubicBezTo>
                  <a:cubicBezTo>
                    <a:pt x="1" y="1073"/>
                    <a:pt x="108" y="1215"/>
                    <a:pt x="287" y="1251"/>
                  </a:cubicBezTo>
                  <a:cubicBezTo>
                    <a:pt x="304" y="1254"/>
                    <a:pt x="321" y="1255"/>
                    <a:pt x="339" y="1255"/>
                  </a:cubicBezTo>
                  <a:cubicBezTo>
                    <a:pt x="479" y="1255"/>
                    <a:pt x="625" y="1170"/>
                    <a:pt x="668" y="1001"/>
                  </a:cubicBezTo>
                  <a:cubicBezTo>
                    <a:pt x="763" y="680"/>
                    <a:pt x="775" y="322"/>
                    <a:pt x="799"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3"/>
            <p:cNvSpPr/>
            <p:nvPr/>
          </p:nvSpPr>
          <p:spPr>
            <a:xfrm>
              <a:off x="7969872" y="3523813"/>
              <a:ext cx="47751" cy="50003"/>
            </a:xfrm>
            <a:custGeom>
              <a:rect b="b" l="l" r="r" t="t"/>
              <a:pathLst>
                <a:path extrusionOk="0" h="1310" w="1251">
                  <a:moveTo>
                    <a:pt x="0" y="1"/>
                  </a:moveTo>
                  <a:cubicBezTo>
                    <a:pt x="60" y="334"/>
                    <a:pt x="119" y="680"/>
                    <a:pt x="167" y="1037"/>
                  </a:cubicBezTo>
                  <a:cubicBezTo>
                    <a:pt x="187" y="1223"/>
                    <a:pt x="334" y="1309"/>
                    <a:pt x="486" y="1309"/>
                  </a:cubicBezTo>
                  <a:cubicBezTo>
                    <a:pt x="606" y="1309"/>
                    <a:pt x="730" y="1256"/>
                    <a:pt x="798" y="1156"/>
                  </a:cubicBezTo>
                  <a:cubicBezTo>
                    <a:pt x="1036" y="811"/>
                    <a:pt x="1155" y="406"/>
                    <a:pt x="1251" y="13"/>
                  </a:cubicBezTo>
                  <a:cubicBezTo>
                    <a:pt x="834" y="1"/>
                    <a:pt x="417"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3"/>
            <p:cNvSpPr/>
            <p:nvPr/>
          </p:nvSpPr>
          <p:spPr>
            <a:xfrm>
              <a:off x="7700384" y="3344752"/>
              <a:ext cx="60919" cy="43208"/>
            </a:xfrm>
            <a:custGeom>
              <a:rect b="b" l="l" r="r" t="t"/>
              <a:pathLst>
                <a:path extrusionOk="0" h="1132" w="1596">
                  <a:moveTo>
                    <a:pt x="500" y="1"/>
                  </a:moveTo>
                  <a:cubicBezTo>
                    <a:pt x="500" y="72"/>
                    <a:pt x="500" y="144"/>
                    <a:pt x="512" y="203"/>
                  </a:cubicBezTo>
                  <a:lnTo>
                    <a:pt x="512" y="358"/>
                  </a:lnTo>
                  <a:lnTo>
                    <a:pt x="512" y="477"/>
                  </a:lnTo>
                  <a:lnTo>
                    <a:pt x="512" y="584"/>
                  </a:lnTo>
                  <a:lnTo>
                    <a:pt x="298" y="608"/>
                  </a:lnTo>
                  <a:cubicBezTo>
                    <a:pt x="214" y="620"/>
                    <a:pt x="155" y="656"/>
                    <a:pt x="95" y="703"/>
                  </a:cubicBezTo>
                  <a:cubicBezTo>
                    <a:pt x="24" y="763"/>
                    <a:pt x="0" y="858"/>
                    <a:pt x="24" y="942"/>
                  </a:cubicBezTo>
                  <a:cubicBezTo>
                    <a:pt x="36" y="1013"/>
                    <a:pt x="95" y="1072"/>
                    <a:pt x="167" y="1096"/>
                  </a:cubicBezTo>
                  <a:cubicBezTo>
                    <a:pt x="226" y="1132"/>
                    <a:pt x="274" y="1132"/>
                    <a:pt x="333" y="1132"/>
                  </a:cubicBezTo>
                  <a:cubicBezTo>
                    <a:pt x="381" y="1132"/>
                    <a:pt x="417" y="1132"/>
                    <a:pt x="452" y="1120"/>
                  </a:cubicBezTo>
                  <a:lnTo>
                    <a:pt x="512" y="1120"/>
                  </a:lnTo>
                  <a:cubicBezTo>
                    <a:pt x="619" y="1096"/>
                    <a:pt x="714" y="1096"/>
                    <a:pt x="822" y="1084"/>
                  </a:cubicBezTo>
                  <a:lnTo>
                    <a:pt x="1107" y="1061"/>
                  </a:lnTo>
                  <a:lnTo>
                    <a:pt x="1167" y="1061"/>
                  </a:lnTo>
                  <a:cubicBezTo>
                    <a:pt x="1238" y="1061"/>
                    <a:pt x="1334" y="1037"/>
                    <a:pt x="1417" y="1001"/>
                  </a:cubicBezTo>
                  <a:cubicBezTo>
                    <a:pt x="1536" y="942"/>
                    <a:pt x="1595" y="787"/>
                    <a:pt x="1548" y="668"/>
                  </a:cubicBezTo>
                  <a:cubicBezTo>
                    <a:pt x="1486" y="553"/>
                    <a:pt x="1378" y="485"/>
                    <a:pt x="1273" y="485"/>
                  </a:cubicBezTo>
                  <a:cubicBezTo>
                    <a:pt x="1257" y="485"/>
                    <a:pt x="1242" y="486"/>
                    <a:pt x="1226" y="489"/>
                  </a:cubicBezTo>
                  <a:cubicBezTo>
                    <a:pt x="1179" y="501"/>
                    <a:pt x="1131" y="501"/>
                    <a:pt x="1095" y="501"/>
                  </a:cubicBezTo>
                  <a:lnTo>
                    <a:pt x="1095" y="477"/>
                  </a:lnTo>
                  <a:lnTo>
                    <a:pt x="1095" y="430"/>
                  </a:lnTo>
                  <a:cubicBezTo>
                    <a:pt x="1095" y="358"/>
                    <a:pt x="1095" y="263"/>
                    <a:pt x="1072" y="191"/>
                  </a:cubicBezTo>
                  <a:lnTo>
                    <a:pt x="1072" y="168"/>
                  </a:lnTo>
                  <a:cubicBezTo>
                    <a:pt x="1072" y="108"/>
                    <a:pt x="1060" y="60"/>
                    <a:pt x="10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3"/>
            <p:cNvSpPr/>
            <p:nvPr/>
          </p:nvSpPr>
          <p:spPr>
            <a:xfrm>
              <a:off x="7820814" y="3340668"/>
              <a:ext cx="47751" cy="28666"/>
            </a:xfrm>
            <a:custGeom>
              <a:rect b="b" l="l" r="r" t="t"/>
              <a:pathLst>
                <a:path extrusionOk="0" h="751" w="1251">
                  <a:moveTo>
                    <a:pt x="524" y="1"/>
                  </a:moveTo>
                  <a:cubicBezTo>
                    <a:pt x="345" y="1"/>
                    <a:pt x="179" y="1"/>
                    <a:pt x="0" y="13"/>
                  </a:cubicBezTo>
                  <a:cubicBezTo>
                    <a:pt x="95" y="334"/>
                    <a:pt x="238" y="751"/>
                    <a:pt x="631" y="751"/>
                  </a:cubicBezTo>
                  <a:lnTo>
                    <a:pt x="715" y="751"/>
                  </a:lnTo>
                  <a:cubicBezTo>
                    <a:pt x="917" y="715"/>
                    <a:pt x="1048" y="584"/>
                    <a:pt x="1131" y="358"/>
                  </a:cubicBezTo>
                  <a:cubicBezTo>
                    <a:pt x="1179" y="239"/>
                    <a:pt x="1215" y="120"/>
                    <a:pt x="1250" y="1"/>
                  </a:cubicBezTo>
                  <a:lnTo>
                    <a:pt x="1250" y="1"/>
                  </a:lnTo>
                  <a:cubicBezTo>
                    <a:pt x="1072" y="13"/>
                    <a:pt x="881" y="13"/>
                    <a:pt x="691" y="13"/>
                  </a:cubicBezTo>
                  <a:cubicBezTo>
                    <a:pt x="679" y="108"/>
                    <a:pt x="655" y="156"/>
                    <a:pt x="643" y="179"/>
                  </a:cubicBezTo>
                  <a:cubicBezTo>
                    <a:pt x="631" y="167"/>
                    <a:pt x="631" y="132"/>
                    <a:pt x="595" y="96"/>
                  </a:cubicBezTo>
                  <a:cubicBezTo>
                    <a:pt x="584" y="60"/>
                    <a:pt x="584" y="36"/>
                    <a:pt x="5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3"/>
            <p:cNvSpPr/>
            <p:nvPr/>
          </p:nvSpPr>
          <p:spPr>
            <a:xfrm>
              <a:off x="7886697" y="3340210"/>
              <a:ext cx="56377" cy="40956"/>
            </a:xfrm>
            <a:custGeom>
              <a:rect b="b" l="l" r="r" t="t"/>
              <a:pathLst>
                <a:path extrusionOk="0" h="1073" w="1477">
                  <a:moveTo>
                    <a:pt x="620" y="1"/>
                  </a:moveTo>
                  <a:cubicBezTo>
                    <a:pt x="417" y="1"/>
                    <a:pt x="227" y="13"/>
                    <a:pt x="36" y="13"/>
                  </a:cubicBezTo>
                  <a:cubicBezTo>
                    <a:pt x="1" y="322"/>
                    <a:pt x="84" y="727"/>
                    <a:pt x="393" y="953"/>
                  </a:cubicBezTo>
                  <a:cubicBezTo>
                    <a:pt x="501" y="1025"/>
                    <a:pt x="632" y="1072"/>
                    <a:pt x="774" y="1072"/>
                  </a:cubicBezTo>
                  <a:cubicBezTo>
                    <a:pt x="858" y="1072"/>
                    <a:pt x="917" y="1049"/>
                    <a:pt x="989" y="1037"/>
                  </a:cubicBezTo>
                  <a:cubicBezTo>
                    <a:pt x="1096" y="1013"/>
                    <a:pt x="1191" y="965"/>
                    <a:pt x="1286" y="894"/>
                  </a:cubicBezTo>
                  <a:cubicBezTo>
                    <a:pt x="1370" y="834"/>
                    <a:pt x="1406" y="751"/>
                    <a:pt x="1429" y="680"/>
                  </a:cubicBezTo>
                  <a:cubicBezTo>
                    <a:pt x="1429" y="668"/>
                    <a:pt x="1453" y="656"/>
                    <a:pt x="1453" y="644"/>
                  </a:cubicBezTo>
                  <a:cubicBezTo>
                    <a:pt x="1477" y="584"/>
                    <a:pt x="1465" y="525"/>
                    <a:pt x="1429" y="453"/>
                  </a:cubicBezTo>
                  <a:cubicBezTo>
                    <a:pt x="1397" y="411"/>
                    <a:pt x="1327" y="368"/>
                    <a:pt x="1262" y="368"/>
                  </a:cubicBezTo>
                  <a:cubicBezTo>
                    <a:pt x="1254" y="368"/>
                    <a:pt x="1246" y="369"/>
                    <a:pt x="1239" y="370"/>
                  </a:cubicBezTo>
                  <a:lnTo>
                    <a:pt x="1179" y="370"/>
                  </a:lnTo>
                  <a:cubicBezTo>
                    <a:pt x="1132" y="370"/>
                    <a:pt x="1072" y="382"/>
                    <a:pt x="1013" y="406"/>
                  </a:cubicBezTo>
                  <a:cubicBezTo>
                    <a:pt x="1001" y="418"/>
                    <a:pt x="989" y="418"/>
                    <a:pt x="953" y="429"/>
                  </a:cubicBezTo>
                  <a:cubicBezTo>
                    <a:pt x="929" y="441"/>
                    <a:pt x="894" y="465"/>
                    <a:pt x="858" y="477"/>
                  </a:cubicBezTo>
                  <a:cubicBezTo>
                    <a:pt x="810" y="489"/>
                    <a:pt x="774" y="489"/>
                    <a:pt x="751" y="489"/>
                  </a:cubicBezTo>
                  <a:cubicBezTo>
                    <a:pt x="715" y="489"/>
                    <a:pt x="715" y="477"/>
                    <a:pt x="703" y="465"/>
                  </a:cubicBezTo>
                  <a:cubicBezTo>
                    <a:pt x="584" y="358"/>
                    <a:pt x="596" y="132"/>
                    <a:pt x="6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3"/>
            <p:cNvSpPr/>
            <p:nvPr/>
          </p:nvSpPr>
          <p:spPr>
            <a:xfrm>
              <a:off x="7317680" y="4291892"/>
              <a:ext cx="85959" cy="105998"/>
            </a:xfrm>
            <a:custGeom>
              <a:rect b="b" l="l" r="r" t="t"/>
              <a:pathLst>
                <a:path extrusionOk="0" h="2777" w="2252">
                  <a:moveTo>
                    <a:pt x="382" y="0"/>
                  </a:moveTo>
                  <a:lnTo>
                    <a:pt x="346" y="179"/>
                  </a:lnTo>
                  <a:cubicBezTo>
                    <a:pt x="191" y="810"/>
                    <a:pt x="1" y="1489"/>
                    <a:pt x="84" y="2144"/>
                  </a:cubicBezTo>
                  <a:cubicBezTo>
                    <a:pt x="120" y="2453"/>
                    <a:pt x="263" y="2763"/>
                    <a:pt x="620" y="2775"/>
                  </a:cubicBezTo>
                  <a:cubicBezTo>
                    <a:pt x="634" y="2776"/>
                    <a:pt x="648" y="2776"/>
                    <a:pt x="662" y="2776"/>
                  </a:cubicBezTo>
                  <a:cubicBezTo>
                    <a:pt x="943" y="2776"/>
                    <a:pt x="1201" y="2551"/>
                    <a:pt x="1394" y="2358"/>
                  </a:cubicBezTo>
                  <a:cubicBezTo>
                    <a:pt x="1739" y="2048"/>
                    <a:pt x="2013" y="1667"/>
                    <a:pt x="2251" y="1263"/>
                  </a:cubicBezTo>
                  <a:cubicBezTo>
                    <a:pt x="2025" y="1132"/>
                    <a:pt x="1811" y="989"/>
                    <a:pt x="1608" y="858"/>
                  </a:cubicBezTo>
                  <a:cubicBezTo>
                    <a:pt x="1382" y="1286"/>
                    <a:pt x="1120" y="1691"/>
                    <a:pt x="739" y="2001"/>
                  </a:cubicBezTo>
                  <a:cubicBezTo>
                    <a:pt x="727" y="1846"/>
                    <a:pt x="727" y="1667"/>
                    <a:pt x="739" y="1501"/>
                  </a:cubicBezTo>
                  <a:cubicBezTo>
                    <a:pt x="775" y="1155"/>
                    <a:pt x="846" y="810"/>
                    <a:pt x="918" y="477"/>
                  </a:cubicBezTo>
                  <a:cubicBezTo>
                    <a:pt x="918" y="453"/>
                    <a:pt x="942" y="429"/>
                    <a:pt x="942" y="417"/>
                  </a:cubicBezTo>
                  <a:cubicBezTo>
                    <a:pt x="739" y="274"/>
                    <a:pt x="561" y="143"/>
                    <a:pt x="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3"/>
            <p:cNvSpPr/>
            <p:nvPr/>
          </p:nvSpPr>
          <p:spPr>
            <a:xfrm>
              <a:off x="7400855" y="4353233"/>
              <a:ext cx="106380" cy="110846"/>
            </a:xfrm>
            <a:custGeom>
              <a:rect b="b" l="l" r="r" t="t"/>
              <a:pathLst>
                <a:path extrusionOk="0" h="2904" w="2787">
                  <a:moveTo>
                    <a:pt x="679" y="1"/>
                  </a:moveTo>
                  <a:cubicBezTo>
                    <a:pt x="656" y="25"/>
                    <a:pt x="644" y="37"/>
                    <a:pt x="644" y="72"/>
                  </a:cubicBezTo>
                  <a:cubicBezTo>
                    <a:pt x="501" y="394"/>
                    <a:pt x="358" y="727"/>
                    <a:pt x="263" y="1072"/>
                  </a:cubicBezTo>
                  <a:cubicBezTo>
                    <a:pt x="167" y="1346"/>
                    <a:pt x="1" y="1799"/>
                    <a:pt x="215" y="2061"/>
                  </a:cubicBezTo>
                  <a:cubicBezTo>
                    <a:pt x="242" y="2097"/>
                    <a:pt x="291" y="2113"/>
                    <a:pt x="328" y="2113"/>
                  </a:cubicBezTo>
                  <a:cubicBezTo>
                    <a:pt x="339" y="2113"/>
                    <a:pt x="350" y="2111"/>
                    <a:pt x="358" y="2108"/>
                  </a:cubicBezTo>
                  <a:cubicBezTo>
                    <a:pt x="608" y="2025"/>
                    <a:pt x="715" y="1739"/>
                    <a:pt x="799" y="1525"/>
                  </a:cubicBezTo>
                  <a:cubicBezTo>
                    <a:pt x="882" y="1275"/>
                    <a:pt x="989" y="1037"/>
                    <a:pt x="1096" y="787"/>
                  </a:cubicBezTo>
                  <a:cubicBezTo>
                    <a:pt x="1120" y="691"/>
                    <a:pt x="1168" y="608"/>
                    <a:pt x="1215" y="513"/>
                  </a:cubicBezTo>
                  <a:cubicBezTo>
                    <a:pt x="1239" y="537"/>
                    <a:pt x="1275" y="537"/>
                    <a:pt x="1299" y="549"/>
                  </a:cubicBezTo>
                  <a:cubicBezTo>
                    <a:pt x="1430" y="596"/>
                    <a:pt x="1584" y="608"/>
                    <a:pt x="1727" y="620"/>
                  </a:cubicBezTo>
                  <a:cubicBezTo>
                    <a:pt x="1846" y="632"/>
                    <a:pt x="1989" y="656"/>
                    <a:pt x="2108" y="668"/>
                  </a:cubicBezTo>
                  <a:cubicBezTo>
                    <a:pt x="2061" y="989"/>
                    <a:pt x="2025" y="1322"/>
                    <a:pt x="1989" y="1632"/>
                  </a:cubicBezTo>
                  <a:cubicBezTo>
                    <a:pt x="1965" y="1787"/>
                    <a:pt x="1942" y="1930"/>
                    <a:pt x="1930" y="2084"/>
                  </a:cubicBezTo>
                  <a:cubicBezTo>
                    <a:pt x="1894" y="2275"/>
                    <a:pt x="1846" y="2465"/>
                    <a:pt x="1882" y="2656"/>
                  </a:cubicBezTo>
                  <a:cubicBezTo>
                    <a:pt x="1916" y="2818"/>
                    <a:pt x="2061" y="2904"/>
                    <a:pt x="2204" y="2904"/>
                  </a:cubicBezTo>
                  <a:cubicBezTo>
                    <a:pt x="2313" y="2904"/>
                    <a:pt x="2421" y="2854"/>
                    <a:pt x="2477" y="2751"/>
                  </a:cubicBezTo>
                  <a:cubicBezTo>
                    <a:pt x="2573" y="2596"/>
                    <a:pt x="2584" y="2418"/>
                    <a:pt x="2608" y="2239"/>
                  </a:cubicBezTo>
                  <a:cubicBezTo>
                    <a:pt x="2644" y="2061"/>
                    <a:pt x="2656" y="1882"/>
                    <a:pt x="2692" y="1703"/>
                  </a:cubicBezTo>
                  <a:cubicBezTo>
                    <a:pt x="2727" y="1430"/>
                    <a:pt x="2763" y="1132"/>
                    <a:pt x="2787" y="846"/>
                  </a:cubicBezTo>
                  <a:cubicBezTo>
                    <a:pt x="2644" y="787"/>
                    <a:pt x="2489" y="739"/>
                    <a:pt x="2346" y="691"/>
                  </a:cubicBezTo>
                  <a:cubicBezTo>
                    <a:pt x="1763" y="501"/>
                    <a:pt x="1215" y="263"/>
                    <a:pt x="6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3"/>
            <p:cNvSpPr/>
            <p:nvPr/>
          </p:nvSpPr>
          <p:spPr>
            <a:xfrm>
              <a:off x="7531286" y="4394611"/>
              <a:ext cx="85653" cy="97295"/>
            </a:xfrm>
            <a:custGeom>
              <a:rect b="b" l="l" r="r" t="t"/>
              <a:pathLst>
                <a:path extrusionOk="0" h="2549" w="2244">
                  <a:moveTo>
                    <a:pt x="179" y="0"/>
                  </a:moveTo>
                  <a:cubicBezTo>
                    <a:pt x="132" y="179"/>
                    <a:pt x="108" y="357"/>
                    <a:pt x="72" y="536"/>
                  </a:cubicBezTo>
                  <a:cubicBezTo>
                    <a:pt x="1" y="1060"/>
                    <a:pt x="13" y="1715"/>
                    <a:pt x="322" y="2155"/>
                  </a:cubicBezTo>
                  <a:cubicBezTo>
                    <a:pt x="489" y="2382"/>
                    <a:pt x="715" y="2524"/>
                    <a:pt x="1001" y="2548"/>
                  </a:cubicBezTo>
                  <a:cubicBezTo>
                    <a:pt x="1299" y="2548"/>
                    <a:pt x="1573" y="2370"/>
                    <a:pt x="1751" y="2155"/>
                  </a:cubicBezTo>
                  <a:cubicBezTo>
                    <a:pt x="1930" y="1953"/>
                    <a:pt x="2096" y="1679"/>
                    <a:pt x="2168" y="1417"/>
                  </a:cubicBezTo>
                  <a:cubicBezTo>
                    <a:pt x="2244" y="1212"/>
                    <a:pt x="2172" y="809"/>
                    <a:pt x="1926" y="809"/>
                  </a:cubicBezTo>
                  <a:cubicBezTo>
                    <a:pt x="1901" y="809"/>
                    <a:pt x="1875" y="813"/>
                    <a:pt x="1846" y="822"/>
                  </a:cubicBezTo>
                  <a:cubicBezTo>
                    <a:pt x="1739" y="846"/>
                    <a:pt x="1620" y="977"/>
                    <a:pt x="1573" y="1072"/>
                  </a:cubicBezTo>
                  <a:cubicBezTo>
                    <a:pt x="1501" y="1191"/>
                    <a:pt x="1477" y="1334"/>
                    <a:pt x="1394" y="1453"/>
                  </a:cubicBezTo>
                  <a:cubicBezTo>
                    <a:pt x="1325" y="1567"/>
                    <a:pt x="1169" y="1835"/>
                    <a:pt x="998" y="1835"/>
                  </a:cubicBezTo>
                  <a:cubicBezTo>
                    <a:pt x="991" y="1835"/>
                    <a:pt x="984" y="1835"/>
                    <a:pt x="977" y="1834"/>
                  </a:cubicBezTo>
                  <a:cubicBezTo>
                    <a:pt x="953" y="1834"/>
                    <a:pt x="918" y="1774"/>
                    <a:pt x="894" y="1727"/>
                  </a:cubicBezTo>
                  <a:cubicBezTo>
                    <a:pt x="834" y="1631"/>
                    <a:pt x="822" y="1536"/>
                    <a:pt x="787" y="1441"/>
                  </a:cubicBezTo>
                  <a:cubicBezTo>
                    <a:pt x="727" y="1155"/>
                    <a:pt x="727" y="858"/>
                    <a:pt x="775" y="584"/>
                  </a:cubicBezTo>
                  <a:cubicBezTo>
                    <a:pt x="787" y="429"/>
                    <a:pt x="822" y="298"/>
                    <a:pt x="846" y="167"/>
                  </a:cubicBezTo>
                  <a:cubicBezTo>
                    <a:pt x="620" y="119"/>
                    <a:pt x="406" y="60"/>
                    <a:pt x="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3"/>
            <p:cNvSpPr/>
            <p:nvPr/>
          </p:nvSpPr>
          <p:spPr>
            <a:xfrm>
              <a:off x="7624461" y="4411864"/>
              <a:ext cx="86379" cy="92906"/>
            </a:xfrm>
            <a:custGeom>
              <a:rect b="b" l="l" r="r" t="t"/>
              <a:pathLst>
                <a:path extrusionOk="0" h="2434" w="2263">
                  <a:moveTo>
                    <a:pt x="84" y="1"/>
                  </a:moveTo>
                  <a:cubicBezTo>
                    <a:pt x="24" y="346"/>
                    <a:pt x="1" y="691"/>
                    <a:pt x="24" y="1037"/>
                  </a:cubicBezTo>
                  <a:cubicBezTo>
                    <a:pt x="72" y="1608"/>
                    <a:pt x="251" y="2358"/>
                    <a:pt x="965" y="2430"/>
                  </a:cubicBezTo>
                  <a:cubicBezTo>
                    <a:pt x="991" y="2432"/>
                    <a:pt x="1016" y="2433"/>
                    <a:pt x="1041" y="2433"/>
                  </a:cubicBezTo>
                  <a:cubicBezTo>
                    <a:pt x="1371" y="2433"/>
                    <a:pt x="1609" y="2219"/>
                    <a:pt x="1787" y="1953"/>
                  </a:cubicBezTo>
                  <a:cubicBezTo>
                    <a:pt x="1965" y="1691"/>
                    <a:pt x="2263" y="1299"/>
                    <a:pt x="2084" y="977"/>
                  </a:cubicBezTo>
                  <a:cubicBezTo>
                    <a:pt x="2020" y="873"/>
                    <a:pt x="1908" y="807"/>
                    <a:pt x="1802" y="807"/>
                  </a:cubicBezTo>
                  <a:cubicBezTo>
                    <a:pt x="1749" y="807"/>
                    <a:pt x="1699" y="823"/>
                    <a:pt x="1656" y="858"/>
                  </a:cubicBezTo>
                  <a:cubicBezTo>
                    <a:pt x="1513" y="941"/>
                    <a:pt x="1465" y="1060"/>
                    <a:pt x="1418" y="1215"/>
                  </a:cubicBezTo>
                  <a:cubicBezTo>
                    <a:pt x="1358" y="1334"/>
                    <a:pt x="1275" y="1453"/>
                    <a:pt x="1203" y="1549"/>
                  </a:cubicBezTo>
                  <a:cubicBezTo>
                    <a:pt x="1148" y="1622"/>
                    <a:pt x="1099" y="1718"/>
                    <a:pt x="1025" y="1718"/>
                  </a:cubicBezTo>
                  <a:cubicBezTo>
                    <a:pt x="1003" y="1718"/>
                    <a:pt x="980" y="1710"/>
                    <a:pt x="953" y="1691"/>
                  </a:cubicBezTo>
                  <a:cubicBezTo>
                    <a:pt x="775" y="1572"/>
                    <a:pt x="763" y="1251"/>
                    <a:pt x="739" y="1060"/>
                  </a:cubicBezTo>
                  <a:cubicBezTo>
                    <a:pt x="715" y="798"/>
                    <a:pt x="727" y="525"/>
                    <a:pt x="763" y="275"/>
                  </a:cubicBezTo>
                  <a:cubicBezTo>
                    <a:pt x="763" y="239"/>
                    <a:pt x="775" y="215"/>
                    <a:pt x="775" y="179"/>
                  </a:cubicBezTo>
                  <a:cubicBezTo>
                    <a:pt x="548" y="144"/>
                    <a:pt x="346" y="84"/>
                    <a:pt x="1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3"/>
            <p:cNvSpPr/>
            <p:nvPr/>
          </p:nvSpPr>
          <p:spPr>
            <a:xfrm>
              <a:off x="7709010" y="4437782"/>
              <a:ext cx="76836" cy="89089"/>
            </a:xfrm>
            <a:custGeom>
              <a:rect b="b" l="l" r="r" t="t"/>
              <a:pathLst>
                <a:path extrusionOk="0" h="2334" w="2013">
                  <a:moveTo>
                    <a:pt x="786" y="0"/>
                  </a:moveTo>
                  <a:cubicBezTo>
                    <a:pt x="762" y="298"/>
                    <a:pt x="715" y="608"/>
                    <a:pt x="679" y="905"/>
                  </a:cubicBezTo>
                  <a:cubicBezTo>
                    <a:pt x="667" y="1084"/>
                    <a:pt x="643" y="1262"/>
                    <a:pt x="619" y="1441"/>
                  </a:cubicBezTo>
                  <a:cubicBezTo>
                    <a:pt x="619" y="1489"/>
                    <a:pt x="607" y="1548"/>
                    <a:pt x="607" y="1596"/>
                  </a:cubicBezTo>
                  <a:lnTo>
                    <a:pt x="596" y="1596"/>
                  </a:lnTo>
                  <a:cubicBezTo>
                    <a:pt x="560" y="1596"/>
                    <a:pt x="536" y="1572"/>
                    <a:pt x="500" y="1572"/>
                  </a:cubicBezTo>
                  <a:lnTo>
                    <a:pt x="488" y="1572"/>
                  </a:lnTo>
                  <a:cubicBezTo>
                    <a:pt x="465" y="1572"/>
                    <a:pt x="441" y="1560"/>
                    <a:pt x="417" y="1560"/>
                  </a:cubicBezTo>
                  <a:cubicBezTo>
                    <a:pt x="369" y="1566"/>
                    <a:pt x="343" y="1569"/>
                    <a:pt x="334" y="1569"/>
                  </a:cubicBezTo>
                  <a:cubicBezTo>
                    <a:pt x="325" y="1569"/>
                    <a:pt x="334" y="1566"/>
                    <a:pt x="357" y="1560"/>
                  </a:cubicBezTo>
                  <a:lnTo>
                    <a:pt x="322" y="1560"/>
                  </a:lnTo>
                  <a:cubicBezTo>
                    <a:pt x="262" y="1560"/>
                    <a:pt x="203" y="1572"/>
                    <a:pt x="143" y="1608"/>
                  </a:cubicBezTo>
                  <a:cubicBezTo>
                    <a:pt x="48" y="1643"/>
                    <a:pt x="0" y="1822"/>
                    <a:pt x="60" y="1917"/>
                  </a:cubicBezTo>
                  <a:cubicBezTo>
                    <a:pt x="167" y="2060"/>
                    <a:pt x="310" y="2120"/>
                    <a:pt x="476" y="2167"/>
                  </a:cubicBezTo>
                  <a:cubicBezTo>
                    <a:pt x="607" y="2215"/>
                    <a:pt x="738" y="2251"/>
                    <a:pt x="881" y="2263"/>
                  </a:cubicBezTo>
                  <a:cubicBezTo>
                    <a:pt x="1024" y="2286"/>
                    <a:pt x="1179" y="2310"/>
                    <a:pt x="1322" y="2322"/>
                  </a:cubicBezTo>
                  <a:cubicBezTo>
                    <a:pt x="1381" y="2322"/>
                    <a:pt x="1453" y="2334"/>
                    <a:pt x="1512" y="2334"/>
                  </a:cubicBezTo>
                  <a:cubicBezTo>
                    <a:pt x="1631" y="2334"/>
                    <a:pt x="1715" y="2310"/>
                    <a:pt x="1810" y="2263"/>
                  </a:cubicBezTo>
                  <a:cubicBezTo>
                    <a:pt x="2012" y="2215"/>
                    <a:pt x="2012" y="1893"/>
                    <a:pt x="1822" y="1798"/>
                  </a:cubicBezTo>
                  <a:cubicBezTo>
                    <a:pt x="1786" y="1786"/>
                    <a:pt x="1739" y="1763"/>
                    <a:pt x="1715" y="1739"/>
                  </a:cubicBezTo>
                  <a:cubicBezTo>
                    <a:pt x="1655" y="1715"/>
                    <a:pt x="1596" y="1715"/>
                    <a:pt x="1536" y="1715"/>
                  </a:cubicBezTo>
                  <a:cubicBezTo>
                    <a:pt x="1477" y="1715"/>
                    <a:pt x="1393" y="1691"/>
                    <a:pt x="1334" y="1691"/>
                  </a:cubicBezTo>
                  <a:lnTo>
                    <a:pt x="1322" y="1691"/>
                  </a:lnTo>
                  <a:cubicBezTo>
                    <a:pt x="1334" y="1632"/>
                    <a:pt x="1334" y="1584"/>
                    <a:pt x="1334" y="1524"/>
                  </a:cubicBezTo>
                  <a:cubicBezTo>
                    <a:pt x="1358" y="1346"/>
                    <a:pt x="1381" y="1167"/>
                    <a:pt x="1393" y="989"/>
                  </a:cubicBezTo>
                  <a:lnTo>
                    <a:pt x="1500" y="131"/>
                  </a:lnTo>
                  <a:cubicBezTo>
                    <a:pt x="1477" y="131"/>
                    <a:pt x="1441" y="119"/>
                    <a:pt x="1417" y="119"/>
                  </a:cubicBezTo>
                  <a:cubicBezTo>
                    <a:pt x="1203" y="84"/>
                    <a:pt x="1000" y="36"/>
                    <a:pt x="7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3"/>
            <p:cNvSpPr/>
            <p:nvPr/>
          </p:nvSpPr>
          <p:spPr>
            <a:xfrm>
              <a:off x="7818065" y="4451409"/>
              <a:ext cx="34124" cy="91570"/>
            </a:xfrm>
            <a:custGeom>
              <a:rect b="b" l="l" r="r" t="t"/>
              <a:pathLst>
                <a:path extrusionOk="0" h="2399" w="894">
                  <a:moveTo>
                    <a:pt x="191" y="1"/>
                  </a:moveTo>
                  <a:cubicBezTo>
                    <a:pt x="167" y="346"/>
                    <a:pt x="132" y="703"/>
                    <a:pt x="108" y="1036"/>
                  </a:cubicBezTo>
                  <a:cubicBezTo>
                    <a:pt x="72" y="1394"/>
                    <a:pt x="1" y="1798"/>
                    <a:pt x="48" y="2156"/>
                  </a:cubicBezTo>
                  <a:cubicBezTo>
                    <a:pt x="71" y="2323"/>
                    <a:pt x="204" y="2398"/>
                    <a:pt x="346" y="2398"/>
                  </a:cubicBezTo>
                  <a:cubicBezTo>
                    <a:pt x="495" y="2398"/>
                    <a:pt x="654" y="2314"/>
                    <a:pt x="703" y="2168"/>
                  </a:cubicBezTo>
                  <a:cubicBezTo>
                    <a:pt x="763" y="1989"/>
                    <a:pt x="763" y="1787"/>
                    <a:pt x="775" y="1608"/>
                  </a:cubicBezTo>
                  <a:cubicBezTo>
                    <a:pt x="787" y="1429"/>
                    <a:pt x="810" y="1251"/>
                    <a:pt x="822" y="1060"/>
                  </a:cubicBezTo>
                  <a:cubicBezTo>
                    <a:pt x="846" y="727"/>
                    <a:pt x="882" y="405"/>
                    <a:pt x="894" y="72"/>
                  </a:cubicBezTo>
                  <a:cubicBezTo>
                    <a:pt x="656" y="60"/>
                    <a:pt x="429" y="24"/>
                    <a:pt x="191"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3"/>
            <p:cNvSpPr/>
            <p:nvPr/>
          </p:nvSpPr>
          <p:spPr>
            <a:xfrm>
              <a:off x="7863985" y="4455952"/>
              <a:ext cx="60003" cy="91035"/>
            </a:xfrm>
            <a:custGeom>
              <a:rect b="b" l="l" r="r" t="t"/>
              <a:pathLst>
                <a:path extrusionOk="0" h="2385" w="1572">
                  <a:moveTo>
                    <a:pt x="0" y="1"/>
                  </a:moveTo>
                  <a:lnTo>
                    <a:pt x="0" y="1"/>
                  </a:lnTo>
                  <a:cubicBezTo>
                    <a:pt x="262" y="715"/>
                    <a:pt x="524" y="1417"/>
                    <a:pt x="798" y="2132"/>
                  </a:cubicBezTo>
                  <a:cubicBezTo>
                    <a:pt x="841" y="2273"/>
                    <a:pt x="965" y="2385"/>
                    <a:pt x="1131" y="2385"/>
                  </a:cubicBezTo>
                  <a:cubicBezTo>
                    <a:pt x="1147" y="2385"/>
                    <a:pt x="1163" y="2384"/>
                    <a:pt x="1179" y="2382"/>
                  </a:cubicBezTo>
                  <a:cubicBezTo>
                    <a:pt x="1358" y="2346"/>
                    <a:pt x="1489" y="2215"/>
                    <a:pt x="1489" y="2037"/>
                  </a:cubicBezTo>
                  <a:cubicBezTo>
                    <a:pt x="1512" y="1382"/>
                    <a:pt x="1536" y="727"/>
                    <a:pt x="1572" y="60"/>
                  </a:cubicBezTo>
                  <a:cubicBezTo>
                    <a:pt x="1310" y="60"/>
                    <a:pt x="1072" y="48"/>
                    <a:pt x="822" y="48"/>
                  </a:cubicBezTo>
                  <a:lnTo>
                    <a:pt x="822" y="191"/>
                  </a:lnTo>
                  <a:cubicBezTo>
                    <a:pt x="810" y="144"/>
                    <a:pt x="774" y="84"/>
                    <a:pt x="762" y="48"/>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3"/>
            <p:cNvSpPr/>
            <p:nvPr/>
          </p:nvSpPr>
          <p:spPr>
            <a:xfrm>
              <a:off x="7964871" y="4435034"/>
              <a:ext cx="97753" cy="99089"/>
            </a:xfrm>
            <a:custGeom>
              <a:rect b="b" l="l" r="r" t="t"/>
              <a:pathLst>
                <a:path extrusionOk="0" h="2596" w="2561">
                  <a:moveTo>
                    <a:pt x="2120" y="1"/>
                  </a:moveTo>
                  <a:cubicBezTo>
                    <a:pt x="1548" y="239"/>
                    <a:pt x="929" y="418"/>
                    <a:pt x="298" y="501"/>
                  </a:cubicBezTo>
                  <a:cubicBezTo>
                    <a:pt x="203" y="513"/>
                    <a:pt x="96" y="537"/>
                    <a:pt x="12" y="537"/>
                  </a:cubicBezTo>
                  <a:cubicBezTo>
                    <a:pt x="0" y="870"/>
                    <a:pt x="12" y="1215"/>
                    <a:pt x="36" y="1561"/>
                  </a:cubicBezTo>
                  <a:cubicBezTo>
                    <a:pt x="60" y="1739"/>
                    <a:pt x="84" y="1930"/>
                    <a:pt x="143" y="2096"/>
                  </a:cubicBezTo>
                  <a:cubicBezTo>
                    <a:pt x="179" y="2180"/>
                    <a:pt x="203" y="2287"/>
                    <a:pt x="250" y="2358"/>
                  </a:cubicBezTo>
                  <a:cubicBezTo>
                    <a:pt x="298" y="2442"/>
                    <a:pt x="358" y="2501"/>
                    <a:pt x="393" y="2561"/>
                  </a:cubicBezTo>
                  <a:cubicBezTo>
                    <a:pt x="414" y="2585"/>
                    <a:pt x="441" y="2596"/>
                    <a:pt x="469" y="2596"/>
                  </a:cubicBezTo>
                  <a:cubicBezTo>
                    <a:pt x="524" y="2596"/>
                    <a:pt x="584" y="2556"/>
                    <a:pt x="608" y="2501"/>
                  </a:cubicBezTo>
                  <a:cubicBezTo>
                    <a:pt x="667" y="2335"/>
                    <a:pt x="691" y="2180"/>
                    <a:pt x="715" y="2001"/>
                  </a:cubicBezTo>
                  <a:cubicBezTo>
                    <a:pt x="727" y="1823"/>
                    <a:pt x="727" y="1668"/>
                    <a:pt x="715" y="1489"/>
                  </a:cubicBezTo>
                  <a:cubicBezTo>
                    <a:pt x="715" y="1311"/>
                    <a:pt x="691" y="1108"/>
                    <a:pt x="691" y="930"/>
                  </a:cubicBezTo>
                  <a:lnTo>
                    <a:pt x="774" y="930"/>
                  </a:lnTo>
                  <a:cubicBezTo>
                    <a:pt x="917" y="918"/>
                    <a:pt x="1048" y="906"/>
                    <a:pt x="1203" y="870"/>
                  </a:cubicBezTo>
                  <a:cubicBezTo>
                    <a:pt x="1322" y="846"/>
                    <a:pt x="1441" y="811"/>
                    <a:pt x="1560" y="775"/>
                  </a:cubicBezTo>
                  <a:cubicBezTo>
                    <a:pt x="1572" y="775"/>
                    <a:pt x="1584" y="751"/>
                    <a:pt x="1584" y="751"/>
                  </a:cubicBezTo>
                  <a:lnTo>
                    <a:pt x="1679" y="1156"/>
                  </a:lnTo>
                  <a:cubicBezTo>
                    <a:pt x="1727" y="1334"/>
                    <a:pt x="1751" y="1501"/>
                    <a:pt x="1786" y="1680"/>
                  </a:cubicBezTo>
                  <a:cubicBezTo>
                    <a:pt x="1822" y="1870"/>
                    <a:pt x="1846" y="2049"/>
                    <a:pt x="1977" y="2204"/>
                  </a:cubicBezTo>
                  <a:cubicBezTo>
                    <a:pt x="2040" y="2266"/>
                    <a:pt x="2113" y="2294"/>
                    <a:pt x="2184" y="2294"/>
                  </a:cubicBezTo>
                  <a:cubicBezTo>
                    <a:pt x="2317" y="2294"/>
                    <a:pt x="2447" y="2200"/>
                    <a:pt x="2501" y="2061"/>
                  </a:cubicBezTo>
                  <a:cubicBezTo>
                    <a:pt x="2560" y="1906"/>
                    <a:pt x="2513" y="1727"/>
                    <a:pt x="2477" y="1561"/>
                  </a:cubicBezTo>
                  <a:cubicBezTo>
                    <a:pt x="2465" y="1430"/>
                    <a:pt x="2417" y="1251"/>
                    <a:pt x="2394" y="1073"/>
                  </a:cubicBezTo>
                  <a:lnTo>
                    <a:pt x="2167" y="132"/>
                  </a:lnTo>
                  <a:lnTo>
                    <a:pt x="21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3"/>
            <p:cNvSpPr/>
            <p:nvPr/>
          </p:nvSpPr>
          <p:spPr>
            <a:xfrm>
              <a:off x="8094386" y="4407780"/>
              <a:ext cx="48667" cy="85424"/>
            </a:xfrm>
            <a:custGeom>
              <a:rect b="b" l="l" r="r" t="t"/>
              <a:pathLst>
                <a:path extrusionOk="0" h="2238" w="1275">
                  <a:moveTo>
                    <a:pt x="667" y="1"/>
                  </a:moveTo>
                  <a:cubicBezTo>
                    <a:pt x="441" y="96"/>
                    <a:pt x="215" y="155"/>
                    <a:pt x="1" y="191"/>
                  </a:cubicBezTo>
                  <a:cubicBezTo>
                    <a:pt x="13" y="263"/>
                    <a:pt x="25" y="322"/>
                    <a:pt x="36" y="393"/>
                  </a:cubicBezTo>
                  <a:cubicBezTo>
                    <a:pt x="191" y="929"/>
                    <a:pt x="358" y="1453"/>
                    <a:pt x="525" y="1977"/>
                  </a:cubicBezTo>
                  <a:cubicBezTo>
                    <a:pt x="575" y="2129"/>
                    <a:pt x="712" y="2238"/>
                    <a:pt x="876" y="2238"/>
                  </a:cubicBezTo>
                  <a:cubicBezTo>
                    <a:pt x="905" y="2238"/>
                    <a:pt x="935" y="2234"/>
                    <a:pt x="965" y="2227"/>
                  </a:cubicBezTo>
                  <a:cubicBezTo>
                    <a:pt x="1144" y="2179"/>
                    <a:pt x="1275" y="1977"/>
                    <a:pt x="1215" y="1798"/>
                  </a:cubicBezTo>
                  <a:cubicBezTo>
                    <a:pt x="1037" y="1275"/>
                    <a:pt x="870" y="739"/>
                    <a:pt x="727" y="203"/>
                  </a:cubicBezTo>
                  <a:cubicBezTo>
                    <a:pt x="715" y="132"/>
                    <a:pt x="679" y="60"/>
                    <a:pt x="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3"/>
            <p:cNvSpPr/>
            <p:nvPr/>
          </p:nvSpPr>
          <p:spPr>
            <a:xfrm>
              <a:off x="8157101" y="4377319"/>
              <a:ext cx="100921" cy="72103"/>
            </a:xfrm>
            <a:custGeom>
              <a:rect b="b" l="l" r="r" t="t"/>
              <a:pathLst>
                <a:path extrusionOk="0" h="1889" w="2644">
                  <a:moveTo>
                    <a:pt x="1013" y="1"/>
                  </a:moveTo>
                  <a:lnTo>
                    <a:pt x="1013" y="1"/>
                  </a:lnTo>
                  <a:cubicBezTo>
                    <a:pt x="882" y="60"/>
                    <a:pt x="751" y="108"/>
                    <a:pt x="620" y="168"/>
                  </a:cubicBezTo>
                  <a:cubicBezTo>
                    <a:pt x="406" y="239"/>
                    <a:pt x="215" y="322"/>
                    <a:pt x="1" y="394"/>
                  </a:cubicBezTo>
                  <a:cubicBezTo>
                    <a:pt x="37" y="465"/>
                    <a:pt x="48" y="537"/>
                    <a:pt x="84" y="620"/>
                  </a:cubicBezTo>
                  <a:cubicBezTo>
                    <a:pt x="270" y="1144"/>
                    <a:pt x="566" y="1889"/>
                    <a:pt x="1211" y="1889"/>
                  </a:cubicBezTo>
                  <a:cubicBezTo>
                    <a:pt x="1269" y="1889"/>
                    <a:pt x="1330" y="1883"/>
                    <a:pt x="1394" y="1870"/>
                  </a:cubicBezTo>
                  <a:cubicBezTo>
                    <a:pt x="1691" y="1811"/>
                    <a:pt x="2025" y="1632"/>
                    <a:pt x="2251" y="1406"/>
                  </a:cubicBezTo>
                  <a:cubicBezTo>
                    <a:pt x="2477" y="1156"/>
                    <a:pt x="2644" y="715"/>
                    <a:pt x="2311" y="477"/>
                  </a:cubicBezTo>
                  <a:cubicBezTo>
                    <a:pt x="2269" y="447"/>
                    <a:pt x="2212" y="432"/>
                    <a:pt x="2157" y="432"/>
                  </a:cubicBezTo>
                  <a:cubicBezTo>
                    <a:pt x="2102" y="432"/>
                    <a:pt x="2049" y="447"/>
                    <a:pt x="2013" y="477"/>
                  </a:cubicBezTo>
                  <a:cubicBezTo>
                    <a:pt x="1846" y="584"/>
                    <a:pt x="1846" y="751"/>
                    <a:pt x="1727" y="882"/>
                  </a:cubicBezTo>
                  <a:cubicBezTo>
                    <a:pt x="1632" y="1001"/>
                    <a:pt x="1453" y="1096"/>
                    <a:pt x="1310" y="1132"/>
                  </a:cubicBezTo>
                  <a:cubicBezTo>
                    <a:pt x="1263" y="1149"/>
                    <a:pt x="1227" y="1159"/>
                    <a:pt x="1196" y="1159"/>
                  </a:cubicBezTo>
                  <a:cubicBezTo>
                    <a:pt x="1142" y="1159"/>
                    <a:pt x="1106" y="1129"/>
                    <a:pt x="1060" y="1061"/>
                  </a:cubicBezTo>
                  <a:cubicBezTo>
                    <a:pt x="953" y="894"/>
                    <a:pt x="870" y="715"/>
                    <a:pt x="799" y="537"/>
                  </a:cubicBezTo>
                  <a:cubicBezTo>
                    <a:pt x="751" y="441"/>
                    <a:pt x="715" y="334"/>
                    <a:pt x="679" y="227"/>
                  </a:cubicBezTo>
                  <a:cubicBezTo>
                    <a:pt x="715" y="203"/>
                    <a:pt x="763" y="168"/>
                    <a:pt x="810" y="156"/>
                  </a:cubicBezTo>
                  <a:cubicBezTo>
                    <a:pt x="882" y="108"/>
                    <a:pt x="941" y="60"/>
                    <a:pt x="1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3"/>
            <p:cNvSpPr/>
            <p:nvPr/>
          </p:nvSpPr>
          <p:spPr>
            <a:xfrm>
              <a:off x="8260278" y="4296435"/>
              <a:ext cx="82753" cy="107372"/>
            </a:xfrm>
            <a:custGeom>
              <a:rect b="b" l="l" r="r" t="t"/>
              <a:pathLst>
                <a:path extrusionOk="0" h="2813" w="2168">
                  <a:moveTo>
                    <a:pt x="1870" y="1"/>
                  </a:moveTo>
                  <a:cubicBezTo>
                    <a:pt x="1679" y="155"/>
                    <a:pt x="1489" y="310"/>
                    <a:pt x="1274" y="477"/>
                  </a:cubicBezTo>
                  <a:cubicBezTo>
                    <a:pt x="1346" y="727"/>
                    <a:pt x="1382" y="1013"/>
                    <a:pt x="1334" y="1263"/>
                  </a:cubicBezTo>
                  <a:cubicBezTo>
                    <a:pt x="1310" y="1441"/>
                    <a:pt x="1227" y="1620"/>
                    <a:pt x="1144" y="1786"/>
                  </a:cubicBezTo>
                  <a:cubicBezTo>
                    <a:pt x="1132" y="1798"/>
                    <a:pt x="1108" y="1822"/>
                    <a:pt x="1096" y="1846"/>
                  </a:cubicBezTo>
                  <a:cubicBezTo>
                    <a:pt x="1013" y="1620"/>
                    <a:pt x="870" y="1394"/>
                    <a:pt x="774" y="1191"/>
                  </a:cubicBezTo>
                  <a:lnTo>
                    <a:pt x="632" y="917"/>
                  </a:lnTo>
                  <a:cubicBezTo>
                    <a:pt x="429" y="1048"/>
                    <a:pt x="215" y="1191"/>
                    <a:pt x="1" y="1310"/>
                  </a:cubicBezTo>
                  <a:cubicBezTo>
                    <a:pt x="24" y="1382"/>
                    <a:pt x="60" y="1441"/>
                    <a:pt x="96" y="1513"/>
                  </a:cubicBezTo>
                  <a:cubicBezTo>
                    <a:pt x="215" y="1763"/>
                    <a:pt x="334" y="2060"/>
                    <a:pt x="501" y="2287"/>
                  </a:cubicBezTo>
                  <a:cubicBezTo>
                    <a:pt x="560" y="2358"/>
                    <a:pt x="620" y="2418"/>
                    <a:pt x="715" y="2453"/>
                  </a:cubicBezTo>
                  <a:cubicBezTo>
                    <a:pt x="715" y="2628"/>
                    <a:pt x="858" y="2813"/>
                    <a:pt x="1043" y="2813"/>
                  </a:cubicBezTo>
                  <a:cubicBezTo>
                    <a:pt x="1071" y="2813"/>
                    <a:pt x="1101" y="2808"/>
                    <a:pt x="1132" y="2799"/>
                  </a:cubicBezTo>
                  <a:cubicBezTo>
                    <a:pt x="1572" y="2644"/>
                    <a:pt x="1870" y="2096"/>
                    <a:pt x="2001" y="1679"/>
                  </a:cubicBezTo>
                  <a:cubicBezTo>
                    <a:pt x="2167" y="1191"/>
                    <a:pt x="2108" y="679"/>
                    <a:pt x="1965" y="203"/>
                  </a:cubicBezTo>
                  <a:cubicBezTo>
                    <a:pt x="1929" y="132"/>
                    <a:pt x="1906" y="60"/>
                    <a:pt x="18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63"/>
          <p:cNvGrpSpPr/>
          <p:nvPr/>
        </p:nvGrpSpPr>
        <p:grpSpPr>
          <a:xfrm>
            <a:off x="5493407" y="1672625"/>
            <a:ext cx="1220386" cy="1248496"/>
            <a:chOff x="5580862" y="1672625"/>
            <a:chExt cx="1220386" cy="1248496"/>
          </a:xfrm>
        </p:grpSpPr>
        <p:sp>
          <p:nvSpPr>
            <p:cNvPr id="4128" name="Google Shape;4128;p63"/>
            <p:cNvSpPr/>
            <p:nvPr/>
          </p:nvSpPr>
          <p:spPr>
            <a:xfrm>
              <a:off x="5580862" y="1672625"/>
              <a:ext cx="1220386" cy="1248496"/>
            </a:xfrm>
            <a:custGeom>
              <a:rect b="b" l="l" r="r" t="t"/>
              <a:pathLst>
                <a:path extrusionOk="0" h="81322" w="79491">
                  <a:moveTo>
                    <a:pt x="37360" y="1"/>
                  </a:moveTo>
                  <a:cubicBezTo>
                    <a:pt x="33424" y="3670"/>
                    <a:pt x="24551" y="5871"/>
                    <a:pt x="19114" y="7006"/>
                  </a:cubicBezTo>
                  <a:cubicBezTo>
                    <a:pt x="13677" y="8140"/>
                    <a:pt x="8073" y="8340"/>
                    <a:pt x="2502" y="8507"/>
                  </a:cubicBezTo>
                  <a:cubicBezTo>
                    <a:pt x="1535" y="8540"/>
                    <a:pt x="434" y="19281"/>
                    <a:pt x="367" y="20382"/>
                  </a:cubicBezTo>
                  <a:cubicBezTo>
                    <a:pt x="0" y="24718"/>
                    <a:pt x="34" y="29155"/>
                    <a:pt x="501" y="33491"/>
                  </a:cubicBezTo>
                  <a:cubicBezTo>
                    <a:pt x="1235" y="40363"/>
                    <a:pt x="3670" y="47401"/>
                    <a:pt x="6905" y="53672"/>
                  </a:cubicBezTo>
                  <a:cubicBezTo>
                    <a:pt x="10841" y="61178"/>
                    <a:pt x="16379" y="67916"/>
                    <a:pt x="23117" y="73487"/>
                  </a:cubicBezTo>
                  <a:cubicBezTo>
                    <a:pt x="26519" y="76222"/>
                    <a:pt x="30255" y="78990"/>
                    <a:pt x="34292" y="80892"/>
                  </a:cubicBezTo>
                  <a:cubicBezTo>
                    <a:pt x="34947" y="81194"/>
                    <a:pt x="35636" y="81322"/>
                    <a:pt x="36338" y="81322"/>
                  </a:cubicBezTo>
                  <a:cubicBezTo>
                    <a:pt x="38815" y="81322"/>
                    <a:pt x="41445" y="79727"/>
                    <a:pt x="43265" y="78557"/>
                  </a:cubicBezTo>
                  <a:cubicBezTo>
                    <a:pt x="68116" y="62412"/>
                    <a:pt x="79491" y="35693"/>
                    <a:pt x="71918" y="8473"/>
                  </a:cubicBezTo>
                  <a:cubicBezTo>
                    <a:pt x="66314" y="8307"/>
                    <a:pt x="60710" y="8106"/>
                    <a:pt x="55273" y="6972"/>
                  </a:cubicBezTo>
                  <a:cubicBezTo>
                    <a:pt x="49803" y="5838"/>
                    <a:pt x="41263" y="3637"/>
                    <a:pt x="37360" y="1"/>
                  </a:cubicBezTo>
                  <a:close/>
                </a:path>
              </a:pathLst>
            </a:custGeom>
            <a:solidFill>
              <a:schemeClr val="lt1"/>
            </a:solidFill>
            <a:ln>
              <a:noFill/>
            </a:ln>
            <a:effectLst>
              <a:outerShdw rotWithShape="0" algn="bl" dir="4140000" dist="38100">
                <a:schemeClr val="accent2">
                  <a:alpha val="2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3"/>
            <p:cNvSpPr/>
            <p:nvPr/>
          </p:nvSpPr>
          <p:spPr>
            <a:xfrm>
              <a:off x="5652055" y="1734591"/>
              <a:ext cx="1066738" cy="1122636"/>
            </a:xfrm>
            <a:custGeom>
              <a:rect b="b" l="l" r="r" t="t"/>
              <a:pathLst>
                <a:path extrusionOk="0" h="73124" w="69483">
                  <a:moveTo>
                    <a:pt x="32657" y="1"/>
                  </a:moveTo>
                  <a:cubicBezTo>
                    <a:pt x="29254" y="3303"/>
                    <a:pt x="21482" y="5271"/>
                    <a:pt x="16745" y="6305"/>
                  </a:cubicBezTo>
                  <a:cubicBezTo>
                    <a:pt x="11975" y="7339"/>
                    <a:pt x="7072" y="7506"/>
                    <a:pt x="2235" y="7673"/>
                  </a:cubicBezTo>
                  <a:cubicBezTo>
                    <a:pt x="1401" y="7740"/>
                    <a:pt x="434" y="17347"/>
                    <a:pt x="334" y="18347"/>
                  </a:cubicBezTo>
                  <a:cubicBezTo>
                    <a:pt x="0" y="22283"/>
                    <a:pt x="67" y="26186"/>
                    <a:pt x="467" y="30122"/>
                  </a:cubicBezTo>
                  <a:cubicBezTo>
                    <a:pt x="1101" y="36293"/>
                    <a:pt x="3269" y="42631"/>
                    <a:pt x="6104" y="48269"/>
                  </a:cubicBezTo>
                  <a:cubicBezTo>
                    <a:pt x="9507" y="55007"/>
                    <a:pt x="14344" y="61111"/>
                    <a:pt x="20281" y="66048"/>
                  </a:cubicBezTo>
                  <a:cubicBezTo>
                    <a:pt x="23217" y="68550"/>
                    <a:pt x="26486" y="71018"/>
                    <a:pt x="30021" y="72720"/>
                  </a:cubicBezTo>
                  <a:cubicBezTo>
                    <a:pt x="30604" y="73003"/>
                    <a:pt x="31214" y="73123"/>
                    <a:pt x="31835" y="73123"/>
                  </a:cubicBezTo>
                  <a:cubicBezTo>
                    <a:pt x="33986" y="73123"/>
                    <a:pt x="36255" y="71680"/>
                    <a:pt x="37860" y="70618"/>
                  </a:cubicBezTo>
                  <a:cubicBezTo>
                    <a:pt x="59576" y="56174"/>
                    <a:pt x="69483" y="32124"/>
                    <a:pt x="62845" y="7673"/>
                  </a:cubicBezTo>
                  <a:cubicBezTo>
                    <a:pt x="57975" y="7506"/>
                    <a:pt x="53105" y="7339"/>
                    <a:pt x="48335" y="6305"/>
                  </a:cubicBezTo>
                  <a:cubicBezTo>
                    <a:pt x="43598" y="5271"/>
                    <a:pt x="36092" y="3303"/>
                    <a:pt x="326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3"/>
            <p:cNvSpPr/>
            <p:nvPr/>
          </p:nvSpPr>
          <p:spPr>
            <a:xfrm>
              <a:off x="5688918" y="1775062"/>
              <a:ext cx="988916" cy="1041621"/>
            </a:xfrm>
            <a:custGeom>
              <a:rect b="b" l="l" r="r" t="t"/>
              <a:pathLst>
                <a:path extrusionOk="0" h="67847" w="64414">
                  <a:moveTo>
                    <a:pt x="30256" y="0"/>
                  </a:moveTo>
                  <a:cubicBezTo>
                    <a:pt x="27087" y="3036"/>
                    <a:pt x="19882" y="4870"/>
                    <a:pt x="15512" y="5838"/>
                  </a:cubicBezTo>
                  <a:cubicBezTo>
                    <a:pt x="11075" y="6805"/>
                    <a:pt x="6539" y="6972"/>
                    <a:pt x="2036" y="7105"/>
                  </a:cubicBezTo>
                  <a:cubicBezTo>
                    <a:pt x="1235" y="7138"/>
                    <a:pt x="368" y="16045"/>
                    <a:pt x="301" y="17012"/>
                  </a:cubicBezTo>
                  <a:cubicBezTo>
                    <a:pt x="1" y="20648"/>
                    <a:pt x="34" y="24317"/>
                    <a:pt x="401" y="27953"/>
                  </a:cubicBezTo>
                  <a:cubicBezTo>
                    <a:pt x="1001" y="33691"/>
                    <a:pt x="3003" y="39562"/>
                    <a:pt x="5638" y="44799"/>
                  </a:cubicBezTo>
                  <a:cubicBezTo>
                    <a:pt x="8807" y="51037"/>
                    <a:pt x="13310" y="56707"/>
                    <a:pt x="18747" y="61311"/>
                  </a:cubicBezTo>
                  <a:cubicBezTo>
                    <a:pt x="21483" y="63579"/>
                    <a:pt x="24552" y="65914"/>
                    <a:pt x="27821" y="67482"/>
                  </a:cubicBezTo>
                  <a:cubicBezTo>
                    <a:pt x="28348" y="67738"/>
                    <a:pt x="28901" y="67846"/>
                    <a:pt x="29463" y="67846"/>
                  </a:cubicBezTo>
                  <a:cubicBezTo>
                    <a:pt x="31462" y="67846"/>
                    <a:pt x="33575" y="66477"/>
                    <a:pt x="35059" y="65514"/>
                  </a:cubicBezTo>
                  <a:cubicBezTo>
                    <a:pt x="55207" y="52137"/>
                    <a:pt x="64413" y="29821"/>
                    <a:pt x="58276" y="7105"/>
                  </a:cubicBezTo>
                  <a:cubicBezTo>
                    <a:pt x="53772" y="6938"/>
                    <a:pt x="49203" y="6805"/>
                    <a:pt x="44833" y="5838"/>
                  </a:cubicBezTo>
                  <a:cubicBezTo>
                    <a:pt x="40396" y="4870"/>
                    <a:pt x="33425" y="3036"/>
                    <a:pt x="302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3"/>
            <p:cNvSpPr/>
            <p:nvPr/>
          </p:nvSpPr>
          <p:spPr>
            <a:xfrm>
              <a:off x="6022836" y="1899501"/>
              <a:ext cx="30751" cy="79403"/>
            </a:xfrm>
            <a:custGeom>
              <a:rect b="b" l="l" r="r" t="t"/>
              <a:pathLst>
                <a:path extrusionOk="0" h="5172" w="2003">
                  <a:moveTo>
                    <a:pt x="2002" y="1"/>
                  </a:moveTo>
                  <a:lnTo>
                    <a:pt x="1" y="101"/>
                  </a:lnTo>
                  <a:lnTo>
                    <a:pt x="1" y="5171"/>
                  </a:lnTo>
                  <a:lnTo>
                    <a:pt x="1602" y="5071"/>
                  </a:lnTo>
                  <a:lnTo>
                    <a:pt x="2002" y="1"/>
                  </a:ln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3"/>
            <p:cNvSpPr/>
            <p:nvPr/>
          </p:nvSpPr>
          <p:spPr>
            <a:xfrm>
              <a:off x="6085830" y="1894895"/>
              <a:ext cx="71712" cy="87079"/>
            </a:xfrm>
            <a:custGeom>
              <a:rect b="b" l="l" r="r" t="t"/>
              <a:pathLst>
                <a:path extrusionOk="0" h="5672" w="4671">
                  <a:moveTo>
                    <a:pt x="2836" y="1"/>
                  </a:moveTo>
                  <a:cubicBezTo>
                    <a:pt x="2536" y="1"/>
                    <a:pt x="2302" y="34"/>
                    <a:pt x="2035" y="101"/>
                  </a:cubicBezTo>
                  <a:cubicBezTo>
                    <a:pt x="1802" y="201"/>
                    <a:pt x="1535" y="334"/>
                    <a:pt x="1335" y="434"/>
                  </a:cubicBezTo>
                  <a:cubicBezTo>
                    <a:pt x="1135" y="568"/>
                    <a:pt x="901" y="734"/>
                    <a:pt x="734" y="935"/>
                  </a:cubicBezTo>
                  <a:cubicBezTo>
                    <a:pt x="568" y="1135"/>
                    <a:pt x="401" y="1335"/>
                    <a:pt x="334" y="1568"/>
                  </a:cubicBezTo>
                  <a:cubicBezTo>
                    <a:pt x="234" y="1835"/>
                    <a:pt x="134" y="2069"/>
                    <a:pt x="67" y="2336"/>
                  </a:cubicBezTo>
                  <a:cubicBezTo>
                    <a:pt x="34" y="2569"/>
                    <a:pt x="1" y="2869"/>
                    <a:pt x="1" y="3103"/>
                  </a:cubicBezTo>
                  <a:cubicBezTo>
                    <a:pt x="1" y="3503"/>
                    <a:pt x="34" y="3837"/>
                    <a:pt x="167" y="4137"/>
                  </a:cubicBezTo>
                  <a:cubicBezTo>
                    <a:pt x="301" y="4404"/>
                    <a:pt x="468" y="4671"/>
                    <a:pt x="668" y="4904"/>
                  </a:cubicBezTo>
                  <a:cubicBezTo>
                    <a:pt x="868" y="5171"/>
                    <a:pt x="1168" y="5338"/>
                    <a:pt x="1468" y="5471"/>
                  </a:cubicBezTo>
                  <a:cubicBezTo>
                    <a:pt x="1735" y="5571"/>
                    <a:pt x="2069" y="5671"/>
                    <a:pt x="2469" y="5671"/>
                  </a:cubicBezTo>
                  <a:cubicBezTo>
                    <a:pt x="2636" y="5671"/>
                    <a:pt x="2836" y="5671"/>
                    <a:pt x="3036" y="5638"/>
                  </a:cubicBezTo>
                  <a:cubicBezTo>
                    <a:pt x="3203" y="5571"/>
                    <a:pt x="3403" y="5538"/>
                    <a:pt x="3636" y="5471"/>
                  </a:cubicBezTo>
                  <a:cubicBezTo>
                    <a:pt x="3803" y="5371"/>
                    <a:pt x="4003" y="5304"/>
                    <a:pt x="4170" y="5171"/>
                  </a:cubicBezTo>
                  <a:cubicBezTo>
                    <a:pt x="4337" y="5071"/>
                    <a:pt x="4470" y="4971"/>
                    <a:pt x="4570" y="4771"/>
                  </a:cubicBezTo>
                  <a:lnTo>
                    <a:pt x="4671" y="2135"/>
                  </a:lnTo>
                  <a:lnTo>
                    <a:pt x="4671" y="2135"/>
                  </a:lnTo>
                  <a:cubicBezTo>
                    <a:pt x="4304" y="2169"/>
                    <a:pt x="3903" y="2169"/>
                    <a:pt x="3536" y="2169"/>
                  </a:cubicBezTo>
                  <a:cubicBezTo>
                    <a:pt x="3169" y="2169"/>
                    <a:pt x="2803" y="2202"/>
                    <a:pt x="2402" y="2202"/>
                  </a:cubicBezTo>
                  <a:lnTo>
                    <a:pt x="2369" y="3336"/>
                  </a:lnTo>
                  <a:lnTo>
                    <a:pt x="3236" y="3336"/>
                  </a:lnTo>
                  <a:lnTo>
                    <a:pt x="3236" y="3637"/>
                  </a:lnTo>
                  <a:lnTo>
                    <a:pt x="3003" y="3737"/>
                  </a:lnTo>
                  <a:cubicBezTo>
                    <a:pt x="2903" y="3803"/>
                    <a:pt x="2803" y="3803"/>
                    <a:pt x="2702" y="3803"/>
                  </a:cubicBezTo>
                  <a:cubicBezTo>
                    <a:pt x="2536" y="3803"/>
                    <a:pt x="2469" y="3737"/>
                    <a:pt x="2336" y="3703"/>
                  </a:cubicBezTo>
                  <a:cubicBezTo>
                    <a:pt x="2235" y="3670"/>
                    <a:pt x="2169" y="3570"/>
                    <a:pt x="2069" y="3503"/>
                  </a:cubicBezTo>
                  <a:cubicBezTo>
                    <a:pt x="2002" y="3370"/>
                    <a:pt x="1969" y="3303"/>
                    <a:pt x="1902" y="3170"/>
                  </a:cubicBezTo>
                  <a:cubicBezTo>
                    <a:pt x="1869" y="3036"/>
                    <a:pt x="1869" y="2903"/>
                    <a:pt x="1869" y="2803"/>
                  </a:cubicBezTo>
                  <a:cubicBezTo>
                    <a:pt x="1869" y="2569"/>
                    <a:pt x="1902" y="2402"/>
                    <a:pt x="2002" y="2236"/>
                  </a:cubicBezTo>
                  <a:cubicBezTo>
                    <a:pt x="2069" y="2069"/>
                    <a:pt x="2169" y="1902"/>
                    <a:pt x="2302" y="1835"/>
                  </a:cubicBezTo>
                  <a:cubicBezTo>
                    <a:pt x="2402" y="1735"/>
                    <a:pt x="2569" y="1635"/>
                    <a:pt x="2736" y="1568"/>
                  </a:cubicBezTo>
                  <a:cubicBezTo>
                    <a:pt x="2903" y="1535"/>
                    <a:pt x="3069" y="1502"/>
                    <a:pt x="3303" y="1502"/>
                  </a:cubicBezTo>
                  <a:cubicBezTo>
                    <a:pt x="3403" y="1502"/>
                    <a:pt x="3536" y="1535"/>
                    <a:pt x="3703" y="1535"/>
                  </a:cubicBezTo>
                  <a:cubicBezTo>
                    <a:pt x="3837" y="1568"/>
                    <a:pt x="4003" y="1635"/>
                    <a:pt x="4137" y="1668"/>
                  </a:cubicBezTo>
                  <a:lnTo>
                    <a:pt x="4204" y="234"/>
                  </a:lnTo>
                  <a:cubicBezTo>
                    <a:pt x="4070" y="201"/>
                    <a:pt x="4003" y="167"/>
                    <a:pt x="3870" y="101"/>
                  </a:cubicBezTo>
                  <a:cubicBezTo>
                    <a:pt x="3803" y="67"/>
                    <a:pt x="3670" y="67"/>
                    <a:pt x="3536" y="34"/>
                  </a:cubicBezTo>
                  <a:cubicBezTo>
                    <a:pt x="3403" y="34"/>
                    <a:pt x="3303" y="1"/>
                    <a:pt x="3169" y="1"/>
                  </a:cubicBez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3"/>
            <p:cNvSpPr/>
            <p:nvPr/>
          </p:nvSpPr>
          <p:spPr>
            <a:xfrm>
              <a:off x="6162136" y="1902572"/>
              <a:ext cx="72740" cy="74797"/>
            </a:xfrm>
            <a:custGeom>
              <a:rect b="b" l="l" r="r" t="t"/>
              <a:pathLst>
                <a:path extrusionOk="0" h="4872" w="4738">
                  <a:moveTo>
                    <a:pt x="2402" y="1669"/>
                  </a:moveTo>
                  <a:cubicBezTo>
                    <a:pt x="2503" y="1669"/>
                    <a:pt x="2603" y="1702"/>
                    <a:pt x="2703" y="1736"/>
                  </a:cubicBezTo>
                  <a:cubicBezTo>
                    <a:pt x="2769" y="1836"/>
                    <a:pt x="2869" y="1869"/>
                    <a:pt x="2903" y="1969"/>
                  </a:cubicBezTo>
                  <a:cubicBezTo>
                    <a:pt x="2936" y="2002"/>
                    <a:pt x="2970" y="2102"/>
                    <a:pt x="3036" y="2203"/>
                  </a:cubicBezTo>
                  <a:cubicBezTo>
                    <a:pt x="3070" y="2303"/>
                    <a:pt x="3070" y="2369"/>
                    <a:pt x="3070" y="2503"/>
                  </a:cubicBezTo>
                  <a:cubicBezTo>
                    <a:pt x="3070" y="2603"/>
                    <a:pt x="3070" y="2703"/>
                    <a:pt x="3036" y="2870"/>
                  </a:cubicBezTo>
                  <a:cubicBezTo>
                    <a:pt x="3003" y="2936"/>
                    <a:pt x="2936" y="3036"/>
                    <a:pt x="2869" y="3137"/>
                  </a:cubicBezTo>
                  <a:cubicBezTo>
                    <a:pt x="2769" y="3170"/>
                    <a:pt x="2703" y="3237"/>
                    <a:pt x="2603" y="3303"/>
                  </a:cubicBezTo>
                  <a:cubicBezTo>
                    <a:pt x="2503" y="3337"/>
                    <a:pt x="2369" y="3370"/>
                    <a:pt x="2269" y="3370"/>
                  </a:cubicBezTo>
                  <a:cubicBezTo>
                    <a:pt x="2202" y="3370"/>
                    <a:pt x="2069" y="3337"/>
                    <a:pt x="2002" y="3303"/>
                  </a:cubicBezTo>
                  <a:cubicBezTo>
                    <a:pt x="1902" y="3237"/>
                    <a:pt x="1835" y="3170"/>
                    <a:pt x="1769" y="3070"/>
                  </a:cubicBezTo>
                  <a:cubicBezTo>
                    <a:pt x="1735" y="3003"/>
                    <a:pt x="1702" y="2870"/>
                    <a:pt x="1669" y="2803"/>
                  </a:cubicBezTo>
                  <a:cubicBezTo>
                    <a:pt x="1602" y="2670"/>
                    <a:pt x="1602" y="2569"/>
                    <a:pt x="1602" y="2469"/>
                  </a:cubicBezTo>
                  <a:cubicBezTo>
                    <a:pt x="1602" y="2369"/>
                    <a:pt x="1602" y="2236"/>
                    <a:pt x="1669" y="2169"/>
                  </a:cubicBezTo>
                  <a:cubicBezTo>
                    <a:pt x="1702" y="2069"/>
                    <a:pt x="1735" y="2002"/>
                    <a:pt x="1802" y="1902"/>
                  </a:cubicBezTo>
                  <a:cubicBezTo>
                    <a:pt x="1902" y="1836"/>
                    <a:pt x="2002" y="1769"/>
                    <a:pt x="2069" y="1736"/>
                  </a:cubicBezTo>
                  <a:cubicBezTo>
                    <a:pt x="2202" y="1702"/>
                    <a:pt x="2269" y="1669"/>
                    <a:pt x="2402" y="1669"/>
                  </a:cubicBezTo>
                  <a:close/>
                  <a:moveTo>
                    <a:pt x="2269" y="1"/>
                  </a:moveTo>
                  <a:cubicBezTo>
                    <a:pt x="2069" y="1"/>
                    <a:pt x="1869" y="34"/>
                    <a:pt x="1669" y="68"/>
                  </a:cubicBezTo>
                  <a:cubicBezTo>
                    <a:pt x="1502" y="101"/>
                    <a:pt x="1268" y="201"/>
                    <a:pt x="1102" y="335"/>
                  </a:cubicBezTo>
                  <a:cubicBezTo>
                    <a:pt x="935" y="435"/>
                    <a:pt x="768" y="568"/>
                    <a:pt x="668" y="735"/>
                  </a:cubicBezTo>
                  <a:cubicBezTo>
                    <a:pt x="501" y="902"/>
                    <a:pt x="368" y="1068"/>
                    <a:pt x="268" y="1235"/>
                  </a:cubicBezTo>
                  <a:cubicBezTo>
                    <a:pt x="201" y="1402"/>
                    <a:pt x="101" y="1602"/>
                    <a:pt x="67" y="1836"/>
                  </a:cubicBezTo>
                  <a:cubicBezTo>
                    <a:pt x="34" y="2036"/>
                    <a:pt x="1" y="2236"/>
                    <a:pt x="1" y="2436"/>
                  </a:cubicBezTo>
                  <a:cubicBezTo>
                    <a:pt x="1" y="2670"/>
                    <a:pt x="34" y="2870"/>
                    <a:pt x="67" y="3070"/>
                  </a:cubicBezTo>
                  <a:cubicBezTo>
                    <a:pt x="168" y="3270"/>
                    <a:pt x="201" y="3437"/>
                    <a:pt x="334" y="3670"/>
                  </a:cubicBezTo>
                  <a:cubicBezTo>
                    <a:pt x="434" y="3870"/>
                    <a:pt x="568" y="4037"/>
                    <a:pt x="701" y="4171"/>
                  </a:cubicBezTo>
                  <a:cubicBezTo>
                    <a:pt x="835" y="4337"/>
                    <a:pt x="935" y="4404"/>
                    <a:pt x="1168" y="4538"/>
                  </a:cubicBezTo>
                  <a:cubicBezTo>
                    <a:pt x="1368" y="4671"/>
                    <a:pt x="1535" y="4738"/>
                    <a:pt x="1735" y="4804"/>
                  </a:cubicBezTo>
                  <a:cubicBezTo>
                    <a:pt x="1935" y="4838"/>
                    <a:pt x="2169" y="4871"/>
                    <a:pt x="2369" y="4871"/>
                  </a:cubicBezTo>
                  <a:cubicBezTo>
                    <a:pt x="2603" y="4871"/>
                    <a:pt x="2836" y="4838"/>
                    <a:pt x="3036" y="4804"/>
                  </a:cubicBezTo>
                  <a:cubicBezTo>
                    <a:pt x="3236" y="4738"/>
                    <a:pt x="3437" y="4671"/>
                    <a:pt x="3603" y="4538"/>
                  </a:cubicBezTo>
                  <a:cubicBezTo>
                    <a:pt x="3770" y="4471"/>
                    <a:pt x="3904" y="4337"/>
                    <a:pt x="4070" y="4171"/>
                  </a:cubicBezTo>
                  <a:cubicBezTo>
                    <a:pt x="4237" y="4004"/>
                    <a:pt x="4371" y="3837"/>
                    <a:pt x="4437" y="3670"/>
                  </a:cubicBezTo>
                  <a:cubicBezTo>
                    <a:pt x="4537" y="3503"/>
                    <a:pt x="4604" y="3270"/>
                    <a:pt x="4671" y="3070"/>
                  </a:cubicBezTo>
                  <a:cubicBezTo>
                    <a:pt x="4704" y="2870"/>
                    <a:pt x="4737" y="2603"/>
                    <a:pt x="4737" y="2403"/>
                  </a:cubicBezTo>
                  <a:cubicBezTo>
                    <a:pt x="4737" y="2036"/>
                    <a:pt x="4704" y="1702"/>
                    <a:pt x="4537" y="1369"/>
                  </a:cubicBezTo>
                  <a:cubicBezTo>
                    <a:pt x="4404" y="1068"/>
                    <a:pt x="4237" y="835"/>
                    <a:pt x="4037" y="601"/>
                  </a:cubicBezTo>
                  <a:cubicBezTo>
                    <a:pt x="3837" y="435"/>
                    <a:pt x="3570" y="301"/>
                    <a:pt x="3270" y="168"/>
                  </a:cubicBezTo>
                  <a:cubicBezTo>
                    <a:pt x="3003" y="34"/>
                    <a:pt x="2669" y="1"/>
                    <a:pt x="2269" y="1"/>
                  </a:cubicBez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3"/>
            <p:cNvSpPr/>
            <p:nvPr/>
          </p:nvSpPr>
          <p:spPr>
            <a:xfrm>
              <a:off x="6237935" y="1897966"/>
              <a:ext cx="64035" cy="80416"/>
            </a:xfrm>
            <a:custGeom>
              <a:rect b="b" l="l" r="r" t="t"/>
              <a:pathLst>
                <a:path extrusionOk="0" h="5238" w="4171">
                  <a:moveTo>
                    <a:pt x="67" y="1"/>
                  </a:moveTo>
                  <a:lnTo>
                    <a:pt x="1" y="1735"/>
                  </a:lnTo>
                  <a:lnTo>
                    <a:pt x="1135" y="1702"/>
                  </a:lnTo>
                  <a:lnTo>
                    <a:pt x="1135" y="5238"/>
                  </a:lnTo>
                  <a:lnTo>
                    <a:pt x="2736" y="5171"/>
                  </a:lnTo>
                  <a:lnTo>
                    <a:pt x="3003" y="1635"/>
                  </a:lnTo>
                  <a:lnTo>
                    <a:pt x="4137" y="1569"/>
                  </a:lnTo>
                  <a:lnTo>
                    <a:pt x="4170" y="1"/>
                  </a:ln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3"/>
            <p:cNvSpPr/>
            <p:nvPr/>
          </p:nvSpPr>
          <p:spPr>
            <a:xfrm>
              <a:off x="5830275" y="2018321"/>
              <a:ext cx="74782" cy="83487"/>
            </a:xfrm>
            <a:custGeom>
              <a:rect b="b" l="l" r="r" t="t"/>
              <a:pathLst>
                <a:path extrusionOk="0" h="5438" w="4871">
                  <a:moveTo>
                    <a:pt x="1768" y="1"/>
                  </a:moveTo>
                  <a:lnTo>
                    <a:pt x="0" y="168"/>
                  </a:lnTo>
                  <a:lnTo>
                    <a:pt x="1668" y="5438"/>
                  </a:lnTo>
                  <a:lnTo>
                    <a:pt x="3503" y="5338"/>
                  </a:lnTo>
                  <a:lnTo>
                    <a:pt x="4870" y="168"/>
                  </a:lnTo>
                  <a:lnTo>
                    <a:pt x="3169" y="1"/>
                  </a:lnTo>
                  <a:lnTo>
                    <a:pt x="2469" y="3036"/>
                  </a:lnTo>
                  <a:lnTo>
                    <a:pt x="1768" y="1"/>
                  </a:ln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3"/>
            <p:cNvSpPr/>
            <p:nvPr/>
          </p:nvSpPr>
          <p:spPr>
            <a:xfrm>
              <a:off x="5899918" y="2020378"/>
              <a:ext cx="76333" cy="79894"/>
            </a:xfrm>
            <a:custGeom>
              <a:rect b="b" l="l" r="r" t="t"/>
              <a:pathLst>
                <a:path extrusionOk="0" h="5204" w="4972">
                  <a:moveTo>
                    <a:pt x="2503" y="1902"/>
                  </a:moveTo>
                  <a:lnTo>
                    <a:pt x="2803" y="3202"/>
                  </a:lnTo>
                  <a:lnTo>
                    <a:pt x="2236" y="3202"/>
                  </a:lnTo>
                  <a:lnTo>
                    <a:pt x="2503" y="1902"/>
                  </a:lnTo>
                  <a:close/>
                  <a:moveTo>
                    <a:pt x="3603" y="0"/>
                  </a:moveTo>
                  <a:lnTo>
                    <a:pt x="1502" y="67"/>
                  </a:lnTo>
                  <a:lnTo>
                    <a:pt x="1" y="5037"/>
                  </a:lnTo>
                  <a:lnTo>
                    <a:pt x="1936" y="5204"/>
                  </a:lnTo>
                  <a:lnTo>
                    <a:pt x="2102" y="4370"/>
                  </a:lnTo>
                  <a:lnTo>
                    <a:pt x="2936" y="4370"/>
                  </a:lnTo>
                  <a:lnTo>
                    <a:pt x="3136" y="5204"/>
                  </a:lnTo>
                  <a:lnTo>
                    <a:pt x="4971" y="4970"/>
                  </a:lnTo>
                  <a:lnTo>
                    <a:pt x="3603" y="0"/>
                  </a:ln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3"/>
            <p:cNvSpPr/>
            <p:nvPr/>
          </p:nvSpPr>
          <p:spPr>
            <a:xfrm>
              <a:off x="5976745" y="2018321"/>
              <a:ext cx="59936" cy="82474"/>
            </a:xfrm>
            <a:custGeom>
              <a:rect b="b" l="l" r="r" t="t"/>
              <a:pathLst>
                <a:path extrusionOk="0" h="5372" w="3904">
                  <a:moveTo>
                    <a:pt x="2802" y="1"/>
                  </a:moveTo>
                  <a:cubicBezTo>
                    <a:pt x="2335" y="1"/>
                    <a:pt x="1935" y="67"/>
                    <a:pt x="1602" y="234"/>
                  </a:cubicBezTo>
                  <a:cubicBezTo>
                    <a:pt x="1268" y="401"/>
                    <a:pt x="968" y="635"/>
                    <a:pt x="734" y="901"/>
                  </a:cubicBezTo>
                  <a:cubicBezTo>
                    <a:pt x="467" y="1202"/>
                    <a:pt x="301" y="1535"/>
                    <a:pt x="167" y="1902"/>
                  </a:cubicBezTo>
                  <a:cubicBezTo>
                    <a:pt x="67" y="2302"/>
                    <a:pt x="0" y="2703"/>
                    <a:pt x="0" y="3136"/>
                  </a:cubicBezTo>
                  <a:cubicBezTo>
                    <a:pt x="0" y="3403"/>
                    <a:pt x="101" y="3737"/>
                    <a:pt x="167" y="4004"/>
                  </a:cubicBezTo>
                  <a:cubicBezTo>
                    <a:pt x="267" y="4270"/>
                    <a:pt x="434" y="4504"/>
                    <a:pt x="634" y="4704"/>
                  </a:cubicBezTo>
                  <a:cubicBezTo>
                    <a:pt x="834" y="4904"/>
                    <a:pt x="1068" y="5104"/>
                    <a:pt x="1335" y="5204"/>
                  </a:cubicBezTo>
                  <a:cubicBezTo>
                    <a:pt x="1602" y="5338"/>
                    <a:pt x="1902" y="5371"/>
                    <a:pt x="2235" y="5371"/>
                  </a:cubicBezTo>
                  <a:cubicBezTo>
                    <a:pt x="2302" y="5371"/>
                    <a:pt x="2436" y="5338"/>
                    <a:pt x="2569" y="5338"/>
                  </a:cubicBezTo>
                  <a:cubicBezTo>
                    <a:pt x="2669" y="5305"/>
                    <a:pt x="2802" y="5305"/>
                    <a:pt x="2936" y="5271"/>
                  </a:cubicBezTo>
                  <a:cubicBezTo>
                    <a:pt x="3069" y="5271"/>
                    <a:pt x="3136" y="5204"/>
                    <a:pt x="3269" y="5171"/>
                  </a:cubicBezTo>
                  <a:cubicBezTo>
                    <a:pt x="3403" y="5138"/>
                    <a:pt x="3503" y="5104"/>
                    <a:pt x="3603" y="5038"/>
                  </a:cubicBezTo>
                  <a:lnTo>
                    <a:pt x="3770" y="3303"/>
                  </a:lnTo>
                  <a:lnTo>
                    <a:pt x="3503" y="3437"/>
                  </a:lnTo>
                  <a:cubicBezTo>
                    <a:pt x="3436" y="3470"/>
                    <a:pt x="3303" y="3503"/>
                    <a:pt x="3236" y="3537"/>
                  </a:cubicBezTo>
                  <a:cubicBezTo>
                    <a:pt x="3136" y="3603"/>
                    <a:pt x="3003" y="3637"/>
                    <a:pt x="2936" y="3637"/>
                  </a:cubicBezTo>
                  <a:cubicBezTo>
                    <a:pt x="2802" y="3670"/>
                    <a:pt x="2736" y="3670"/>
                    <a:pt x="2636" y="3670"/>
                  </a:cubicBezTo>
                  <a:cubicBezTo>
                    <a:pt x="2502" y="3670"/>
                    <a:pt x="2402" y="3637"/>
                    <a:pt x="2302" y="3637"/>
                  </a:cubicBezTo>
                  <a:cubicBezTo>
                    <a:pt x="2202" y="3637"/>
                    <a:pt x="2135" y="3537"/>
                    <a:pt x="2069" y="3503"/>
                  </a:cubicBezTo>
                  <a:cubicBezTo>
                    <a:pt x="1969" y="3437"/>
                    <a:pt x="1935" y="3336"/>
                    <a:pt x="1902" y="3270"/>
                  </a:cubicBezTo>
                  <a:cubicBezTo>
                    <a:pt x="1835" y="3170"/>
                    <a:pt x="1835" y="3036"/>
                    <a:pt x="1835" y="2936"/>
                  </a:cubicBezTo>
                  <a:cubicBezTo>
                    <a:pt x="1835" y="2703"/>
                    <a:pt x="1902" y="2536"/>
                    <a:pt x="1969" y="2369"/>
                  </a:cubicBezTo>
                  <a:cubicBezTo>
                    <a:pt x="2002" y="2202"/>
                    <a:pt x="2135" y="2102"/>
                    <a:pt x="2269" y="2002"/>
                  </a:cubicBezTo>
                  <a:cubicBezTo>
                    <a:pt x="2402" y="1935"/>
                    <a:pt x="2536" y="1835"/>
                    <a:pt x="2736" y="1802"/>
                  </a:cubicBezTo>
                  <a:cubicBezTo>
                    <a:pt x="2903" y="1769"/>
                    <a:pt x="3103" y="1702"/>
                    <a:pt x="3269" y="1702"/>
                  </a:cubicBezTo>
                  <a:lnTo>
                    <a:pt x="3470" y="1702"/>
                  </a:lnTo>
                  <a:cubicBezTo>
                    <a:pt x="3570" y="1702"/>
                    <a:pt x="3603" y="1769"/>
                    <a:pt x="3670" y="1769"/>
                  </a:cubicBezTo>
                  <a:lnTo>
                    <a:pt x="3903" y="168"/>
                  </a:lnTo>
                  <a:cubicBezTo>
                    <a:pt x="3736" y="101"/>
                    <a:pt x="3570" y="34"/>
                    <a:pt x="3336" y="34"/>
                  </a:cubicBezTo>
                  <a:cubicBezTo>
                    <a:pt x="3136" y="1"/>
                    <a:pt x="2969" y="1"/>
                    <a:pt x="2802" y="1"/>
                  </a:cubicBez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3"/>
            <p:cNvSpPr/>
            <p:nvPr/>
          </p:nvSpPr>
          <p:spPr>
            <a:xfrm>
              <a:off x="6040768" y="2018321"/>
              <a:ext cx="59921" cy="82474"/>
            </a:xfrm>
            <a:custGeom>
              <a:rect b="b" l="l" r="r" t="t"/>
              <a:pathLst>
                <a:path extrusionOk="0" h="5372" w="3903">
                  <a:moveTo>
                    <a:pt x="2802" y="1"/>
                  </a:moveTo>
                  <a:cubicBezTo>
                    <a:pt x="2335" y="1"/>
                    <a:pt x="1935" y="67"/>
                    <a:pt x="1601" y="234"/>
                  </a:cubicBezTo>
                  <a:cubicBezTo>
                    <a:pt x="1268" y="401"/>
                    <a:pt x="967" y="635"/>
                    <a:pt x="734" y="901"/>
                  </a:cubicBezTo>
                  <a:cubicBezTo>
                    <a:pt x="467" y="1202"/>
                    <a:pt x="300" y="1535"/>
                    <a:pt x="167" y="1902"/>
                  </a:cubicBezTo>
                  <a:cubicBezTo>
                    <a:pt x="67" y="2302"/>
                    <a:pt x="0" y="2703"/>
                    <a:pt x="0" y="3136"/>
                  </a:cubicBezTo>
                  <a:cubicBezTo>
                    <a:pt x="0" y="3403"/>
                    <a:pt x="100" y="3737"/>
                    <a:pt x="167" y="4004"/>
                  </a:cubicBezTo>
                  <a:cubicBezTo>
                    <a:pt x="267" y="4270"/>
                    <a:pt x="434" y="4504"/>
                    <a:pt x="634" y="4704"/>
                  </a:cubicBezTo>
                  <a:cubicBezTo>
                    <a:pt x="834" y="4904"/>
                    <a:pt x="1068" y="5104"/>
                    <a:pt x="1334" y="5204"/>
                  </a:cubicBezTo>
                  <a:cubicBezTo>
                    <a:pt x="1601" y="5338"/>
                    <a:pt x="1901" y="5371"/>
                    <a:pt x="2235" y="5371"/>
                  </a:cubicBezTo>
                  <a:cubicBezTo>
                    <a:pt x="2302" y="5371"/>
                    <a:pt x="2435" y="5338"/>
                    <a:pt x="2569" y="5338"/>
                  </a:cubicBezTo>
                  <a:cubicBezTo>
                    <a:pt x="2669" y="5305"/>
                    <a:pt x="2802" y="5305"/>
                    <a:pt x="2936" y="5271"/>
                  </a:cubicBezTo>
                  <a:cubicBezTo>
                    <a:pt x="3069" y="5271"/>
                    <a:pt x="3136" y="5204"/>
                    <a:pt x="3269" y="5171"/>
                  </a:cubicBezTo>
                  <a:cubicBezTo>
                    <a:pt x="3403" y="5138"/>
                    <a:pt x="3503" y="5104"/>
                    <a:pt x="3603" y="5038"/>
                  </a:cubicBezTo>
                  <a:lnTo>
                    <a:pt x="3769" y="3303"/>
                  </a:lnTo>
                  <a:lnTo>
                    <a:pt x="3503" y="3437"/>
                  </a:lnTo>
                  <a:cubicBezTo>
                    <a:pt x="3436" y="3470"/>
                    <a:pt x="3302" y="3503"/>
                    <a:pt x="3236" y="3537"/>
                  </a:cubicBezTo>
                  <a:cubicBezTo>
                    <a:pt x="3136" y="3603"/>
                    <a:pt x="3002" y="3637"/>
                    <a:pt x="2936" y="3637"/>
                  </a:cubicBezTo>
                  <a:cubicBezTo>
                    <a:pt x="2802" y="3670"/>
                    <a:pt x="2735" y="3670"/>
                    <a:pt x="2635" y="3670"/>
                  </a:cubicBezTo>
                  <a:cubicBezTo>
                    <a:pt x="2502" y="3670"/>
                    <a:pt x="2402" y="3637"/>
                    <a:pt x="2302" y="3637"/>
                  </a:cubicBezTo>
                  <a:cubicBezTo>
                    <a:pt x="2202" y="3637"/>
                    <a:pt x="2135" y="3537"/>
                    <a:pt x="2068" y="3503"/>
                  </a:cubicBezTo>
                  <a:cubicBezTo>
                    <a:pt x="1968" y="3437"/>
                    <a:pt x="1935" y="3336"/>
                    <a:pt x="1901" y="3270"/>
                  </a:cubicBezTo>
                  <a:cubicBezTo>
                    <a:pt x="1835" y="3170"/>
                    <a:pt x="1835" y="3036"/>
                    <a:pt x="1835" y="2936"/>
                  </a:cubicBezTo>
                  <a:cubicBezTo>
                    <a:pt x="1835" y="2703"/>
                    <a:pt x="1901" y="2536"/>
                    <a:pt x="1968" y="2369"/>
                  </a:cubicBezTo>
                  <a:cubicBezTo>
                    <a:pt x="2002" y="2202"/>
                    <a:pt x="2135" y="2102"/>
                    <a:pt x="2268" y="2002"/>
                  </a:cubicBezTo>
                  <a:cubicBezTo>
                    <a:pt x="2402" y="1935"/>
                    <a:pt x="2535" y="1835"/>
                    <a:pt x="2735" y="1802"/>
                  </a:cubicBezTo>
                  <a:cubicBezTo>
                    <a:pt x="2902" y="1769"/>
                    <a:pt x="3102" y="1702"/>
                    <a:pt x="3269" y="1702"/>
                  </a:cubicBezTo>
                  <a:lnTo>
                    <a:pt x="3469" y="1702"/>
                  </a:lnTo>
                  <a:cubicBezTo>
                    <a:pt x="3569" y="1702"/>
                    <a:pt x="3603" y="1769"/>
                    <a:pt x="3669" y="1769"/>
                  </a:cubicBezTo>
                  <a:lnTo>
                    <a:pt x="3903" y="168"/>
                  </a:lnTo>
                  <a:cubicBezTo>
                    <a:pt x="3736" y="101"/>
                    <a:pt x="3569" y="34"/>
                    <a:pt x="3336" y="34"/>
                  </a:cubicBezTo>
                  <a:cubicBezTo>
                    <a:pt x="3136" y="1"/>
                    <a:pt x="2969" y="1"/>
                    <a:pt x="2802" y="1"/>
                  </a:cubicBez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3"/>
            <p:cNvSpPr/>
            <p:nvPr/>
          </p:nvSpPr>
          <p:spPr>
            <a:xfrm>
              <a:off x="6107340" y="2020885"/>
              <a:ext cx="30736" cy="79388"/>
            </a:xfrm>
            <a:custGeom>
              <a:rect b="b" l="l" r="r" t="t"/>
              <a:pathLst>
                <a:path extrusionOk="0" h="5171" w="2002">
                  <a:moveTo>
                    <a:pt x="2002" y="1"/>
                  </a:moveTo>
                  <a:lnTo>
                    <a:pt x="1" y="101"/>
                  </a:lnTo>
                  <a:lnTo>
                    <a:pt x="1" y="5171"/>
                  </a:lnTo>
                  <a:lnTo>
                    <a:pt x="1602" y="5104"/>
                  </a:lnTo>
                  <a:lnTo>
                    <a:pt x="2002" y="1"/>
                  </a:ln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3"/>
            <p:cNvSpPr/>
            <p:nvPr/>
          </p:nvSpPr>
          <p:spPr>
            <a:xfrm>
              <a:off x="6145232" y="2016785"/>
              <a:ext cx="78375" cy="82980"/>
            </a:xfrm>
            <a:custGeom>
              <a:rect b="b" l="l" r="r" t="t"/>
              <a:pathLst>
                <a:path extrusionOk="0" h="5405" w="5105">
                  <a:moveTo>
                    <a:pt x="2002" y="1"/>
                  </a:moveTo>
                  <a:lnTo>
                    <a:pt x="134" y="101"/>
                  </a:lnTo>
                  <a:lnTo>
                    <a:pt x="1" y="5405"/>
                  </a:lnTo>
                  <a:lnTo>
                    <a:pt x="1669" y="5405"/>
                  </a:lnTo>
                  <a:lnTo>
                    <a:pt x="1836" y="2636"/>
                  </a:lnTo>
                  <a:lnTo>
                    <a:pt x="2870" y="5371"/>
                  </a:lnTo>
                  <a:lnTo>
                    <a:pt x="4838" y="5204"/>
                  </a:lnTo>
                  <a:lnTo>
                    <a:pt x="5105" y="134"/>
                  </a:lnTo>
                  <a:lnTo>
                    <a:pt x="3337" y="134"/>
                  </a:lnTo>
                  <a:lnTo>
                    <a:pt x="3303" y="2703"/>
                  </a:lnTo>
                  <a:lnTo>
                    <a:pt x="2002" y="1"/>
                  </a:ln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3"/>
            <p:cNvSpPr/>
            <p:nvPr/>
          </p:nvSpPr>
          <p:spPr>
            <a:xfrm>
              <a:off x="6226666" y="2020378"/>
              <a:ext cx="76317" cy="79894"/>
            </a:xfrm>
            <a:custGeom>
              <a:rect b="b" l="l" r="r" t="t"/>
              <a:pathLst>
                <a:path extrusionOk="0" h="5204" w="4971">
                  <a:moveTo>
                    <a:pt x="2469" y="1902"/>
                  </a:moveTo>
                  <a:lnTo>
                    <a:pt x="2736" y="3202"/>
                  </a:lnTo>
                  <a:lnTo>
                    <a:pt x="2169" y="3202"/>
                  </a:lnTo>
                  <a:lnTo>
                    <a:pt x="2469" y="1902"/>
                  </a:lnTo>
                  <a:close/>
                  <a:moveTo>
                    <a:pt x="3570" y="0"/>
                  </a:moveTo>
                  <a:lnTo>
                    <a:pt x="1502" y="67"/>
                  </a:lnTo>
                  <a:lnTo>
                    <a:pt x="1" y="5037"/>
                  </a:lnTo>
                  <a:lnTo>
                    <a:pt x="1902" y="5204"/>
                  </a:lnTo>
                  <a:lnTo>
                    <a:pt x="2069" y="4370"/>
                  </a:lnTo>
                  <a:lnTo>
                    <a:pt x="2903" y="4370"/>
                  </a:lnTo>
                  <a:lnTo>
                    <a:pt x="3136" y="5204"/>
                  </a:lnTo>
                  <a:lnTo>
                    <a:pt x="4971" y="4970"/>
                  </a:lnTo>
                  <a:lnTo>
                    <a:pt x="3570" y="0"/>
                  </a:ln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3"/>
            <p:cNvSpPr/>
            <p:nvPr/>
          </p:nvSpPr>
          <p:spPr>
            <a:xfrm>
              <a:off x="6296830" y="2019349"/>
              <a:ext cx="64035" cy="80923"/>
            </a:xfrm>
            <a:custGeom>
              <a:rect b="b" l="l" r="r" t="t"/>
              <a:pathLst>
                <a:path extrusionOk="0" h="5271" w="4171">
                  <a:moveTo>
                    <a:pt x="67" y="0"/>
                  </a:moveTo>
                  <a:lnTo>
                    <a:pt x="1" y="1768"/>
                  </a:lnTo>
                  <a:lnTo>
                    <a:pt x="1135" y="1735"/>
                  </a:lnTo>
                  <a:lnTo>
                    <a:pt x="1135" y="5271"/>
                  </a:lnTo>
                  <a:lnTo>
                    <a:pt x="2736" y="5171"/>
                  </a:lnTo>
                  <a:lnTo>
                    <a:pt x="3003" y="1635"/>
                  </a:lnTo>
                  <a:lnTo>
                    <a:pt x="4137" y="1602"/>
                  </a:lnTo>
                  <a:lnTo>
                    <a:pt x="4170" y="34"/>
                  </a:lnTo>
                  <a:lnTo>
                    <a:pt x="67" y="0"/>
                  </a:ln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3"/>
            <p:cNvSpPr/>
            <p:nvPr/>
          </p:nvSpPr>
          <p:spPr>
            <a:xfrm>
              <a:off x="6367501" y="2018843"/>
              <a:ext cx="54302" cy="83487"/>
            </a:xfrm>
            <a:custGeom>
              <a:rect b="b" l="l" r="r" t="t"/>
              <a:pathLst>
                <a:path extrusionOk="0" h="5438" w="3537">
                  <a:moveTo>
                    <a:pt x="3537" y="0"/>
                  </a:moveTo>
                  <a:cubicBezTo>
                    <a:pt x="3537" y="23"/>
                    <a:pt x="3537" y="45"/>
                    <a:pt x="3536" y="67"/>
                  </a:cubicBezTo>
                  <a:lnTo>
                    <a:pt x="3537" y="67"/>
                  </a:lnTo>
                  <a:lnTo>
                    <a:pt x="3537" y="0"/>
                  </a:lnTo>
                  <a:close/>
                  <a:moveTo>
                    <a:pt x="101" y="67"/>
                  </a:moveTo>
                  <a:lnTo>
                    <a:pt x="1" y="5437"/>
                  </a:lnTo>
                  <a:lnTo>
                    <a:pt x="1" y="5437"/>
                  </a:lnTo>
                  <a:lnTo>
                    <a:pt x="3203" y="5337"/>
                  </a:lnTo>
                  <a:cubicBezTo>
                    <a:pt x="3203" y="5104"/>
                    <a:pt x="3237" y="4804"/>
                    <a:pt x="3237" y="4570"/>
                  </a:cubicBezTo>
                  <a:cubicBezTo>
                    <a:pt x="3237" y="4270"/>
                    <a:pt x="3270" y="4003"/>
                    <a:pt x="3270" y="3736"/>
                  </a:cubicBezTo>
                  <a:lnTo>
                    <a:pt x="1702" y="3736"/>
                  </a:lnTo>
                  <a:lnTo>
                    <a:pt x="1736" y="3169"/>
                  </a:lnTo>
                  <a:lnTo>
                    <a:pt x="2870" y="3136"/>
                  </a:lnTo>
                  <a:lnTo>
                    <a:pt x="2936" y="1968"/>
                  </a:lnTo>
                  <a:lnTo>
                    <a:pt x="1836" y="1968"/>
                  </a:lnTo>
                  <a:lnTo>
                    <a:pt x="1869" y="1501"/>
                  </a:lnTo>
                  <a:lnTo>
                    <a:pt x="3437" y="1434"/>
                  </a:lnTo>
                  <a:cubicBezTo>
                    <a:pt x="3437" y="1168"/>
                    <a:pt x="3503" y="934"/>
                    <a:pt x="3503" y="734"/>
                  </a:cubicBezTo>
                  <a:cubicBezTo>
                    <a:pt x="3503" y="490"/>
                    <a:pt x="3531" y="301"/>
                    <a:pt x="3536" y="67"/>
                  </a:cubicBez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3"/>
            <p:cNvSpPr/>
            <p:nvPr/>
          </p:nvSpPr>
          <p:spPr>
            <a:xfrm>
              <a:off x="6427425" y="2019856"/>
              <a:ext cx="65064" cy="80416"/>
            </a:xfrm>
            <a:custGeom>
              <a:rect b="b" l="l" r="r" t="t"/>
              <a:pathLst>
                <a:path extrusionOk="0" h="5238" w="4238">
                  <a:moveTo>
                    <a:pt x="1835" y="1535"/>
                  </a:moveTo>
                  <a:cubicBezTo>
                    <a:pt x="1969" y="1535"/>
                    <a:pt x="2102" y="1569"/>
                    <a:pt x="2236" y="1602"/>
                  </a:cubicBezTo>
                  <a:lnTo>
                    <a:pt x="2469" y="1869"/>
                  </a:lnTo>
                  <a:cubicBezTo>
                    <a:pt x="2569" y="1936"/>
                    <a:pt x="2603" y="2069"/>
                    <a:pt x="2636" y="2202"/>
                  </a:cubicBezTo>
                  <a:cubicBezTo>
                    <a:pt x="2669" y="2336"/>
                    <a:pt x="2669" y="2436"/>
                    <a:pt x="2669" y="2569"/>
                  </a:cubicBezTo>
                  <a:lnTo>
                    <a:pt x="2736" y="2569"/>
                  </a:lnTo>
                  <a:cubicBezTo>
                    <a:pt x="2736" y="2703"/>
                    <a:pt x="2669" y="2870"/>
                    <a:pt x="2636" y="2970"/>
                  </a:cubicBezTo>
                  <a:cubicBezTo>
                    <a:pt x="2603" y="3103"/>
                    <a:pt x="2503" y="3236"/>
                    <a:pt x="2436" y="3370"/>
                  </a:cubicBezTo>
                  <a:cubicBezTo>
                    <a:pt x="2302" y="3470"/>
                    <a:pt x="2236" y="3570"/>
                    <a:pt x="2102" y="3670"/>
                  </a:cubicBezTo>
                  <a:cubicBezTo>
                    <a:pt x="1969" y="3737"/>
                    <a:pt x="1835" y="3770"/>
                    <a:pt x="1669" y="3837"/>
                  </a:cubicBezTo>
                  <a:lnTo>
                    <a:pt x="1835" y="1535"/>
                  </a:lnTo>
                  <a:close/>
                  <a:moveTo>
                    <a:pt x="1802" y="1"/>
                  </a:moveTo>
                  <a:cubicBezTo>
                    <a:pt x="1502" y="1"/>
                    <a:pt x="1235" y="34"/>
                    <a:pt x="935" y="34"/>
                  </a:cubicBezTo>
                  <a:cubicBezTo>
                    <a:pt x="635" y="34"/>
                    <a:pt x="401" y="101"/>
                    <a:pt x="101" y="201"/>
                  </a:cubicBezTo>
                  <a:lnTo>
                    <a:pt x="1" y="5205"/>
                  </a:lnTo>
                  <a:cubicBezTo>
                    <a:pt x="134" y="5238"/>
                    <a:pt x="268" y="5238"/>
                    <a:pt x="334" y="5238"/>
                  </a:cubicBezTo>
                  <a:lnTo>
                    <a:pt x="668" y="5238"/>
                  </a:lnTo>
                  <a:cubicBezTo>
                    <a:pt x="1001" y="5238"/>
                    <a:pt x="1302" y="5205"/>
                    <a:pt x="1602" y="5171"/>
                  </a:cubicBezTo>
                  <a:cubicBezTo>
                    <a:pt x="1902" y="5104"/>
                    <a:pt x="2169" y="5038"/>
                    <a:pt x="2436" y="4938"/>
                  </a:cubicBezTo>
                  <a:cubicBezTo>
                    <a:pt x="2669" y="4871"/>
                    <a:pt x="2936" y="4738"/>
                    <a:pt x="3136" y="4571"/>
                  </a:cubicBezTo>
                  <a:cubicBezTo>
                    <a:pt x="3403" y="4437"/>
                    <a:pt x="3570" y="4237"/>
                    <a:pt x="3737" y="4037"/>
                  </a:cubicBezTo>
                  <a:cubicBezTo>
                    <a:pt x="3904" y="3837"/>
                    <a:pt x="4004" y="3570"/>
                    <a:pt x="4104" y="3270"/>
                  </a:cubicBezTo>
                  <a:cubicBezTo>
                    <a:pt x="4170" y="3003"/>
                    <a:pt x="4237" y="2669"/>
                    <a:pt x="4237" y="2336"/>
                  </a:cubicBezTo>
                  <a:cubicBezTo>
                    <a:pt x="4237" y="2002"/>
                    <a:pt x="4137" y="1669"/>
                    <a:pt x="4004" y="1368"/>
                  </a:cubicBezTo>
                  <a:cubicBezTo>
                    <a:pt x="3904" y="1068"/>
                    <a:pt x="3737" y="835"/>
                    <a:pt x="3503" y="601"/>
                  </a:cubicBezTo>
                  <a:cubicBezTo>
                    <a:pt x="3303" y="401"/>
                    <a:pt x="3070" y="268"/>
                    <a:pt x="2769" y="168"/>
                  </a:cubicBezTo>
                  <a:cubicBezTo>
                    <a:pt x="2469" y="34"/>
                    <a:pt x="2169" y="1"/>
                    <a:pt x="1802" y="1"/>
                  </a:cubicBezTo>
                  <a:close/>
                </a:path>
              </a:pathLst>
            </a:custGeom>
            <a:solidFill>
              <a:srgbClr val="2B1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3"/>
            <p:cNvSpPr/>
            <p:nvPr/>
          </p:nvSpPr>
          <p:spPr>
            <a:xfrm>
              <a:off x="6139091" y="2906895"/>
              <a:ext cx="15" cy="15"/>
            </a:xfrm>
            <a:custGeom>
              <a:rect b="b" l="l" r="r" t="t"/>
              <a:pathLst>
                <a:path extrusionOk="0" h="1" w="1">
                  <a:moveTo>
                    <a:pt x="1" y="0"/>
                  </a:moveTo>
                  <a:close/>
                </a:path>
              </a:pathLst>
            </a:custGeom>
            <a:solidFill>
              <a:srgbClr val="FFAD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3"/>
            <p:cNvSpPr/>
            <p:nvPr/>
          </p:nvSpPr>
          <p:spPr>
            <a:xfrm>
              <a:off x="5950630" y="2272342"/>
              <a:ext cx="66077" cy="71712"/>
            </a:xfrm>
            <a:custGeom>
              <a:rect b="b" l="l" r="r" t="t"/>
              <a:pathLst>
                <a:path extrusionOk="0" h="4671" w="4304">
                  <a:moveTo>
                    <a:pt x="1001" y="1"/>
                  </a:moveTo>
                  <a:lnTo>
                    <a:pt x="0" y="935"/>
                  </a:lnTo>
                  <a:cubicBezTo>
                    <a:pt x="834" y="1068"/>
                    <a:pt x="1635" y="1602"/>
                    <a:pt x="2102" y="2269"/>
                  </a:cubicBezTo>
                  <a:cubicBezTo>
                    <a:pt x="2602" y="2970"/>
                    <a:pt x="2836" y="3804"/>
                    <a:pt x="2869" y="4671"/>
                  </a:cubicBezTo>
                  <a:cubicBezTo>
                    <a:pt x="3369" y="4004"/>
                    <a:pt x="3803" y="3337"/>
                    <a:pt x="4203" y="2636"/>
                  </a:cubicBezTo>
                  <a:cubicBezTo>
                    <a:pt x="4270" y="2569"/>
                    <a:pt x="4303" y="2469"/>
                    <a:pt x="4303" y="2403"/>
                  </a:cubicBezTo>
                  <a:cubicBezTo>
                    <a:pt x="4303" y="2136"/>
                    <a:pt x="4036" y="2002"/>
                    <a:pt x="3836" y="1936"/>
                  </a:cubicBezTo>
                  <a:cubicBezTo>
                    <a:pt x="3269" y="1735"/>
                    <a:pt x="2669" y="1602"/>
                    <a:pt x="2135" y="1335"/>
                  </a:cubicBezTo>
                  <a:cubicBezTo>
                    <a:pt x="1568" y="1068"/>
                    <a:pt x="1134" y="601"/>
                    <a:pt x="1001" y="1"/>
                  </a:cubicBezTo>
                  <a:close/>
                </a:path>
              </a:pathLst>
            </a:custGeom>
            <a:solidFill>
              <a:srgbClr val="183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3"/>
            <p:cNvSpPr/>
            <p:nvPr/>
          </p:nvSpPr>
          <p:spPr>
            <a:xfrm>
              <a:off x="6220524" y="2428240"/>
              <a:ext cx="57372" cy="55668"/>
            </a:xfrm>
            <a:custGeom>
              <a:rect b="b" l="l" r="r" t="t"/>
              <a:pathLst>
                <a:path extrusionOk="0" h="3626" w="3737">
                  <a:moveTo>
                    <a:pt x="1700" y="1"/>
                  </a:moveTo>
                  <a:cubicBezTo>
                    <a:pt x="1498" y="1"/>
                    <a:pt x="1296" y="38"/>
                    <a:pt x="1101" y="121"/>
                  </a:cubicBezTo>
                  <a:cubicBezTo>
                    <a:pt x="634" y="321"/>
                    <a:pt x="267" y="721"/>
                    <a:pt x="134" y="1222"/>
                  </a:cubicBezTo>
                  <a:cubicBezTo>
                    <a:pt x="0" y="1722"/>
                    <a:pt x="134" y="2289"/>
                    <a:pt x="434" y="2689"/>
                  </a:cubicBezTo>
                  <a:cubicBezTo>
                    <a:pt x="786" y="3265"/>
                    <a:pt x="1413" y="3626"/>
                    <a:pt x="2081" y="3626"/>
                  </a:cubicBezTo>
                  <a:cubicBezTo>
                    <a:pt x="2110" y="3626"/>
                    <a:pt x="2139" y="3625"/>
                    <a:pt x="2169" y="3623"/>
                  </a:cubicBezTo>
                  <a:cubicBezTo>
                    <a:pt x="2869" y="3557"/>
                    <a:pt x="3503" y="3056"/>
                    <a:pt x="3703" y="2389"/>
                  </a:cubicBezTo>
                  <a:cubicBezTo>
                    <a:pt x="3736" y="2189"/>
                    <a:pt x="3736" y="1956"/>
                    <a:pt x="3703" y="1722"/>
                  </a:cubicBezTo>
                  <a:cubicBezTo>
                    <a:pt x="3566" y="816"/>
                    <a:pt x="2638" y="1"/>
                    <a:pt x="1700" y="1"/>
                  </a:cubicBezTo>
                  <a:close/>
                </a:path>
              </a:pathLst>
            </a:custGeom>
            <a:solidFill>
              <a:srgbClr val="4CB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3"/>
            <p:cNvSpPr/>
            <p:nvPr/>
          </p:nvSpPr>
          <p:spPr>
            <a:xfrm>
              <a:off x="6120145" y="2392620"/>
              <a:ext cx="46104" cy="39640"/>
            </a:xfrm>
            <a:custGeom>
              <a:rect b="b" l="l" r="r" t="t"/>
              <a:pathLst>
                <a:path extrusionOk="0" h="2582" w="3003">
                  <a:moveTo>
                    <a:pt x="1671" y="1"/>
                  </a:moveTo>
                  <a:cubicBezTo>
                    <a:pt x="1637" y="1"/>
                    <a:pt x="1603" y="2"/>
                    <a:pt x="1568" y="6"/>
                  </a:cubicBezTo>
                  <a:cubicBezTo>
                    <a:pt x="401" y="139"/>
                    <a:pt x="0" y="1840"/>
                    <a:pt x="1101" y="2408"/>
                  </a:cubicBezTo>
                  <a:cubicBezTo>
                    <a:pt x="1310" y="2521"/>
                    <a:pt x="1561" y="2581"/>
                    <a:pt x="1806" y="2581"/>
                  </a:cubicBezTo>
                  <a:cubicBezTo>
                    <a:pt x="1993" y="2581"/>
                    <a:pt x="2177" y="2546"/>
                    <a:pt x="2335" y="2474"/>
                  </a:cubicBezTo>
                  <a:cubicBezTo>
                    <a:pt x="2736" y="2274"/>
                    <a:pt x="3003" y="1840"/>
                    <a:pt x="3003" y="1373"/>
                  </a:cubicBezTo>
                  <a:cubicBezTo>
                    <a:pt x="3003" y="940"/>
                    <a:pt x="2802" y="506"/>
                    <a:pt x="2436" y="273"/>
                  </a:cubicBezTo>
                  <a:cubicBezTo>
                    <a:pt x="2197" y="123"/>
                    <a:pt x="1958" y="1"/>
                    <a:pt x="1671" y="1"/>
                  </a:cubicBezTo>
                  <a:close/>
                </a:path>
              </a:pathLst>
            </a:custGeom>
            <a:solidFill>
              <a:srgbClr val="4CB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9" name="Google Shape;4149;p63"/>
            <p:cNvGrpSpPr/>
            <p:nvPr/>
          </p:nvGrpSpPr>
          <p:grpSpPr>
            <a:xfrm>
              <a:off x="5774178" y="2197841"/>
              <a:ext cx="679291" cy="429201"/>
              <a:chOff x="5845644" y="2212433"/>
              <a:chExt cx="563353" cy="355947"/>
            </a:xfrm>
          </p:grpSpPr>
          <p:grpSp>
            <p:nvGrpSpPr>
              <p:cNvPr id="4150" name="Google Shape;4150;p63"/>
              <p:cNvGrpSpPr/>
              <p:nvPr/>
            </p:nvGrpSpPr>
            <p:grpSpPr>
              <a:xfrm>
                <a:off x="5845644" y="2212433"/>
                <a:ext cx="563353" cy="355947"/>
                <a:chOff x="5845644" y="2212433"/>
                <a:chExt cx="563353" cy="355947"/>
              </a:xfrm>
            </p:grpSpPr>
            <p:sp>
              <p:nvSpPr>
                <p:cNvPr id="4151" name="Google Shape;4151;p63"/>
                <p:cNvSpPr/>
                <p:nvPr/>
              </p:nvSpPr>
              <p:spPr>
                <a:xfrm>
                  <a:off x="5964969" y="2262101"/>
                  <a:ext cx="386653" cy="273996"/>
                </a:xfrm>
                <a:custGeom>
                  <a:rect b="b" l="l" r="r" t="t"/>
                  <a:pathLst>
                    <a:path extrusionOk="0" h="17847" w="25185">
                      <a:moveTo>
                        <a:pt x="2535" y="1"/>
                      </a:moveTo>
                      <a:lnTo>
                        <a:pt x="0" y="4337"/>
                      </a:lnTo>
                      <a:lnTo>
                        <a:pt x="22550" y="17847"/>
                      </a:lnTo>
                      <a:lnTo>
                        <a:pt x="25185" y="13310"/>
                      </a:lnTo>
                      <a:lnTo>
                        <a:pt x="15845" y="7806"/>
                      </a:lnTo>
                      <a:lnTo>
                        <a:pt x="15278" y="7506"/>
                      </a:lnTo>
                      <a:lnTo>
                        <a:pt x="13176" y="6272"/>
                      </a:lnTo>
                      <a:lnTo>
                        <a:pt x="12576" y="5938"/>
                      </a:lnTo>
                      <a:lnTo>
                        <a:pt x="10374" y="4604"/>
                      </a:lnTo>
                      <a:lnTo>
                        <a:pt x="9774" y="4270"/>
                      </a:lnTo>
                      <a:lnTo>
                        <a:pt x="7672" y="3003"/>
                      </a:lnTo>
                      <a:lnTo>
                        <a:pt x="7072" y="2669"/>
                      </a:lnTo>
                      <a:lnTo>
                        <a:pt x="5271" y="1635"/>
                      </a:lnTo>
                      <a:lnTo>
                        <a:pt x="4704" y="1302"/>
                      </a:lnTo>
                      <a:lnTo>
                        <a:pt x="25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3"/>
                <p:cNvSpPr/>
                <p:nvPr/>
              </p:nvSpPr>
              <p:spPr>
                <a:xfrm>
                  <a:off x="5953700" y="2262101"/>
                  <a:ext cx="65571" cy="60443"/>
                </a:xfrm>
                <a:custGeom>
                  <a:rect b="b" l="l" r="r" t="t"/>
                  <a:pathLst>
                    <a:path extrusionOk="0" h="3937" w="4271">
                      <a:moveTo>
                        <a:pt x="1168" y="1"/>
                      </a:moveTo>
                      <a:lnTo>
                        <a:pt x="0" y="2436"/>
                      </a:lnTo>
                      <a:lnTo>
                        <a:pt x="2335" y="3937"/>
                      </a:lnTo>
                      <a:lnTo>
                        <a:pt x="4270" y="1735"/>
                      </a:lnTo>
                      <a:lnTo>
                        <a:pt x="116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3"/>
                <p:cNvSpPr/>
                <p:nvPr/>
              </p:nvSpPr>
              <p:spPr>
                <a:xfrm>
                  <a:off x="5845644" y="2212433"/>
                  <a:ext cx="134687" cy="79894"/>
                </a:xfrm>
                <a:custGeom>
                  <a:rect b="b" l="l" r="r" t="t"/>
                  <a:pathLst>
                    <a:path extrusionOk="0" h="5204" w="8773">
                      <a:moveTo>
                        <a:pt x="67" y="0"/>
                      </a:moveTo>
                      <a:lnTo>
                        <a:pt x="0" y="567"/>
                      </a:lnTo>
                      <a:lnTo>
                        <a:pt x="7872" y="5204"/>
                      </a:lnTo>
                      <a:lnTo>
                        <a:pt x="8773" y="4570"/>
                      </a:lnTo>
                      <a:lnTo>
                        <a:pt x="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3"/>
                <p:cNvSpPr/>
                <p:nvPr/>
              </p:nvSpPr>
              <p:spPr>
                <a:xfrm>
                  <a:off x="6318862" y="2477723"/>
                  <a:ext cx="90135" cy="90657"/>
                </a:xfrm>
                <a:custGeom>
                  <a:rect b="b" l="l" r="r" t="t"/>
                  <a:pathLst>
                    <a:path extrusionOk="0" h="5905" w="5871">
                      <a:moveTo>
                        <a:pt x="4403" y="0"/>
                      </a:moveTo>
                      <a:lnTo>
                        <a:pt x="3302" y="1935"/>
                      </a:lnTo>
                      <a:lnTo>
                        <a:pt x="534" y="601"/>
                      </a:lnTo>
                      <a:lnTo>
                        <a:pt x="0" y="1768"/>
                      </a:lnTo>
                      <a:lnTo>
                        <a:pt x="2869" y="3369"/>
                      </a:lnTo>
                      <a:cubicBezTo>
                        <a:pt x="2869" y="3369"/>
                        <a:pt x="1668" y="5237"/>
                        <a:pt x="1701" y="5271"/>
                      </a:cubicBezTo>
                      <a:cubicBezTo>
                        <a:pt x="1735" y="5304"/>
                        <a:pt x="2869" y="5904"/>
                        <a:pt x="2869" y="5904"/>
                      </a:cubicBezTo>
                      <a:lnTo>
                        <a:pt x="5871" y="967"/>
                      </a:lnTo>
                      <a:lnTo>
                        <a:pt x="44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5" name="Google Shape;4155;p63"/>
              <p:cNvSpPr/>
              <p:nvPr/>
            </p:nvSpPr>
            <p:spPr>
              <a:xfrm>
                <a:off x="6016695" y="2282076"/>
                <a:ext cx="29200" cy="40469"/>
              </a:xfrm>
              <a:custGeom>
                <a:rect b="b" l="l" r="r" t="t"/>
                <a:pathLst>
                  <a:path extrusionOk="0" h="2636" w="1902">
                    <a:moveTo>
                      <a:pt x="1335" y="1"/>
                    </a:moveTo>
                    <a:lnTo>
                      <a:pt x="0" y="2369"/>
                    </a:lnTo>
                    <a:lnTo>
                      <a:pt x="501" y="2636"/>
                    </a:lnTo>
                    <a:lnTo>
                      <a:pt x="1902" y="334"/>
                    </a:lnTo>
                    <a:lnTo>
                      <a:pt x="13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3"/>
              <p:cNvSpPr/>
              <p:nvPr/>
            </p:nvSpPr>
            <p:spPr>
              <a:xfrm>
                <a:off x="6054586" y="2303079"/>
                <a:ext cx="28187" cy="37905"/>
              </a:xfrm>
              <a:custGeom>
                <a:rect b="b" l="l" r="r" t="t"/>
                <a:pathLst>
                  <a:path extrusionOk="0" h="2469" w="1836">
                    <a:moveTo>
                      <a:pt x="1235" y="0"/>
                    </a:moveTo>
                    <a:lnTo>
                      <a:pt x="1" y="2202"/>
                    </a:lnTo>
                    <a:lnTo>
                      <a:pt x="534" y="2469"/>
                    </a:lnTo>
                    <a:lnTo>
                      <a:pt x="1835" y="334"/>
                    </a:lnTo>
                    <a:lnTo>
                      <a:pt x="1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3"/>
              <p:cNvSpPr/>
              <p:nvPr/>
            </p:nvSpPr>
            <p:spPr>
              <a:xfrm>
                <a:off x="6097100" y="2327660"/>
                <a:ext cx="27159" cy="34835"/>
              </a:xfrm>
              <a:custGeom>
                <a:rect b="b" l="l" r="r" t="t"/>
                <a:pathLst>
                  <a:path extrusionOk="0" h="2269" w="1769">
                    <a:moveTo>
                      <a:pt x="1168" y="0"/>
                    </a:moveTo>
                    <a:lnTo>
                      <a:pt x="0" y="2035"/>
                    </a:lnTo>
                    <a:lnTo>
                      <a:pt x="567" y="2269"/>
                    </a:lnTo>
                    <a:lnTo>
                      <a:pt x="1768" y="334"/>
                    </a:lnTo>
                    <a:lnTo>
                      <a:pt x="11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3"/>
              <p:cNvSpPr/>
              <p:nvPr/>
            </p:nvSpPr>
            <p:spPr>
              <a:xfrm>
                <a:off x="6140119" y="2353269"/>
                <a:ext cx="27159" cy="34835"/>
              </a:xfrm>
              <a:custGeom>
                <a:rect b="b" l="l" r="r" t="t"/>
                <a:pathLst>
                  <a:path extrusionOk="0" h="2269" w="1769">
                    <a:moveTo>
                      <a:pt x="1168" y="0"/>
                    </a:moveTo>
                    <a:lnTo>
                      <a:pt x="0" y="2035"/>
                    </a:lnTo>
                    <a:lnTo>
                      <a:pt x="534" y="2269"/>
                    </a:lnTo>
                    <a:lnTo>
                      <a:pt x="1768" y="334"/>
                    </a:lnTo>
                    <a:lnTo>
                      <a:pt x="11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3"/>
              <p:cNvSpPr/>
              <p:nvPr/>
            </p:nvSpPr>
            <p:spPr>
              <a:xfrm>
                <a:off x="6183139" y="2377343"/>
                <a:ext cx="25101" cy="32778"/>
              </a:xfrm>
              <a:custGeom>
                <a:rect b="b" l="l" r="r" t="t"/>
                <a:pathLst>
                  <a:path extrusionOk="0" h="2135" w="1635">
                    <a:moveTo>
                      <a:pt x="1068" y="0"/>
                    </a:moveTo>
                    <a:lnTo>
                      <a:pt x="0" y="1835"/>
                    </a:lnTo>
                    <a:lnTo>
                      <a:pt x="534" y="2135"/>
                    </a:lnTo>
                    <a:lnTo>
                      <a:pt x="1635" y="300"/>
                    </a:lnTo>
                    <a:lnTo>
                      <a:pt x="10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60" name="Google Shape;4160;p63"/>
          <p:cNvGrpSpPr/>
          <p:nvPr/>
        </p:nvGrpSpPr>
        <p:grpSpPr>
          <a:xfrm>
            <a:off x="4898052" y="3126908"/>
            <a:ext cx="1226711" cy="1122959"/>
            <a:chOff x="5543476" y="3234658"/>
            <a:chExt cx="1226711" cy="1122959"/>
          </a:xfrm>
        </p:grpSpPr>
        <p:sp>
          <p:nvSpPr>
            <p:cNvPr id="4161" name="Google Shape;4161;p63"/>
            <p:cNvSpPr/>
            <p:nvPr/>
          </p:nvSpPr>
          <p:spPr>
            <a:xfrm>
              <a:off x="5543476" y="3234658"/>
              <a:ext cx="1226711" cy="1122959"/>
            </a:xfrm>
            <a:custGeom>
              <a:rect b="b" l="l" r="r" t="t"/>
              <a:pathLst>
                <a:path extrusionOk="0" h="73145" w="79903">
                  <a:moveTo>
                    <a:pt x="64791" y="0"/>
                  </a:moveTo>
                  <a:cubicBezTo>
                    <a:pt x="64765" y="0"/>
                    <a:pt x="64739" y="1"/>
                    <a:pt x="64713" y="1"/>
                  </a:cubicBezTo>
                  <a:cubicBezTo>
                    <a:pt x="63746" y="34"/>
                    <a:pt x="62845" y="435"/>
                    <a:pt x="62011" y="835"/>
                  </a:cubicBezTo>
                  <a:cubicBezTo>
                    <a:pt x="58976" y="2269"/>
                    <a:pt x="56074" y="4004"/>
                    <a:pt x="53405" y="6039"/>
                  </a:cubicBezTo>
                  <a:cubicBezTo>
                    <a:pt x="52037" y="7106"/>
                    <a:pt x="50570" y="8674"/>
                    <a:pt x="51137" y="10342"/>
                  </a:cubicBezTo>
                  <a:cubicBezTo>
                    <a:pt x="51370" y="11142"/>
                    <a:pt x="52138" y="11776"/>
                    <a:pt x="52238" y="12610"/>
                  </a:cubicBezTo>
                  <a:cubicBezTo>
                    <a:pt x="52404" y="13711"/>
                    <a:pt x="51404" y="14678"/>
                    <a:pt x="51170" y="15812"/>
                  </a:cubicBezTo>
                  <a:cubicBezTo>
                    <a:pt x="50837" y="17213"/>
                    <a:pt x="51704" y="18648"/>
                    <a:pt x="52538" y="19815"/>
                  </a:cubicBezTo>
                  <a:cubicBezTo>
                    <a:pt x="52838" y="20282"/>
                    <a:pt x="53172" y="20783"/>
                    <a:pt x="53072" y="21283"/>
                  </a:cubicBezTo>
                  <a:cubicBezTo>
                    <a:pt x="53005" y="21683"/>
                    <a:pt x="52671" y="22017"/>
                    <a:pt x="52371" y="22350"/>
                  </a:cubicBezTo>
                  <a:cubicBezTo>
                    <a:pt x="48902" y="25686"/>
                    <a:pt x="45399" y="29022"/>
                    <a:pt x="41897" y="32324"/>
                  </a:cubicBezTo>
                  <a:cubicBezTo>
                    <a:pt x="40162" y="29289"/>
                    <a:pt x="37527" y="26687"/>
                    <a:pt x="34392" y="25052"/>
                  </a:cubicBezTo>
                  <a:cubicBezTo>
                    <a:pt x="32624" y="24118"/>
                    <a:pt x="30622" y="23451"/>
                    <a:pt x="28888" y="22384"/>
                  </a:cubicBezTo>
                  <a:cubicBezTo>
                    <a:pt x="26219" y="20783"/>
                    <a:pt x="24184" y="18147"/>
                    <a:pt x="23217" y="15179"/>
                  </a:cubicBezTo>
                  <a:cubicBezTo>
                    <a:pt x="23083" y="14778"/>
                    <a:pt x="22950" y="14278"/>
                    <a:pt x="22550" y="14044"/>
                  </a:cubicBezTo>
                  <a:cubicBezTo>
                    <a:pt x="22356" y="13921"/>
                    <a:pt x="22134" y="13882"/>
                    <a:pt x="21909" y="13882"/>
                  </a:cubicBezTo>
                  <a:cubicBezTo>
                    <a:pt x="21708" y="13882"/>
                    <a:pt x="21504" y="13913"/>
                    <a:pt x="21316" y="13944"/>
                  </a:cubicBezTo>
                  <a:cubicBezTo>
                    <a:pt x="17246" y="14478"/>
                    <a:pt x="15044" y="15846"/>
                    <a:pt x="12142" y="18481"/>
                  </a:cubicBezTo>
                  <a:cubicBezTo>
                    <a:pt x="8773" y="21650"/>
                    <a:pt x="5104" y="24552"/>
                    <a:pt x="1768" y="27888"/>
                  </a:cubicBezTo>
                  <a:cubicBezTo>
                    <a:pt x="1034" y="28622"/>
                    <a:pt x="301" y="29456"/>
                    <a:pt x="134" y="30456"/>
                  </a:cubicBezTo>
                  <a:cubicBezTo>
                    <a:pt x="0" y="31390"/>
                    <a:pt x="434" y="32324"/>
                    <a:pt x="868" y="33192"/>
                  </a:cubicBezTo>
                  <a:cubicBezTo>
                    <a:pt x="3503" y="38329"/>
                    <a:pt x="6939" y="43032"/>
                    <a:pt x="11008" y="47135"/>
                  </a:cubicBezTo>
                  <a:cubicBezTo>
                    <a:pt x="8106" y="51038"/>
                    <a:pt x="5471" y="55141"/>
                    <a:pt x="3103" y="59410"/>
                  </a:cubicBezTo>
                  <a:cubicBezTo>
                    <a:pt x="2869" y="59811"/>
                    <a:pt x="2702" y="60144"/>
                    <a:pt x="2636" y="60544"/>
                  </a:cubicBezTo>
                  <a:cubicBezTo>
                    <a:pt x="2535" y="61145"/>
                    <a:pt x="2702" y="61679"/>
                    <a:pt x="2936" y="62212"/>
                  </a:cubicBezTo>
                  <a:cubicBezTo>
                    <a:pt x="4837" y="66749"/>
                    <a:pt x="10208" y="68650"/>
                    <a:pt x="14978" y="69985"/>
                  </a:cubicBezTo>
                  <a:cubicBezTo>
                    <a:pt x="20489" y="71551"/>
                    <a:pt x="26164" y="73144"/>
                    <a:pt x="31929" y="73144"/>
                  </a:cubicBezTo>
                  <a:cubicBezTo>
                    <a:pt x="32548" y="73144"/>
                    <a:pt x="33169" y="73126"/>
                    <a:pt x="33791" y="73087"/>
                  </a:cubicBezTo>
                  <a:cubicBezTo>
                    <a:pt x="36026" y="72987"/>
                    <a:pt x="38228" y="72586"/>
                    <a:pt x="40463" y="72186"/>
                  </a:cubicBezTo>
                  <a:cubicBezTo>
                    <a:pt x="47034" y="70985"/>
                    <a:pt x="53672" y="69551"/>
                    <a:pt x="59676" y="66582"/>
                  </a:cubicBezTo>
                  <a:cubicBezTo>
                    <a:pt x="67215" y="62879"/>
                    <a:pt x="73553" y="56808"/>
                    <a:pt x="77589" y="49403"/>
                  </a:cubicBezTo>
                  <a:cubicBezTo>
                    <a:pt x="78556" y="47635"/>
                    <a:pt x="79424" y="45734"/>
                    <a:pt x="79557" y="43699"/>
                  </a:cubicBezTo>
                  <a:cubicBezTo>
                    <a:pt x="79903" y="38920"/>
                    <a:pt x="75478" y="34408"/>
                    <a:pt x="70750" y="34408"/>
                  </a:cubicBezTo>
                  <a:cubicBezTo>
                    <a:pt x="70462" y="34408"/>
                    <a:pt x="70173" y="34425"/>
                    <a:pt x="69884" y="34459"/>
                  </a:cubicBezTo>
                  <a:cubicBezTo>
                    <a:pt x="72986" y="30056"/>
                    <a:pt x="75388" y="25286"/>
                    <a:pt x="77055" y="20182"/>
                  </a:cubicBezTo>
                  <a:cubicBezTo>
                    <a:pt x="77689" y="18281"/>
                    <a:pt x="78223" y="16213"/>
                    <a:pt x="77923" y="14211"/>
                  </a:cubicBezTo>
                  <a:cubicBezTo>
                    <a:pt x="77656" y="12176"/>
                    <a:pt x="76522" y="10375"/>
                    <a:pt x="75321" y="8707"/>
                  </a:cubicBezTo>
                  <a:cubicBezTo>
                    <a:pt x="73586" y="6372"/>
                    <a:pt x="71651" y="4204"/>
                    <a:pt x="69483" y="2303"/>
                  </a:cubicBezTo>
                  <a:cubicBezTo>
                    <a:pt x="68168" y="1119"/>
                    <a:pt x="66561" y="0"/>
                    <a:pt x="64791" y="0"/>
                  </a:cubicBezTo>
                  <a:close/>
                </a:path>
              </a:pathLst>
            </a:custGeom>
            <a:solidFill>
              <a:schemeClr val="lt1"/>
            </a:solidFill>
            <a:ln>
              <a:noFill/>
            </a:ln>
            <a:effectLst>
              <a:outerShdw rotWithShape="0" algn="bl" dir="4140000" dist="38100">
                <a:schemeClr val="accent2">
                  <a:alpha val="2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3"/>
            <p:cNvSpPr/>
            <p:nvPr/>
          </p:nvSpPr>
          <p:spPr>
            <a:xfrm>
              <a:off x="5592131" y="3299342"/>
              <a:ext cx="1089797" cy="831092"/>
            </a:xfrm>
            <a:custGeom>
              <a:rect b="b" l="l" r="r" t="t"/>
              <a:pathLst>
                <a:path extrusionOk="0" h="54134" w="70985">
                  <a:moveTo>
                    <a:pt x="61256" y="1"/>
                  </a:moveTo>
                  <a:cubicBezTo>
                    <a:pt x="60633" y="1"/>
                    <a:pt x="59998" y="206"/>
                    <a:pt x="59409" y="458"/>
                  </a:cubicBezTo>
                  <a:cubicBezTo>
                    <a:pt x="57575" y="1159"/>
                    <a:pt x="55840" y="2026"/>
                    <a:pt x="54206" y="3093"/>
                  </a:cubicBezTo>
                  <a:cubicBezTo>
                    <a:pt x="53505" y="3527"/>
                    <a:pt x="52738" y="4027"/>
                    <a:pt x="52338" y="4795"/>
                  </a:cubicBezTo>
                  <a:cubicBezTo>
                    <a:pt x="51904" y="5528"/>
                    <a:pt x="51871" y="6529"/>
                    <a:pt x="52438" y="7163"/>
                  </a:cubicBezTo>
                  <a:cubicBezTo>
                    <a:pt x="52838" y="7530"/>
                    <a:pt x="53705" y="8464"/>
                    <a:pt x="53505" y="9031"/>
                  </a:cubicBezTo>
                  <a:cubicBezTo>
                    <a:pt x="53238" y="9665"/>
                    <a:pt x="52504" y="9665"/>
                    <a:pt x="52338" y="10465"/>
                  </a:cubicBezTo>
                  <a:lnTo>
                    <a:pt x="52338" y="10499"/>
                  </a:lnTo>
                  <a:cubicBezTo>
                    <a:pt x="52238" y="10866"/>
                    <a:pt x="52204" y="11199"/>
                    <a:pt x="52171" y="11599"/>
                  </a:cubicBezTo>
                  <a:cubicBezTo>
                    <a:pt x="52171" y="11800"/>
                    <a:pt x="52137" y="12033"/>
                    <a:pt x="52204" y="12267"/>
                  </a:cubicBezTo>
                  <a:cubicBezTo>
                    <a:pt x="52271" y="12500"/>
                    <a:pt x="52471" y="12667"/>
                    <a:pt x="52604" y="12834"/>
                  </a:cubicBezTo>
                  <a:cubicBezTo>
                    <a:pt x="53605" y="13834"/>
                    <a:pt x="54739" y="14635"/>
                    <a:pt x="55907" y="15469"/>
                  </a:cubicBezTo>
                  <a:lnTo>
                    <a:pt x="55940" y="15502"/>
                  </a:lnTo>
                  <a:cubicBezTo>
                    <a:pt x="55873" y="15969"/>
                    <a:pt x="55740" y="16403"/>
                    <a:pt x="55573" y="16803"/>
                  </a:cubicBezTo>
                  <a:cubicBezTo>
                    <a:pt x="54539" y="19672"/>
                    <a:pt x="52171" y="21974"/>
                    <a:pt x="49869" y="24108"/>
                  </a:cubicBezTo>
                  <a:cubicBezTo>
                    <a:pt x="45333" y="28311"/>
                    <a:pt x="39962" y="30680"/>
                    <a:pt x="36793" y="36417"/>
                  </a:cubicBezTo>
                  <a:cubicBezTo>
                    <a:pt x="36360" y="32681"/>
                    <a:pt x="34125" y="29479"/>
                    <a:pt x="31690" y="26644"/>
                  </a:cubicBezTo>
                  <a:cubicBezTo>
                    <a:pt x="30188" y="24909"/>
                    <a:pt x="28554" y="23174"/>
                    <a:pt x="26452" y="22240"/>
                  </a:cubicBezTo>
                  <a:cubicBezTo>
                    <a:pt x="24818" y="21507"/>
                    <a:pt x="23017" y="21440"/>
                    <a:pt x="21449" y="20673"/>
                  </a:cubicBezTo>
                  <a:cubicBezTo>
                    <a:pt x="20048" y="20005"/>
                    <a:pt x="18814" y="18838"/>
                    <a:pt x="17880" y="17670"/>
                  </a:cubicBezTo>
                  <a:cubicBezTo>
                    <a:pt x="17213" y="16803"/>
                    <a:pt x="16445" y="14501"/>
                    <a:pt x="15111" y="14401"/>
                  </a:cubicBezTo>
                  <a:cubicBezTo>
                    <a:pt x="15094" y="14400"/>
                    <a:pt x="15076" y="14400"/>
                    <a:pt x="15058" y="14400"/>
                  </a:cubicBezTo>
                  <a:cubicBezTo>
                    <a:pt x="13614" y="14400"/>
                    <a:pt x="9827" y="18281"/>
                    <a:pt x="8773" y="19105"/>
                  </a:cubicBezTo>
                  <a:cubicBezTo>
                    <a:pt x="7172" y="20339"/>
                    <a:pt x="5604" y="21673"/>
                    <a:pt x="4103" y="23008"/>
                  </a:cubicBezTo>
                  <a:cubicBezTo>
                    <a:pt x="3036" y="23942"/>
                    <a:pt x="2035" y="24909"/>
                    <a:pt x="1034" y="25843"/>
                  </a:cubicBezTo>
                  <a:cubicBezTo>
                    <a:pt x="667" y="26277"/>
                    <a:pt x="267" y="26677"/>
                    <a:pt x="134" y="27244"/>
                  </a:cubicBezTo>
                  <a:cubicBezTo>
                    <a:pt x="0" y="27911"/>
                    <a:pt x="334" y="28612"/>
                    <a:pt x="667" y="29179"/>
                  </a:cubicBezTo>
                  <a:cubicBezTo>
                    <a:pt x="2369" y="32147"/>
                    <a:pt x="4770" y="34616"/>
                    <a:pt x="7105" y="37084"/>
                  </a:cubicBezTo>
                  <a:cubicBezTo>
                    <a:pt x="10708" y="40854"/>
                    <a:pt x="14444" y="44756"/>
                    <a:pt x="18947" y="47425"/>
                  </a:cubicBezTo>
                  <a:cubicBezTo>
                    <a:pt x="20982" y="48593"/>
                    <a:pt x="23217" y="49326"/>
                    <a:pt x="25218" y="50594"/>
                  </a:cubicBezTo>
                  <a:cubicBezTo>
                    <a:pt x="27286" y="51862"/>
                    <a:pt x="29188" y="53529"/>
                    <a:pt x="31656" y="53996"/>
                  </a:cubicBezTo>
                  <a:cubicBezTo>
                    <a:pt x="32132" y="54089"/>
                    <a:pt x="32611" y="54133"/>
                    <a:pt x="33088" y="54133"/>
                  </a:cubicBezTo>
                  <a:cubicBezTo>
                    <a:pt x="35016" y="54133"/>
                    <a:pt x="36910" y="53412"/>
                    <a:pt x="38461" y="52262"/>
                  </a:cubicBezTo>
                  <a:cubicBezTo>
                    <a:pt x="39729" y="51295"/>
                    <a:pt x="42030" y="51695"/>
                    <a:pt x="43665" y="51094"/>
                  </a:cubicBezTo>
                  <a:cubicBezTo>
                    <a:pt x="45733" y="50294"/>
                    <a:pt x="47568" y="48926"/>
                    <a:pt x="49235" y="47425"/>
                  </a:cubicBezTo>
                  <a:cubicBezTo>
                    <a:pt x="51637" y="45324"/>
                    <a:pt x="53705" y="42955"/>
                    <a:pt x="55540" y="40420"/>
                  </a:cubicBezTo>
                  <a:cubicBezTo>
                    <a:pt x="57341" y="37952"/>
                    <a:pt x="58842" y="35283"/>
                    <a:pt x="60076" y="32481"/>
                  </a:cubicBezTo>
                  <a:cubicBezTo>
                    <a:pt x="61244" y="29746"/>
                    <a:pt x="62278" y="27411"/>
                    <a:pt x="63812" y="24842"/>
                  </a:cubicBezTo>
                  <a:cubicBezTo>
                    <a:pt x="65714" y="21640"/>
                    <a:pt x="67482" y="18304"/>
                    <a:pt x="69283" y="15002"/>
                  </a:cubicBezTo>
                  <a:cubicBezTo>
                    <a:pt x="70017" y="13768"/>
                    <a:pt x="70717" y="12500"/>
                    <a:pt x="70818" y="11099"/>
                  </a:cubicBezTo>
                  <a:cubicBezTo>
                    <a:pt x="70984" y="8931"/>
                    <a:pt x="69583" y="6896"/>
                    <a:pt x="68082" y="5028"/>
                  </a:cubicBezTo>
                  <a:cubicBezTo>
                    <a:pt x="66715" y="3494"/>
                    <a:pt x="65113" y="2126"/>
                    <a:pt x="63446" y="925"/>
                  </a:cubicBezTo>
                  <a:cubicBezTo>
                    <a:pt x="62912" y="525"/>
                    <a:pt x="62278" y="125"/>
                    <a:pt x="61611" y="24"/>
                  </a:cubicBezTo>
                  <a:cubicBezTo>
                    <a:pt x="61493" y="8"/>
                    <a:pt x="61375" y="1"/>
                    <a:pt x="612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3"/>
            <p:cNvSpPr/>
            <p:nvPr/>
          </p:nvSpPr>
          <p:spPr>
            <a:xfrm>
              <a:off x="5687383" y="3644178"/>
              <a:ext cx="286293" cy="188544"/>
            </a:xfrm>
            <a:custGeom>
              <a:rect b="b" l="l" r="r" t="t"/>
              <a:pathLst>
                <a:path extrusionOk="0" h="12281" w="18648">
                  <a:moveTo>
                    <a:pt x="14897" y="1"/>
                  </a:moveTo>
                  <a:cubicBezTo>
                    <a:pt x="13313" y="1"/>
                    <a:pt x="12044" y="1022"/>
                    <a:pt x="10608" y="1782"/>
                  </a:cubicBezTo>
                  <a:cubicBezTo>
                    <a:pt x="8607" y="2749"/>
                    <a:pt x="6639" y="3850"/>
                    <a:pt x="4671" y="4951"/>
                  </a:cubicBezTo>
                  <a:cubicBezTo>
                    <a:pt x="3503" y="5618"/>
                    <a:pt x="1735" y="6285"/>
                    <a:pt x="768" y="7186"/>
                  </a:cubicBezTo>
                  <a:cubicBezTo>
                    <a:pt x="1" y="7886"/>
                    <a:pt x="101" y="9354"/>
                    <a:pt x="301" y="10255"/>
                  </a:cubicBezTo>
                  <a:cubicBezTo>
                    <a:pt x="468" y="10955"/>
                    <a:pt x="801" y="11589"/>
                    <a:pt x="1402" y="11989"/>
                  </a:cubicBezTo>
                  <a:cubicBezTo>
                    <a:pt x="1747" y="12205"/>
                    <a:pt x="2147" y="12281"/>
                    <a:pt x="2567" y="12281"/>
                  </a:cubicBezTo>
                  <a:cubicBezTo>
                    <a:pt x="2798" y="12281"/>
                    <a:pt x="3034" y="12258"/>
                    <a:pt x="3270" y="12223"/>
                  </a:cubicBezTo>
                  <a:cubicBezTo>
                    <a:pt x="3837" y="12156"/>
                    <a:pt x="4471" y="11956"/>
                    <a:pt x="5104" y="11722"/>
                  </a:cubicBezTo>
                  <a:cubicBezTo>
                    <a:pt x="6839" y="11122"/>
                    <a:pt x="8607" y="10021"/>
                    <a:pt x="10141" y="9187"/>
                  </a:cubicBezTo>
                  <a:cubicBezTo>
                    <a:pt x="12443" y="7953"/>
                    <a:pt x="14678" y="6652"/>
                    <a:pt x="16946" y="5318"/>
                  </a:cubicBezTo>
                  <a:cubicBezTo>
                    <a:pt x="17613" y="4951"/>
                    <a:pt x="18314" y="4484"/>
                    <a:pt x="18514" y="3850"/>
                  </a:cubicBezTo>
                  <a:cubicBezTo>
                    <a:pt x="18647" y="3483"/>
                    <a:pt x="18581" y="3049"/>
                    <a:pt x="18447" y="2682"/>
                  </a:cubicBezTo>
                  <a:cubicBezTo>
                    <a:pt x="18080" y="1582"/>
                    <a:pt x="17280" y="448"/>
                    <a:pt x="15812" y="114"/>
                  </a:cubicBezTo>
                  <a:cubicBezTo>
                    <a:pt x="15494" y="36"/>
                    <a:pt x="15190" y="1"/>
                    <a:pt x="148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3"/>
            <p:cNvSpPr/>
            <p:nvPr/>
          </p:nvSpPr>
          <p:spPr>
            <a:xfrm>
              <a:off x="6424354" y="3410838"/>
              <a:ext cx="57879" cy="44077"/>
            </a:xfrm>
            <a:custGeom>
              <a:rect b="b" l="l" r="r" t="t"/>
              <a:pathLst>
                <a:path extrusionOk="0" h="2871" w="3770">
                  <a:moveTo>
                    <a:pt x="1535" y="1"/>
                  </a:moveTo>
                  <a:cubicBezTo>
                    <a:pt x="1535" y="1"/>
                    <a:pt x="34" y="1869"/>
                    <a:pt x="1" y="2036"/>
                  </a:cubicBezTo>
                  <a:cubicBezTo>
                    <a:pt x="1008" y="2263"/>
                    <a:pt x="2143" y="2871"/>
                    <a:pt x="3188" y="2871"/>
                  </a:cubicBezTo>
                  <a:cubicBezTo>
                    <a:pt x="3215" y="2871"/>
                    <a:pt x="3242" y="2871"/>
                    <a:pt x="3270" y="2870"/>
                  </a:cubicBezTo>
                  <a:cubicBezTo>
                    <a:pt x="3336" y="2870"/>
                    <a:pt x="3370" y="2870"/>
                    <a:pt x="3403" y="2836"/>
                  </a:cubicBezTo>
                  <a:cubicBezTo>
                    <a:pt x="3470" y="2770"/>
                    <a:pt x="3503" y="2703"/>
                    <a:pt x="3503" y="2670"/>
                  </a:cubicBezTo>
                  <a:cubicBezTo>
                    <a:pt x="3637" y="2303"/>
                    <a:pt x="3703" y="1902"/>
                    <a:pt x="3770" y="1535"/>
                  </a:cubicBezTo>
                  <a:lnTo>
                    <a:pt x="3770" y="1302"/>
                  </a:lnTo>
                  <a:cubicBezTo>
                    <a:pt x="3703" y="1235"/>
                    <a:pt x="3670" y="1202"/>
                    <a:pt x="3603" y="1168"/>
                  </a:cubicBezTo>
                  <a:cubicBezTo>
                    <a:pt x="2936" y="802"/>
                    <a:pt x="2202" y="368"/>
                    <a:pt x="15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3"/>
            <p:cNvSpPr/>
            <p:nvPr/>
          </p:nvSpPr>
          <p:spPr>
            <a:xfrm>
              <a:off x="6392604" y="3462579"/>
              <a:ext cx="68119" cy="76824"/>
            </a:xfrm>
            <a:custGeom>
              <a:rect b="b" l="l" r="r" t="t"/>
              <a:pathLst>
                <a:path extrusionOk="0" h="5004" w="4437">
                  <a:moveTo>
                    <a:pt x="201" y="0"/>
                  </a:moveTo>
                  <a:lnTo>
                    <a:pt x="201" y="33"/>
                  </a:lnTo>
                  <a:cubicBezTo>
                    <a:pt x="101" y="434"/>
                    <a:pt x="67" y="767"/>
                    <a:pt x="34" y="1134"/>
                  </a:cubicBezTo>
                  <a:cubicBezTo>
                    <a:pt x="34" y="1334"/>
                    <a:pt x="0" y="1601"/>
                    <a:pt x="67" y="1801"/>
                  </a:cubicBezTo>
                  <a:cubicBezTo>
                    <a:pt x="167" y="2035"/>
                    <a:pt x="334" y="2202"/>
                    <a:pt x="501" y="2368"/>
                  </a:cubicBezTo>
                  <a:cubicBezTo>
                    <a:pt x="1502" y="3369"/>
                    <a:pt x="2602" y="4170"/>
                    <a:pt x="3770" y="5004"/>
                  </a:cubicBezTo>
                  <a:cubicBezTo>
                    <a:pt x="3903" y="4770"/>
                    <a:pt x="4070" y="4537"/>
                    <a:pt x="4203" y="4303"/>
                  </a:cubicBezTo>
                  <a:cubicBezTo>
                    <a:pt x="4337" y="4036"/>
                    <a:pt x="4437" y="3703"/>
                    <a:pt x="4237" y="3536"/>
                  </a:cubicBezTo>
                  <a:cubicBezTo>
                    <a:pt x="4170" y="3402"/>
                    <a:pt x="4037" y="3336"/>
                    <a:pt x="3903" y="3236"/>
                  </a:cubicBezTo>
                  <a:cubicBezTo>
                    <a:pt x="3169" y="2802"/>
                    <a:pt x="2402" y="2368"/>
                    <a:pt x="1668" y="1968"/>
                  </a:cubicBezTo>
                  <a:cubicBezTo>
                    <a:pt x="1168" y="1668"/>
                    <a:pt x="568" y="1301"/>
                    <a:pt x="334" y="734"/>
                  </a:cubicBezTo>
                  <a:cubicBezTo>
                    <a:pt x="234" y="500"/>
                    <a:pt x="201" y="234"/>
                    <a:pt x="2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3"/>
            <p:cNvSpPr/>
            <p:nvPr/>
          </p:nvSpPr>
          <p:spPr>
            <a:xfrm>
              <a:off x="5592638" y="3653605"/>
              <a:ext cx="852693" cy="477401"/>
            </a:xfrm>
            <a:custGeom>
              <a:rect b="b" l="l" r="r" t="t"/>
              <a:pathLst>
                <a:path extrusionOk="0" h="31096" w="55541">
                  <a:moveTo>
                    <a:pt x="4104" y="0"/>
                  </a:moveTo>
                  <a:cubicBezTo>
                    <a:pt x="3069" y="901"/>
                    <a:pt x="2035" y="1868"/>
                    <a:pt x="1068" y="2836"/>
                  </a:cubicBezTo>
                  <a:cubicBezTo>
                    <a:pt x="668" y="3236"/>
                    <a:pt x="267" y="3670"/>
                    <a:pt x="134" y="4203"/>
                  </a:cubicBezTo>
                  <a:cubicBezTo>
                    <a:pt x="1" y="4870"/>
                    <a:pt x="334" y="5571"/>
                    <a:pt x="668" y="6171"/>
                  </a:cubicBezTo>
                  <a:cubicBezTo>
                    <a:pt x="2369" y="9107"/>
                    <a:pt x="4771" y="11575"/>
                    <a:pt x="7106" y="14044"/>
                  </a:cubicBezTo>
                  <a:cubicBezTo>
                    <a:pt x="10708" y="17846"/>
                    <a:pt x="14444" y="21716"/>
                    <a:pt x="18947" y="24384"/>
                  </a:cubicBezTo>
                  <a:cubicBezTo>
                    <a:pt x="20982" y="25552"/>
                    <a:pt x="23251" y="26286"/>
                    <a:pt x="25252" y="27553"/>
                  </a:cubicBezTo>
                  <a:cubicBezTo>
                    <a:pt x="27287" y="28854"/>
                    <a:pt x="29188" y="30522"/>
                    <a:pt x="31657" y="30956"/>
                  </a:cubicBezTo>
                  <a:cubicBezTo>
                    <a:pt x="32149" y="31050"/>
                    <a:pt x="32642" y="31096"/>
                    <a:pt x="33131" y="31096"/>
                  </a:cubicBezTo>
                  <a:cubicBezTo>
                    <a:pt x="35057" y="31096"/>
                    <a:pt x="36918" y="30392"/>
                    <a:pt x="38461" y="29221"/>
                  </a:cubicBezTo>
                  <a:cubicBezTo>
                    <a:pt x="39762" y="28254"/>
                    <a:pt x="42031" y="28688"/>
                    <a:pt x="43665" y="28054"/>
                  </a:cubicBezTo>
                  <a:cubicBezTo>
                    <a:pt x="45767" y="27253"/>
                    <a:pt x="47568" y="25885"/>
                    <a:pt x="49236" y="24384"/>
                  </a:cubicBezTo>
                  <a:cubicBezTo>
                    <a:pt x="51637" y="22283"/>
                    <a:pt x="53706" y="19915"/>
                    <a:pt x="55540" y="17379"/>
                  </a:cubicBezTo>
                  <a:lnTo>
                    <a:pt x="55540" y="17379"/>
                  </a:lnTo>
                  <a:cubicBezTo>
                    <a:pt x="50003" y="22250"/>
                    <a:pt x="43498" y="26052"/>
                    <a:pt x="36493" y="28321"/>
                  </a:cubicBezTo>
                  <a:cubicBezTo>
                    <a:pt x="35724" y="28603"/>
                    <a:pt x="34935" y="28865"/>
                    <a:pt x="34125" y="28865"/>
                  </a:cubicBezTo>
                  <a:cubicBezTo>
                    <a:pt x="33882" y="28865"/>
                    <a:pt x="33638" y="28842"/>
                    <a:pt x="33391" y="28788"/>
                  </a:cubicBezTo>
                  <a:cubicBezTo>
                    <a:pt x="31890" y="28521"/>
                    <a:pt x="30823" y="27186"/>
                    <a:pt x="29388" y="26553"/>
                  </a:cubicBezTo>
                  <a:cubicBezTo>
                    <a:pt x="28287" y="26052"/>
                    <a:pt x="26987" y="26019"/>
                    <a:pt x="25786" y="25752"/>
                  </a:cubicBezTo>
                  <a:cubicBezTo>
                    <a:pt x="23050" y="25185"/>
                    <a:pt x="20682" y="23517"/>
                    <a:pt x="18480" y="21783"/>
                  </a:cubicBezTo>
                  <a:cubicBezTo>
                    <a:pt x="16112" y="20015"/>
                    <a:pt x="13810" y="18180"/>
                    <a:pt x="11509" y="16245"/>
                  </a:cubicBezTo>
                  <a:cubicBezTo>
                    <a:pt x="10008" y="15011"/>
                    <a:pt x="8507" y="13743"/>
                    <a:pt x="7373" y="12176"/>
                  </a:cubicBezTo>
                  <a:cubicBezTo>
                    <a:pt x="4871" y="8707"/>
                    <a:pt x="4404" y="4270"/>
                    <a:pt x="41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7" name="Google Shape;4167;p63"/>
            <p:cNvGrpSpPr/>
            <p:nvPr/>
          </p:nvGrpSpPr>
          <p:grpSpPr>
            <a:xfrm>
              <a:off x="5707357" y="3663646"/>
              <a:ext cx="235088" cy="150692"/>
              <a:chOff x="5707357" y="3663646"/>
              <a:chExt cx="235088" cy="150692"/>
            </a:xfrm>
          </p:grpSpPr>
          <p:sp>
            <p:nvSpPr>
              <p:cNvPr id="4168" name="Google Shape;4168;p63"/>
              <p:cNvSpPr/>
              <p:nvPr/>
            </p:nvSpPr>
            <p:spPr>
              <a:xfrm>
                <a:off x="5774451" y="3693094"/>
                <a:ext cx="103967" cy="94403"/>
              </a:xfrm>
              <a:custGeom>
                <a:rect b="b" l="l" r="r" t="t"/>
                <a:pathLst>
                  <a:path extrusionOk="0" h="6149" w="6772">
                    <a:moveTo>
                      <a:pt x="4464" y="1"/>
                    </a:moveTo>
                    <a:cubicBezTo>
                      <a:pt x="4351" y="1"/>
                      <a:pt x="4240" y="11"/>
                      <a:pt x="4137" y="30"/>
                    </a:cubicBezTo>
                    <a:cubicBezTo>
                      <a:pt x="3303" y="197"/>
                      <a:pt x="2335" y="764"/>
                      <a:pt x="1568" y="1164"/>
                    </a:cubicBezTo>
                    <a:cubicBezTo>
                      <a:pt x="834" y="1531"/>
                      <a:pt x="100" y="2165"/>
                      <a:pt x="67" y="2966"/>
                    </a:cubicBezTo>
                    <a:cubicBezTo>
                      <a:pt x="0" y="3433"/>
                      <a:pt x="201" y="3833"/>
                      <a:pt x="401" y="4267"/>
                    </a:cubicBezTo>
                    <a:cubicBezTo>
                      <a:pt x="601" y="4700"/>
                      <a:pt x="834" y="5201"/>
                      <a:pt x="1101" y="5668"/>
                    </a:cubicBezTo>
                    <a:cubicBezTo>
                      <a:pt x="1168" y="5834"/>
                      <a:pt x="1301" y="6034"/>
                      <a:pt x="1501" y="6135"/>
                    </a:cubicBezTo>
                    <a:cubicBezTo>
                      <a:pt x="1541" y="6144"/>
                      <a:pt x="1583" y="6148"/>
                      <a:pt x="1626" y="6148"/>
                    </a:cubicBezTo>
                    <a:cubicBezTo>
                      <a:pt x="1733" y="6148"/>
                      <a:pt x="1851" y="6125"/>
                      <a:pt x="1968" y="6101"/>
                    </a:cubicBezTo>
                    <a:cubicBezTo>
                      <a:pt x="3470" y="5634"/>
                      <a:pt x="4904" y="4834"/>
                      <a:pt x="6238" y="4033"/>
                    </a:cubicBezTo>
                    <a:cubicBezTo>
                      <a:pt x="6338" y="3966"/>
                      <a:pt x="6472" y="3866"/>
                      <a:pt x="6572" y="3800"/>
                    </a:cubicBezTo>
                    <a:cubicBezTo>
                      <a:pt x="6772" y="3499"/>
                      <a:pt x="6739" y="3132"/>
                      <a:pt x="6605" y="2765"/>
                    </a:cubicBezTo>
                    <a:cubicBezTo>
                      <a:pt x="6438" y="2132"/>
                      <a:pt x="6171" y="1498"/>
                      <a:pt x="5838" y="931"/>
                    </a:cubicBezTo>
                    <a:cubicBezTo>
                      <a:pt x="5738" y="664"/>
                      <a:pt x="5571" y="430"/>
                      <a:pt x="5304" y="264"/>
                    </a:cubicBezTo>
                    <a:cubicBezTo>
                      <a:pt x="5064" y="72"/>
                      <a:pt x="4755" y="1"/>
                      <a:pt x="44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3"/>
              <p:cNvSpPr/>
              <p:nvPr/>
            </p:nvSpPr>
            <p:spPr>
              <a:xfrm>
                <a:off x="5707357" y="3764226"/>
                <a:ext cx="13326" cy="12497"/>
              </a:xfrm>
              <a:custGeom>
                <a:rect b="b" l="l" r="r" t="t"/>
                <a:pathLst>
                  <a:path extrusionOk="0" h="814" w="868">
                    <a:moveTo>
                      <a:pt x="434" y="0"/>
                    </a:moveTo>
                    <a:cubicBezTo>
                      <a:pt x="167" y="67"/>
                      <a:pt x="1" y="467"/>
                      <a:pt x="167" y="668"/>
                    </a:cubicBezTo>
                    <a:cubicBezTo>
                      <a:pt x="244" y="770"/>
                      <a:pt x="359" y="813"/>
                      <a:pt x="484" y="813"/>
                    </a:cubicBezTo>
                    <a:cubicBezTo>
                      <a:pt x="522" y="813"/>
                      <a:pt x="562" y="809"/>
                      <a:pt x="601" y="801"/>
                    </a:cubicBezTo>
                    <a:cubicBezTo>
                      <a:pt x="734" y="734"/>
                      <a:pt x="835" y="634"/>
                      <a:pt x="868" y="467"/>
                    </a:cubicBezTo>
                    <a:lnTo>
                      <a:pt x="868" y="301"/>
                    </a:lnTo>
                    <a:cubicBezTo>
                      <a:pt x="868" y="234"/>
                      <a:pt x="835" y="167"/>
                      <a:pt x="801" y="134"/>
                    </a:cubicBezTo>
                    <a:cubicBezTo>
                      <a:pt x="701" y="34"/>
                      <a:pt x="534" y="0"/>
                      <a:pt x="4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3"/>
              <p:cNvSpPr/>
              <p:nvPr/>
            </p:nvSpPr>
            <p:spPr>
              <a:xfrm>
                <a:off x="5735530" y="3772424"/>
                <a:ext cx="14355" cy="12482"/>
              </a:xfrm>
              <a:custGeom>
                <a:rect b="b" l="l" r="r" t="t"/>
                <a:pathLst>
                  <a:path extrusionOk="0" h="813" w="935">
                    <a:moveTo>
                      <a:pt x="467" y="0"/>
                    </a:moveTo>
                    <a:cubicBezTo>
                      <a:pt x="200" y="134"/>
                      <a:pt x="0" y="467"/>
                      <a:pt x="200" y="667"/>
                    </a:cubicBezTo>
                    <a:cubicBezTo>
                      <a:pt x="277" y="769"/>
                      <a:pt x="392" y="813"/>
                      <a:pt x="517" y="813"/>
                    </a:cubicBezTo>
                    <a:cubicBezTo>
                      <a:pt x="555" y="813"/>
                      <a:pt x="595" y="809"/>
                      <a:pt x="634" y="801"/>
                    </a:cubicBezTo>
                    <a:cubicBezTo>
                      <a:pt x="801" y="767"/>
                      <a:pt x="868" y="634"/>
                      <a:pt x="934" y="467"/>
                    </a:cubicBezTo>
                    <a:lnTo>
                      <a:pt x="934" y="300"/>
                    </a:lnTo>
                    <a:cubicBezTo>
                      <a:pt x="934" y="267"/>
                      <a:pt x="868" y="167"/>
                      <a:pt x="834" y="134"/>
                    </a:cubicBezTo>
                    <a:cubicBezTo>
                      <a:pt x="767" y="34"/>
                      <a:pt x="567"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3"/>
              <p:cNvSpPr/>
              <p:nvPr/>
            </p:nvSpPr>
            <p:spPr>
              <a:xfrm>
                <a:off x="5727547" y="3754906"/>
                <a:ext cx="13633" cy="12082"/>
              </a:xfrm>
              <a:custGeom>
                <a:rect b="b" l="l" r="r" t="t"/>
                <a:pathLst>
                  <a:path extrusionOk="0" h="787" w="888">
                    <a:moveTo>
                      <a:pt x="554" y="1"/>
                    </a:moveTo>
                    <a:cubicBezTo>
                      <a:pt x="222" y="1"/>
                      <a:pt x="1" y="455"/>
                      <a:pt x="220" y="674"/>
                    </a:cubicBezTo>
                    <a:cubicBezTo>
                      <a:pt x="295" y="749"/>
                      <a:pt x="408" y="787"/>
                      <a:pt x="516" y="787"/>
                    </a:cubicBezTo>
                    <a:cubicBezTo>
                      <a:pt x="552" y="787"/>
                      <a:pt x="587" y="783"/>
                      <a:pt x="620" y="774"/>
                    </a:cubicBezTo>
                    <a:cubicBezTo>
                      <a:pt x="754" y="741"/>
                      <a:pt x="887" y="574"/>
                      <a:pt x="887" y="407"/>
                    </a:cubicBezTo>
                    <a:cubicBezTo>
                      <a:pt x="887" y="241"/>
                      <a:pt x="754" y="74"/>
                      <a:pt x="620" y="7"/>
                    </a:cubicBezTo>
                    <a:cubicBezTo>
                      <a:pt x="598" y="3"/>
                      <a:pt x="575" y="1"/>
                      <a:pt x="5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3"/>
              <p:cNvSpPr/>
              <p:nvPr/>
            </p:nvSpPr>
            <p:spPr>
              <a:xfrm>
                <a:off x="5746723" y="3792077"/>
                <a:ext cx="13909" cy="12021"/>
              </a:xfrm>
              <a:custGeom>
                <a:rect b="b" l="l" r="r" t="t"/>
                <a:pathLst>
                  <a:path extrusionOk="0" h="783" w="906">
                    <a:moveTo>
                      <a:pt x="491" y="0"/>
                    </a:moveTo>
                    <a:cubicBezTo>
                      <a:pt x="187" y="0"/>
                      <a:pt x="1" y="450"/>
                      <a:pt x="239" y="688"/>
                    </a:cubicBezTo>
                    <a:cubicBezTo>
                      <a:pt x="286" y="735"/>
                      <a:pt x="383" y="783"/>
                      <a:pt x="483" y="783"/>
                    </a:cubicBezTo>
                    <a:cubicBezTo>
                      <a:pt x="525" y="783"/>
                      <a:pt x="566" y="775"/>
                      <a:pt x="606" y="755"/>
                    </a:cubicBezTo>
                    <a:cubicBezTo>
                      <a:pt x="772" y="722"/>
                      <a:pt x="906" y="555"/>
                      <a:pt x="906" y="388"/>
                    </a:cubicBezTo>
                    <a:cubicBezTo>
                      <a:pt x="906" y="221"/>
                      <a:pt x="772" y="54"/>
                      <a:pt x="606" y="21"/>
                    </a:cubicBezTo>
                    <a:cubicBezTo>
                      <a:pt x="566" y="7"/>
                      <a:pt x="527"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3"/>
              <p:cNvSpPr/>
              <p:nvPr/>
            </p:nvSpPr>
            <p:spPr>
              <a:xfrm>
                <a:off x="5724553" y="3802455"/>
                <a:ext cx="13556" cy="11883"/>
              </a:xfrm>
              <a:custGeom>
                <a:rect b="b" l="l" r="r" t="t"/>
                <a:pathLst>
                  <a:path extrusionOk="0" h="774" w="883">
                    <a:moveTo>
                      <a:pt x="497" y="1"/>
                    </a:moveTo>
                    <a:cubicBezTo>
                      <a:pt x="181" y="1"/>
                      <a:pt x="0" y="495"/>
                      <a:pt x="215" y="679"/>
                    </a:cubicBezTo>
                    <a:cubicBezTo>
                      <a:pt x="286" y="727"/>
                      <a:pt x="390" y="774"/>
                      <a:pt x="480" y="774"/>
                    </a:cubicBezTo>
                    <a:cubicBezTo>
                      <a:pt x="517" y="774"/>
                      <a:pt x="553" y="766"/>
                      <a:pt x="582" y="746"/>
                    </a:cubicBezTo>
                    <a:cubicBezTo>
                      <a:pt x="749" y="713"/>
                      <a:pt x="882" y="546"/>
                      <a:pt x="882" y="379"/>
                    </a:cubicBezTo>
                    <a:cubicBezTo>
                      <a:pt x="882" y="212"/>
                      <a:pt x="749" y="46"/>
                      <a:pt x="582" y="12"/>
                    </a:cubicBezTo>
                    <a:cubicBezTo>
                      <a:pt x="552" y="4"/>
                      <a:pt x="524" y="1"/>
                      <a:pt x="4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3"/>
              <p:cNvSpPr/>
              <p:nvPr/>
            </p:nvSpPr>
            <p:spPr>
              <a:xfrm>
                <a:off x="5714527" y="3783433"/>
                <a:ext cx="12819" cy="12052"/>
              </a:xfrm>
              <a:custGeom>
                <a:rect b="b" l="l" r="r" t="t"/>
                <a:pathLst>
                  <a:path extrusionOk="0" h="785" w="835">
                    <a:moveTo>
                      <a:pt x="455" y="0"/>
                    </a:moveTo>
                    <a:cubicBezTo>
                      <a:pt x="318" y="0"/>
                      <a:pt x="184" y="50"/>
                      <a:pt x="134" y="150"/>
                    </a:cubicBezTo>
                    <a:cubicBezTo>
                      <a:pt x="1" y="417"/>
                      <a:pt x="167" y="784"/>
                      <a:pt x="468" y="784"/>
                    </a:cubicBezTo>
                    <a:cubicBezTo>
                      <a:pt x="634" y="784"/>
                      <a:pt x="734" y="718"/>
                      <a:pt x="801" y="584"/>
                    </a:cubicBezTo>
                    <a:cubicBezTo>
                      <a:pt x="835" y="484"/>
                      <a:pt x="835" y="384"/>
                      <a:pt x="835" y="284"/>
                    </a:cubicBezTo>
                    <a:cubicBezTo>
                      <a:pt x="835" y="251"/>
                      <a:pt x="801" y="217"/>
                      <a:pt x="801" y="150"/>
                    </a:cubicBezTo>
                    <a:cubicBezTo>
                      <a:pt x="734" y="50"/>
                      <a:pt x="593" y="0"/>
                      <a:pt x="4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3"/>
              <p:cNvSpPr/>
              <p:nvPr/>
            </p:nvSpPr>
            <p:spPr>
              <a:xfrm>
                <a:off x="5889170" y="3671906"/>
                <a:ext cx="14355" cy="12620"/>
              </a:xfrm>
              <a:custGeom>
                <a:rect b="b" l="l" r="r" t="t"/>
                <a:pathLst>
                  <a:path extrusionOk="0" h="822" w="935">
                    <a:moveTo>
                      <a:pt x="529" y="0"/>
                    </a:moveTo>
                    <a:cubicBezTo>
                      <a:pt x="506" y="0"/>
                      <a:pt x="485" y="3"/>
                      <a:pt x="467" y="9"/>
                    </a:cubicBezTo>
                    <a:cubicBezTo>
                      <a:pt x="201" y="143"/>
                      <a:pt x="0" y="476"/>
                      <a:pt x="201" y="676"/>
                    </a:cubicBezTo>
                    <a:cubicBezTo>
                      <a:pt x="277" y="778"/>
                      <a:pt x="392" y="822"/>
                      <a:pt x="517" y="822"/>
                    </a:cubicBezTo>
                    <a:cubicBezTo>
                      <a:pt x="555" y="822"/>
                      <a:pt x="595" y="818"/>
                      <a:pt x="634" y="810"/>
                    </a:cubicBezTo>
                    <a:cubicBezTo>
                      <a:pt x="801" y="743"/>
                      <a:pt x="868" y="643"/>
                      <a:pt x="934" y="476"/>
                    </a:cubicBezTo>
                    <a:lnTo>
                      <a:pt x="934" y="309"/>
                    </a:lnTo>
                    <a:cubicBezTo>
                      <a:pt x="934" y="243"/>
                      <a:pt x="868" y="176"/>
                      <a:pt x="834" y="143"/>
                    </a:cubicBezTo>
                    <a:cubicBezTo>
                      <a:pt x="779" y="60"/>
                      <a:pt x="634" y="0"/>
                      <a:pt x="5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3"/>
              <p:cNvSpPr/>
              <p:nvPr/>
            </p:nvSpPr>
            <p:spPr>
              <a:xfrm>
                <a:off x="5918879" y="3680105"/>
                <a:ext cx="13833" cy="12620"/>
              </a:xfrm>
              <a:custGeom>
                <a:rect b="b" l="l" r="r" t="t"/>
                <a:pathLst>
                  <a:path extrusionOk="0" h="822" w="901">
                    <a:moveTo>
                      <a:pt x="507" y="0"/>
                    </a:moveTo>
                    <a:cubicBezTo>
                      <a:pt x="482" y="0"/>
                      <a:pt x="457" y="3"/>
                      <a:pt x="434" y="9"/>
                    </a:cubicBezTo>
                    <a:cubicBezTo>
                      <a:pt x="200" y="142"/>
                      <a:pt x="0" y="476"/>
                      <a:pt x="200" y="676"/>
                    </a:cubicBezTo>
                    <a:cubicBezTo>
                      <a:pt x="251" y="778"/>
                      <a:pt x="361" y="821"/>
                      <a:pt x="484" y="821"/>
                    </a:cubicBezTo>
                    <a:cubicBezTo>
                      <a:pt x="522" y="821"/>
                      <a:pt x="561" y="817"/>
                      <a:pt x="601" y="809"/>
                    </a:cubicBezTo>
                    <a:cubicBezTo>
                      <a:pt x="767" y="776"/>
                      <a:pt x="867" y="643"/>
                      <a:pt x="901" y="476"/>
                    </a:cubicBezTo>
                    <a:lnTo>
                      <a:pt x="901" y="309"/>
                    </a:lnTo>
                    <a:cubicBezTo>
                      <a:pt x="901" y="276"/>
                      <a:pt x="867" y="176"/>
                      <a:pt x="834" y="142"/>
                    </a:cubicBezTo>
                    <a:cubicBezTo>
                      <a:pt x="752" y="60"/>
                      <a:pt x="624" y="0"/>
                      <a:pt x="5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3"/>
              <p:cNvSpPr/>
              <p:nvPr/>
            </p:nvSpPr>
            <p:spPr>
              <a:xfrm>
                <a:off x="5910020" y="3663646"/>
                <a:ext cx="14508" cy="11683"/>
              </a:xfrm>
              <a:custGeom>
                <a:rect b="b" l="l" r="r" t="t"/>
                <a:pathLst>
                  <a:path extrusionOk="0" h="761" w="945">
                    <a:moveTo>
                      <a:pt x="548" y="0"/>
                    </a:moveTo>
                    <a:cubicBezTo>
                      <a:pt x="228" y="0"/>
                      <a:pt x="0" y="437"/>
                      <a:pt x="244" y="681"/>
                    </a:cubicBezTo>
                    <a:cubicBezTo>
                      <a:pt x="292" y="729"/>
                      <a:pt x="395" y="760"/>
                      <a:pt x="499" y="760"/>
                    </a:cubicBezTo>
                    <a:cubicBezTo>
                      <a:pt x="537" y="760"/>
                      <a:pt x="575" y="756"/>
                      <a:pt x="610" y="747"/>
                    </a:cubicBezTo>
                    <a:cubicBezTo>
                      <a:pt x="777" y="714"/>
                      <a:pt x="911" y="547"/>
                      <a:pt x="944" y="380"/>
                    </a:cubicBezTo>
                    <a:cubicBezTo>
                      <a:pt x="944" y="214"/>
                      <a:pt x="811" y="47"/>
                      <a:pt x="644" y="13"/>
                    </a:cubicBezTo>
                    <a:cubicBezTo>
                      <a:pt x="611" y="5"/>
                      <a:pt x="579" y="0"/>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3"/>
              <p:cNvSpPr/>
              <p:nvPr/>
            </p:nvSpPr>
            <p:spPr>
              <a:xfrm>
                <a:off x="5927922" y="3701047"/>
                <a:ext cx="14523" cy="12175"/>
              </a:xfrm>
              <a:custGeom>
                <a:rect b="b" l="l" r="r" t="t"/>
                <a:pathLst>
                  <a:path extrusionOk="0" h="793" w="946">
                    <a:moveTo>
                      <a:pt x="554" y="0"/>
                    </a:moveTo>
                    <a:cubicBezTo>
                      <a:pt x="232" y="0"/>
                      <a:pt x="1" y="466"/>
                      <a:pt x="245" y="680"/>
                    </a:cubicBezTo>
                    <a:cubicBezTo>
                      <a:pt x="295" y="755"/>
                      <a:pt x="401" y="792"/>
                      <a:pt x="508" y="792"/>
                    </a:cubicBezTo>
                    <a:cubicBezTo>
                      <a:pt x="543" y="792"/>
                      <a:pt x="579" y="788"/>
                      <a:pt x="612" y="780"/>
                    </a:cubicBezTo>
                    <a:cubicBezTo>
                      <a:pt x="779" y="713"/>
                      <a:pt x="912" y="580"/>
                      <a:pt x="946" y="413"/>
                    </a:cubicBezTo>
                    <a:cubicBezTo>
                      <a:pt x="946" y="246"/>
                      <a:pt x="812" y="79"/>
                      <a:pt x="645" y="13"/>
                    </a:cubicBezTo>
                    <a:cubicBezTo>
                      <a:pt x="614" y="4"/>
                      <a:pt x="584" y="0"/>
                      <a:pt x="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3"/>
              <p:cNvSpPr/>
              <p:nvPr/>
            </p:nvSpPr>
            <p:spPr>
              <a:xfrm>
                <a:off x="5904785" y="3710873"/>
                <a:ext cx="14616" cy="12082"/>
              </a:xfrm>
              <a:custGeom>
                <a:rect b="b" l="l" r="r" t="t"/>
                <a:pathLst>
                  <a:path extrusionOk="0" h="787" w="952">
                    <a:moveTo>
                      <a:pt x="584" y="0"/>
                    </a:moveTo>
                    <a:cubicBezTo>
                      <a:pt x="249" y="0"/>
                      <a:pt x="1" y="454"/>
                      <a:pt x="251" y="673"/>
                    </a:cubicBezTo>
                    <a:cubicBezTo>
                      <a:pt x="301" y="749"/>
                      <a:pt x="407" y="786"/>
                      <a:pt x="514" y="786"/>
                    </a:cubicBezTo>
                    <a:cubicBezTo>
                      <a:pt x="549" y="786"/>
                      <a:pt x="585" y="782"/>
                      <a:pt x="618" y="774"/>
                    </a:cubicBezTo>
                    <a:cubicBezTo>
                      <a:pt x="785" y="707"/>
                      <a:pt x="918" y="540"/>
                      <a:pt x="951" y="373"/>
                    </a:cubicBezTo>
                    <a:cubicBezTo>
                      <a:pt x="951" y="206"/>
                      <a:pt x="818" y="40"/>
                      <a:pt x="651" y="6"/>
                    </a:cubicBezTo>
                    <a:cubicBezTo>
                      <a:pt x="629" y="2"/>
                      <a:pt x="606" y="0"/>
                      <a:pt x="5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3"/>
              <p:cNvSpPr/>
              <p:nvPr/>
            </p:nvSpPr>
            <p:spPr>
              <a:xfrm>
                <a:off x="5896847" y="3691251"/>
                <a:ext cx="14355" cy="12036"/>
              </a:xfrm>
              <a:custGeom>
                <a:rect b="b" l="l" r="r" t="t"/>
                <a:pathLst>
                  <a:path extrusionOk="0" h="784" w="935">
                    <a:moveTo>
                      <a:pt x="534" y="0"/>
                    </a:moveTo>
                    <a:cubicBezTo>
                      <a:pt x="401" y="0"/>
                      <a:pt x="268" y="50"/>
                      <a:pt x="201" y="150"/>
                    </a:cubicBezTo>
                    <a:cubicBezTo>
                      <a:pt x="1" y="417"/>
                      <a:pt x="168" y="784"/>
                      <a:pt x="501" y="784"/>
                    </a:cubicBezTo>
                    <a:cubicBezTo>
                      <a:pt x="668" y="784"/>
                      <a:pt x="801" y="717"/>
                      <a:pt x="868" y="584"/>
                    </a:cubicBezTo>
                    <a:cubicBezTo>
                      <a:pt x="935" y="484"/>
                      <a:pt x="935" y="384"/>
                      <a:pt x="935" y="284"/>
                    </a:cubicBezTo>
                    <a:cubicBezTo>
                      <a:pt x="935" y="250"/>
                      <a:pt x="868" y="217"/>
                      <a:pt x="868" y="150"/>
                    </a:cubicBezTo>
                    <a:cubicBezTo>
                      <a:pt x="801" y="50"/>
                      <a:pt x="668" y="0"/>
                      <a:pt x="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1" name="Google Shape;4181;p63"/>
            <p:cNvSpPr/>
            <p:nvPr/>
          </p:nvSpPr>
          <p:spPr>
            <a:xfrm>
              <a:off x="5796989" y="3718611"/>
              <a:ext cx="48145" cy="43586"/>
            </a:xfrm>
            <a:custGeom>
              <a:rect b="b" l="l" r="r" t="t"/>
              <a:pathLst>
                <a:path extrusionOk="0" h="2839" w="3136">
                  <a:moveTo>
                    <a:pt x="2186" y="1"/>
                  </a:moveTo>
                  <a:cubicBezTo>
                    <a:pt x="2169" y="1"/>
                    <a:pt x="2152" y="2"/>
                    <a:pt x="2135" y="3"/>
                  </a:cubicBezTo>
                  <a:cubicBezTo>
                    <a:pt x="2002" y="3"/>
                    <a:pt x="1868" y="36"/>
                    <a:pt x="1801" y="136"/>
                  </a:cubicBezTo>
                  <a:cubicBezTo>
                    <a:pt x="1768" y="203"/>
                    <a:pt x="1768" y="270"/>
                    <a:pt x="1701" y="336"/>
                  </a:cubicBezTo>
                  <a:cubicBezTo>
                    <a:pt x="1668" y="536"/>
                    <a:pt x="1635" y="703"/>
                    <a:pt x="1668" y="937"/>
                  </a:cubicBezTo>
                  <a:cubicBezTo>
                    <a:pt x="1464" y="762"/>
                    <a:pt x="1209" y="663"/>
                    <a:pt x="948" y="663"/>
                  </a:cubicBezTo>
                  <a:cubicBezTo>
                    <a:pt x="910" y="663"/>
                    <a:pt x="872" y="666"/>
                    <a:pt x="834" y="670"/>
                  </a:cubicBezTo>
                  <a:cubicBezTo>
                    <a:pt x="534" y="703"/>
                    <a:pt x="267" y="870"/>
                    <a:pt x="134" y="1137"/>
                  </a:cubicBezTo>
                  <a:cubicBezTo>
                    <a:pt x="0" y="1437"/>
                    <a:pt x="33" y="1771"/>
                    <a:pt x="267" y="1971"/>
                  </a:cubicBezTo>
                  <a:cubicBezTo>
                    <a:pt x="334" y="2037"/>
                    <a:pt x="500" y="2138"/>
                    <a:pt x="634" y="2171"/>
                  </a:cubicBezTo>
                  <a:cubicBezTo>
                    <a:pt x="967" y="2338"/>
                    <a:pt x="1301" y="2471"/>
                    <a:pt x="1635" y="2571"/>
                  </a:cubicBezTo>
                  <a:cubicBezTo>
                    <a:pt x="1868" y="2671"/>
                    <a:pt x="2168" y="2671"/>
                    <a:pt x="2435" y="2838"/>
                  </a:cubicBezTo>
                  <a:cubicBezTo>
                    <a:pt x="2502" y="2504"/>
                    <a:pt x="2635" y="2171"/>
                    <a:pt x="2802" y="1837"/>
                  </a:cubicBezTo>
                  <a:cubicBezTo>
                    <a:pt x="2936" y="1537"/>
                    <a:pt x="3136" y="1270"/>
                    <a:pt x="3136" y="937"/>
                  </a:cubicBezTo>
                  <a:cubicBezTo>
                    <a:pt x="3136" y="453"/>
                    <a:pt x="2669" y="1"/>
                    <a:pt x="2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2" name="Google Shape;4182;p63"/>
            <p:cNvGrpSpPr/>
            <p:nvPr/>
          </p:nvGrpSpPr>
          <p:grpSpPr>
            <a:xfrm>
              <a:off x="5633093" y="3847702"/>
              <a:ext cx="1102144" cy="458383"/>
              <a:chOff x="5633093" y="3847702"/>
              <a:chExt cx="1102144" cy="458383"/>
            </a:xfrm>
          </p:grpSpPr>
          <p:sp>
            <p:nvSpPr>
              <p:cNvPr id="4183" name="Google Shape;4183;p63"/>
              <p:cNvSpPr/>
              <p:nvPr/>
            </p:nvSpPr>
            <p:spPr>
              <a:xfrm>
                <a:off x="5633093" y="4100187"/>
                <a:ext cx="91178" cy="100390"/>
              </a:xfrm>
              <a:custGeom>
                <a:rect b="b" l="l" r="r" t="t"/>
                <a:pathLst>
                  <a:path extrusionOk="0" h="6539" w="5939">
                    <a:moveTo>
                      <a:pt x="3703" y="1"/>
                    </a:moveTo>
                    <a:lnTo>
                      <a:pt x="1" y="5505"/>
                    </a:lnTo>
                    <a:lnTo>
                      <a:pt x="1769" y="6539"/>
                    </a:lnTo>
                    <a:lnTo>
                      <a:pt x="5938" y="1335"/>
                    </a:lnTo>
                    <a:lnTo>
                      <a:pt x="37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3"/>
              <p:cNvSpPr/>
              <p:nvPr/>
            </p:nvSpPr>
            <p:spPr>
              <a:xfrm>
                <a:off x="5711963" y="4148842"/>
                <a:ext cx="103460" cy="117293"/>
              </a:xfrm>
              <a:custGeom>
                <a:rect b="b" l="l" r="r" t="t"/>
                <a:pathLst>
                  <a:path extrusionOk="0" h="7640" w="6739">
                    <a:moveTo>
                      <a:pt x="4571" y="2703"/>
                    </a:moveTo>
                    <a:lnTo>
                      <a:pt x="4304" y="4437"/>
                    </a:lnTo>
                    <a:lnTo>
                      <a:pt x="3637" y="4170"/>
                    </a:lnTo>
                    <a:lnTo>
                      <a:pt x="4571" y="2703"/>
                    </a:lnTo>
                    <a:close/>
                    <a:moveTo>
                      <a:pt x="4170" y="1"/>
                    </a:moveTo>
                    <a:lnTo>
                      <a:pt x="1" y="5338"/>
                    </a:lnTo>
                    <a:lnTo>
                      <a:pt x="2236" y="6472"/>
                    </a:lnTo>
                    <a:lnTo>
                      <a:pt x="2870" y="5505"/>
                    </a:lnTo>
                    <a:lnTo>
                      <a:pt x="3904" y="5938"/>
                    </a:lnTo>
                    <a:lnTo>
                      <a:pt x="3804" y="7039"/>
                    </a:lnTo>
                    <a:lnTo>
                      <a:pt x="6172" y="7640"/>
                    </a:lnTo>
                    <a:lnTo>
                      <a:pt x="6739" y="868"/>
                    </a:lnTo>
                    <a:lnTo>
                      <a:pt x="41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3"/>
              <p:cNvSpPr/>
              <p:nvPr/>
            </p:nvSpPr>
            <p:spPr>
              <a:xfrm>
                <a:off x="5822077" y="4174452"/>
                <a:ext cx="134196" cy="124969"/>
              </a:xfrm>
              <a:custGeom>
                <a:rect b="b" l="l" r="r" t="t"/>
                <a:pathLst>
                  <a:path extrusionOk="0" h="8140" w="8741">
                    <a:moveTo>
                      <a:pt x="1435" y="1"/>
                    </a:moveTo>
                    <a:lnTo>
                      <a:pt x="1" y="6605"/>
                    </a:lnTo>
                    <a:lnTo>
                      <a:pt x="2202" y="6972"/>
                    </a:lnTo>
                    <a:lnTo>
                      <a:pt x="2836" y="3870"/>
                    </a:lnTo>
                    <a:lnTo>
                      <a:pt x="3036" y="6705"/>
                    </a:lnTo>
                    <a:lnTo>
                      <a:pt x="3870" y="6872"/>
                    </a:lnTo>
                    <a:lnTo>
                      <a:pt x="5471" y="4104"/>
                    </a:lnTo>
                    <a:lnTo>
                      <a:pt x="5471" y="4104"/>
                    </a:lnTo>
                    <a:lnTo>
                      <a:pt x="4671" y="7806"/>
                    </a:lnTo>
                    <a:lnTo>
                      <a:pt x="6872" y="8140"/>
                    </a:lnTo>
                    <a:lnTo>
                      <a:pt x="8740" y="1201"/>
                    </a:lnTo>
                    <a:lnTo>
                      <a:pt x="6238" y="701"/>
                    </a:lnTo>
                    <a:lnTo>
                      <a:pt x="4237" y="3803"/>
                    </a:lnTo>
                    <a:lnTo>
                      <a:pt x="3903" y="434"/>
                    </a:lnTo>
                    <a:lnTo>
                      <a:pt x="14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3"/>
              <p:cNvSpPr/>
              <p:nvPr/>
            </p:nvSpPr>
            <p:spPr>
              <a:xfrm>
                <a:off x="5986479" y="4197497"/>
                <a:ext cx="98855" cy="108588"/>
              </a:xfrm>
              <a:custGeom>
                <a:rect b="b" l="l" r="r" t="t"/>
                <a:pathLst>
                  <a:path extrusionOk="0" h="7073" w="6439">
                    <a:moveTo>
                      <a:pt x="2335" y="1"/>
                    </a:moveTo>
                    <a:lnTo>
                      <a:pt x="0" y="167"/>
                    </a:lnTo>
                    <a:lnTo>
                      <a:pt x="2102" y="7072"/>
                    </a:lnTo>
                    <a:lnTo>
                      <a:pt x="4503" y="7006"/>
                    </a:lnTo>
                    <a:lnTo>
                      <a:pt x="6438" y="268"/>
                    </a:lnTo>
                    <a:lnTo>
                      <a:pt x="4170" y="1"/>
                    </a:lnTo>
                    <a:lnTo>
                      <a:pt x="3203" y="4004"/>
                    </a:lnTo>
                    <a:lnTo>
                      <a:pt x="23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3"/>
              <p:cNvSpPr/>
              <p:nvPr/>
            </p:nvSpPr>
            <p:spPr>
              <a:xfrm>
                <a:off x="6083266" y="4192384"/>
                <a:ext cx="99883" cy="108573"/>
              </a:xfrm>
              <a:custGeom>
                <a:rect b="b" l="l" r="r" t="t"/>
                <a:pathLst>
                  <a:path extrusionOk="0" h="7072" w="6506">
                    <a:moveTo>
                      <a:pt x="2903" y="2702"/>
                    </a:moveTo>
                    <a:lnTo>
                      <a:pt x="3403" y="4370"/>
                    </a:lnTo>
                    <a:lnTo>
                      <a:pt x="2703" y="4437"/>
                    </a:lnTo>
                    <a:lnTo>
                      <a:pt x="2903" y="2702"/>
                    </a:lnTo>
                    <a:close/>
                    <a:moveTo>
                      <a:pt x="4070" y="0"/>
                    </a:moveTo>
                    <a:lnTo>
                      <a:pt x="1368" y="367"/>
                    </a:lnTo>
                    <a:lnTo>
                      <a:pt x="1" y="7038"/>
                    </a:lnTo>
                    <a:lnTo>
                      <a:pt x="2503" y="7072"/>
                    </a:lnTo>
                    <a:lnTo>
                      <a:pt x="2636" y="5971"/>
                    </a:lnTo>
                    <a:lnTo>
                      <a:pt x="3737" y="5871"/>
                    </a:lnTo>
                    <a:lnTo>
                      <a:pt x="4137" y="6972"/>
                    </a:lnTo>
                    <a:lnTo>
                      <a:pt x="6505" y="6438"/>
                    </a:lnTo>
                    <a:lnTo>
                      <a:pt x="40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3"/>
              <p:cNvSpPr/>
              <p:nvPr/>
            </p:nvSpPr>
            <p:spPr>
              <a:xfrm>
                <a:off x="6181604" y="4174958"/>
                <a:ext cx="80923" cy="111275"/>
              </a:xfrm>
              <a:custGeom>
                <a:rect b="b" l="l" r="r" t="t"/>
                <a:pathLst>
                  <a:path extrusionOk="0" h="7248" w="5271">
                    <a:moveTo>
                      <a:pt x="3670" y="1"/>
                    </a:moveTo>
                    <a:cubicBezTo>
                      <a:pt x="3436" y="1"/>
                      <a:pt x="3169" y="68"/>
                      <a:pt x="2969" y="101"/>
                    </a:cubicBezTo>
                    <a:cubicBezTo>
                      <a:pt x="2402" y="234"/>
                      <a:pt x="1902" y="435"/>
                      <a:pt x="1468" y="735"/>
                    </a:cubicBezTo>
                    <a:cubicBezTo>
                      <a:pt x="1068" y="1002"/>
                      <a:pt x="768" y="1402"/>
                      <a:pt x="501" y="1802"/>
                    </a:cubicBezTo>
                    <a:cubicBezTo>
                      <a:pt x="267" y="2236"/>
                      <a:pt x="100" y="2736"/>
                      <a:pt x="34" y="3237"/>
                    </a:cubicBezTo>
                    <a:cubicBezTo>
                      <a:pt x="0" y="3737"/>
                      <a:pt x="0" y="4271"/>
                      <a:pt x="134" y="4804"/>
                    </a:cubicBezTo>
                    <a:cubicBezTo>
                      <a:pt x="234" y="5238"/>
                      <a:pt x="401" y="5605"/>
                      <a:pt x="601" y="5939"/>
                    </a:cubicBezTo>
                    <a:cubicBezTo>
                      <a:pt x="801" y="6239"/>
                      <a:pt x="1101" y="6506"/>
                      <a:pt x="1368" y="6739"/>
                    </a:cubicBezTo>
                    <a:cubicBezTo>
                      <a:pt x="1702" y="6973"/>
                      <a:pt x="2068" y="7106"/>
                      <a:pt x="2435" y="7173"/>
                    </a:cubicBezTo>
                    <a:cubicBezTo>
                      <a:pt x="2619" y="7223"/>
                      <a:pt x="2802" y="7248"/>
                      <a:pt x="2994" y="7248"/>
                    </a:cubicBezTo>
                    <a:cubicBezTo>
                      <a:pt x="3186" y="7248"/>
                      <a:pt x="3386" y="7223"/>
                      <a:pt x="3603" y="7173"/>
                    </a:cubicBezTo>
                    <a:cubicBezTo>
                      <a:pt x="3736" y="7139"/>
                      <a:pt x="3836" y="7106"/>
                      <a:pt x="4003" y="7073"/>
                    </a:cubicBezTo>
                    <a:cubicBezTo>
                      <a:pt x="4170" y="7006"/>
                      <a:pt x="4303" y="6973"/>
                      <a:pt x="4470" y="6906"/>
                    </a:cubicBezTo>
                    <a:cubicBezTo>
                      <a:pt x="4604" y="6839"/>
                      <a:pt x="4770" y="6772"/>
                      <a:pt x="4904" y="6672"/>
                    </a:cubicBezTo>
                    <a:lnTo>
                      <a:pt x="5271" y="6439"/>
                    </a:lnTo>
                    <a:lnTo>
                      <a:pt x="5004" y="4137"/>
                    </a:lnTo>
                    <a:cubicBezTo>
                      <a:pt x="4937" y="4237"/>
                      <a:pt x="4837" y="4304"/>
                      <a:pt x="4704" y="4404"/>
                    </a:cubicBezTo>
                    <a:cubicBezTo>
                      <a:pt x="4604" y="4471"/>
                      <a:pt x="4504" y="4504"/>
                      <a:pt x="4370" y="4604"/>
                    </a:cubicBezTo>
                    <a:cubicBezTo>
                      <a:pt x="4270" y="4638"/>
                      <a:pt x="4137" y="4738"/>
                      <a:pt x="4003" y="4771"/>
                    </a:cubicBezTo>
                    <a:cubicBezTo>
                      <a:pt x="3903" y="4838"/>
                      <a:pt x="3770" y="4838"/>
                      <a:pt x="3636" y="4904"/>
                    </a:cubicBezTo>
                    <a:cubicBezTo>
                      <a:pt x="3518" y="4928"/>
                      <a:pt x="3400" y="4952"/>
                      <a:pt x="3294" y="4952"/>
                    </a:cubicBezTo>
                    <a:cubicBezTo>
                      <a:pt x="3250" y="4952"/>
                      <a:pt x="3208" y="4948"/>
                      <a:pt x="3169" y="4938"/>
                    </a:cubicBezTo>
                    <a:lnTo>
                      <a:pt x="2802" y="4804"/>
                    </a:lnTo>
                    <a:cubicBezTo>
                      <a:pt x="2669" y="4771"/>
                      <a:pt x="2602" y="4671"/>
                      <a:pt x="2502" y="4571"/>
                    </a:cubicBezTo>
                    <a:cubicBezTo>
                      <a:pt x="2435" y="4437"/>
                      <a:pt x="2402" y="4304"/>
                      <a:pt x="2335" y="4137"/>
                    </a:cubicBezTo>
                    <a:cubicBezTo>
                      <a:pt x="2269" y="3904"/>
                      <a:pt x="2302" y="3637"/>
                      <a:pt x="2335" y="3437"/>
                    </a:cubicBezTo>
                    <a:cubicBezTo>
                      <a:pt x="2402" y="3237"/>
                      <a:pt x="2502" y="3070"/>
                      <a:pt x="2636" y="2903"/>
                    </a:cubicBezTo>
                    <a:cubicBezTo>
                      <a:pt x="2769" y="2736"/>
                      <a:pt x="2936" y="2569"/>
                      <a:pt x="3136" y="2469"/>
                    </a:cubicBezTo>
                    <a:cubicBezTo>
                      <a:pt x="3336" y="2403"/>
                      <a:pt x="3570" y="2303"/>
                      <a:pt x="3803" y="2269"/>
                    </a:cubicBezTo>
                    <a:cubicBezTo>
                      <a:pt x="3903" y="2269"/>
                      <a:pt x="4003" y="2236"/>
                      <a:pt x="4103" y="2236"/>
                    </a:cubicBezTo>
                    <a:lnTo>
                      <a:pt x="4403" y="2236"/>
                    </a:lnTo>
                    <a:lnTo>
                      <a:pt x="4270" y="134"/>
                    </a:lnTo>
                    <a:cubicBezTo>
                      <a:pt x="4070" y="101"/>
                      <a:pt x="3803" y="68"/>
                      <a:pt x="36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3"/>
              <p:cNvSpPr/>
              <p:nvPr/>
            </p:nvSpPr>
            <p:spPr>
              <a:xfrm>
                <a:off x="6260980" y="4153632"/>
                <a:ext cx="84516" cy="111889"/>
              </a:xfrm>
              <a:custGeom>
                <a:rect b="b" l="l" r="r" t="t"/>
                <a:pathLst>
                  <a:path extrusionOk="0" h="7288" w="5505">
                    <a:moveTo>
                      <a:pt x="3768" y="0"/>
                    </a:moveTo>
                    <a:cubicBezTo>
                      <a:pt x="3615" y="0"/>
                      <a:pt x="3437" y="17"/>
                      <a:pt x="3203" y="56"/>
                    </a:cubicBezTo>
                    <a:cubicBezTo>
                      <a:pt x="3003" y="89"/>
                      <a:pt x="2769" y="156"/>
                      <a:pt x="2536" y="222"/>
                    </a:cubicBezTo>
                    <a:cubicBezTo>
                      <a:pt x="1969" y="389"/>
                      <a:pt x="1502" y="656"/>
                      <a:pt x="1135" y="990"/>
                    </a:cubicBezTo>
                    <a:cubicBezTo>
                      <a:pt x="768" y="1323"/>
                      <a:pt x="501" y="1690"/>
                      <a:pt x="301" y="2157"/>
                    </a:cubicBezTo>
                    <a:cubicBezTo>
                      <a:pt x="134" y="2591"/>
                      <a:pt x="1" y="3091"/>
                      <a:pt x="1" y="3592"/>
                    </a:cubicBezTo>
                    <a:cubicBezTo>
                      <a:pt x="1" y="4159"/>
                      <a:pt x="101" y="4659"/>
                      <a:pt x="268" y="5193"/>
                    </a:cubicBezTo>
                    <a:cubicBezTo>
                      <a:pt x="368" y="5560"/>
                      <a:pt x="534" y="5927"/>
                      <a:pt x="801" y="6227"/>
                    </a:cubicBezTo>
                    <a:cubicBezTo>
                      <a:pt x="1068" y="6527"/>
                      <a:pt x="1335" y="6760"/>
                      <a:pt x="1669" y="6927"/>
                    </a:cubicBezTo>
                    <a:cubicBezTo>
                      <a:pt x="2002" y="7094"/>
                      <a:pt x="2402" y="7227"/>
                      <a:pt x="2769" y="7261"/>
                    </a:cubicBezTo>
                    <a:cubicBezTo>
                      <a:pt x="2872" y="7279"/>
                      <a:pt x="2979" y="7288"/>
                      <a:pt x="3089" y="7288"/>
                    </a:cubicBezTo>
                    <a:cubicBezTo>
                      <a:pt x="3373" y="7288"/>
                      <a:pt x="3672" y="7233"/>
                      <a:pt x="3937" y="7161"/>
                    </a:cubicBezTo>
                    <a:cubicBezTo>
                      <a:pt x="4070" y="7094"/>
                      <a:pt x="4237" y="7061"/>
                      <a:pt x="4337" y="6994"/>
                    </a:cubicBezTo>
                    <a:cubicBezTo>
                      <a:pt x="4471" y="6927"/>
                      <a:pt x="4637" y="6861"/>
                      <a:pt x="4771" y="6760"/>
                    </a:cubicBezTo>
                    <a:cubicBezTo>
                      <a:pt x="4938" y="6694"/>
                      <a:pt x="5071" y="6594"/>
                      <a:pt x="5171" y="6527"/>
                    </a:cubicBezTo>
                    <a:cubicBezTo>
                      <a:pt x="5304" y="6427"/>
                      <a:pt x="5438" y="6327"/>
                      <a:pt x="5505" y="6227"/>
                    </a:cubicBezTo>
                    <a:lnTo>
                      <a:pt x="5004" y="3992"/>
                    </a:lnTo>
                    <a:cubicBezTo>
                      <a:pt x="4971" y="4059"/>
                      <a:pt x="4837" y="4159"/>
                      <a:pt x="4771" y="4225"/>
                    </a:cubicBezTo>
                    <a:cubicBezTo>
                      <a:pt x="4671" y="4325"/>
                      <a:pt x="4604" y="4392"/>
                      <a:pt x="4471" y="4492"/>
                    </a:cubicBezTo>
                    <a:cubicBezTo>
                      <a:pt x="4404" y="4559"/>
                      <a:pt x="4270" y="4626"/>
                      <a:pt x="4137" y="4692"/>
                    </a:cubicBezTo>
                    <a:cubicBezTo>
                      <a:pt x="4070" y="4792"/>
                      <a:pt x="3937" y="4826"/>
                      <a:pt x="3803" y="4859"/>
                    </a:cubicBezTo>
                    <a:cubicBezTo>
                      <a:pt x="3670" y="4892"/>
                      <a:pt x="3503" y="4926"/>
                      <a:pt x="3403" y="4926"/>
                    </a:cubicBezTo>
                    <a:cubicBezTo>
                      <a:pt x="3270" y="4926"/>
                      <a:pt x="3136" y="4892"/>
                      <a:pt x="3003" y="4859"/>
                    </a:cubicBezTo>
                    <a:cubicBezTo>
                      <a:pt x="2936" y="4826"/>
                      <a:pt x="2803" y="4792"/>
                      <a:pt x="2736" y="4659"/>
                    </a:cubicBezTo>
                    <a:cubicBezTo>
                      <a:pt x="2636" y="4526"/>
                      <a:pt x="2569" y="4392"/>
                      <a:pt x="2502" y="4225"/>
                    </a:cubicBezTo>
                    <a:cubicBezTo>
                      <a:pt x="2469" y="3992"/>
                      <a:pt x="2436" y="3725"/>
                      <a:pt x="2469" y="3525"/>
                    </a:cubicBezTo>
                    <a:cubicBezTo>
                      <a:pt x="2502" y="3325"/>
                      <a:pt x="2603" y="3125"/>
                      <a:pt x="2736" y="2958"/>
                    </a:cubicBezTo>
                    <a:cubicBezTo>
                      <a:pt x="2836" y="2791"/>
                      <a:pt x="2969" y="2624"/>
                      <a:pt x="3170" y="2491"/>
                    </a:cubicBezTo>
                    <a:cubicBezTo>
                      <a:pt x="3336" y="2357"/>
                      <a:pt x="3570" y="2291"/>
                      <a:pt x="3803" y="2191"/>
                    </a:cubicBezTo>
                    <a:cubicBezTo>
                      <a:pt x="3937" y="2157"/>
                      <a:pt x="4004" y="2124"/>
                      <a:pt x="4104" y="2124"/>
                    </a:cubicBezTo>
                    <a:cubicBezTo>
                      <a:pt x="4170" y="2057"/>
                      <a:pt x="4304" y="2057"/>
                      <a:pt x="4404" y="2057"/>
                    </a:cubicBezTo>
                    <a:lnTo>
                      <a:pt x="4070" y="22"/>
                    </a:lnTo>
                    <a:cubicBezTo>
                      <a:pt x="3974" y="8"/>
                      <a:pt x="3877" y="0"/>
                      <a:pt x="3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3"/>
              <p:cNvSpPr/>
              <p:nvPr/>
            </p:nvSpPr>
            <p:spPr>
              <a:xfrm>
                <a:off x="6330116" y="4136037"/>
                <a:ext cx="66599" cy="111659"/>
              </a:xfrm>
              <a:custGeom>
                <a:rect b="b" l="l" r="r" t="t"/>
                <a:pathLst>
                  <a:path extrusionOk="0" h="7273" w="4338">
                    <a:moveTo>
                      <a:pt x="2336" y="1"/>
                    </a:moveTo>
                    <a:lnTo>
                      <a:pt x="1" y="1135"/>
                    </a:lnTo>
                    <a:lnTo>
                      <a:pt x="2469" y="7273"/>
                    </a:lnTo>
                    <a:lnTo>
                      <a:pt x="4337" y="6372"/>
                    </a:lnTo>
                    <a:lnTo>
                      <a:pt x="23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3"/>
              <p:cNvSpPr/>
              <p:nvPr/>
            </p:nvSpPr>
            <p:spPr>
              <a:xfrm>
                <a:off x="6372629" y="4084834"/>
                <a:ext cx="131632" cy="142886"/>
              </a:xfrm>
              <a:custGeom>
                <a:rect b="b" l="l" r="r" t="t"/>
                <a:pathLst>
                  <a:path extrusionOk="0" h="9307" w="8574">
                    <a:moveTo>
                      <a:pt x="5705" y="0"/>
                    </a:moveTo>
                    <a:lnTo>
                      <a:pt x="3737" y="1201"/>
                    </a:lnTo>
                    <a:lnTo>
                      <a:pt x="5238" y="4170"/>
                    </a:lnTo>
                    <a:lnTo>
                      <a:pt x="2069" y="1868"/>
                    </a:lnTo>
                    <a:lnTo>
                      <a:pt x="1" y="3136"/>
                    </a:lnTo>
                    <a:lnTo>
                      <a:pt x="3169" y="9307"/>
                    </a:lnTo>
                    <a:lnTo>
                      <a:pt x="5071" y="8239"/>
                    </a:lnTo>
                    <a:lnTo>
                      <a:pt x="3536" y="4970"/>
                    </a:lnTo>
                    <a:lnTo>
                      <a:pt x="3536" y="4970"/>
                    </a:lnTo>
                    <a:lnTo>
                      <a:pt x="6438" y="7405"/>
                    </a:lnTo>
                    <a:lnTo>
                      <a:pt x="8573" y="6004"/>
                    </a:lnTo>
                    <a:lnTo>
                      <a:pt x="57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3"/>
              <p:cNvSpPr/>
              <p:nvPr/>
            </p:nvSpPr>
            <p:spPr>
              <a:xfrm>
                <a:off x="6481207" y="4043349"/>
                <a:ext cx="117293" cy="123941"/>
              </a:xfrm>
              <a:custGeom>
                <a:rect b="b" l="l" r="r" t="t"/>
                <a:pathLst>
                  <a:path extrusionOk="0" h="8073" w="7640">
                    <a:moveTo>
                      <a:pt x="2635" y="2869"/>
                    </a:moveTo>
                    <a:lnTo>
                      <a:pt x="3970" y="3970"/>
                    </a:lnTo>
                    <a:lnTo>
                      <a:pt x="3403" y="4403"/>
                    </a:lnTo>
                    <a:lnTo>
                      <a:pt x="2635" y="2869"/>
                    </a:lnTo>
                    <a:close/>
                    <a:moveTo>
                      <a:pt x="2035" y="0"/>
                    </a:moveTo>
                    <a:lnTo>
                      <a:pt x="0" y="1768"/>
                    </a:lnTo>
                    <a:lnTo>
                      <a:pt x="2502" y="8073"/>
                    </a:lnTo>
                    <a:lnTo>
                      <a:pt x="4637" y="6738"/>
                    </a:lnTo>
                    <a:lnTo>
                      <a:pt x="4137" y="5738"/>
                    </a:lnTo>
                    <a:lnTo>
                      <a:pt x="5004" y="5037"/>
                    </a:lnTo>
                    <a:lnTo>
                      <a:pt x="5938" y="5704"/>
                    </a:lnTo>
                    <a:lnTo>
                      <a:pt x="7639" y="3970"/>
                    </a:lnTo>
                    <a:lnTo>
                      <a:pt x="20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3"/>
              <p:cNvSpPr/>
              <p:nvPr/>
            </p:nvSpPr>
            <p:spPr>
              <a:xfrm>
                <a:off x="6527298" y="3972156"/>
                <a:ext cx="112165" cy="116771"/>
              </a:xfrm>
              <a:custGeom>
                <a:rect b="b" l="l" r="r" t="t"/>
                <a:pathLst>
                  <a:path extrusionOk="0" h="7606" w="7306">
                    <a:moveTo>
                      <a:pt x="3636" y="0"/>
                    </a:moveTo>
                    <a:lnTo>
                      <a:pt x="0" y="3937"/>
                    </a:lnTo>
                    <a:lnTo>
                      <a:pt x="1668" y="5538"/>
                    </a:lnTo>
                    <a:lnTo>
                      <a:pt x="2602" y="4437"/>
                    </a:lnTo>
                    <a:lnTo>
                      <a:pt x="5971" y="7606"/>
                    </a:lnTo>
                    <a:lnTo>
                      <a:pt x="7306" y="6005"/>
                    </a:lnTo>
                    <a:lnTo>
                      <a:pt x="4170" y="2602"/>
                    </a:lnTo>
                    <a:lnTo>
                      <a:pt x="5137" y="1468"/>
                    </a:lnTo>
                    <a:lnTo>
                      <a:pt x="3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3"/>
              <p:cNvSpPr/>
              <p:nvPr/>
            </p:nvSpPr>
            <p:spPr>
              <a:xfrm>
                <a:off x="6582600" y="3910696"/>
                <a:ext cx="123449" cy="118322"/>
              </a:xfrm>
              <a:custGeom>
                <a:rect b="b" l="l" r="r" t="t"/>
                <a:pathLst>
                  <a:path extrusionOk="0" h="7707" w="8041">
                    <a:moveTo>
                      <a:pt x="2569" y="1"/>
                    </a:moveTo>
                    <a:lnTo>
                      <a:pt x="1" y="3670"/>
                    </a:lnTo>
                    <a:lnTo>
                      <a:pt x="5805" y="7706"/>
                    </a:lnTo>
                    <a:lnTo>
                      <a:pt x="8040" y="4170"/>
                    </a:lnTo>
                    <a:cubicBezTo>
                      <a:pt x="7773" y="3970"/>
                      <a:pt x="7506" y="3770"/>
                      <a:pt x="7206" y="3536"/>
                    </a:cubicBezTo>
                    <a:cubicBezTo>
                      <a:pt x="6939" y="3336"/>
                      <a:pt x="6672" y="3136"/>
                      <a:pt x="6372" y="2936"/>
                    </a:cubicBezTo>
                    <a:lnTo>
                      <a:pt x="5905" y="3637"/>
                    </a:lnTo>
                    <a:lnTo>
                      <a:pt x="5238" y="4637"/>
                    </a:lnTo>
                    <a:lnTo>
                      <a:pt x="4671" y="4204"/>
                    </a:lnTo>
                    <a:lnTo>
                      <a:pt x="5438" y="2969"/>
                    </a:lnTo>
                    <a:lnTo>
                      <a:pt x="4237" y="2035"/>
                    </a:lnTo>
                    <a:lnTo>
                      <a:pt x="3470" y="3270"/>
                    </a:lnTo>
                    <a:lnTo>
                      <a:pt x="2970" y="2869"/>
                    </a:lnTo>
                    <a:lnTo>
                      <a:pt x="4004" y="1101"/>
                    </a:lnTo>
                    <a:cubicBezTo>
                      <a:pt x="3804" y="935"/>
                      <a:pt x="3537" y="701"/>
                      <a:pt x="3303" y="534"/>
                    </a:cubicBezTo>
                    <a:cubicBezTo>
                      <a:pt x="3070" y="368"/>
                      <a:pt x="2836" y="167"/>
                      <a:pt x="25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3"/>
              <p:cNvSpPr/>
              <p:nvPr/>
            </p:nvSpPr>
            <p:spPr>
              <a:xfrm>
                <a:off x="6629213" y="3847702"/>
                <a:ext cx="106024" cy="106531"/>
              </a:xfrm>
              <a:custGeom>
                <a:rect b="b" l="l" r="r" t="t"/>
                <a:pathLst>
                  <a:path extrusionOk="0" h="6939" w="6906">
                    <a:moveTo>
                      <a:pt x="3424" y="2077"/>
                    </a:moveTo>
                    <a:cubicBezTo>
                      <a:pt x="3503" y="2077"/>
                      <a:pt x="3586" y="2086"/>
                      <a:pt x="3670" y="2102"/>
                    </a:cubicBezTo>
                    <a:cubicBezTo>
                      <a:pt x="3837" y="2136"/>
                      <a:pt x="4003" y="2202"/>
                      <a:pt x="4170" y="2269"/>
                    </a:cubicBezTo>
                    <a:lnTo>
                      <a:pt x="4270" y="2236"/>
                    </a:lnTo>
                    <a:cubicBezTo>
                      <a:pt x="4437" y="2302"/>
                      <a:pt x="4604" y="2436"/>
                      <a:pt x="4704" y="2569"/>
                    </a:cubicBezTo>
                    <a:cubicBezTo>
                      <a:pt x="4837" y="2736"/>
                      <a:pt x="4971" y="2869"/>
                      <a:pt x="5037" y="3036"/>
                    </a:cubicBezTo>
                    <a:cubicBezTo>
                      <a:pt x="5138" y="3203"/>
                      <a:pt x="5171" y="3403"/>
                      <a:pt x="5204" y="3570"/>
                    </a:cubicBezTo>
                    <a:cubicBezTo>
                      <a:pt x="5271" y="3770"/>
                      <a:pt x="5204" y="3937"/>
                      <a:pt x="5171" y="4137"/>
                    </a:cubicBezTo>
                    <a:lnTo>
                      <a:pt x="2469" y="2736"/>
                    </a:lnTo>
                    <a:cubicBezTo>
                      <a:pt x="2536" y="2569"/>
                      <a:pt x="2669" y="2402"/>
                      <a:pt x="2803" y="2302"/>
                    </a:cubicBezTo>
                    <a:cubicBezTo>
                      <a:pt x="2936" y="2202"/>
                      <a:pt x="3036" y="2136"/>
                      <a:pt x="3203" y="2102"/>
                    </a:cubicBezTo>
                    <a:cubicBezTo>
                      <a:pt x="3270" y="2086"/>
                      <a:pt x="3345" y="2077"/>
                      <a:pt x="3424" y="2077"/>
                    </a:cubicBezTo>
                    <a:close/>
                    <a:moveTo>
                      <a:pt x="3403" y="1"/>
                    </a:moveTo>
                    <a:cubicBezTo>
                      <a:pt x="3003" y="1"/>
                      <a:pt x="2636" y="67"/>
                      <a:pt x="2235" y="234"/>
                    </a:cubicBezTo>
                    <a:cubicBezTo>
                      <a:pt x="1902" y="334"/>
                      <a:pt x="1568" y="601"/>
                      <a:pt x="1301" y="901"/>
                    </a:cubicBezTo>
                    <a:cubicBezTo>
                      <a:pt x="1001" y="1202"/>
                      <a:pt x="801" y="1568"/>
                      <a:pt x="568" y="1969"/>
                    </a:cubicBezTo>
                    <a:cubicBezTo>
                      <a:pt x="467" y="2302"/>
                      <a:pt x="334" y="2636"/>
                      <a:pt x="201" y="3036"/>
                    </a:cubicBezTo>
                    <a:cubicBezTo>
                      <a:pt x="134" y="3403"/>
                      <a:pt x="34" y="3770"/>
                      <a:pt x="0" y="4137"/>
                    </a:cubicBezTo>
                    <a:lnTo>
                      <a:pt x="5905" y="6939"/>
                    </a:lnTo>
                    <a:cubicBezTo>
                      <a:pt x="6005" y="6806"/>
                      <a:pt x="6038" y="6705"/>
                      <a:pt x="6138" y="6572"/>
                    </a:cubicBezTo>
                    <a:cubicBezTo>
                      <a:pt x="6205" y="6439"/>
                      <a:pt x="6305" y="6272"/>
                      <a:pt x="6338" y="6138"/>
                    </a:cubicBezTo>
                    <a:cubicBezTo>
                      <a:pt x="6505" y="5771"/>
                      <a:pt x="6672" y="5405"/>
                      <a:pt x="6739" y="5038"/>
                    </a:cubicBezTo>
                    <a:cubicBezTo>
                      <a:pt x="6839" y="4637"/>
                      <a:pt x="6905" y="4270"/>
                      <a:pt x="6905" y="3903"/>
                    </a:cubicBezTo>
                    <a:cubicBezTo>
                      <a:pt x="6905" y="3537"/>
                      <a:pt x="6905" y="3136"/>
                      <a:pt x="6839" y="2803"/>
                    </a:cubicBezTo>
                    <a:cubicBezTo>
                      <a:pt x="6739" y="2436"/>
                      <a:pt x="6639" y="2102"/>
                      <a:pt x="6472" y="1802"/>
                    </a:cubicBezTo>
                    <a:cubicBezTo>
                      <a:pt x="6272" y="1535"/>
                      <a:pt x="6038" y="1235"/>
                      <a:pt x="5771" y="968"/>
                    </a:cubicBezTo>
                    <a:cubicBezTo>
                      <a:pt x="5471" y="735"/>
                      <a:pt x="5138" y="468"/>
                      <a:pt x="4704" y="301"/>
                    </a:cubicBezTo>
                    <a:cubicBezTo>
                      <a:pt x="4270" y="134"/>
                      <a:pt x="3837" y="34"/>
                      <a:pt x="34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6" name="Google Shape;4196;p63"/>
            <p:cNvSpPr/>
            <p:nvPr/>
          </p:nvSpPr>
          <p:spPr>
            <a:xfrm>
              <a:off x="5874324" y="3820496"/>
              <a:ext cx="196144" cy="102524"/>
            </a:xfrm>
            <a:custGeom>
              <a:rect b="b" l="l" r="r" t="t"/>
              <a:pathLst>
                <a:path extrusionOk="0" h="6678" w="12776">
                  <a:moveTo>
                    <a:pt x="1630" y="1"/>
                  </a:moveTo>
                  <a:cubicBezTo>
                    <a:pt x="1620" y="1"/>
                    <a:pt x="1610" y="2"/>
                    <a:pt x="1601" y="5"/>
                  </a:cubicBezTo>
                  <a:cubicBezTo>
                    <a:pt x="0" y="338"/>
                    <a:pt x="3336" y="4241"/>
                    <a:pt x="3803" y="4575"/>
                  </a:cubicBezTo>
                  <a:cubicBezTo>
                    <a:pt x="5437" y="5842"/>
                    <a:pt x="7505" y="6409"/>
                    <a:pt x="9607" y="6643"/>
                  </a:cubicBezTo>
                  <a:cubicBezTo>
                    <a:pt x="9849" y="6664"/>
                    <a:pt x="10100" y="6678"/>
                    <a:pt x="10352" y="6678"/>
                  </a:cubicBezTo>
                  <a:cubicBezTo>
                    <a:pt x="11282" y="6678"/>
                    <a:pt x="12225" y="6491"/>
                    <a:pt x="12776" y="5809"/>
                  </a:cubicBezTo>
                  <a:lnTo>
                    <a:pt x="12776" y="5809"/>
                  </a:lnTo>
                  <a:cubicBezTo>
                    <a:pt x="12554" y="5824"/>
                    <a:pt x="12333" y="5832"/>
                    <a:pt x="12112" y="5832"/>
                  </a:cubicBezTo>
                  <a:cubicBezTo>
                    <a:pt x="9906" y="5832"/>
                    <a:pt x="7754" y="5090"/>
                    <a:pt x="5904" y="3908"/>
                  </a:cubicBezTo>
                  <a:cubicBezTo>
                    <a:pt x="5004" y="3340"/>
                    <a:pt x="4236" y="2707"/>
                    <a:pt x="3503" y="2006"/>
                  </a:cubicBezTo>
                  <a:cubicBezTo>
                    <a:pt x="3243" y="1714"/>
                    <a:pt x="2004" y="1"/>
                    <a:pt x="16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3"/>
            <p:cNvSpPr/>
            <p:nvPr/>
          </p:nvSpPr>
          <p:spPr>
            <a:xfrm>
              <a:off x="6411043" y="3577391"/>
              <a:ext cx="204342" cy="83149"/>
            </a:xfrm>
            <a:custGeom>
              <a:rect b="b" l="l" r="r" t="t"/>
              <a:pathLst>
                <a:path extrusionOk="0" h="5416" w="13310">
                  <a:moveTo>
                    <a:pt x="1870" y="1"/>
                  </a:moveTo>
                  <a:cubicBezTo>
                    <a:pt x="1464" y="1"/>
                    <a:pt x="1095" y="92"/>
                    <a:pt x="801" y="328"/>
                  </a:cubicBezTo>
                  <a:cubicBezTo>
                    <a:pt x="534" y="528"/>
                    <a:pt x="0" y="1295"/>
                    <a:pt x="134" y="1662"/>
                  </a:cubicBezTo>
                  <a:cubicBezTo>
                    <a:pt x="234" y="1996"/>
                    <a:pt x="1034" y="2062"/>
                    <a:pt x="1368" y="2162"/>
                  </a:cubicBezTo>
                  <a:cubicBezTo>
                    <a:pt x="2569" y="2529"/>
                    <a:pt x="3836" y="2896"/>
                    <a:pt x="5071" y="3296"/>
                  </a:cubicBezTo>
                  <a:cubicBezTo>
                    <a:pt x="6305" y="3663"/>
                    <a:pt x="7539" y="4030"/>
                    <a:pt x="8807" y="4397"/>
                  </a:cubicBezTo>
                  <a:cubicBezTo>
                    <a:pt x="9116" y="4490"/>
                    <a:pt x="11665" y="5416"/>
                    <a:pt x="12138" y="5416"/>
                  </a:cubicBezTo>
                  <a:cubicBezTo>
                    <a:pt x="12175" y="5416"/>
                    <a:pt x="12199" y="5410"/>
                    <a:pt x="12209" y="5398"/>
                  </a:cubicBezTo>
                  <a:cubicBezTo>
                    <a:pt x="12676" y="4831"/>
                    <a:pt x="13043" y="4164"/>
                    <a:pt x="13243" y="3463"/>
                  </a:cubicBezTo>
                  <a:cubicBezTo>
                    <a:pt x="13243" y="3363"/>
                    <a:pt x="13310" y="3230"/>
                    <a:pt x="13243" y="3163"/>
                  </a:cubicBezTo>
                  <a:cubicBezTo>
                    <a:pt x="13176" y="3063"/>
                    <a:pt x="13076" y="3030"/>
                    <a:pt x="12976" y="2996"/>
                  </a:cubicBezTo>
                  <a:cubicBezTo>
                    <a:pt x="10474" y="2362"/>
                    <a:pt x="7973" y="1695"/>
                    <a:pt x="5504" y="1028"/>
                  </a:cubicBezTo>
                  <a:cubicBezTo>
                    <a:pt x="4606" y="804"/>
                    <a:pt x="3074" y="1"/>
                    <a:pt x="18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3"/>
            <p:cNvSpPr/>
            <p:nvPr/>
          </p:nvSpPr>
          <p:spPr>
            <a:xfrm>
              <a:off x="6381334" y="3616772"/>
              <a:ext cx="189496" cy="127487"/>
            </a:xfrm>
            <a:custGeom>
              <a:rect b="b" l="l" r="r" t="t"/>
              <a:pathLst>
                <a:path extrusionOk="0" h="8304" w="12343">
                  <a:moveTo>
                    <a:pt x="1809" y="0"/>
                  </a:moveTo>
                  <a:cubicBezTo>
                    <a:pt x="1566" y="0"/>
                    <a:pt x="1332" y="78"/>
                    <a:pt x="1068" y="264"/>
                  </a:cubicBezTo>
                  <a:cubicBezTo>
                    <a:pt x="568" y="598"/>
                    <a:pt x="1" y="1165"/>
                    <a:pt x="267" y="1799"/>
                  </a:cubicBezTo>
                  <a:cubicBezTo>
                    <a:pt x="334" y="1999"/>
                    <a:pt x="468" y="2132"/>
                    <a:pt x="634" y="2299"/>
                  </a:cubicBezTo>
                  <a:cubicBezTo>
                    <a:pt x="1135" y="2800"/>
                    <a:pt x="1769" y="3133"/>
                    <a:pt x="2402" y="3500"/>
                  </a:cubicBezTo>
                  <a:cubicBezTo>
                    <a:pt x="5138" y="5101"/>
                    <a:pt x="7873" y="6669"/>
                    <a:pt x="10642" y="8203"/>
                  </a:cubicBezTo>
                  <a:cubicBezTo>
                    <a:pt x="10742" y="8270"/>
                    <a:pt x="10808" y="8304"/>
                    <a:pt x="10908" y="8304"/>
                  </a:cubicBezTo>
                  <a:cubicBezTo>
                    <a:pt x="11109" y="8304"/>
                    <a:pt x="11242" y="8103"/>
                    <a:pt x="11309" y="7937"/>
                  </a:cubicBezTo>
                  <a:cubicBezTo>
                    <a:pt x="11609" y="7436"/>
                    <a:pt x="11842" y="6936"/>
                    <a:pt x="12143" y="6436"/>
                  </a:cubicBezTo>
                  <a:cubicBezTo>
                    <a:pt x="12243" y="6269"/>
                    <a:pt x="12343" y="6069"/>
                    <a:pt x="12276" y="5868"/>
                  </a:cubicBezTo>
                  <a:cubicBezTo>
                    <a:pt x="12243" y="5768"/>
                    <a:pt x="12109" y="5635"/>
                    <a:pt x="11976" y="5535"/>
                  </a:cubicBezTo>
                  <a:cubicBezTo>
                    <a:pt x="9107" y="3467"/>
                    <a:pt x="5972" y="1665"/>
                    <a:pt x="2736" y="264"/>
                  </a:cubicBezTo>
                  <a:cubicBezTo>
                    <a:pt x="2379" y="104"/>
                    <a:pt x="2089" y="0"/>
                    <a:pt x="18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63"/>
          <p:cNvGrpSpPr/>
          <p:nvPr/>
        </p:nvGrpSpPr>
        <p:grpSpPr>
          <a:xfrm>
            <a:off x="3088624" y="3126906"/>
            <a:ext cx="1339199" cy="1263147"/>
            <a:chOff x="4035725" y="3181106"/>
            <a:chExt cx="1339199" cy="1263147"/>
          </a:xfrm>
        </p:grpSpPr>
        <p:sp>
          <p:nvSpPr>
            <p:cNvPr id="4200" name="Google Shape;4200;p63"/>
            <p:cNvSpPr/>
            <p:nvPr/>
          </p:nvSpPr>
          <p:spPr>
            <a:xfrm>
              <a:off x="4173490" y="4105315"/>
              <a:ext cx="334439" cy="338937"/>
            </a:xfrm>
            <a:custGeom>
              <a:rect b="b" l="l" r="r" t="t"/>
              <a:pathLst>
                <a:path extrusionOk="0" h="22077" w="21784">
                  <a:moveTo>
                    <a:pt x="2036" y="0"/>
                  </a:moveTo>
                  <a:lnTo>
                    <a:pt x="2036" y="0"/>
                  </a:lnTo>
                  <a:cubicBezTo>
                    <a:pt x="1869" y="2936"/>
                    <a:pt x="1" y="20715"/>
                    <a:pt x="3170" y="21115"/>
                  </a:cubicBezTo>
                  <a:cubicBezTo>
                    <a:pt x="7573" y="21616"/>
                    <a:pt x="12010" y="21883"/>
                    <a:pt x="16479" y="21983"/>
                  </a:cubicBezTo>
                  <a:cubicBezTo>
                    <a:pt x="17118" y="21996"/>
                    <a:pt x="17800" y="22076"/>
                    <a:pt x="18457" y="22076"/>
                  </a:cubicBezTo>
                  <a:cubicBezTo>
                    <a:pt x="19414" y="22076"/>
                    <a:pt x="20316" y="21907"/>
                    <a:pt x="20949" y="21115"/>
                  </a:cubicBezTo>
                  <a:cubicBezTo>
                    <a:pt x="21783" y="20015"/>
                    <a:pt x="21483" y="16979"/>
                    <a:pt x="21383" y="15678"/>
                  </a:cubicBezTo>
                  <a:lnTo>
                    <a:pt x="20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3"/>
            <p:cNvSpPr/>
            <p:nvPr/>
          </p:nvSpPr>
          <p:spPr>
            <a:xfrm>
              <a:off x="4280026" y="3181106"/>
              <a:ext cx="142379" cy="194409"/>
            </a:xfrm>
            <a:custGeom>
              <a:rect b="b" l="l" r="r" t="t"/>
              <a:pathLst>
                <a:path extrusionOk="0" h="12663" w="9274">
                  <a:moveTo>
                    <a:pt x="7387" y="1"/>
                  </a:moveTo>
                  <a:cubicBezTo>
                    <a:pt x="7199" y="1"/>
                    <a:pt x="7012" y="10"/>
                    <a:pt x="6838" y="20"/>
                  </a:cubicBezTo>
                  <a:cubicBezTo>
                    <a:pt x="5538" y="153"/>
                    <a:pt x="4203" y="220"/>
                    <a:pt x="2902" y="354"/>
                  </a:cubicBezTo>
                  <a:cubicBezTo>
                    <a:pt x="2235" y="387"/>
                    <a:pt x="1501" y="487"/>
                    <a:pt x="1001" y="821"/>
                  </a:cubicBezTo>
                  <a:cubicBezTo>
                    <a:pt x="401" y="1221"/>
                    <a:pt x="300" y="1888"/>
                    <a:pt x="267" y="2522"/>
                  </a:cubicBezTo>
                  <a:cubicBezTo>
                    <a:pt x="67" y="5924"/>
                    <a:pt x="0" y="9293"/>
                    <a:pt x="34" y="12662"/>
                  </a:cubicBezTo>
                  <a:lnTo>
                    <a:pt x="8882" y="9547"/>
                  </a:lnTo>
                  <a:lnTo>
                    <a:pt x="8882" y="9547"/>
                  </a:lnTo>
                  <a:cubicBezTo>
                    <a:pt x="8837" y="9600"/>
                    <a:pt x="8935" y="9738"/>
                    <a:pt x="9052" y="9738"/>
                  </a:cubicBezTo>
                  <a:cubicBezTo>
                    <a:pt x="9070" y="9738"/>
                    <a:pt x="9088" y="9734"/>
                    <a:pt x="9107" y="9727"/>
                  </a:cubicBezTo>
                  <a:cubicBezTo>
                    <a:pt x="9274" y="9694"/>
                    <a:pt x="9274" y="9527"/>
                    <a:pt x="9274" y="9393"/>
                  </a:cubicBezTo>
                  <a:cubicBezTo>
                    <a:pt x="9173" y="6691"/>
                    <a:pt x="9073" y="3956"/>
                    <a:pt x="8940" y="1221"/>
                  </a:cubicBezTo>
                  <a:cubicBezTo>
                    <a:pt x="8907" y="887"/>
                    <a:pt x="8907" y="554"/>
                    <a:pt x="8606" y="320"/>
                  </a:cubicBezTo>
                  <a:cubicBezTo>
                    <a:pt x="8322" y="59"/>
                    <a:pt x="7851" y="1"/>
                    <a:pt x="73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3"/>
            <p:cNvSpPr/>
            <p:nvPr/>
          </p:nvSpPr>
          <p:spPr>
            <a:xfrm>
              <a:off x="4035725" y="3207421"/>
              <a:ext cx="1339199" cy="1205724"/>
            </a:xfrm>
            <a:custGeom>
              <a:rect b="b" l="l" r="r" t="t"/>
              <a:pathLst>
                <a:path extrusionOk="0" h="78536" w="87230">
                  <a:moveTo>
                    <a:pt x="41062" y="1"/>
                  </a:moveTo>
                  <a:cubicBezTo>
                    <a:pt x="39084" y="1"/>
                    <a:pt x="37112" y="131"/>
                    <a:pt x="35159" y="441"/>
                  </a:cubicBezTo>
                  <a:cubicBezTo>
                    <a:pt x="32524" y="874"/>
                    <a:pt x="28655" y="1341"/>
                    <a:pt x="26320" y="2476"/>
                  </a:cubicBezTo>
                  <a:cubicBezTo>
                    <a:pt x="18814" y="6178"/>
                    <a:pt x="10975" y="10181"/>
                    <a:pt x="6405" y="16819"/>
                  </a:cubicBezTo>
                  <a:cubicBezTo>
                    <a:pt x="768" y="24958"/>
                    <a:pt x="1" y="36834"/>
                    <a:pt x="1802" y="46040"/>
                  </a:cubicBezTo>
                  <a:cubicBezTo>
                    <a:pt x="4137" y="58149"/>
                    <a:pt x="10675" y="67622"/>
                    <a:pt x="20115" y="73160"/>
                  </a:cubicBezTo>
                  <a:cubicBezTo>
                    <a:pt x="25853" y="76529"/>
                    <a:pt x="32758" y="78463"/>
                    <a:pt x="40330" y="78530"/>
                  </a:cubicBezTo>
                  <a:cubicBezTo>
                    <a:pt x="40638" y="78534"/>
                    <a:pt x="40946" y="78536"/>
                    <a:pt x="41254" y="78536"/>
                  </a:cubicBezTo>
                  <a:cubicBezTo>
                    <a:pt x="54688" y="78536"/>
                    <a:pt x="68747" y="74945"/>
                    <a:pt x="77323" y="64086"/>
                  </a:cubicBezTo>
                  <a:cubicBezTo>
                    <a:pt x="84895" y="54479"/>
                    <a:pt x="87230" y="40903"/>
                    <a:pt x="83894" y="29228"/>
                  </a:cubicBezTo>
                  <a:cubicBezTo>
                    <a:pt x="80558" y="17620"/>
                    <a:pt x="71252" y="7579"/>
                    <a:pt x="60110" y="3109"/>
                  </a:cubicBezTo>
                  <a:cubicBezTo>
                    <a:pt x="57042" y="1909"/>
                    <a:pt x="53706" y="1241"/>
                    <a:pt x="50437" y="774"/>
                  </a:cubicBezTo>
                  <a:cubicBezTo>
                    <a:pt x="47332" y="325"/>
                    <a:pt x="44189" y="1"/>
                    <a:pt x="41062" y="1"/>
                  </a:cubicBezTo>
                  <a:close/>
                </a:path>
              </a:pathLst>
            </a:custGeom>
            <a:solidFill>
              <a:schemeClr val="lt1"/>
            </a:solidFill>
            <a:ln>
              <a:noFill/>
            </a:ln>
            <a:effectLst>
              <a:outerShdw rotWithShape="0" algn="bl" dir="4140000" dist="38100">
                <a:schemeClr val="accent2">
                  <a:alpha val="2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3"/>
            <p:cNvSpPr/>
            <p:nvPr/>
          </p:nvSpPr>
          <p:spPr>
            <a:xfrm>
              <a:off x="4109989" y="3275299"/>
              <a:ext cx="1190172" cy="1070775"/>
            </a:xfrm>
            <a:custGeom>
              <a:rect b="b" l="l" r="r" t="t"/>
              <a:pathLst>
                <a:path extrusionOk="0" h="69746" w="77523">
                  <a:moveTo>
                    <a:pt x="36511" y="0"/>
                  </a:moveTo>
                  <a:cubicBezTo>
                    <a:pt x="34745" y="0"/>
                    <a:pt x="32988" y="116"/>
                    <a:pt x="31256" y="390"/>
                  </a:cubicBezTo>
                  <a:cubicBezTo>
                    <a:pt x="28921" y="757"/>
                    <a:pt x="25452" y="1190"/>
                    <a:pt x="23417" y="2224"/>
                  </a:cubicBezTo>
                  <a:cubicBezTo>
                    <a:pt x="16746" y="5527"/>
                    <a:pt x="9774" y="9062"/>
                    <a:pt x="5671" y="14933"/>
                  </a:cubicBezTo>
                  <a:cubicBezTo>
                    <a:pt x="668" y="22172"/>
                    <a:pt x="1" y="32713"/>
                    <a:pt x="1635" y="40885"/>
                  </a:cubicBezTo>
                  <a:cubicBezTo>
                    <a:pt x="3670" y="51593"/>
                    <a:pt x="9507" y="60032"/>
                    <a:pt x="17847" y="64936"/>
                  </a:cubicBezTo>
                  <a:cubicBezTo>
                    <a:pt x="22984" y="67938"/>
                    <a:pt x="29088" y="69673"/>
                    <a:pt x="35826" y="69739"/>
                  </a:cubicBezTo>
                  <a:cubicBezTo>
                    <a:pt x="36130" y="69743"/>
                    <a:pt x="36434" y="69746"/>
                    <a:pt x="36738" y="69746"/>
                  </a:cubicBezTo>
                  <a:cubicBezTo>
                    <a:pt x="48640" y="69746"/>
                    <a:pt x="61072" y="66524"/>
                    <a:pt x="68683" y="56897"/>
                  </a:cubicBezTo>
                  <a:cubicBezTo>
                    <a:pt x="75388" y="48391"/>
                    <a:pt x="77523" y="36349"/>
                    <a:pt x="74521" y="25975"/>
                  </a:cubicBezTo>
                  <a:cubicBezTo>
                    <a:pt x="71552" y="15667"/>
                    <a:pt x="63313" y="6794"/>
                    <a:pt x="53372" y="2758"/>
                  </a:cubicBezTo>
                  <a:cubicBezTo>
                    <a:pt x="50670" y="1691"/>
                    <a:pt x="47768" y="1090"/>
                    <a:pt x="44799" y="690"/>
                  </a:cubicBezTo>
                  <a:cubicBezTo>
                    <a:pt x="42054" y="283"/>
                    <a:pt x="39271" y="0"/>
                    <a:pt x="36511" y="0"/>
                  </a:cubicBezTo>
                  <a:close/>
                </a:path>
              </a:pathLst>
            </a:custGeom>
            <a:solidFill>
              <a:srgbClr val="FFAD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4" name="Google Shape;4204;p63"/>
            <p:cNvGrpSpPr/>
            <p:nvPr/>
          </p:nvGrpSpPr>
          <p:grpSpPr>
            <a:xfrm>
              <a:off x="4475151" y="3625063"/>
              <a:ext cx="732378" cy="254031"/>
              <a:chOff x="4475151" y="3549125"/>
              <a:chExt cx="732378" cy="254031"/>
            </a:xfrm>
          </p:grpSpPr>
          <p:sp>
            <p:nvSpPr>
              <p:cNvPr id="4205" name="Google Shape;4205;p63"/>
              <p:cNvSpPr/>
              <p:nvPr/>
            </p:nvSpPr>
            <p:spPr>
              <a:xfrm>
                <a:off x="4475151" y="3550154"/>
                <a:ext cx="77346" cy="98855"/>
              </a:xfrm>
              <a:custGeom>
                <a:rect b="b" l="l" r="r" t="t"/>
                <a:pathLst>
                  <a:path extrusionOk="0" h="6439" w="5038">
                    <a:moveTo>
                      <a:pt x="34" y="0"/>
                    </a:moveTo>
                    <a:lnTo>
                      <a:pt x="0" y="2168"/>
                    </a:lnTo>
                    <a:lnTo>
                      <a:pt x="0" y="2168"/>
                    </a:lnTo>
                    <a:lnTo>
                      <a:pt x="1368" y="2102"/>
                    </a:lnTo>
                    <a:lnTo>
                      <a:pt x="1368" y="6438"/>
                    </a:lnTo>
                    <a:lnTo>
                      <a:pt x="3303" y="6338"/>
                    </a:lnTo>
                    <a:lnTo>
                      <a:pt x="3636" y="2002"/>
                    </a:lnTo>
                    <a:lnTo>
                      <a:pt x="5004" y="1968"/>
                    </a:lnTo>
                    <a:lnTo>
                      <a:pt x="5037" y="67"/>
                    </a:lnTo>
                    <a:lnTo>
                      <a:pt x="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3"/>
              <p:cNvSpPr/>
              <p:nvPr/>
            </p:nvSpPr>
            <p:spPr>
              <a:xfrm>
                <a:off x="4561697" y="3552196"/>
                <a:ext cx="36892" cy="96813"/>
              </a:xfrm>
              <a:custGeom>
                <a:rect b="b" l="l" r="r" t="t"/>
                <a:pathLst>
                  <a:path extrusionOk="0" h="6306" w="2403">
                    <a:moveTo>
                      <a:pt x="2402" y="1"/>
                    </a:moveTo>
                    <a:lnTo>
                      <a:pt x="1" y="134"/>
                    </a:lnTo>
                    <a:lnTo>
                      <a:pt x="1" y="6305"/>
                    </a:lnTo>
                    <a:lnTo>
                      <a:pt x="1902" y="6205"/>
                    </a:lnTo>
                    <a:lnTo>
                      <a:pt x="240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3"/>
              <p:cNvSpPr/>
              <p:nvPr/>
            </p:nvSpPr>
            <p:spPr>
              <a:xfrm>
                <a:off x="4607787" y="3549125"/>
                <a:ext cx="108588" cy="104489"/>
              </a:xfrm>
              <a:custGeom>
                <a:rect b="b" l="l" r="r" t="t"/>
                <a:pathLst>
                  <a:path extrusionOk="0" h="6806" w="7073">
                    <a:moveTo>
                      <a:pt x="4571" y="0"/>
                    </a:moveTo>
                    <a:lnTo>
                      <a:pt x="3337" y="3203"/>
                    </a:lnTo>
                    <a:lnTo>
                      <a:pt x="2403" y="201"/>
                    </a:lnTo>
                    <a:lnTo>
                      <a:pt x="68" y="301"/>
                    </a:lnTo>
                    <a:lnTo>
                      <a:pt x="1" y="6572"/>
                    </a:lnTo>
                    <a:lnTo>
                      <a:pt x="1" y="6572"/>
                    </a:lnTo>
                    <a:lnTo>
                      <a:pt x="2102" y="6505"/>
                    </a:lnTo>
                    <a:lnTo>
                      <a:pt x="2102" y="3536"/>
                    </a:lnTo>
                    <a:lnTo>
                      <a:pt x="2836" y="6071"/>
                    </a:lnTo>
                    <a:lnTo>
                      <a:pt x="3603" y="6071"/>
                    </a:lnTo>
                    <a:lnTo>
                      <a:pt x="4571" y="3236"/>
                    </a:lnTo>
                    <a:lnTo>
                      <a:pt x="4571" y="6805"/>
                    </a:lnTo>
                    <a:lnTo>
                      <a:pt x="6672" y="6705"/>
                    </a:lnTo>
                    <a:lnTo>
                      <a:pt x="70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3"/>
              <p:cNvSpPr/>
              <p:nvPr/>
            </p:nvSpPr>
            <p:spPr>
              <a:xfrm>
                <a:off x="4726606" y="3549125"/>
                <a:ext cx="65571" cy="100897"/>
              </a:xfrm>
              <a:custGeom>
                <a:rect b="b" l="l" r="r" t="t"/>
                <a:pathLst>
                  <a:path extrusionOk="0" h="6572" w="4271">
                    <a:moveTo>
                      <a:pt x="167" y="0"/>
                    </a:moveTo>
                    <a:lnTo>
                      <a:pt x="1" y="6572"/>
                    </a:lnTo>
                    <a:lnTo>
                      <a:pt x="3937" y="6505"/>
                    </a:lnTo>
                    <a:cubicBezTo>
                      <a:pt x="3937" y="6172"/>
                      <a:pt x="3970" y="5838"/>
                      <a:pt x="3970" y="5504"/>
                    </a:cubicBezTo>
                    <a:cubicBezTo>
                      <a:pt x="3970" y="5171"/>
                      <a:pt x="4004" y="4837"/>
                      <a:pt x="4004" y="4504"/>
                    </a:cubicBezTo>
                    <a:lnTo>
                      <a:pt x="2102" y="4504"/>
                    </a:lnTo>
                    <a:lnTo>
                      <a:pt x="2136" y="3837"/>
                    </a:lnTo>
                    <a:lnTo>
                      <a:pt x="3503" y="3803"/>
                    </a:lnTo>
                    <a:lnTo>
                      <a:pt x="3603" y="2369"/>
                    </a:lnTo>
                    <a:lnTo>
                      <a:pt x="2202" y="2369"/>
                    </a:lnTo>
                    <a:lnTo>
                      <a:pt x="2269" y="1802"/>
                    </a:lnTo>
                    <a:lnTo>
                      <a:pt x="4170" y="1702"/>
                    </a:lnTo>
                    <a:cubicBezTo>
                      <a:pt x="4170" y="1468"/>
                      <a:pt x="4204" y="1168"/>
                      <a:pt x="4204" y="868"/>
                    </a:cubicBezTo>
                    <a:cubicBezTo>
                      <a:pt x="4204" y="634"/>
                      <a:pt x="4270" y="334"/>
                      <a:pt x="4270" y="34"/>
                    </a:cubicBezTo>
                    <a:lnTo>
                      <a:pt x="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3"/>
              <p:cNvSpPr/>
              <p:nvPr/>
            </p:nvSpPr>
            <p:spPr>
              <a:xfrm>
                <a:off x="4827508" y="3550154"/>
                <a:ext cx="77853" cy="98855"/>
              </a:xfrm>
              <a:custGeom>
                <a:rect b="b" l="l" r="r" t="t"/>
                <a:pathLst>
                  <a:path extrusionOk="0" h="6439" w="5071">
                    <a:moveTo>
                      <a:pt x="67" y="0"/>
                    </a:moveTo>
                    <a:lnTo>
                      <a:pt x="0" y="2168"/>
                    </a:lnTo>
                    <a:lnTo>
                      <a:pt x="0" y="2168"/>
                    </a:lnTo>
                    <a:lnTo>
                      <a:pt x="1401" y="2102"/>
                    </a:lnTo>
                    <a:lnTo>
                      <a:pt x="1401" y="6438"/>
                    </a:lnTo>
                    <a:lnTo>
                      <a:pt x="3302" y="6338"/>
                    </a:lnTo>
                    <a:lnTo>
                      <a:pt x="3636" y="2002"/>
                    </a:lnTo>
                    <a:lnTo>
                      <a:pt x="5037" y="1968"/>
                    </a:lnTo>
                    <a:lnTo>
                      <a:pt x="5070" y="67"/>
                    </a:lnTo>
                    <a:lnTo>
                      <a:pt x="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3"/>
              <p:cNvSpPr/>
              <p:nvPr/>
            </p:nvSpPr>
            <p:spPr>
              <a:xfrm>
                <a:off x="4907913" y="3556295"/>
                <a:ext cx="89628" cy="92714"/>
              </a:xfrm>
              <a:custGeom>
                <a:rect b="b" l="l" r="r" t="t"/>
                <a:pathLst>
                  <a:path extrusionOk="0" h="6039" w="5838">
                    <a:moveTo>
                      <a:pt x="2902" y="2035"/>
                    </a:moveTo>
                    <a:cubicBezTo>
                      <a:pt x="3036" y="2035"/>
                      <a:pt x="3169" y="2069"/>
                      <a:pt x="3302" y="2102"/>
                    </a:cubicBezTo>
                    <a:cubicBezTo>
                      <a:pt x="3403" y="2202"/>
                      <a:pt x="3503" y="2269"/>
                      <a:pt x="3569" y="2369"/>
                    </a:cubicBezTo>
                    <a:cubicBezTo>
                      <a:pt x="3669" y="2436"/>
                      <a:pt x="3703" y="2569"/>
                      <a:pt x="3736" y="2702"/>
                    </a:cubicBezTo>
                    <a:cubicBezTo>
                      <a:pt x="3803" y="2836"/>
                      <a:pt x="3803" y="2936"/>
                      <a:pt x="3803" y="3069"/>
                    </a:cubicBezTo>
                    <a:cubicBezTo>
                      <a:pt x="3803" y="3203"/>
                      <a:pt x="3736" y="3336"/>
                      <a:pt x="3703" y="3436"/>
                    </a:cubicBezTo>
                    <a:cubicBezTo>
                      <a:pt x="3669" y="3570"/>
                      <a:pt x="3636" y="3703"/>
                      <a:pt x="3536" y="3770"/>
                    </a:cubicBezTo>
                    <a:cubicBezTo>
                      <a:pt x="3469" y="3870"/>
                      <a:pt x="3369" y="3937"/>
                      <a:pt x="3236" y="4003"/>
                    </a:cubicBezTo>
                    <a:cubicBezTo>
                      <a:pt x="3169" y="4037"/>
                      <a:pt x="3002" y="4070"/>
                      <a:pt x="2869" y="4070"/>
                    </a:cubicBezTo>
                    <a:cubicBezTo>
                      <a:pt x="2735" y="4070"/>
                      <a:pt x="2635" y="4070"/>
                      <a:pt x="2502" y="4003"/>
                    </a:cubicBezTo>
                    <a:cubicBezTo>
                      <a:pt x="2368" y="3903"/>
                      <a:pt x="2302" y="3803"/>
                      <a:pt x="2202" y="3736"/>
                    </a:cubicBezTo>
                    <a:cubicBezTo>
                      <a:pt x="2135" y="3670"/>
                      <a:pt x="2068" y="3536"/>
                      <a:pt x="2035" y="3403"/>
                    </a:cubicBezTo>
                    <a:cubicBezTo>
                      <a:pt x="2002" y="3269"/>
                      <a:pt x="2002" y="3169"/>
                      <a:pt x="2002" y="3036"/>
                    </a:cubicBezTo>
                    <a:cubicBezTo>
                      <a:pt x="2002" y="2903"/>
                      <a:pt x="2035" y="2769"/>
                      <a:pt x="2068" y="2669"/>
                    </a:cubicBezTo>
                    <a:cubicBezTo>
                      <a:pt x="2135" y="2536"/>
                      <a:pt x="2168" y="2402"/>
                      <a:pt x="2235" y="2335"/>
                    </a:cubicBezTo>
                    <a:cubicBezTo>
                      <a:pt x="2335" y="2235"/>
                      <a:pt x="2402" y="2135"/>
                      <a:pt x="2535" y="2102"/>
                    </a:cubicBezTo>
                    <a:cubicBezTo>
                      <a:pt x="2669" y="2069"/>
                      <a:pt x="2802" y="2035"/>
                      <a:pt x="2902" y="2035"/>
                    </a:cubicBezTo>
                    <a:close/>
                    <a:moveTo>
                      <a:pt x="2835" y="0"/>
                    </a:moveTo>
                    <a:cubicBezTo>
                      <a:pt x="2535" y="0"/>
                      <a:pt x="2235" y="34"/>
                      <a:pt x="2035" y="101"/>
                    </a:cubicBezTo>
                    <a:cubicBezTo>
                      <a:pt x="1835" y="201"/>
                      <a:pt x="1568" y="334"/>
                      <a:pt x="1368" y="434"/>
                    </a:cubicBezTo>
                    <a:cubicBezTo>
                      <a:pt x="1168" y="601"/>
                      <a:pt x="967" y="734"/>
                      <a:pt x="801" y="934"/>
                    </a:cubicBezTo>
                    <a:cubicBezTo>
                      <a:pt x="634" y="1168"/>
                      <a:pt x="500" y="1368"/>
                      <a:pt x="367" y="1568"/>
                    </a:cubicBezTo>
                    <a:cubicBezTo>
                      <a:pt x="234" y="1768"/>
                      <a:pt x="134" y="2035"/>
                      <a:pt x="67" y="2269"/>
                    </a:cubicBezTo>
                    <a:cubicBezTo>
                      <a:pt x="33" y="2536"/>
                      <a:pt x="0" y="2836"/>
                      <a:pt x="0" y="3069"/>
                    </a:cubicBezTo>
                    <a:cubicBezTo>
                      <a:pt x="0" y="3370"/>
                      <a:pt x="0" y="3603"/>
                      <a:pt x="67" y="3870"/>
                    </a:cubicBezTo>
                    <a:cubicBezTo>
                      <a:pt x="167" y="4103"/>
                      <a:pt x="234" y="4370"/>
                      <a:pt x="367" y="4570"/>
                    </a:cubicBezTo>
                    <a:cubicBezTo>
                      <a:pt x="500" y="4771"/>
                      <a:pt x="667" y="5004"/>
                      <a:pt x="834" y="5137"/>
                    </a:cubicBezTo>
                    <a:cubicBezTo>
                      <a:pt x="1001" y="5338"/>
                      <a:pt x="1201" y="5471"/>
                      <a:pt x="1401" y="5604"/>
                    </a:cubicBezTo>
                    <a:cubicBezTo>
                      <a:pt x="1635" y="5738"/>
                      <a:pt x="1868" y="5838"/>
                      <a:pt x="2135" y="5905"/>
                    </a:cubicBezTo>
                    <a:cubicBezTo>
                      <a:pt x="2368" y="5971"/>
                      <a:pt x="2635" y="6038"/>
                      <a:pt x="2902" y="6038"/>
                    </a:cubicBezTo>
                    <a:cubicBezTo>
                      <a:pt x="3202" y="6038"/>
                      <a:pt x="3469" y="5971"/>
                      <a:pt x="3703" y="5905"/>
                    </a:cubicBezTo>
                    <a:cubicBezTo>
                      <a:pt x="3970" y="5838"/>
                      <a:pt x="4203" y="5705"/>
                      <a:pt x="4403" y="5571"/>
                    </a:cubicBezTo>
                    <a:cubicBezTo>
                      <a:pt x="4637" y="5404"/>
                      <a:pt x="4837" y="5238"/>
                      <a:pt x="5004" y="5071"/>
                    </a:cubicBezTo>
                    <a:cubicBezTo>
                      <a:pt x="5204" y="4871"/>
                      <a:pt x="5337" y="4637"/>
                      <a:pt x="5471" y="4437"/>
                    </a:cubicBezTo>
                    <a:cubicBezTo>
                      <a:pt x="5571" y="4237"/>
                      <a:pt x="5671" y="4003"/>
                      <a:pt x="5738" y="3736"/>
                    </a:cubicBezTo>
                    <a:cubicBezTo>
                      <a:pt x="5804" y="3503"/>
                      <a:pt x="5838" y="3236"/>
                      <a:pt x="5838" y="2936"/>
                    </a:cubicBezTo>
                    <a:cubicBezTo>
                      <a:pt x="5838" y="2502"/>
                      <a:pt x="5671" y="2069"/>
                      <a:pt x="5537" y="1702"/>
                    </a:cubicBezTo>
                    <a:cubicBezTo>
                      <a:pt x="5404" y="1335"/>
                      <a:pt x="5204" y="1035"/>
                      <a:pt x="4970" y="768"/>
                    </a:cubicBezTo>
                    <a:cubicBezTo>
                      <a:pt x="4703" y="534"/>
                      <a:pt x="4403" y="334"/>
                      <a:pt x="4036" y="201"/>
                    </a:cubicBezTo>
                    <a:cubicBezTo>
                      <a:pt x="3669" y="67"/>
                      <a:pt x="3302" y="0"/>
                      <a:pt x="2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3"/>
              <p:cNvSpPr/>
              <p:nvPr/>
            </p:nvSpPr>
            <p:spPr>
              <a:xfrm>
                <a:off x="4481799" y="3701231"/>
                <a:ext cx="91685" cy="101925"/>
              </a:xfrm>
              <a:custGeom>
                <a:rect b="b" l="l" r="r" t="t"/>
                <a:pathLst>
                  <a:path extrusionOk="0" h="6639" w="5972">
                    <a:moveTo>
                      <a:pt x="2203" y="1"/>
                    </a:moveTo>
                    <a:lnTo>
                      <a:pt x="1" y="234"/>
                    </a:lnTo>
                    <a:lnTo>
                      <a:pt x="2069" y="6639"/>
                    </a:lnTo>
                    <a:lnTo>
                      <a:pt x="4304" y="6505"/>
                    </a:lnTo>
                    <a:lnTo>
                      <a:pt x="5972" y="167"/>
                    </a:lnTo>
                    <a:lnTo>
                      <a:pt x="3904" y="1"/>
                    </a:lnTo>
                    <a:lnTo>
                      <a:pt x="3070" y="3770"/>
                    </a:lnTo>
                    <a:lnTo>
                      <a:pt x="22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3"/>
              <p:cNvSpPr/>
              <p:nvPr/>
            </p:nvSpPr>
            <p:spPr>
              <a:xfrm>
                <a:off x="4567332" y="3702260"/>
                <a:ext cx="93727" cy="98333"/>
              </a:xfrm>
              <a:custGeom>
                <a:rect b="b" l="l" r="r" t="t"/>
                <a:pathLst>
                  <a:path extrusionOk="0" h="6405" w="6105">
                    <a:moveTo>
                      <a:pt x="3069" y="2369"/>
                    </a:moveTo>
                    <a:lnTo>
                      <a:pt x="3403" y="3936"/>
                    </a:lnTo>
                    <a:lnTo>
                      <a:pt x="2736" y="3936"/>
                    </a:lnTo>
                    <a:lnTo>
                      <a:pt x="3069" y="2369"/>
                    </a:lnTo>
                    <a:close/>
                    <a:moveTo>
                      <a:pt x="4370" y="0"/>
                    </a:moveTo>
                    <a:lnTo>
                      <a:pt x="1835" y="100"/>
                    </a:lnTo>
                    <a:lnTo>
                      <a:pt x="1" y="6205"/>
                    </a:lnTo>
                    <a:lnTo>
                      <a:pt x="2336" y="6405"/>
                    </a:lnTo>
                    <a:lnTo>
                      <a:pt x="2536" y="5371"/>
                    </a:lnTo>
                    <a:lnTo>
                      <a:pt x="3570" y="5371"/>
                    </a:lnTo>
                    <a:lnTo>
                      <a:pt x="3870" y="6405"/>
                    </a:lnTo>
                    <a:lnTo>
                      <a:pt x="6105" y="6105"/>
                    </a:lnTo>
                    <a:lnTo>
                      <a:pt x="43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3"/>
              <p:cNvSpPr/>
              <p:nvPr/>
            </p:nvSpPr>
            <p:spPr>
              <a:xfrm>
                <a:off x="4664134" y="3700724"/>
                <a:ext cx="70683" cy="100390"/>
              </a:xfrm>
              <a:custGeom>
                <a:rect b="b" l="l" r="r" t="t"/>
                <a:pathLst>
                  <a:path extrusionOk="0" h="6539" w="4604">
                    <a:moveTo>
                      <a:pt x="3403" y="0"/>
                    </a:moveTo>
                    <a:cubicBezTo>
                      <a:pt x="2869" y="0"/>
                      <a:pt x="2368" y="100"/>
                      <a:pt x="1935" y="300"/>
                    </a:cubicBezTo>
                    <a:cubicBezTo>
                      <a:pt x="1535" y="501"/>
                      <a:pt x="1134" y="801"/>
                      <a:pt x="867" y="1134"/>
                    </a:cubicBezTo>
                    <a:cubicBezTo>
                      <a:pt x="567" y="1468"/>
                      <a:pt x="367" y="1868"/>
                      <a:pt x="200" y="2335"/>
                    </a:cubicBezTo>
                    <a:cubicBezTo>
                      <a:pt x="67" y="2802"/>
                      <a:pt x="0" y="3303"/>
                      <a:pt x="0" y="3803"/>
                    </a:cubicBezTo>
                    <a:cubicBezTo>
                      <a:pt x="0" y="4170"/>
                      <a:pt x="67" y="4537"/>
                      <a:pt x="200" y="4870"/>
                    </a:cubicBezTo>
                    <a:cubicBezTo>
                      <a:pt x="334" y="5204"/>
                      <a:pt x="534" y="5504"/>
                      <a:pt x="767" y="5771"/>
                    </a:cubicBezTo>
                    <a:cubicBezTo>
                      <a:pt x="1034" y="6004"/>
                      <a:pt x="1301" y="6205"/>
                      <a:pt x="1668" y="6338"/>
                    </a:cubicBezTo>
                    <a:cubicBezTo>
                      <a:pt x="1968" y="6471"/>
                      <a:pt x="2368" y="6538"/>
                      <a:pt x="2735" y="6538"/>
                    </a:cubicBezTo>
                    <a:cubicBezTo>
                      <a:pt x="2869" y="6538"/>
                      <a:pt x="2969" y="6505"/>
                      <a:pt x="3136" y="6505"/>
                    </a:cubicBezTo>
                    <a:cubicBezTo>
                      <a:pt x="3336" y="6471"/>
                      <a:pt x="3436" y="6471"/>
                      <a:pt x="3603" y="6438"/>
                    </a:cubicBezTo>
                    <a:cubicBezTo>
                      <a:pt x="3736" y="6371"/>
                      <a:pt x="3903" y="6338"/>
                      <a:pt x="4036" y="6305"/>
                    </a:cubicBezTo>
                    <a:cubicBezTo>
                      <a:pt x="4170" y="6271"/>
                      <a:pt x="4270" y="6171"/>
                      <a:pt x="4403" y="6138"/>
                    </a:cubicBezTo>
                    <a:lnTo>
                      <a:pt x="4570" y="4003"/>
                    </a:lnTo>
                    <a:lnTo>
                      <a:pt x="4570" y="4003"/>
                    </a:lnTo>
                    <a:cubicBezTo>
                      <a:pt x="4503" y="4036"/>
                      <a:pt x="4370" y="4136"/>
                      <a:pt x="4270" y="4170"/>
                    </a:cubicBezTo>
                    <a:cubicBezTo>
                      <a:pt x="4203" y="4203"/>
                      <a:pt x="4070" y="4270"/>
                      <a:pt x="3936" y="4303"/>
                    </a:cubicBezTo>
                    <a:cubicBezTo>
                      <a:pt x="3803" y="4337"/>
                      <a:pt x="3703" y="4337"/>
                      <a:pt x="3569" y="4370"/>
                    </a:cubicBezTo>
                    <a:cubicBezTo>
                      <a:pt x="3469" y="4437"/>
                      <a:pt x="3369" y="4437"/>
                      <a:pt x="3236" y="4437"/>
                    </a:cubicBezTo>
                    <a:cubicBezTo>
                      <a:pt x="3069" y="4437"/>
                      <a:pt x="2936" y="4437"/>
                      <a:pt x="2802" y="4370"/>
                    </a:cubicBezTo>
                    <a:cubicBezTo>
                      <a:pt x="2702" y="4337"/>
                      <a:pt x="2569" y="4303"/>
                      <a:pt x="2469" y="4203"/>
                    </a:cubicBezTo>
                    <a:cubicBezTo>
                      <a:pt x="2402" y="4136"/>
                      <a:pt x="2302" y="4036"/>
                      <a:pt x="2268" y="3936"/>
                    </a:cubicBezTo>
                    <a:cubicBezTo>
                      <a:pt x="2235" y="3803"/>
                      <a:pt x="2202" y="3669"/>
                      <a:pt x="2202" y="3503"/>
                    </a:cubicBezTo>
                    <a:cubicBezTo>
                      <a:pt x="2202" y="3303"/>
                      <a:pt x="2235" y="3036"/>
                      <a:pt x="2302" y="2869"/>
                    </a:cubicBezTo>
                    <a:cubicBezTo>
                      <a:pt x="2402" y="2702"/>
                      <a:pt x="2535" y="2535"/>
                      <a:pt x="2702" y="2435"/>
                    </a:cubicBezTo>
                    <a:cubicBezTo>
                      <a:pt x="2869" y="2302"/>
                      <a:pt x="3036" y="2168"/>
                      <a:pt x="3236" y="2135"/>
                    </a:cubicBezTo>
                    <a:cubicBezTo>
                      <a:pt x="3403" y="2102"/>
                      <a:pt x="3669" y="2035"/>
                      <a:pt x="3870" y="2035"/>
                    </a:cubicBezTo>
                    <a:lnTo>
                      <a:pt x="4103" y="2035"/>
                    </a:lnTo>
                    <a:cubicBezTo>
                      <a:pt x="4203" y="2035"/>
                      <a:pt x="4270" y="2035"/>
                      <a:pt x="4370" y="2102"/>
                    </a:cubicBezTo>
                    <a:lnTo>
                      <a:pt x="4603" y="167"/>
                    </a:lnTo>
                    <a:cubicBezTo>
                      <a:pt x="4403" y="100"/>
                      <a:pt x="4236" y="34"/>
                      <a:pt x="4036" y="34"/>
                    </a:cubicBezTo>
                    <a:cubicBezTo>
                      <a:pt x="3803" y="0"/>
                      <a:pt x="3603" y="0"/>
                      <a:pt x="3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3"/>
              <p:cNvSpPr/>
              <p:nvPr/>
            </p:nvSpPr>
            <p:spPr>
              <a:xfrm>
                <a:off x="4741975" y="3700724"/>
                <a:ext cx="71205" cy="100390"/>
              </a:xfrm>
              <a:custGeom>
                <a:rect b="b" l="l" r="r" t="t"/>
                <a:pathLst>
                  <a:path extrusionOk="0" h="6539" w="4638">
                    <a:moveTo>
                      <a:pt x="3436" y="0"/>
                    </a:moveTo>
                    <a:cubicBezTo>
                      <a:pt x="2869" y="0"/>
                      <a:pt x="2369" y="100"/>
                      <a:pt x="1968" y="300"/>
                    </a:cubicBezTo>
                    <a:cubicBezTo>
                      <a:pt x="1535" y="501"/>
                      <a:pt x="1168" y="801"/>
                      <a:pt x="868" y="1134"/>
                    </a:cubicBezTo>
                    <a:cubicBezTo>
                      <a:pt x="601" y="1468"/>
                      <a:pt x="367" y="1868"/>
                      <a:pt x="201" y="2335"/>
                    </a:cubicBezTo>
                    <a:cubicBezTo>
                      <a:pt x="100" y="2802"/>
                      <a:pt x="0" y="3303"/>
                      <a:pt x="0" y="3803"/>
                    </a:cubicBezTo>
                    <a:cubicBezTo>
                      <a:pt x="0" y="4170"/>
                      <a:pt x="100" y="4537"/>
                      <a:pt x="201" y="4870"/>
                    </a:cubicBezTo>
                    <a:cubicBezTo>
                      <a:pt x="334" y="5204"/>
                      <a:pt x="534" y="5504"/>
                      <a:pt x="801" y="5771"/>
                    </a:cubicBezTo>
                    <a:cubicBezTo>
                      <a:pt x="1034" y="6004"/>
                      <a:pt x="1335" y="6205"/>
                      <a:pt x="1668" y="6338"/>
                    </a:cubicBezTo>
                    <a:cubicBezTo>
                      <a:pt x="2002" y="6471"/>
                      <a:pt x="2369" y="6538"/>
                      <a:pt x="2769" y="6538"/>
                    </a:cubicBezTo>
                    <a:cubicBezTo>
                      <a:pt x="2869" y="6538"/>
                      <a:pt x="3003" y="6505"/>
                      <a:pt x="3169" y="6505"/>
                    </a:cubicBezTo>
                    <a:cubicBezTo>
                      <a:pt x="3336" y="6471"/>
                      <a:pt x="3470" y="6471"/>
                      <a:pt x="3636" y="6438"/>
                    </a:cubicBezTo>
                    <a:cubicBezTo>
                      <a:pt x="3770" y="6371"/>
                      <a:pt x="3903" y="6338"/>
                      <a:pt x="4037" y="6305"/>
                    </a:cubicBezTo>
                    <a:cubicBezTo>
                      <a:pt x="4170" y="6271"/>
                      <a:pt x="4303" y="6171"/>
                      <a:pt x="4437" y="6138"/>
                    </a:cubicBezTo>
                    <a:lnTo>
                      <a:pt x="4604" y="4003"/>
                    </a:lnTo>
                    <a:lnTo>
                      <a:pt x="4604" y="4003"/>
                    </a:lnTo>
                    <a:cubicBezTo>
                      <a:pt x="4504" y="4036"/>
                      <a:pt x="4370" y="4136"/>
                      <a:pt x="4303" y="4170"/>
                    </a:cubicBezTo>
                    <a:cubicBezTo>
                      <a:pt x="4203" y="4203"/>
                      <a:pt x="4103" y="4270"/>
                      <a:pt x="3970" y="4303"/>
                    </a:cubicBezTo>
                    <a:cubicBezTo>
                      <a:pt x="3836" y="4337"/>
                      <a:pt x="3703" y="4337"/>
                      <a:pt x="3603" y="4370"/>
                    </a:cubicBezTo>
                    <a:cubicBezTo>
                      <a:pt x="3503" y="4437"/>
                      <a:pt x="3369" y="4437"/>
                      <a:pt x="3269" y="4437"/>
                    </a:cubicBezTo>
                    <a:cubicBezTo>
                      <a:pt x="3069" y="4437"/>
                      <a:pt x="2969" y="4437"/>
                      <a:pt x="2836" y="4370"/>
                    </a:cubicBezTo>
                    <a:cubicBezTo>
                      <a:pt x="2702" y="4337"/>
                      <a:pt x="2569" y="4303"/>
                      <a:pt x="2502" y="4203"/>
                    </a:cubicBezTo>
                    <a:cubicBezTo>
                      <a:pt x="2435" y="4136"/>
                      <a:pt x="2335" y="4036"/>
                      <a:pt x="2302" y="3936"/>
                    </a:cubicBezTo>
                    <a:cubicBezTo>
                      <a:pt x="2235" y="3803"/>
                      <a:pt x="2202" y="3669"/>
                      <a:pt x="2202" y="3503"/>
                    </a:cubicBezTo>
                    <a:cubicBezTo>
                      <a:pt x="2202" y="3303"/>
                      <a:pt x="2269" y="3036"/>
                      <a:pt x="2335" y="2869"/>
                    </a:cubicBezTo>
                    <a:cubicBezTo>
                      <a:pt x="2435" y="2702"/>
                      <a:pt x="2536" y="2535"/>
                      <a:pt x="2702" y="2435"/>
                    </a:cubicBezTo>
                    <a:cubicBezTo>
                      <a:pt x="2869" y="2302"/>
                      <a:pt x="3036" y="2168"/>
                      <a:pt x="3269" y="2135"/>
                    </a:cubicBezTo>
                    <a:cubicBezTo>
                      <a:pt x="3436" y="2102"/>
                      <a:pt x="3670" y="2035"/>
                      <a:pt x="3870" y="2035"/>
                    </a:cubicBezTo>
                    <a:lnTo>
                      <a:pt x="4137" y="2035"/>
                    </a:lnTo>
                    <a:cubicBezTo>
                      <a:pt x="4203" y="2035"/>
                      <a:pt x="4303" y="2035"/>
                      <a:pt x="4370" y="2102"/>
                    </a:cubicBezTo>
                    <a:lnTo>
                      <a:pt x="4637" y="167"/>
                    </a:lnTo>
                    <a:cubicBezTo>
                      <a:pt x="4470" y="100"/>
                      <a:pt x="4270" y="34"/>
                      <a:pt x="4037" y="34"/>
                    </a:cubicBezTo>
                    <a:cubicBezTo>
                      <a:pt x="3836" y="0"/>
                      <a:pt x="3636" y="0"/>
                      <a:pt x="3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3"/>
              <p:cNvSpPr/>
              <p:nvPr/>
            </p:nvSpPr>
            <p:spPr>
              <a:xfrm>
                <a:off x="4822887" y="3703273"/>
                <a:ext cx="36892" cy="96813"/>
              </a:xfrm>
              <a:custGeom>
                <a:rect b="b" l="l" r="r" t="t"/>
                <a:pathLst>
                  <a:path extrusionOk="0" h="6306" w="2403">
                    <a:moveTo>
                      <a:pt x="2403" y="1"/>
                    </a:moveTo>
                    <a:lnTo>
                      <a:pt x="1" y="134"/>
                    </a:lnTo>
                    <a:lnTo>
                      <a:pt x="1" y="6305"/>
                    </a:lnTo>
                    <a:lnTo>
                      <a:pt x="1902" y="6205"/>
                    </a:lnTo>
                    <a:lnTo>
                      <a:pt x="24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3"/>
              <p:cNvSpPr/>
              <p:nvPr/>
            </p:nvSpPr>
            <p:spPr>
              <a:xfrm>
                <a:off x="4867964" y="3699696"/>
                <a:ext cx="96291" cy="100897"/>
              </a:xfrm>
              <a:custGeom>
                <a:rect b="b" l="l" r="r" t="t"/>
                <a:pathLst>
                  <a:path extrusionOk="0" h="6572" w="6272">
                    <a:moveTo>
                      <a:pt x="2469" y="0"/>
                    </a:moveTo>
                    <a:lnTo>
                      <a:pt x="167" y="101"/>
                    </a:lnTo>
                    <a:lnTo>
                      <a:pt x="0" y="6572"/>
                    </a:lnTo>
                    <a:lnTo>
                      <a:pt x="2068" y="6572"/>
                    </a:lnTo>
                    <a:lnTo>
                      <a:pt x="2269" y="3203"/>
                    </a:lnTo>
                    <a:lnTo>
                      <a:pt x="3569" y="6505"/>
                    </a:lnTo>
                    <a:lnTo>
                      <a:pt x="5938" y="6272"/>
                    </a:lnTo>
                    <a:lnTo>
                      <a:pt x="6271" y="101"/>
                    </a:lnTo>
                    <a:lnTo>
                      <a:pt x="4137" y="201"/>
                    </a:lnTo>
                    <a:lnTo>
                      <a:pt x="4070" y="3269"/>
                    </a:lnTo>
                    <a:lnTo>
                      <a:pt x="2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3"/>
              <p:cNvSpPr/>
              <p:nvPr/>
            </p:nvSpPr>
            <p:spPr>
              <a:xfrm>
                <a:off x="4967315" y="3702260"/>
                <a:ext cx="94249" cy="98333"/>
              </a:xfrm>
              <a:custGeom>
                <a:rect b="b" l="l" r="r" t="t"/>
                <a:pathLst>
                  <a:path extrusionOk="0" h="6405" w="6139">
                    <a:moveTo>
                      <a:pt x="3069" y="2369"/>
                    </a:moveTo>
                    <a:lnTo>
                      <a:pt x="3436" y="3936"/>
                    </a:lnTo>
                    <a:lnTo>
                      <a:pt x="2736" y="3936"/>
                    </a:lnTo>
                    <a:lnTo>
                      <a:pt x="3069" y="2369"/>
                    </a:lnTo>
                    <a:close/>
                    <a:moveTo>
                      <a:pt x="4370" y="0"/>
                    </a:moveTo>
                    <a:lnTo>
                      <a:pt x="1835" y="100"/>
                    </a:lnTo>
                    <a:lnTo>
                      <a:pt x="1" y="6205"/>
                    </a:lnTo>
                    <a:lnTo>
                      <a:pt x="2336" y="6405"/>
                    </a:lnTo>
                    <a:lnTo>
                      <a:pt x="2536" y="5371"/>
                    </a:lnTo>
                    <a:lnTo>
                      <a:pt x="3603" y="5371"/>
                    </a:lnTo>
                    <a:lnTo>
                      <a:pt x="3870" y="6405"/>
                    </a:lnTo>
                    <a:lnTo>
                      <a:pt x="6138" y="6105"/>
                    </a:lnTo>
                    <a:lnTo>
                      <a:pt x="43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3"/>
              <p:cNvSpPr/>
              <p:nvPr/>
            </p:nvSpPr>
            <p:spPr>
              <a:xfrm>
                <a:off x="5055918" y="3701231"/>
                <a:ext cx="77346" cy="98855"/>
              </a:xfrm>
              <a:custGeom>
                <a:rect b="b" l="l" r="r" t="t"/>
                <a:pathLst>
                  <a:path extrusionOk="0" h="6439" w="5038">
                    <a:moveTo>
                      <a:pt x="34" y="1"/>
                    </a:moveTo>
                    <a:lnTo>
                      <a:pt x="0" y="2169"/>
                    </a:lnTo>
                    <a:lnTo>
                      <a:pt x="0" y="2169"/>
                    </a:lnTo>
                    <a:lnTo>
                      <a:pt x="1368" y="2102"/>
                    </a:lnTo>
                    <a:lnTo>
                      <a:pt x="1368" y="6438"/>
                    </a:lnTo>
                    <a:lnTo>
                      <a:pt x="3269" y="6338"/>
                    </a:lnTo>
                    <a:lnTo>
                      <a:pt x="3603" y="2002"/>
                    </a:lnTo>
                    <a:lnTo>
                      <a:pt x="5004" y="1969"/>
                    </a:lnTo>
                    <a:lnTo>
                      <a:pt x="5037" y="67"/>
                    </a:lnTo>
                    <a:lnTo>
                      <a:pt x="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3"/>
              <p:cNvSpPr/>
              <p:nvPr/>
            </p:nvSpPr>
            <p:spPr>
              <a:xfrm>
                <a:off x="5140423" y="3700724"/>
                <a:ext cx="67106" cy="101403"/>
              </a:xfrm>
              <a:custGeom>
                <a:rect b="b" l="l" r="r" t="t"/>
                <a:pathLst>
                  <a:path extrusionOk="0" h="6605" w="4371">
                    <a:moveTo>
                      <a:pt x="167" y="0"/>
                    </a:moveTo>
                    <a:lnTo>
                      <a:pt x="0" y="6605"/>
                    </a:lnTo>
                    <a:lnTo>
                      <a:pt x="4036" y="6471"/>
                    </a:lnTo>
                    <a:cubicBezTo>
                      <a:pt x="4036" y="6138"/>
                      <a:pt x="4070" y="5804"/>
                      <a:pt x="4070" y="5471"/>
                    </a:cubicBezTo>
                    <a:cubicBezTo>
                      <a:pt x="4070" y="5137"/>
                      <a:pt x="4103" y="4804"/>
                      <a:pt x="4103" y="4470"/>
                    </a:cubicBezTo>
                    <a:lnTo>
                      <a:pt x="2202" y="4470"/>
                    </a:lnTo>
                    <a:lnTo>
                      <a:pt x="2235" y="3803"/>
                    </a:lnTo>
                    <a:lnTo>
                      <a:pt x="3603" y="3736"/>
                    </a:lnTo>
                    <a:lnTo>
                      <a:pt x="3703" y="2335"/>
                    </a:lnTo>
                    <a:lnTo>
                      <a:pt x="2335" y="2335"/>
                    </a:lnTo>
                    <a:lnTo>
                      <a:pt x="2369" y="1768"/>
                    </a:lnTo>
                    <a:lnTo>
                      <a:pt x="4270" y="1668"/>
                    </a:lnTo>
                    <a:cubicBezTo>
                      <a:pt x="4270" y="1435"/>
                      <a:pt x="4337" y="1134"/>
                      <a:pt x="4337" y="834"/>
                    </a:cubicBezTo>
                    <a:cubicBezTo>
                      <a:pt x="4337" y="601"/>
                      <a:pt x="4370" y="300"/>
                      <a:pt x="4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0" name="Google Shape;4220;p63"/>
            <p:cNvSpPr/>
            <p:nvPr/>
          </p:nvSpPr>
          <p:spPr>
            <a:xfrm>
              <a:off x="4864371" y="3489493"/>
              <a:ext cx="11852" cy="10010"/>
            </a:xfrm>
            <a:custGeom>
              <a:rect b="b" l="l" r="r" t="t"/>
              <a:pathLst>
                <a:path extrusionOk="0" h="652" w="772">
                  <a:moveTo>
                    <a:pt x="299" y="0"/>
                  </a:moveTo>
                  <a:cubicBezTo>
                    <a:pt x="267" y="0"/>
                    <a:pt x="234" y="5"/>
                    <a:pt x="201" y="15"/>
                  </a:cubicBezTo>
                  <a:cubicBezTo>
                    <a:pt x="134" y="48"/>
                    <a:pt x="34" y="82"/>
                    <a:pt x="1" y="248"/>
                  </a:cubicBezTo>
                  <a:cubicBezTo>
                    <a:pt x="1" y="450"/>
                    <a:pt x="172" y="652"/>
                    <a:pt x="342" y="652"/>
                  </a:cubicBezTo>
                  <a:cubicBezTo>
                    <a:pt x="397" y="652"/>
                    <a:pt x="452" y="631"/>
                    <a:pt x="501" y="582"/>
                  </a:cubicBezTo>
                  <a:cubicBezTo>
                    <a:pt x="771" y="372"/>
                    <a:pt x="582" y="0"/>
                    <a:pt x="299" y="0"/>
                  </a:cubicBezTo>
                  <a:close/>
                </a:path>
              </a:pathLst>
            </a:custGeom>
            <a:solidFill>
              <a:srgbClr val="FF8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1" name="Google Shape;4221;p63"/>
            <p:cNvGrpSpPr/>
            <p:nvPr/>
          </p:nvGrpSpPr>
          <p:grpSpPr>
            <a:xfrm>
              <a:off x="4265686" y="3235180"/>
              <a:ext cx="165930" cy="1141575"/>
              <a:chOff x="4265686" y="3235180"/>
              <a:chExt cx="165930" cy="1141575"/>
            </a:xfrm>
          </p:grpSpPr>
          <p:grpSp>
            <p:nvGrpSpPr>
              <p:cNvPr id="4222" name="Google Shape;4222;p63"/>
              <p:cNvGrpSpPr/>
              <p:nvPr/>
            </p:nvGrpSpPr>
            <p:grpSpPr>
              <a:xfrm>
                <a:off x="4265686" y="3477425"/>
                <a:ext cx="165930" cy="899330"/>
                <a:chOff x="4265686" y="3477425"/>
                <a:chExt cx="165930" cy="899330"/>
              </a:xfrm>
            </p:grpSpPr>
            <p:sp>
              <p:nvSpPr>
                <p:cNvPr id="4223" name="Google Shape;4223;p63"/>
                <p:cNvSpPr/>
                <p:nvPr/>
              </p:nvSpPr>
              <p:spPr>
                <a:xfrm>
                  <a:off x="4265686" y="4242574"/>
                  <a:ext cx="165930" cy="134181"/>
                </a:xfrm>
                <a:custGeom>
                  <a:rect b="b" l="l" r="r" t="t"/>
                  <a:pathLst>
                    <a:path extrusionOk="0" h="8740" w="10808">
                      <a:moveTo>
                        <a:pt x="6371" y="0"/>
                      </a:moveTo>
                      <a:lnTo>
                        <a:pt x="4003" y="200"/>
                      </a:lnTo>
                      <a:lnTo>
                        <a:pt x="4103" y="6205"/>
                      </a:lnTo>
                      <a:cubicBezTo>
                        <a:pt x="4103" y="6205"/>
                        <a:pt x="1300" y="6089"/>
                        <a:pt x="347" y="6089"/>
                      </a:cubicBezTo>
                      <a:cubicBezTo>
                        <a:pt x="156" y="6089"/>
                        <a:pt x="39" y="6093"/>
                        <a:pt x="34" y="6104"/>
                      </a:cubicBezTo>
                      <a:cubicBezTo>
                        <a:pt x="0" y="6205"/>
                        <a:pt x="67" y="8506"/>
                        <a:pt x="67" y="8506"/>
                      </a:cubicBezTo>
                      <a:lnTo>
                        <a:pt x="10641" y="8740"/>
                      </a:lnTo>
                      <a:lnTo>
                        <a:pt x="10808" y="5604"/>
                      </a:lnTo>
                      <a:lnTo>
                        <a:pt x="6805" y="5571"/>
                      </a:lnTo>
                      <a:lnTo>
                        <a:pt x="63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3"/>
                <p:cNvSpPr/>
                <p:nvPr/>
              </p:nvSpPr>
              <p:spPr>
                <a:xfrm>
                  <a:off x="4271321" y="3526587"/>
                  <a:ext cx="153126" cy="736444"/>
                </a:xfrm>
                <a:custGeom>
                  <a:rect b="b" l="l" r="r" t="t"/>
                  <a:pathLst>
                    <a:path extrusionOk="0" h="47969" w="9974">
                      <a:moveTo>
                        <a:pt x="801" y="1"/>
                      </a:moveTo>
                      <a:lnTo>
                        <a:pt x="0" y="47868"/>
                      </a:lnTo>
                      <a:lnTo>
                        <a:pt x="9574" y="47968"/>
                      </a:lnTo>
                      <a:lnTo>
                        <a:pt x="9740" y="28221"/>
                      </a:lnTo>
                      <a:lnTo>
                        <a:pt x="9740" y="27020"/>
                      </a:lnTo>
                      <a:lnTo>
                        <a:pt x="9774" y="22550"/>
                      </a:lnTo>
                      <a:lnTo>
                        <a:pt x="9807" y="21349"/>
                      </a:lnTo>
                      <a:lnTo>
                        <a:pt x="9807" y="16646"/>
                      </a:lnTo>
                      <a:lnTo>
                        <a:pt x="9841" y="15445"/>
                      </a:lnTo>
                      <a:lnTo>
                        <a:pt x="9907" y="10942"/>
                      </a:lnTo>
                      <a:lnTo>
                        <a:pt x="9907" y="9708"/>
                      </a:lnTo>
                      <a:lnTo>
                        <a:pt x="9941" y="5872"/>
                      </a:lnTo>
                      <a:lnTo>
                        <a:pt x="9941" y="4671"/>
                      </a:lnTo>
                      <a:lnTo>
                        <a:pt x="9974" y="101"/>
                      </a:lnTo>
                      <a:lnTo>
                        <a:pt x="8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3"/>
                <p:cNvSpPr/>
                <p:nvPr/>
              </p:nvSpPr>
              <p:spPr>
                <a:xfrm>
                  <a:off x="4316889" y="3477425"/>
                  <a:ext cx="79910" cy="99361"/>
                </a:xfrm>
                <a:custGeom>
                  <a:rect b="b" l="l" r="r" t="t"/>
                  <a:pathLst>
                    <a:path extrusionOk="0" h="6472" w="5205">
                      <a:moveTo>
                        <a:pt x="5105" y="0"/>
                      </a:moveTo>
                      <a:lnTo>
                        <a:pt x="201" y="367"/>
                      </a:lnTo>
                      <a:lnTo>
                        <a:pt x="1" y="5371"/>
                      </a:lnTo>
                      <a:lnTo>
                        <a:pt x="5205" y="6472"/>
                      </a:lnTo>
                      <a:lnTo>
                        <a:pt x="5205" y="6472"/>
                      </a:lnTo>
                      <a:lnTo>
                        <a:pt x="5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6" name="Google Shape;4226;p63"/>
              <p:cNvSpPr/>
              <p:nvPr/>
            </p:nvSpPr>
            <p:spPr>
              <a:xfrm>
                <a:off x="4343020" y="3235180"/>
                <a:ext cx="27665" cy="273996"/>
              </a:xfrm>
              <a:custGeom>
                <a:rect b="b" l="l" r="r" t="t"/>
                <a:pathLst>
                  <a:path extrusionOk="0" h="17847" w="1802">
                    <a:moveTo>
                      <a:pt x="1168" y="0"/>
                    </a:moveTo>
                    <a:lnTo>
                      <a:pt x="134" y="367"/>
                    </a:lnTo>
                    <a:lnTo>
                      <a:pt x="0" y="16979"/>
                    </a:lnTo>
                    <a:lnTo>
                      <a:pt x="1801" y="17847"/>
                    </a:lnTo>
                    <a:lnTo>
                      <a:pt x="11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7" name="Google Shape;4227;p63"/>
            <p:cNvGrpSpPr/>
            <p:nvPr/>
          </p:nvGrpSpPr>
          <p:grpSpPr>
            <a:xfrm>
              <a:off x="4347626" y="3598287"/>
              <a:ext cx="76317" cy="361585"/>
              <a:chOff x="4347626" y="3598287"/>
              <a:chExt cx="76317" cy="361585"/>
            </a:xfrm>
          </p:grpSpPr>
          <p:sp>
            <p:nvSpPr>
              <p:cNvPr id="4228" name="Google Shape;4228;p63"/>
              <p:cNvSpPr/>
              <p:nvPr/>
            </p:nvSpPr>
            <p:spPr>
              <a:xfrm>
                <a:off x="4347626" y="3598287"/>
                <a:ext cx="76317" cy="18454"/>
              </a:xfrm>
              <a:custGeom>
                <a:rect b="b" l="l" r="r" t="t"/>
                <a:pathLst>
                  <a:path extrusionOk="0" h="1202" w="4971">
                    <a:moveTo>
                      <a:pt x="4971" y="1"/>
                    </a:moveTo>
                    <a:lnTo>
                      <a:pt x="0" y="34"/>
                    </a:lnTo>
                    <a:lnTo>
                      <a:pt x="34" y="1135"/>
                    </a:lnTo>
                    <a:lnTo>
                      <a:pt x="4971" y="1202"/>
                    </a:lnTo>
                    <a:lnTo>
                      <a:pt x="49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3"/>
              <p:cNvSpPr/>
              <p:nvPr/>
            </p:nvSpPr>
            <p:spPr>
              <a:xfrm>
                <a:off x="4352232" y="3675622"/>
                <a:ext cx="71205" cy="18960"/>
              </a:xfrm>
              <a:custGeom>
                <a:rect b="b" l="l" r="r" t="t"/>
                <a:pathLst>
                  <a:path extrusionOk="0" h="1235" w="4638">
                    <a:moveTo>
                      <a:pt x="4637" y="1"/>
                    </a:moveTo>
                    <a:lnTo>
                      <a:pt x="1" y="67"/>
                    </a:lnTo>
                    <a:lnTo>
                      <a:pt x="67" y="1101"/>
                    </a:lnTo>
                    <a:lnTo>
                      <a:pt x="4637" y="1235"/>
                    </a:lnTo>
                    <a:lnTo>
                      <a:pt x="46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3"/>
              <p:cNvSpPr/>
              <p:nvPr/>
            </p:nvSpPr>
            <p:spPr>
              <a:xfrm>
                <a:off x="4356838" y="3763719"/>
                <a:ext cx="65571" cy="18438"/>
              </a:xfrm>
              <a:custGeom>
                <a:rect b="b" l="l" r="r" t="t"/>
                <a:pathLst>
                  <a:path extrusionOk="0" h="1201" w="4271">
                    <a:moveTo>
                      <a:pt x="4271" y="0"/>
                    </a:moveTo>
                    <a:lnTo>
                      <a:pt x="1" y="33"/>
                    </a:lnTo>
                    <a:lnTo>
                      <a:pt x="68" y="1068"/>
                    </a:lnTo>
                    <a:lnTo>
                      <a:pt x="4237" y="1201"/>
                    </a:lnTo>
                    <a:lnTo>
                      <a:pt x="42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3"/>
              <p:cNvSpPr/>
              <p:nvPr/>
            </p:nvSpPr>
            <p:spPr>
              <a:xfrm>
                <a:off x="4355303" y="3854365"/>
                <a:ext cx="66599" cy="18454"/>
              </a:xfrm>
              <a:custGeom>
                <a:rect b="b" l="l" r="r" t="t"/>
                <a:pathLst>
                  <a:path extrusionOk="0" h="1202" w="4338">
                    <a:moveTo>
                      <a:pt x="4337" y="0"/>
                    </a:moveTo>
                    <a:lnTo>
                      <a:pt x="1" y="34"/>
                    </a:lnTo>
                    <a:lnTo>
                      <a:pt x="101" y="1134"/>
                    </a:lnTo>
                    <a:lnTo>
                      <a:pt x="4304" y="1201"/>
                    </a:lnTo>
                    <a:lnTo>
                      <a:pt x="43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3"/>
              <p:cNvSpPr/>
              <p:nvPr/>
            </p:nvSpPr>
            <p:spPr>
              <a:xfrm>
                <a:off x="4360431" y="3941434"/>
                <a:ext cx="60443" cy="18438"/>
              </a:xfrm>
              <a:custGeom>
                <a:rect b="b" l="l" r="r" t="t"/>
                <a:pathLst>
                  <a:path extrusionOk="0" h="1201" w="3937">
                    <a:moveTo>
                      <a:pt x="3936" y="0"/>
                    </a:moveTo>
                    <a:lnTo>
                      <a:pt x="0" y="33"/>
                    </a:lnTo>
                    <a:lnTo>
                      <a:pt x="100" y="1134"/>
                    </a:lnTo>
                    <a:lnTo>
                      <a:pt x="3936" y="1201"/>
                    </a:lnTo>
                    <a:lnTo>
                      <a:pt x="39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3" name="Google Shape;4233;p63"/>
            <p:cNvSpPr/>
            <p:nvPr/>
          </p:nvSpPr>
          <p:spPr>
            <a:xfrm>
              <a:off x="4491018" y="4004643"/>
              <a:ext cx="553105" cy="64035"/>
            </a:xfrm>
            <a:custGeom>
              <a:rect b="b" l="l" r="r" t="t"/>
              <a:pathLst>
                <a:path extrusionOk="0" h="4171" w="36027">
                  <a:moveTo>
                    <a:pt x="36027" y="1"/>
                  </a:moveTo>
                  <a:lnTo>
                    <a:pt x="1" y="701"/>
                  </a:lnTo>
                  <a:lnTo>
                    <a:pt x="1" y="4171"/>
                  </a:lnTo>
                  <a:lnTo>
                    <a:pt x="36027" y="4171"/>
                  </a:lnTo>
                  <a:lnTo>
                    <a:pt x="360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63"/>
          <p:cNvGrpSpPr/>
          <p:nvPr/>
        </p:nvGrpSpPr>
        <p:grpSpPr>
          <a:xfrm>
            <a:off x="3960409" y="1692293"/>
            <a:ext cx="1051907" cy="1208610"/>
            <a:chOff x="4166320" y="1692293"/>
            <a:chExt cx="1051907" cy="1208610"/>
          </a:xfrm>
        </p:grpSpPr>
        <p:sp>
          <p:nvSpPr>
            <p:cNvPr id="4235" name="Google Shape;4235;p63"/>
            <p:cNvSpPr/>
            <p:nvPr/>
          </p:nvSpPr>
          <p:spPr>
            <a:xfrm>
              <a:off x="4166320" y="1692293"/>
              <a:ext cx="1051907" cy="1208610"/>
            </a:xfrm>
            <a:custGeom>
              <a:rect b="b" l="l" r="r" t="t"/>
              <a:pathLst>
                <a:path extrusionOk="0" h="78724" w="68517">
                  <a:moveTo>
                    <a:pt x="26073" y="1"/>
                  </a:moveTo>
                  <a:cubicBezTo>
                    <a:pt x="21538" y="1"/>
                    <a:pt x="16977" y="279"/>
                    <a:pt x="12577" y="1522"/>
                  </a:cubicBezTo>
                  <a:cubicBezTo>
                    <a:pt x="7973" y="2756"/>
                    <a:pt x="5438" y="4657"/>
                    <a:pt x="3737" y="9227"/>
                  </a:cubicBezTo>
                  <a:cubicBezTo>
                    <a:pt x="2770" y="11929"/>
                    <a:pt x="2736" y="15198"/>
                    <a:pt x="4571" y="17533"/>
                  </a:cubicBezTo>
                  <a:cubicBezTo>
                    <a:pt x="4971" y="18033"/>
                    <a:pt x="5438" y="18500"/>
                    <a:pt x="5672" y="19101"/>
                  </a:cubicBezTo>
                  <a:cubicBezTo>
                    <a:pt x="5972" y="19868"/>
                    <a:pt x="5838" y="20702"/>
                    <a:pt x="5705" y="21503"/>
                  </a:cubicBezTo>
                  <a:cubicBezTo>
                    <a:pt x="4271" y="30909"/>
                    <a:pt x="2803" y="40383"/>
                    <a:pt x="1402" y="49789"/>
                  </a:cubicBezTo>
                  <a:cubicBezTo>
                    <a:pt x="668" y="54293"/>
                    <a:pt x="1" y="58863"/>
                    <a:pt x="635" y="63366"/>
                  </a:cubicBezTo>
                  <a:cubicBezTo>
                    <a:pt x="1269" y="67869"/>
                    <a:pt x="3403" y="72372"/>
                    <a:pt x="7273" y="74774"/>
                  </a:cubicBezTo>
                  <a:cubicBezTo>
                    <a:pt x="9775" y="76308"/>
                    <a:pt x="12743" y="76909"/>
                    <a:pt x="15612" y="77376"/>
                  </a:cubicBezTo>
                  <a:cubicBezTo>
                    <a:pt x="21673" y="78275"/>
                    <a:pt x="27821" y="78724"/>
                    <a:pt x="33976" y="78724"/>
                  </a:cubicBezTo>
                  <a:cubicBezTo>
                    <a:pt x="38559" y="78724"/>
                    <a:pt x="43146" y="78475"/>
                    <a:pt x="47702" y="77976"/>
                  </a:cubicBezTo>
                  <a:cubicBezTo>
                    <a:pt x="52538" y="77443"/>
                    <a:pt x="57542" y="76542"/>
                    <a:pt x="61378" y="73573"/>
                  </a:cubicBezTo>
                  <a:cubicBezTo>
                    <a:pt x="66382" y="69737"/>
                    <a:pt x="68517" y="63032"/>
                    <a:pt x="68450" y="56694"/>
                  </a:cubicBezTo>
                  <a:cubicBezTo>
                    <a:pt x="68350" y="50357"/>
                    <a:pt x="66448" y="44219"/>
                    <a:pt x="64781" y="38114"/>
                  </a:cubicBezTo>
                  <a:cubicBezTo>
                    <a:pt x="63480" y="33378"/>
                    <a:pt x="62312" y="28574"/>
                    <a:pt x="61278" y="23738"/>
                  </a:cubicBezTo>
                  <a:cubicBezTo>
                    <a:pt x="61011" y="22437"/>
                    <a:pt x="60711" y="21169"/>
                    <a:pt x="61011" y="19868"/>
                  </a:cubicBezTo>
                  <a:cubicBezTo>
                    <a:pt x="61211" y="18901"/>
                    <a:pt x="61712" y="18033"/>
                    <a:pt x="61945" y="17099"/>
                  </a:cubicBezTo>
                  <a:cubicBezTo>
                    <a:pt x="62312" y="15698"/>
                    <a:pt x="62112" y="14231"/>
                    <a:pt x="61845" y="12830"/>
                  </a:cubicBezTo>
                  <a:cubicBezTo>
                    <a:pt x="61512" y="10661"/>
                    <a:pt x="61111" y="8493"/>
                    <a:pt x="60611" y="6325"/>
                  </a:cubicBezTo>
                  <a:cubicBezTo>
                    <a:pt x="60344" y="5224"/>
                    <a:pt x="60111" y="4090"/>
                    <a:pt x="59377" y="3223"/>
                  </a:cubicBezTo>
                  <a:cubicBezTo>
                    <a:pt x="58109" y="1588"/>
                    <a:pt x="55807" y="1355"/>
                    <a:pt x="53773" y="1188"/>
                  </a:cubicBezTo>
                  <a:cubicBezTo>
                    <a:pt x="45834" y="588"/>
                    <a:pt x="37961" y="221"/>
                    <a:pt x="29989" y="54"/>
                  </a:cubicBezTo>
                  <a:cubicBezTo>
                    <a:pt x="28689" y="24"/>
                    <a:pt x="27382" y="1"/>
                    <a:pt x="26073" y="1"/>
                  </a:cubicBezTo>
                  <a:close/>
                </a:path>
              </a:pathLst>
            </a:custGeom>
            <a:solidFill>
              <a:schemeClr val="lt1"/>
            </a:solidFill>
            <a:ln>
              <a:noFill/>
            </a:ln>
            <a:effectLst>
              <a:outerShdw rotWithShape="0" algn="bl" dir="4140000" dist="38100">
                <a:schemeClr val="accent2">
                  <a:alpha val="2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3"/>
            <p:cNvSpPr/>
            <p:nvPr/>
          </p:nvSpPr>
          <p:spPr>
            <a:xfrm>
              <a:off x="4225230" y="1856727"/>
              <a:ext cx="967392" cy="971798"/>
            </a:xfrm>
            <a:custGeom>
              <a:rect b="b" l="l" r="r" t="t"/>
              <a:pathLst>
                <a:path extrusionOk="0" h="63299" w="63012">
                  <a:moveTo>
                    <a:pt x="26678" y="1"/>
                  </a:moveTo>
                  <a:cubicBezTo>
                    <a:pt x="23949" y="1"/>
                    <a:pt x="21291" y="219"/>
                    <a:pt x="18847" y="719"/>
                  </a:cubicBezTo>
                  <a:cubicBezTo>
                    <a:pt x="16912" y="1152"/>
                    <a:pt x="14510" y="1486"/>
                    <a:pt x="12476" y="2053"/>
                  </a:cubicBezTo>
                  <a:cubicBezTo>
                    <a:pt x="12075" y="2186"/>
                    <a:pt x="11675" y="2320"/>
                    <a:pt x="11308" y="2420"/>
                  </a:cubicBezTo>
                  <a:cubicBezTo>
                    <a:pt x="7472" y="3754"/>
                    <a:pt x="7272" y="6089"/>
                    <a:pt x="6004" y="7657"/>
                  </a:cubicBezTo>
                  <a:cubicBezTo>
                    <a:pt x="5504" y="8858"/>
                    <a:pt x="5104" y="10059"/>
                    <a:pt x="4803" y="11360"/>
                  </a:cubicBezTo>
                  <a:cubicBezTo>
                    <a:pt x="3669" y="16063"/>
                    <a:pt x="3769" y="21133"/>
                    <a:pt x="3269" y="25737"/>
                  </a:cubicBezTo>
                  <a:cubicBezTo>
                    <a:pt x="2769" y="30440"/>
                    <a:pt x="1434" y="35043"/>
                    <a:pt x="1034" y="39813"/>
                  </a:cubicBezTo>
                  <a:cubicBezTo>
                    <a:pt x="701" y="44317"/>
                    <a:pt x="0" y="49053"/>
                    <a:pt x="1301" y="53090"/>
                  </a:cubicBezTo>
                  <a:cubicBezTo>
                    <a:pt x="2268" y="56192"/>
                    <a:pt x="4370" y="58860"/>
                    <a:pt x="8673" y="60595"/>
                  </a:cubicBezTo>
                  <a:cubicBezTo>
                    <a:pt x="14028" y="62817"/>
                    <a:pt x="20543" y="63299"/>
                    <a:pt x="26684" y="63299"/>
                  </a:cubicBezTo>
                  <a:cubicBezTo>
                    <a:pt x="28194" y="63299"/>
                    <a:pt x="29681" y="63270"/>
                    <a:pt x="31122" y="63230"/>
                  </a:cubicBezTo>
                  <a:cubicBezTo>
                    <a:pt x="32347" y="63198"/>
                    <a:pt x="33612" y="63194"/>
                    <a:pt x="34899" y="63194"/>
                  </a:cubicBezTo>
                  <a:cubicBezTo>
                    <a:pt x="35284" y="63194"/>
                    <a:pt x="35672" y="63195"/>
                    <a:pt x="36062" y="63195"/>
                  </a:cubicBezTo>
                  <a:cubicBezTo>
                    <a:pt x="41123" y="63195"/>
                    <a:pt x="46433" y="63138"/>
                    <a:pt x="50936" y="61562"/>
                  </a:cubicBezTo>
                  <a:cubicBezTo>
                    <a:pt x="54472" y="60361"/>
                    <a:pt x="56774" y="58327"/>
                    <a:pt x="58175" y="55725"/>
                  </a:cubicBezTo>
                  <a:cubicBezTo>
                    <a:pt x="63012" y="46885"/>
                    <a:pt x="57308" y="32008"/>
                    <a:pt x="55807" y="23602"/>
                  </a:cubicBezTo>
                  <a:cubicBezTo>
                    <a:pt x="55039" y="19265"/>
                    <a:pt x="54839" y="14529"/>
                    <a:pt x="53305" y="10559"/>
                  </a:cubicBezTo>
                  <a:cubicBezTo>
                    <a:pt x="52371" y="8257"/>
                    <a:pt x="51036" y="6223"/>
                    <a:pt x="48835" y="4688"/>
                  </a:cubicBezTo>
                  <a:cubicBezTo>
                    <a:pt x="47501" y="3721"/>
                    <a:pt x="45833" y="2920"/>
                    <a:pt x="43798" y="2387"/>
                  </a:cubicBezTo>
                  <a:cubicBezTo>
                    <a:pt x="38684" y="1000"/>
                    <a:pt x="32516" y="1"/>
                    <a:pt x="266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3"/>
            <p:cNvSpPr/>
            <p:nvPr/>
          </p:nvSpPr>
          <p:spPr>
            <a:xfrm>
              <a:off x="4299479" y="1887572"/>
              <a:ext cx="744642" cy="156949"/>
            </a:xfrm>
            <a:custGeom>
              <a:rect b="b" l="l" r="r" t="t"/>
              <a:pathLst>
                <a:path extrusionOk="0" h="10223" w="48503">
                  <a:moveTo>
                    <a:pt x="13587" y="1"/>
                  </a:moveTo>
                  <a:cubicBezTo>
                    <a:pt x="11614" y="1"/>
                    <a:pt x="9642" y="46"/>
                    <a:pt x="7673" y="144"/>
                  </a:cubicBezTo>
                  <a:cubicBezTo>
                    <a:pt x="7273" y="244"/>
                    <a:pt x="6906" y="378"/>
                    <a:pt x="6505" y="511"/>
                  </a:cubicBezTo>
                  <a:cubicBezTo>
                    <a:pt x="2669" y="1845"/>
                    <a:pt x="2469" y="4180"/>
                    <a:pt x="1202" y="5715"/>
                  </a:cubicBezTo>
                  <a:cubicBezTo>
                    <a:pt x="701" y="6916"/>
                    <a:pt x="301" y="8150"/>
                    <a:pt x="1" y="9417"/>
                  </a:cubicBezTo>
                  <a:cubicBezTo>
                    <a:pt x="2758" y="9951"/>
                    <a:pt x="5634" y="10055"/>
                    <a:pt x="8520" y="10055"/>
                  </a:cubicBezTo>
                  <a:cubicBezTo>
                    <a:pt x="9963" y="10055"/>
                    <a:pt x="11409" y="10029"/>
                    <a:pt x="12843" y="10018"/>
                  </a:cubicBezTo>
                  <a:cubicBezTo>
                    <a:pt x="13353" y="10013"/>
                    <a:pt x="13863" y="10011"/>
                    <a:pt x="14373" y="10011"/>
                  </a:cubicBezTo>
                  <a:cubicBezTo>
                    <a:pt x="19595" y="10011"/>
                    <a:pt x="24852" y="10222"/>
                    <a:pt x="30075" y="10222"/>
                  </a:cubicBezTo>
                  <a:cubicBezTo>
                    <a:pt x="35901" y="10222"/>
                    <a:pt x="41686" y="9960"/>
                    <a:pt x="47335" y="8850"/>
                  </a:cubicBezTo>
                  <a:cubicBezTo>
                    <a:pt x="47702" y="8784"/>
                    <a:pt x="48135" y="8684"/>
                    <a:pt x="48502" y="8617"/>
                  </a:cubicBezTo>
                  <a:cubicBezTo>
                    <a:pt x="47635" y="6315"/>
                    <a:pt x="46267" y="4280"/>
                    <a:pt x="44032" y="2746"/>
                  </a:cubicBezTo>
                  <a:cubicBezTo>
                    <a:pt x="33949" y="1210"/>
                    <a:pt x="23748" y="1"/>
                    <a:pt x="135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3"/>
            <p:cNvSpPr/>
            <p:nvPr/>
          </p:nvSpPr>
          <p:spPr>
            <a:xfrm>
              <a:off x="4303578" y="2127544"/>
              <a:ext cx="765123" cy="429194"/>
            </a:xfrm>
            <a:custGeom>
              <a:rect b="b" l="l" r="r" t="t"/>
              <a:pathLst>
                <a:path extrusionOk="0" h="27956" w="49837">
                  <a:moveTo>
                    <a:pt x="22714" y="0"/>
                  </a:moveTo>
                  <a:cubicBezTo>
                    <a:pt x="20313" y="0"/>
                    <a:pt x="17913" y="28"/>
                    <a:pt x="15512" y="92"/>
                  </a:cubicBezTo>
                  <a:cubicBezTo>
                    <a:pt x="15165" y="103"/>
                    <a:pt x="14768" y="107"/>
                    <a:pt x="14333" y="107"/>
                  </a:cubicBezTo>
                  <a:cubicBezTo>
                    <a:pt x="13428" y="107"/>
                    <a:pt x="12358" y="91"/>
                    <a:pt x="11230" y="91"/>
                  </a:cubicBezTo>
                  <a:cubicBezTo>
                    <a:pt x="7980" y="91"/>
                    <a:pt x="4255" y="224"/>
                    <a:pt x="2669" y="1259"/>
                  </a:cubicBezTo>
                  <a:cubicBezTo>
                    <a:pt x="1" y="3027"/>
                    <a:pt x="1268" y="7998"/>
                    <a:pt x="1202" y="10599"/>
                  </a:cubicBezTo>
                  <a:cubicBezTo>
                    <a:pt x="1135" y="14369"/>
                    <a:pt x="1035" y="18105"/>
                    <a:pt x="935" y="21841"/>
                  </a:cubicBezTo>
                  <a:cubicBezTo>
                    <a:pt x="935" y="22575"/>
                    <a:pt x="901" y="23375"/>
                    <a:pt x="901" y="24109"/>
                  </a:cubicBezTo>
                  <a:cubicBezTo>
                    <a:pt x="901" y="24543"/>
                    <a:pt x="901" y="25043"/>
                    <a:pt x="1135" y="25410"/>
                  </a:cubicBezTo>
                  <a:cubicBezTo>
                    <a:pt x="1335" y="25744"/>
                    <a:pt x="1702" y="25944"/>
                    <a:pt x="2069" y="26111"/>
                  </a:cubicBezTo>
                  <a:cubicBezTo>
                    <a:pt x="4637" y="27278"/>
                    <a:pt x="7506" y="27545"/>
                    <a:pt x="10308" y="27678"/>
                  </a:cubicBezTo>
                  <a:cubicBezTo>
                    <a:pt x="13802" y="27859"/>
                    <a:pt x="17288" y="27956"/>
                    <a:pt x="20769" y="27956"/>
                  </a:cubicBezTo>
                  <a:cubicBezTo>
                    <a:pt x="29481" y="27956"/>
                    <a:pt x="38158" y="27350"/>
                    <a:pt x="46834" y="25944"/>
                  </a:cubicBezTo>
                  <a:cubicBezTo>
                    <a:pt x="47701" y="25810"/>
                    <a:pt x="48569" y="25677"/>
                    <a:pt x="49169" y="25177"/>
                  </a:cubicBezTo>
                  <a:cubicBezTo>
                    <a:pt x="49770" y="24609"/>
                    <a:pt x="49836" y="23909"/>
                    <a:pt x="49836" y="23208"/>
                  </a:cubicBezTo>
                  <a:cubicBezTo>
                    <a:pt x="49836" y="16237"/>
                    <a:pt x="49403" y="9332"/>
                    <a:pt x="48535" y="2394"/>
                  </a:cubicBezTo>
                  <a:cubicBezTo>
                    <a:pt x="48502" y="1927"/>
                    <a:pt x="48402" y="1426"/>
                    <a:pt x="47935" y="1093"/>
                  </a:cubicBezTo>
                  <a:cubicBezTo>
                    <a:pt x="47401" y="659"/>
                    <a:pt x="46434" y="592"/>
                    <a:pt x="45600" y="559"/>
                  </a:cubicBezTo>
                  <a:cubicBezTo>
                    <a:pt x="37986" y="280"/>
                    <a:pt x="30352" y="0"/>
                    <a:pt x="22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3"/>
            <p:cNvSpPr/>
            <p:nvPr/>
          </p:nvSpPr>
          <p:spPr>
            <a:xfrm>
              <a:off x="4245190" y="2671820"/>
              <a:ext cx="873173" cy="156749"/>
            </a:xfrm>
            <a:custGeom>
              <a:rect b="b" l="l" r="r" t="t"/>
              <a:pathLst>
                <a:path extrusionOk="0" h="10210" w="56875">
                  <a:moveTo>
                    <a:pt x="1" y="1"/>
                  </a:moveTo>
                  <a:lnTo>
                    <a:pt x="1" y="1"/>
                  </a:lnTo>
                  <a:cubicBezTo>
                    <a:pt x="968" y="3103"/>
                    <a:pt x="3070" y="5771"/>
                    <a:pt x="7373" y="7506"/>
                  </a:cubicBezTo>
                  <a:cubicBezTo>
                    <a:pt x="12728" y="9728"/>
                    <a:pt x="19243" y="10210"/>
                    <a:pt x="25384" y="10210"/>
                  </a:cubicBezTo>
                  <a:cubicBezTo>
                    <a:pt x="26894" y="10210"/>
                    <a:pt x="28381" y="10181"/>
                    <a:pt x="29822" y="10141"/>
                  </a:cubicBezTo>
                  <a:cubicBezTo>
                    <a:pt x="31047" y="10109"/>
                    <a:pt x="32312" y="10105"/>
                    <a:pt x="33599" y="10105"/>
                  </a:cubicBezTo>
                  <a:cubicBezTo>
                    <a:pt x="33984" y="10105"/>
                    <a:pt x="34372" y="10106"/>
                    <a:pt x="34762" y="10106"/>
                  </a:cubicBezTo>
                  <a:cubicBezTo>
                    <a:pt x="39823" y="10106"/>
                    <a:pt x="45133" y="10049"/>
                    <a:pt x="49636" y="8473"/>
                  </a:cubicBezTo>
                  <a:cubicBezTo>
                    <a:pt x="53172" y="7272"/>
                    <a:pt x="55474" y="5238"/>
                    <a:pt x="56875" y="2636"/>
                  </a:cubicBezTo>
                  <a:cubicBezTo>
                    <a:pt x="56647" y="2588"/>
                    <a:pt x="56410" y="2570"/>
                    <a:pt x="56170" y="2570"/>
                  </a:cubicBezTo>
                  <a:cubicBezTo>
                    <a:pt x="55742" y="2570"/>
                    <a:pt x="55301" y="2626"/>
                    <a:pt x="54873" y="2669"/>
                  </a:cubicBezTo>
                  <a:cubicBezTo>
                    <a:pt x="47108" y="3825"/>
                    <a:pt x="39213" y="4400"/>
                    <a:pt x="31311" y="4400"/>
                  </a:cubicBezTo>
                  <a:cubicBezTo>
                    <a:pt x="23701" y="4400"/>
                    <a:pt x="16085" y="3866"/>
                    <a:pt x="8574" y="2803"/>
                  </a:cubicBezTo>
                  <a:cubicBezTo>
                    <a:pt x="6239" y="2469"/>
                    <a:pt x="3870" y="2102"/>
                    <a:pt x="1802" y="1101"/>
                  </a:cubicBezTo>
                  <a:cubicBezTo>
                    <a:pt x="1168" y="801"/>
                    <a:pt x="535" y="4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3"/>
            <p:cNvSpPr/>
            <p:nvPr/>
          </p:nvSpPr>
          <p:spPr>
            <a:xfrm>
              <a:off x="4269785" y="1752846"/>
              <a:ext cx="797378" cy="256049"/>
            </a:xfrm>
            <a:custGeom>
              <a:rect b="b" l="l" r="r" t="t"/>
              <a:pathLst>
                <a:path extrusionOk="0" h="16678" w="51938">
                  <a:moveTo>
                    <a:pt x="25174" y="0"/>
                  </a:moveTo>
                  <a:cubicBezTo>
                    <a:pt x="24680" y="0"/>
                    <a:pt x="24184" y="4"/>
                    <a:pt x="23684" y="13"/>
                  </a:cubicBezTo>
                  <a:cubicBezTo>
                    <a:pt x="22883" y="79"/>
                    <a:pt x="22083" y="113"/>
                    <a:pt x="21282" y="179"/>
                  </a:cubicBezTo>
                  <a:cubicBezTo>
                    <a:pt x="20114" y="313"/>
                    <a:pt x="18947" y="480"/>
                    <a:pt x="17846" y="680"/>
                  </a:cubicBezTo>
                  <a:cubicBezTo>
                    <a:pt x="16545" y="913"/>
                    <a:pt x="15211" y="1147"/>
                    <a:pt x="13877" y="1314"/>
                  </a:cubicBezTo>
                  <a:cubicBezTo>
                    <a:pt x="12909" y="1447"/>
                    <a:pt x="11742" y="1514"/>
                    <a:pt x="10574" y="1647"/>
                  </a:cubicBezTo>
                  <a:cubicBezTo>
                    <a:pt x="9774" y="1747"/>
                    <a:pt x="8940" y="1814"/>
                    <a:pt x="8173" y="1947"/>
                  </a:cubicBezTo>
                  <a:cubicBezTo>
                    <a:pt x="6271" y="2214"/>
                    <a:pt x="4437" y="2648"/>
                    <a:pt x="3169" y="3482"/>
                  </a:cubicBezTo>
                  <a:cubicBezTo>
                    <a:pt x="1168" y="4816"/>
                    <a:pt x="0" y="8585"/>
                    <a:pt x="267" y="11521"/>
                  </a:cubicBezTo>
                  <a:cubicBezTo>
                    <a:pt x="400" y="12788"/>
                    <a:pt x="767" y="13856"/>
                    <a:pt x="1434" y="14590"/>
                  </a:cubicBezTo>
                  <a:cubicBezTo>
                    <a:pt x="1535" y="14690"/>
                    <a:pt x="1701" y="14790"/>
                    <a:pt x="1835" y="14923"/>
                  </a:cubicBezTo>
                  <a:cubicBezTo>
                    <a:pt x="3002" y="15757"/>
                    <a:pt x="5004" y="15957"/>
                    <a:pt x="6438" y="16158"/>
                  </a:cubicBezTo>
                  <a:cubicBezTo>
                    <a:pt x="6938" y="16224"/>
                    <a:pt x="7405" y="16291"/>
                    <a:pt x="7906" y="16324"/>
                  </a:cubicBezTo>
                  <a:cubicBezTo>
                    <a:pt x="9007" y="16458"/>
                    <a:pt x="10041" y="16558"/>
                    <a:pt x="11075" y="16591"/>
                  </a:cubicBezTo>
                  <a:cubicBezTo>
                    <a:pt x="12344" y="16655"/>
                    <a:pt x="13599" y="16678"/>
                    <a:pt x="14850" y="16678"/>
                  </a:cubicBezTo>
                  <a:cubicBezTo>
                    <a:pt x="15572" y="16678"/>
                    <a:pt x="16292" y="16670"/>
                    <a:pt x="17012" y="16658"/>
                  </a:cubicBezTo>
                  <a:cubicBezTo>
                    <a:pt x="18580" y="16625"/>
                    <a:pt x="20114" y="16591"/>
                    <a:pt x="21682" y="16558"/>
                  </a:cubicBezTo>
                  <a:cubicBezTo>
                    <a:pt x="22890" y="16521"/>
                    <a:pt x="24088" y="16495"/>
                    <a:pt x="25292" y="16495"/>
                  </a:cubicBezTo>
                  <a:cubicBezTo>
                    <a:pt x="26283" y="16495"/>
                    <a:pt x="27278" y="16513"/>
                    <a:pt x="28287" y="16558"/>
                  </a:cubicBezTo>
                  <a:cubicBezTo>
                    <a:pt x="28587" y="16575"/>
                    <a:pt x="28871" y="16583"/>
                    <a:pt x="29154" y="16583"/>
                  </a:cubicBezTo>
                  <a:cubicBezTo>
                    <a:pt x="29438" y="16583"/>
                    <a:pt x="29721" y="16575"/>
                    <a:pt x="30022" y="16558"/>
                  </a:cubicBezTo>
                  <a:cubicBezTo>
                    <a:pt x="31189" y="16491"/>
                    <a:pt x="32290" y="16391"/>
                    <a:pt x="33424" y="16291"/>
                  </a:cubicBezTo>
                  <a:cubicBezTo>
                    <a:pt x="34124" y="16224"/>
                    <a:pt x="34892" y="16224"/>
                    <a:pt x="35692" y="16224"/>
                  </a:cubicBezTo>
                  <a:cubicBezTo>
                    <a:pt x="37093" y="16258"/>
                    <a:pt x="38461" y="16324"/>
                    <a:pt x="39895" y="16391"/>
                  </a:cubicBezTo>
                  <a:cubicBezTo>
                    <a:pt x="40815" y="16415"/>
                    <a:pt x="41702" y="16438"/>
                    <a:pt x="42590" y="16438"/>
                  </a:cubicBezTo>
                  <a:cubicBezTo>
                    <a:pt x="42958" y="16438"/>
                    <a:pt x="43327" y="16434"/>
                    <a:pt x="43698" y="16424"/>
                  </a:cubicBezTo>
                  <a:lnTo>
                    <a:pt x="45799" y="16291"/>
                  </a:lnTo>
                  <a:cubicBezTo>
                    <a:pt x="47034" y="16158"/>
                    <a:pt x="48535" y="16324"/>
                    <a:pt x="49636" y="15824"/>
                  </a:cubicBezTo>
                  <a:cubicBezTo>
                    <a:pt x="51037" y="15257"/>
                    <a:pt x="51637" y="13956"/>
                    <a:pt x="51804" y="12622"/>
                  </a:cubicBezTo>
                  <a:cubicBezTo>
                    <a:pt x="51937" y="11754"/>
                    <a:pt x="51870" y="10820"/>
                    <a:pt x="51637" y="10087"/>
                  </a:cubicBezTo>
                  <a:cubicBezTo>
                    <a:pt x="51270" y="7985"/>
                    <a:pt x="51804" y="4583"/>
                    <a:pt x="50269" y="2815"/>
                  </a:cubicBezTo>
                  <a:cubicBezTo>
                    <a:pt x="49068" y="1447"/>
                    <a:pt x="47100" y="1781"/>
                    <a:pt x="45299" y="1414"/>
                  </a:cubicBezTo>
                  <a:cubicBezTo>
                    <a:pt x="45099" y="1380"/>
                    <a:pt x="44932" y="1314"/>
                    <a:pt x="44765" y="1280"/>
                  </a:cubicBezTo>
                  <a:cubicBezTo>
                    <a:pt x="43598" y="1080"/>
                    <a:pt x="42530" y="913"/>
                    <a:pt x="41396" y="780"/>
                  </a:cubicBezTo>
                  <a:cubicBezTo>
                    <a:pt x="40529" y="680"/>
                    <a:pt x="39562" y="613"/>
                    <a:pt x="38561" y="580"/>
                  </a:cubicBezTo>
                  <a:lnTo>
                    <a:pt x="33557" y="313"/>
                  </a:lnTo>
                  <a:cubicBezTo>
                    <a:pt x="32256" y="246"/>
                    <a:pt x="30922" y="146"/>
                    <a:pt x="29621" y="113"/>
                  </a:cubicBezTo>
                  <a:cubicBezTo>
                    <a:pt x="28120" y="38"/>
                    <a:pt x="26657" y="0"/>
                    <a:pt x="25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1" name="Google Shape;4241;p63"/>
            <p:cNvGrpSpPr/>
            <p:nvPr/>
          </p:nvGrpSpPr>
          <p:grpSpPr>
            <a:xfrm>
              <a:off x="4275420" y="1755088"/>
              <a:ext cx="789687" cy="254529"/>
              <a:chOff x="4275420" y="1755088"/>
              <a:chExt cx="789687" cy="254529"/>
            </a:xfrm>
          </p:grpSpPr>
          <p:sp>
            <p:nvSpPr>
              <p:cNvPr id="4242" name="Google Shape;4242;p63"/>
              <p:cNvSpPr/>
              <p:nvPr/>
            </p:nvSpPr>
            <p:spPr>
              <a:xfrm>
                <a:off x="4275420" y="1929717"/>
                <a:ext cx="789687" cy="79050"/>
              </a:xfrm>
              <a:custGeom>
                <a:rect b="b" l="l" r="r" t="t"/>
                <a:pathLst>
                  <a:path extrusionOk="0" h="5149" w="51437">
                    <a:moveTo>
                      <a:pt x="0" y="1"/>
                    </a:moveTo>
                    <a:lnTo>
                      <a:pt x="0" y="1"/>
                    </a:lnTo>
                    <a:cubicBezTo>
                      <a:pt x="133" y="1268"/>
                      <a:pt x="500" y="2336"/>
                      <a:pt x="1168" y="3070"/>
                    </a:cubicBezTo>
                    <a:cubicBezTo>
                      <a:pt x="1234" y="3170"/>
                      <a:pt x="1401" y="3270"/>
                      <a:pt x="1534" y="3403"/>
                    </a:cubicBezTo>
                    <a:cubicBezTo>
                      <a:pt x="2702" y="4237"/>
                      <a:pt x="4703" y="4437"/>
                      <a:pt x="6171" y="4638"/>
                    </a:cubicBezTo>
                    <a:cubicBezTo>
                      <a:pt x="9069" y="5039"/>
                      <a:pt x="11887" y="5149"/>
                      <a:pt x="14682" y="5149"/>
                    </a:cubicBezTo>
                    <a:cubicBezTo>
                      <a:pt x="18082" y="5149"/>
                      <a:pt x="21450" y="4986"/>
                      <a:pt x="24890" y="4986"/>
                    </a:cubicBezTo>
                    <a:cubicBezTo>
                      <a:pt x="25915" y="4986"/>
                      <a:pt x="26946" y="5000"/>
                      <a:pt x="27987" y="5038"/>
                    </a:cubicBezTo>
                    <a:cubicBezTo>
                      <a:pt x="28156" y="5042"/>
                      <a:pt x="28325" y="5044"/>
                      <a:pt x="28494" y="5044"/>
                    </a:cubicBezTo>
                    <a:cubicBezTo>
                      <a:pt x="30667" y="5044"/>
                      <a:pt x="32709" y="4698"/>
                      <a:pt x="34858" y="4698"/>
                    </a:cubicBezTo>
                    <a:cubicBezTo>
                      <a:pt x="35024" y="4698"/>
                      <a:pt x="35191" y="4700"/>
                      <a:pt x="35359" y="4704"/>
                    </a:cubicBezTo>
                    <a:cubicBezTo>
                      <a:pt x="37643" y="4750"/>
                      <a:pt x="39912" y="4902"/>
                      <a:pt x="42186" y="4902"/>
                    </a:cubicBezTo>
                    <a:cubicBezTo>
                      <a:pt x="43266" y="4902"/>
                      <a:pt x="44348" y="4868"/>
                      <a:pt x="45432" y="4771"/>
                    </a:cubicBezTo>
                    <a:cubicBezTo>
                      <a:pt x="46667" y="4638"/>
                      <a:pt x="48168" y="4804"/>
                      <a:pt x="49269" y="4304"/>
                    </a:cubicBezTo>
                    <a:cubicBezTo>
                      <a:pt x="50670" y="3737"/>
                      <a:pt x="51270" y="2436"/>
                      <a:pt x="51437" y="1102"/>
                    </a:cubicBezTo>
                    <a:lnTo>
                      <a:pt x="51437" y="1102"/>
                    </a:lnTo>
                    <a:cubicBezTo>
                      <a:pt x="43353" y="1962"/>
                      <a:pt x="35196" y="2393"/>
                      <a:pt x="27053" y="2393"/>
                    </a:cubicBezTo>
                    <a:cubicBezTo>
                      <a:pt x="20681" y="2393"/>
                      <a:pt x="14318" y="2129"/>
                      <a:pt x="8006" y="1602"/>
                    </a:cubicBezTo>
                    <a:cubicBezTo>
                      <a:pt x="5237" y="1369"/>
                      <a:pt x="2402" y="1035"/>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3"/>
              <p:cNvSpPr/>
              <p:nvPr/>
            </p:nvSpPr>
            <p:spPr>
              <a:xfrm>
                <a:off x="4389111" y="1777104"/>
                <a:ext cx="55315" cy="230472"/>
              </a:xfrm>
              <a:custGeom>
                <a:rect b="b" l="l" r="r" t="t"/>
                <a:pathLst>
                  <a:path extrusionOk="0" h="15012" w="3603">
                    <a:moveTo>
                      <a:pt x="2802" y="0"/>
                    </a:moveTo>
                    <a:cubicBezTo>
                      <a:pt x="2002" y="67"/>
                      <a:pt x="1168" y="167"/>
                      <a:pt x="401" y="301"/>
                    </a:cubicBezTo>
                    <a:cubicBezTo>
                      <a:pt x="267" y="4137"/>
                      <a:pt x="167" y="7973"/>
                      <a:pt x="67" y="11809"/>
                    </a:cubicBezTo>
                    <a:cubicBezTo>
                      <a:pt x="67" y="12810"/>
                      <a:pt x="0" y="13810"/>
                      <a:pt x="134" y="14744"/>
                    </a:cubicBezTo>
                    <a:cubicBezTo>
                      <a:pt x="1235" y="14878"/>
                      <a:pt x="2269" y="14978"/>
                      <a:pt x="3303" y="15011"/>
                    </a:cubicBezTo>
                    <a:cubicBezTo>
                      <a:pt x="3303" y="14844"/>
                      <a:pt x="3336" y="14644"/>
                      <a:pt x="3336" y="14411"/>
                    </a:cubicBezTo>
                    <a:cubicBezTo>
                      <a:pt x="3603" y="9641"/>
                      <a:pt x="3436" y="4837"/>
                      <a:pt x="28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3"/>
              <p:cNvSpPr/>
              <p:nvPr/>
            </p:nvSpPr>
            <p:spPr>
              <a:xfrm>
                <a:off x="4529440" y="1756623"/>
                <a:ext cx="74260" cy="252994"/>
              </a:xfrm>
              <a:custGeom>
                <a:rect b="b" l="l" r="r" t="t"/>
                <a:pathLst>
                  <a:path extrusionOk="0" h="16479" w="4837">
                    <a:moveTo>
                      <a:pt x="4370" y="0"/>
                    </a:moveTo>
                    <a:cubicBezTo>
                      <a:pt x="3202" y="134"/>
                      <a:pt x="2035" y="300"/>
                      <a:pt x="934" y="501"/>
                    </a:cubicBezTo>
                    <a:lnTo>
                      <a:pt x="934" y="734"/>
                    </a:lnTo>
                    <a:lnTo>
                      <a:pt x="34" y="14878"/>
                    </a:lnTo>
                    <a:cubicBezTo>
                      <a:pt x="34" y="15378"/>
                      <a:pt x="0" y="15912"/>
                      <a:pt x="100" y="16479"/>
                    </a:cubicBezTo>
                    <a:cubicBezTo>
                      <a:pt x="1668" y="16412"/>
                      <a:pt x="3202" y="16379"/>
                      <a:pt x="4770" y="16345"/>
                    </a:cubicBezTo>
                    <a:cubicBezTo>
                      <a:pt x="4837" y="15845"/>
                      <a:pt x="4837" y="15345"/>
                      <a:pt x="4770" y="14878"/>
                    </a:cubicBezTo>
                    <a:lnTo>
                      <a:pt x="43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3"/>
              <p:cNvSpPr/>
              <p:nvPr/>
            </p:nvSpPr>
            <p:spPr>
              <a:xfrm>
                <a:off x="4725578" y="1755088"/>
                <a:ext cx="79403" cy="251965"/>
              </a:xfrm>
              <a:custGeom>
                <a:rect b="b" l="l" r="r" t="t"/>
                <a:pathLst>
                  <a:path extrusionOk="0" h="16412" w="5172">
                    <a:moveTo>
                      <a:pt x="1" y="0"/>
                    </a:moveTo>
                    <a:lnTo>
                      <a:pt x="1" y="0"/>
                    </a:lnTo>
                    <a:cubicBezTo>
                      <a:pt x="101" y="5237"/>
                      <a:pt x="201" y="10474"/>
                      <a:pt x="268" y="15745"/>
                    </a:cubicBezTo>
                    <a:cubicBezTo>
                      <a:pt x="268" y="15945"/>
                      <a:pt x="268" y="16178"/>
                      <a:pt x="335" y="16412"/>
                    </a:cubicBezTo>
                    <a:cubicBezTo>
                      <a:pt x="1469" y="16345"/>
                      <a:pt x="2603" y="16245"/>
                      <a:pt x="3737" y="16145"/>
                    </a:cubicBezTo>
                    <a:cubicBezTo>
                      <a:pt x="5171" y="10975"/>
                      <a:pt x="3604" y="5504"/>
                      <a:pt x="3904" y="234"/>
                    </a:cubicBezTo>
                    <a:cubicBezTo>
                      <a:pt x="2603" y="134"/>
                      <a:pt x="1269" y="6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3"/>
              <p:cNvSpPr/>
              <p:nvPr/>
            </p:nvSpPr>
            <p:spPr>
              <a:xfrm>
                <a:off x="4874105" y="1765328"/>
                <a:ext cx="84516" cy="240405"/>
              </a:xfrm>
              <a:custGeom>
                <a:rect b="b" l="l" r="r" t="t"/>
                <a:pathLst>
                  <a:path extrusionOk="0" h="15659" w="5505">
                    <a:moveTo>
                      <a:pt x="2069" y="0"/>
                    </a:moveTo>
                    <a:cubicBezTo>
                      <a:pt x="1368" y="5237"/>
                      <a:pt x="1" y="10441"/>
                      <a:pt x="534" y="15611"/>
                    </a:cubicBezTo>
                    <a:cubicBezTo>
                      <a:pt x="1454" y="15635"/>
                      <a:pt x="2341" y="15659"/>
                      <a:pt x="3229" y="15659"/>
                    </a:cubicBezTo>
                    <a:cubicBezTo>
                      <a:pt x="3597" y="15659"/>
                      <a:pt x="3966" y="15655"/>
                      <a:pt x="4337" y="15645"/>
                    </a:cubicBezTo>
                    <a:cubicBezTo>
                      <a:pt x="4504" y="14677"/>
                      <a:pt x="4537" y="13677"/>
                      <a:pt x="4604" y="12743"/>
                    </a:cubicBezTo>
                    <a:cubicBezTo>
                      <a:pt x="4904" y="8640"/>
                      <a:pt x="5204" y="4604"/>
                      <a:pt x="5504" y="501"/>
                    </a:cubicBezTo>
                    <a:cubicBezTo>
                      <a:pt x="4270" y="267"/>
                      <a:pt x="3203" y="100"/>
                      <a:pt x="20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63"/>
            <p:cNvGrpSpPr/>
            <p:nvPr/>
          </p:nvGrpSpPr>
          <p:grpSpPr>
            <a:xfrm>
              <a:off x="4389111" y="2195007"/>
              <a:ext cx="350312" cy="306784"/>
              <a:chOff x="4389111" y="2195007"/>
              <a:chExt cx="350312" cy="306784"/>
            </a:xfrm>
          </p:grpSpPr>
          <p:sp>
            <p:nvSpPr>
              <p:cNvPr id="4248" name="Google Shape;4248;p63"/>
              <p:cNvSpPr/>
              <p:nvPr/>
            </p:nvSpPr>
            <p:spPr>
              <a:xfrm>
                <a:off x="4391675" y="2198093"/>
                <a:ext cx="84516" cy="156212"/>
              </a:xfrm>
              <a:custGeom>
                <a:rect b="b" l="l" r="r" t="t"/>
                <a:pathLst>
                  <a:path extrusionOk="0" h="10175" w="5505">
                    <a:moveTo>
                      <a:pt x="2302" y="0"/>
                    </a:moveTo>
                    <a:lnTo>
                      <a:pt x="0" y="1735"/>
                    </a:lnTo>
                    <a:lnTo>
                      <a:pt x="1068" y="4136"/>
                    </a:lnTo>
                    <a:lnTo>
                      <a:pt x="2168" y="3336"/>
                    </a:lnTo>
                    <a:lnTo>
                      <a:pt x="2002" y="10074"/>
                    </a:lnTo>
                    <a:lnTo>
                      <a:pt x="5104" y="10174"/>
                    </a:lnTo>
                    <a:lnTo>
                      <a:pt x="5504" y="100"/>
                    </a:lnTo>
                    <a:lnTo>
                      <a:pt x="23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3"/>
              <p:cNvSpPr/>
              <p:nvPr/>
            </p:nvSpPr>
            <p:spPr>
              <a:xfrm>
                <a:off x="4491026" y="2195007"/>
                <a:ext cx="114223" cy="162368"/>
              </a:xfrm>
              <a:custGeom>
                <a:rect b="b" l="l" r="r" t="t"/>
                <a:pathLst>
                  <a:path extrusionOk="0" h="10576" w="7440">
                    <a:moveTo>
                      <a:pt x="4103" y="1"/>
                    </a:moveTo>
                    <a:cubicBezTo>
                      <a:pt x="3603" y="1"/>
                      <a:pt x="3103" y="101"/>
                      <a:pt x="2602" y="268"/>
                    </a:cubicBezTo>
                    <a:cubicBezTo>
                      <a:pt x="2102" y="435"/>
                      <a:pt x="1668" y="668"/>
                      <a:pt x="1301" y="968"/>
                    </a:cubicBezTo>
                    <a:cubicBezTo>
                      <a:pt x="934" y="1269"/>
                      <a:pt x="601" y="1635"/>
                      <a:pt x="367" y="2102"/>
                    </a:cubicBezTo>
                    <a:cubicBezTo>
                      <a:pt x="167" y="2536"/>
                      <a:pt x="34" y="3036"/>
                      <a:pt x="34" y="3604"/>
                    </a:cubicBezTo>
                    <a:cubicBezTo>
                      <a:pt x="34" y="4004"/>
                      <a:pt x="134" y="4371"/>
                      <a:pt x="267" y="4704"/>
                    </a:cubicBezTo>
                    <a:cubicBezTo>
                      <a:pt x="367" y="5105"/>
                      <a:pt x="534" y="5371"/>
                      <a:pt x="801" y="5638"/>
                    </a:cubicBezTo>
                    <a:cubicBezTo>
                      <a:pt x="1034" y="5872"/>
                      <a:pt x="1335" y="6105"/>
                      <a:pt x="1668" y="6205"/>
                    </a:cubicBezTo>
                    <a:cubicBezTo>
                      <a:pt x="2002" y="6339"/>
                      <a:pt x="2369" y="6439"/>
                      <a:pt x="2802" y="6439"/>
                    </a:cubicBezTo>
                    <a:lnTo>
                      <a:pt x="3303" y="6439"/>
                    </a:lnTo>
                    <a:cubicBezTo>
                      <a:pt x="3436" y="6439"/>
                      <a:pt x="3503" y="6439"/>
                      <a:pt x="3636" y="6472"/>
                    </a:cubicBezTo>
                    <a:cubicBezTo>
                      <a:pt x="3703" y="6472"/>
                      <a:pt x="3836" y="6506"/>
                      <a:pt x="3937" y="6539"/>
                    </a:cubicBezTo>
                    <a:cubicBezTo>
                      <a:pt x="4003" y="6606"/>
                      <a:pt x="4103" y="6639"/>
                      <a:pt x="4137" y="6706"/>
                    </a:cubicBezTo>
                    <a:cubicBezTo>
                      <a:pt x="4170" y="6806"/>
                      <a:pt x="4203" y="6873"/>
                      <a:pt x="4203" y="6973"/>
                    </a:cubicBezTo>
                    <a:cubicBezTo>
                      <a:pt x="4203" y="7106"/>
                      <a:pt x="4170" y="7173"/>
                      <a:pt x="4103" y="7273"/>
                    </a:cubicBezTo>
                    <a:cubicBezTo>
                      <a:pt x="4003" y="7340"/>
                      <a:pt x="3937" y="7373"/>
                      <a:pt x="3803" y="7440"/>
                    </a:cubicBezTo>
                    <a:cubicBezTo>
                      <a:pt x="3670" y="7473"/>
                      <a:pt x="3536" y="7506"/>
                      <a:pt x="3436" y="7506"/>
                    </a:cubicBezTo>
                    <a:lnTo>
                      <a:pt x="3103" y="7506"/>
                    </a:lnTo>
                    <a:cubicBezTo>
                      <a:pt x="2602" y="7506"/>
                      <a:pt x="2135" y="7440"/>
                      <a:pt x="1635" y="7306"/>
                    </a:cubicBezTo>
                    <a:cubicBezTo>
                      <a:pt x="1135" y="7173"/>
                      <a:pt x="701" y="7006"/>
                      <a:pt x="301" y="6772"/>
                    </a:cubicBezTo>
                    <a:lnTo>
                      <a:pt x="0" y="9675"/>
                    </a:lnTo>
                    <a:cubicBezTo>
                      <a:pt x="201" y="9775"/>
                      <a:pt x="467" y="9841"/>
                      <a:pt x="701" y="9975"/>
                    </a:cubicBezTo>
                    <a:cubicBezTo>
                      <a:pt x="1001" y="10041"/>
                      <a:pt x="1268" y="10142"/>
                      <a:pt x="1535" y="10275"/>
                    </a:cubicBezTo>
                    <a:cubicBezTo>
                      <a:pt x="1835" y="10375"/>
                      <a:pt x="2135" y="10475"/>
                      <a:pt x="2369" y="10508"/>
                    </a:cubicBezTo>
                    <a:cubicBezTo>
                      <a:pt x="2636" y="10542"/>
                      <a:pt x="2869" y="10575"/>
                      <a:pt x="3136" y="10575"/>
                    </a:cubicBezTo>
                    <a:cubicBezTo>
                      <a:pt x="3703" y="10575"/>
                      <a:pt x="4270" y="10508"/>
                      <a:pt x="4804" y="10342"/>
                    </a:cubicBezTo>
                    <a:cubicBezTo>
                      <a:pt x="5338" y="10175"/>
                      <a:pt x="5805" y="9975"/>
                      <a:pt x="6171" y="9641"/>
                    </a:cubicBezTo>
                    <a:cubicBezTo>
                      <a:pt x="6538" y="9308"/>
                      <a:pt x="6872" y="8907"/>
                      <a:pt x="7105" y="8407"/>
                    </a:cubicBezTo>
                    <a:cubicBezTo>
                      <a:pt x="7306" y="7940"/>
                      <a:pt x="7439" y="7373"/>
                      <a:pt x="7439" y="6706"/>
                    </a:cubicBezTo>
                    <a:cubicBezTo>
                      <a:pt x="7439" y="6339"/>
                      <a:pt x="7439" y="6005"/>
                      <a:pt x="7306" y="5705"/>
                    </a:cubicBezTo>
                    <a:cubicBezTo>
                      <a:pt x="7172" y="5438"/>
                      <a:pt x="7005" y="5138"/>
                      <a:pt x="6805" y="4938"/>
                    </a:cubicBezTo>
                    <a:cubicBezTo>
                      <a:pt x="6605" y="4704"/>
                      <a:pt x="6338" y="4504"/>
                      <a:pt x="6038" y="4371"/>
                    </a:cubicBezTo>
                    <a:cubicBezTo>
                      <a:pt x="5771" y="4204"/>
                      <a:pt x="5438" y="4171"/>
                      <a:pt x="5037" y="4137"/>
                    </a:cubicBezTo>
                    <a:lnTo>
                      <a:pt x="4370" y="4137"/>
                    </a:lnTo>
                    <a:cubicBezTo>
                      <a:pt x="4270" y="4137"/>
                      <a:pt x="4103" y="4104"/>
                      <a:pt x="3970" y="4104"/>
                    </a:cubicBezTo>
                    <a:cubicBezTo>
                      <a:pt x="3836" y="4037"/>
                      <a:pt x="3703" y="4037"/>
                      <a:pt x="3603" y="4004"/>
                    </a:cubicBezTo>
                    <a:cubicBezTo>
                      <a:pt x="3470" y="3970"/>
                      <a:pt x="3369" y="3937"/>
                      <a:pt x="3303" y="3837"/>
                    </a:cubicBezTo>
                    <a:cubicBezTo>
                      <a:pt x="3203" y="3804"/>
                      <a:pt x="3169" y="3670"/>
                      <a:pt x="3169" y="3604"/>
                    </a:cubicBezTo>
                    <a:cubicBezTo>
                      <a:pt x="3169" y="3470"/>
                      <a:pt x="3203" y="3437"/>
                      <a:pt x="3269" y="3337"/>
                    </a:cubicBezTo>
                    <a:cubicBezTo>
                      <a:pt x="3303" y="3270"/>
                      <a:pt x="3369" y="3203"/>
                      <a:pt x="3470" y="3170"/>
                    </a:cubicBezTo>
                    <a:cubicBezTo>
                      <a:pt x="3536" y="3137"/>
                      <a:pt x="3636" y="3103"/>
                      <a:pt x="3770" y="3103"/>
                    </a:cubicBezTo>
                    <a:cubicBezTo>
                      <a:pt x="3870" y="3103"/>
                      <a:pt x="3970" y="3036"/>
                      <a:pt x="4103" y="3036"/>
                    </a:cubicBezTo>
                    <a:cubicBezTo>
                      <a:pt x="4170" y="3003"/>
                      <a:pt x="4303" y="3003"/>
                      <a:pt x="4370" y="3003"/>
                    </a:cubicBezTo>
                    <a:lnTo>
                      <a:pt x="4637" y="3003"/>
                    </a:lnTo>
                    <a:cubicBezTo>
                      <a:pt x="4971" y="3003"/>
                      <a:pt x="5338" y="3036"/>
                      <a:pt x="5671" y="3137"/>
                    </a:cubicBezTo>
                    <a:cubicBezTo>
                      <a:pt x="6005" y="3203"/>
                      <a:pt x="6338" y="3303"/>
                      <a:pt x="6672" y="3437"/>
                    </a:cubicBezTo>
                    <a:lnTo>
                      <a:pt x="6939" y="535"/>
                    </a:lnTo>
                    <a:cubicBezTo>
                      <a:pt x="6705" y="468"/>
                      <a:pt x="6505" y="368"/>
                      <a:pt x="6272" y="301"/>
                    </a:cubicBezTo>
                    <a:cubicBezTo>
                      <a:pt x="6038" y="201"/>
                      <a:pt x="5805" y="168"/>
                      <a:pt x="5538" y="134"/>
                    </a:cubicBezTo>
                    <a:cubicBezTo>
                      <a:pt x="5304" y="101"/>
                      <a:pt x="5037" y="34"/>
                      <a:pt x="4804" y="34"/>
                    </a:cubicBezTo>
                    <a:cubicBezTo>
                      <a:pt x="4537" y="1"/>
                      <a:pt x="4337" y="1"/>
                      <a:pt x="41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3"/>
              <p:cNvSpPr/>
              <p:nvPr/>
            </p:nvSpPr>
            <p:spPr>
              <a:xfrm>
                <a:off x="4610351" y="2200135"/>
                <a:ext cx="120870" cy="153141"/>
              </a:xfrm>
              <a:custGeom>
                <a:rect b="b" l="l" r="r" t="t"/>
                <a:pathLst>
                  <a:path extrusionOk="0" h="9975" w="7873">
                    <a:moveTo>
                      <a:pt x="7873" y="1"/>
                    </a:moveTo>
                    <a:lnTo>
                      <a:pt x="67" y="34"/>
                    </a:lnTo>
                    <a:lnTo>
                      <a:pt x="1" y="3370"/>
                    </a:lnTo>
                    <a:lnTo>
                      <a:pt x="1" y="3370"/>
                    </a:lnTo>
                    <a:lnTo>
                      <a:pt x="2102" y="3270"/>
                    </a:lnTo>
                    <a:lnTo>
                      <a:pt x="2102" y="9974"/>
                    </a:lnTo>
                    <a:lnTo>
                      <a:pt x="5104" y="9808"/>
                    </a:lnTo>
                    <a:lnTo>
                      <a:pt x="5671" y="3103"/>
                    </a:lnTo>
                    <a:lnTo>
                      <a:pt x="7773" y="3003"/>
                    </a:lnTo>
                    <a:lnTo>
                      <a:pt x="78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3"/>
              <p:cNvSpPr/>
              <p:nvPr/>
            </p:nvSpPr>
            <p:spPr>
              <a:xfrm>
                <a:off x="4389111" y="2393725"/>
                <a:ext cx="85529" cy="104489"/>
              </a:xfrm>
              <a:custGeom>
                <a:rect b="b" l="l" r="r" t="t"/>
                <a:pathLst>
                  <a:path extrusionOk="0" h="6806" w="5571">
                    <a:moveTo>
                      <a:pt x="2502" y="2069"/>
                    </a:moveTo>
                    <a:cubicBezTo>
                      <a:pt x="2736" y="2069"/>
                      <a:pt x="2902" y="2102"/>
                      <a:pt x="3002" y="2202"/>
                    </a:cubicBezTo>
                    <a:cubicBezTo>
                      <a:pt x="3136" y="2269"/>
                      <a:pt x="3269" y="2369"/>
                      <a:pt x="3336" y="2502"/>
                    </a:cubicBezTo>
                    <a:cubicBezTo>
                      <a:pt x="3436" y="2602"/>
                      <a:pt x="3503" y="2736"/>
                      <a:pt x="3570" y="2903"/>
                    </a:cubicBezTo>
                    <a:cubicBezTo>
                      <a:pt x="3603" y="3069"/>
                      <a:pt x="3603" y="3236"/>
                      <a:pt x="3603" y="3403"/>
                    </a:cubicBezTo>
                    <a:lnTo>
                      <a:pt x="3603" y="3470"/>
                    </a:lnTo>
                    <a:cubicBezTo>
                      <a:pt x="3603" y="3636"/>
                      <a:pt x="3603" y="3870"/>
                      <a:pt x="3503" y="4037"/>
                    </a:cubicBezTo>
                    <a:cubicBezTo>
                      <a:pt x="3469" y="4204"/>
                      <a:pt x="3403" y="4370"/>
                      <a:pt x="3269" y="4470"/>
                    </a:cubicBezTo>
                    <a:cubicBezTo>
                      <a:pt x="3136" y="4637"/>
                      <a:pt x="3002" y="4771"/>
                      <a:pt x="2836" y="4871"/>
                    </a:cubicBezTo>
                    <a:cubicBezTo>
                      <a:pt x="2669" y="5004"/>
                      <a:pt x="2502" y="5037"/>
                      <a:pt x="2302" y="5071"/>
                    </a:cubicBezTo>
                    <a:lnTo>
                      <a:pt x="2502" y="2069"/>
                    </a:lnTo>
                    <a:close/>
                    <a:moveTo>
                      <a:pt x="2335" y="1"/>
                    </a:moveTo>
                    <a:cubicBezTo>
                      <a:pt x="1968" y="1"/>
                      <a:pt x="1601" y="34"/>
                      <a:pt x="1235" y="67"/>
                    </a:cubicBezTo>
                    <a:cubicBezTo>
                      <a:pt x="834" y="101"/>
                      <a:pt x="467" y="201"/>
                      <a:pt x="134" y="301"/>
                    </a:cubicBezTo>
                    <a:lnTo>
                      <a:pt x="0" y="6772"/>
                    </a:lnTo>
                    <a:cubicBezTo>
                      <a:pt x="167" y="6805"/>
                      <a:pt x="334" y="6805"/>
                      <a:pt x="467" y="6805"/>
                    </a:cubicBezTo>
                    <a:lnTo>
                      <a:pt x="934" y="6805"/>
                    </a:lnTo>
                    <a:cubicBezTo>
                      <a:pt x="1301" y="6805"/>
                      <a:pt x="1735" y="6805"/>
                      <a:pt x="2102" y="6739"/>
                    </a:cubicBezTo>
                    <a:cubicBezTo>
                      <a:pt x="2469" y="6672"/>
                      <a:pt x="2836" y="6572"/>
                      <a:pt x="3169" y="6438"/>
                    </a:cubicBezTo>
                    <a:cubicBezTo>
                      <a:pt x="3536" y="6338"/>
                      <a:pt x="3836" y="6105"/>
                      <a:pt x="4137" y="5938"/>
                    </a:cubicBezTo>
                    <a:cubicBezTo>
                      <a:pt x="4437" y="5771"/>
                      <a:pt x="4670" y="5538"/>
                      <a:pt x="4904" y="5238"/>
                    </a:cubicBezTo>
                    <a:cubicBezTo>
                      <a:pt x="5104" y="4937"/>
                      <a:pt x="5271" y="4671"/>
                      <a:pt x="5404" y="4270"/>
                    </a:cubicBezTo>
                    <a:cubicBezTo>
                      <a:pt x="5504" y="3937"/>
                      <a:pt x="5571" y="3536"/>
                      <a:pt x="5571" y="3069"/>
                    </a:cubicBezTo>
                    <a:cubicBezTo>
                      <a:pt x="5571" y="2602"/>
                      <a:pt x="5438" y="2102"/>
                      <a:pt x="5271" y="1735"/>
                    </a:cubicBezTo>
                    <a:cubicBezTo>
                      <a:pt x="5104" y="1368"/>
                      <a:pt x="4904" y="1035"/>
                      <a:pt x="4604" y="768"/>
                    </a:cubicBezTo>
                    <a:cubicBezTo>
                      <a:pt x="4303" y="534"/>
                      <a:pt x="3970" y="334"/>
                      <a:pt x="3603" y="201"/>
                    </a:cubicBezTo>
                    <a:cubicBezTo>
                      <a:pt x="3236" y="67"/>
                      <a:pt x="2802" y="1"/>
                      <a:pt x="2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3"/>
              <p:cNvSpPr/>
              <p:nvPr/>
            </p:nvSpPr>
            <p:spPr>
              <a:xfrm>
                <a:off x="4480785" y="2399360"/>
                <a:ext cx="94234" cy="97319"/>
              </a:xfrm>
              <a:custGeom>
                <a:rect b="b" l="l" r="r" t="t"/>
                <a:pathLst>
                  <a:path extrusionOk="0" h="6339" w="6138">
                    <a:moveTo>
                      <a:pt x="3136" y="2169"/>
                    </a:moveTo>
                    <a:cubicBezTo>
                      <a:pt x="3269" y="2169"/>
                      <a:pt x="3369" y="2169"/>
                      <a:pt x="3503" y="2235"/>
                    </a:cubicBezTo>
                    <a:cubicBezTo>
                      <a:pt x="3636" y="2335"/>
                      <a:pt x="3703" y="2402"/>
                      <a:pt x="3803" y="2502"/>
                    </a:cubicBezTo>
                    <a:cubicBezTo>
                      <a:pt x="3870" y="2569"/>
                      <a:pt x="3936" y="2702"/>
                      <a:pt x="3970" y="2836"/>
                    </a:cubicBezTo>
                    <a:cubicBezTo>
                      <a:pt x="4003" y="2969"/>
                      <a:pt x="4003" y="3103"/>
                      <a:pt x="4003" y="3236"/>
                    </a:cubicBezTo>
                    <a:cubicBezTo>
                      <a:pt x="4003" y="3403"/>
                      <a:pt x="4003" y="3536"/>
                      <a:pt x="3970" y="3670"/>
                    </a:cubicBezTo>
                    <a:cubicBezTo>
                      <a:pt x="3936" y="3803"/>
                      <a:pt x="3836" y="3903"/>
                      <a:pt x="3736" y="4003"/>
                    </a:cubicBezTo>
                    <a:cubicBezTo>
                      <a:pt x="3670" y="4103"/>
                      <a:pt x="3569" y="4203"/>
                      <a:pt x="3469" y="4237"/>
                    </a:cubicBezTo>
                    <a:cubicBezTo>
                      <a:pt x="3336" y="4270"/>
                      <a:pt x="3203" y="4337"/>
                      <a:pt x="3036" y="4337"/>
                    </a:cubicBezTo>
                    <a:cubicBezTo>
                      <a:pt x="2869" y="4337"/>
                      <a:pt x="2736" y="4337"/>
                      <a:pt x="2635" y="4237"/>
                    </a:cubicBezTo>
                    <a:cubicBezTo>
                      <a:pt x="2502" y="4203"/>
                      <a:pt x="2402" y="4137"/>
                      <a:pt x="2335" y="4003"/>
                    </a:cubicBezTo>
                    <a:cubicBezTo>
                      <a:pt x="2235" y="3870"/>
                      <a:pt x="2202" y="3736"/>
                      <a:pt x="2168" y="3636"/>
                    </a:cubicBezTo>
                    <a:cubicBezTo>
                      <a:pt x="2135" y="3436"/>
                      <a:pt x="2135" y="3336"/>
                      <a:pt x="2135" y="3203"/>
                    </a:cubicBezTo>
                    <a:cubicBezTo>
                      <a:pt x="2135" y="3036"/>
                      <a:pt x="2168" y="2903"/>
                      <a:pt x="2202" y="2802"/>
                    </a:cubicBezTo>
                    <a:cubicBezTo>
                      <a:pt x="2235" y="2669"/>
                      <a:pt x="2335" y="2536"/>
                      <a:pt x="2402" y="2436"/>
                    </a:cubicBezTo>
                    <a:cubicBezTo>
                      <a:pt x="2502" y="2369"/>
                      <a:pt x="2569" y="2269"/>
                      <a:pt x="2702" y="2235"/>
                    </a:cubicBezTo>
                    <a:cubicBezTo>
                      <a:pt x="2836" y="2202"/>
                      <a:pt x="2969" y="2169"/>
                      <a:pt x="3136" y="2169"/>
                    </a:cubicBezTo>
                    <a:close/>
                    <a:moveTo>
                      <a:pt x="3002" y="0"/>
                    </a:moveTo>
                    <a:cubicBezTo>
                      <a:pt x="2702" y="0"/>
                      <a:pt x="2435" y="34"/>
                      <a:pt x="2168" y="134"/>
                    </a:cubicBezTo>
                    <a:cubicBezTo>
                      <a:pt x="1935" y="201"/>
                      <a:pt x="1668" y="334"/>
                      <a:pt x="1468" y="467"/>
                    </a:cubicBezTo>
                    <a:cubicBezTo>
                      <a:pt x="1201" y="568"/>
                      <a:pt x="1001" y="734"/>
                      <a:pt x="834" y="968"/>
                    </a:cubicBezTo>
                    <a:cubicBezTo>
                      <a:pt x="667" y="1168"/>
                      <a:pt x="501" y="1368"/>
                      <a:pt x="367" y="1635"/>
                    </a:cubicBezTo>
                    <a:cubicBezTo>
                      <a:pt x="267" y="1835"/>
                      <a:pt x="167" y="2135"/>
                      <a:pt x="100" y="2369"/>
                    </a:cubicBezTo>
                    <a:cubicBezTo>
                      <a:pt x="34" y="2669"/>
                      <a:pt x="0" y="2903"/>
                      <a:pt x="0" y="3203"/>
                    </a:cubicBezTo>
                    <a:cubicBezTo>
                      <a:pt x="0" y="3503"/>
                      <a:pt x="34" y="3803"/>
                      <a:pt x="134" y="4037"/>
                    </a:cubicBezTo>
                    <a:cubicBezTo>
                      <a:pt x="167" y="4337"/>
                      <a:pt x="300" y="4537"/>
                      <a:pt x="434" y="4804"/>
                    </a:cubicBezTo>
                    <a:cubicBezTo>
                      <a:pt x="534" y="5004"/>
                      <a:pt x="701" y="5204"/>
                      <a:pt x="868" y="5404"/>
                    </a:cubicBezTo>
                    <a:cubicBezTo>
                      <a:pt x="1101" y="5638"/>
                      <a:pt x="1301" y="5805"/>
                      <a:pt x="1501" y="5905"/>
                    </a:cubicBezTo>
                    <a:cubicBezTo>
                      <a:pt x="1768" y="6038"/>
                      <a:pt x="2002" y="6138"/>
                      <a:pt x="2269" y="6205"/>
                    </a:cubicBezTo>
                    <a:cubicBezTo>
                      <a:pt x="2502" y="6305"/>
                      <a:pt x="2802" y="6338"/>
                      <a:pt x="3102" y="6338"/>
                    </a:cubicBezTo>
                    <a:cubicBezTo>
                      <a:pt x="3369" y="6338"/>
                      <a:pt x="3670" y="6305"/>
                      <a:pt x="3936" y="6205"/>
                    </a:cubicBezTo>
                    <a:cubicBezTo>
                      <a:pt x="4203" y="6138"/>
                      <a:pt x="4470" y="6005"/>
                      <a:pt x="4670" y="5871"/>
                    </a:cubicBezTo>
                    <a:cubicBezTo>
                      <a:pt x="4937" y="5738"/>
                      <a:pt x="5137" y="5571"/>
                      <a:pt x="5304" y="5371"/>
                    </a:cubicBezTo>
                    <a:cubicBezTo>
                      <a:pt x="5471" y="5171"/>
                      <a:pt x="5638" y="4971"/>
                      <a:pt x="5771" y="4704"/>
                    </a:cubicBezTo>
                    <a:cubicBezTo>
                      <a:pt x="5871" y="4504"/>
                      <a:pt x="5971" y="4237"/>
                      <a:pt x="6038" y="3970"/>
                    </a:cubicBezTo>
                    <a:cubicBezTo>
                      <a:pt x="6105" y="3703"/>
                      <a:pt x="6138" y="3403"/>
                      <a:pt x="6138" y="3136"/>
                    </a:cubicBezTo>
                    <a:cubicBezTo>
                      <a:pt x="6138" y="2669"/>
                      <a:pt x="6038" y="2235"/>
                      <a:pt x="5938" y="1802"/>
                    </a:cubicBezTo>
                    <a:cubicBezTo>
                      <a:pt x="5804" y="1401"/>
                      <a:pt x="5604" y="1068"/>
                      <a:pt x="5304" y="834"/>
                    </a:cubicBezTo>
                    <a:cubicBezTo>
                      <a:pt x="5004" y="534"/>
                      <a:pt x="4670" y="334"/>
                      <a:pt x="4303" y="201"/>
                    </a:cubicBezTo>
                    <a:cubicBezTo>
                      <a:pt x="3870" y="67"/>
                      <a:pt x="3469" y="0"/>
                      <a:pt x="30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3"/>
              <p:cNvSpPr/>
              <p:nvPr/>
            </p:nvSpPr>
            <p:spPr>
              <a:xfrm>
                <a:off x="4583729" y="2389626"/>
                <a:ext cx="79894" cy="112165"/>
              </a:xfrm>
              <a:custGeom>
                <a:rect b="b" l="l" r="r" t="t"/>
                <a:pathLst>
                  <a:path extrusionOk="0" h="7306" w="5204">
                    <a:moveTo>
                      <a:pt x="2802" y="1"/>
                    </a:moveTo>
                    <a:cubicBezTo>
                      <a:pt x="2435" y="1"/>
                      <a:pt x="2102" y="34"/>
                      <a:pt x="1768" y="167"/>
                    </a:cubicBezTo>
                    <a:cubicBezTo>
                      <a:pt x="1434" y="301"/>
                      <a:pt x="1134" y="468"/>
                      <a:pt x="867" y="668"/>
                    </a:cubicBezTo>
                    <a:cubicBezTo>
                      <a:pt x="634" y="868"/>
                      <a:pt x="367" y="1135"/>
                      <a:pt x="267" y="1402"/>
                    </a:cubicBezTo>
                    <a:cubicBezTo>
                      <a:pt x="133" y="1702"/>
                      <a:pt x="33" y="2035"/>
                      <a:pt x="33" y="2402"/>
                    </a:cubicBezTo>
                    <a:cubicBezTo>
                      <a:pt x="33" y="2669"/>
                      <a:pt x="100" y="2936"/>
                      <a:pt x="167" y="3170"/>
                    </a:cubicBezTo>
                    <a:cubicBezTo>
                      <a:pt x="267" y="3436"/>
                      <a:pt x="367" y="3637"/>
                      <a:pt x="567" y="3803"/>
                    </a:cubicBezTo>
                    <a:cubicBezTo>
                      <a:pt x="734" y="3970"/>
                      <a:pt x="934" y="4137"/>
                      <a:pt x="1134" y="4204"/>
                    </a:cubicBezTo>
                    <a:cubicBezTo>
                      <a:pt x="1334" y="4304"/>
                      <a:pt x="1601" y="4337"/>
                      <a:pt x="1901" y="4337"/>
                    </a:cubicBezTo>
                    <a:lnTo>
                      <a:pt x="2268" y="4337"/>
                    </a:lnTo>
                    <a:cubicBezTo>
                      <a:pt x="2302" y="4337"/>
                      <a:pt x="2402" y="4337"/>
                      <a:pt x="2468" y="4370"/>
                    </a:cubicBezTo>
                    <a:cubicBezTo>
                      <a:pt x="2535" y="4437"/>
                      <a:pt x="2635" y="4437"/>
                      <a:pt x="2669" y="4471"/>
                    </a:cubicBezTo>
                    <a:cubicBezTo>
                      <a:pt x="2769" y="4504"/>
                      <a:pt x="2802" y="4537"/>
                      <a:pt x="2835" y="4604"/>
                    </a:cubicBezTo>
                    <a:cubicBezTo>
                      <a:pt x="2902" y="4637"/>
                      <a:pt x="2902" y="4704"/>
                      <a:pt x="2902" y="4771"/>
                    </a:cubicBezTo>
                    <a:cubicBezTo>
                      <a:pt x="2902" y="4837"/>
                      <a:pt x="2835" y="4938"/>
                      <a:pt x="2802" y="4971"/>
                    </a:cubicBezTo>
                    <a:cubicBezTo>
                      <a:pt x="2735" y="5038"/>
                      <a:pt x="2669" y="5038"/>
                      <a:pt x="2602" y="5104"/>
                    </a:cubicBezTo>
                    <a:cubicBezTo>
                      <a:pt x="2502" y="5138"/>
                      <a:pt x="2435" y="5138"/>
                      <a:pt x="2335" y="5138"/>
                    </a:cubicBezTo>
                    <a:lnTo>
                      <a:pt x="2135" y="5138"/>
                    </a:lnTo>
                    <a:cubicBezTo>
                      <a:pt x="1801" y="5138"/>
                      <a:pt x="1468" y="5104"/>
                      <a:pt x="1134" y="5004"/>
                    </a:cubicBezTo>
                    <a:cubicBezTo>
                      <a:pt x="801" y="4904"/>
                      <a:pt x="500" y="4804"/>
                      <a:pt x="234" y="4637"/>
                    </a:cubicBezTo>
                    <a:lnTo>
                      <a:pt x="0" y="6639"/>
                    </a:lnTo>
                    <a:cubicBezTo>
                      <a:pt x="133" y="6705"/>
                      <a:pt x="300" y="6772"/>
                      <a:pt x="467" y="6839"/>
                    </a:cubicBezTo>
                    <a:cubicBezTo>
                      <a:pt x="634" y="6939"/>
                      <a:pt x="801" y="6972"/>
                      <a:pt x="1001" y="7039"/>
                    </a:cubicBezTo>
                    <a:cubicBezTo>
                      <a:pt x="1234" y="7139"/>
                      <a:pt x="1434" y="7173"/>
                      <a:pt x="1601" y="7206"/>
                    </a:cubicBezTo>
                    <a:cubicBezTo>
                      <a:pt x="1768" y="7273"/>
                      <a:pt x="1935" y="7306"/>
                      <a:pt x="2102" y="7306"/>
                    </a:cubicBezTo>
                    <a:cubicBezTo>
                      <a:pt x="2468" y="7306"/>
                      <a:pt x="2835" y="7273"/>
                      <a:pt x="3236" y="7139"/>
                    </a:cubicBezTo>
                    <a:cubicBezTo>
                      <a:pt x="3569" y="7006"/>
                      <a:pt x="3903" y="6872"/>
                      <a:pt x="4136" y="6639"/>
                    </a:cubicBezTo>
                    <a:cubicBezTo>
                      <a:pt x="4403" y="6372"/>
                      <a:pt x="4603" y="6138"/>
                      <a:pt x="4770" y="5805"/>
                    </a:cubicBezTo>
                    <a:cubicBezTo>
                      <a:pt x="4904" y="5471"/>
                      <a:pt x="4970" y="5104"/>
                      <a:pt x="4970" y="4637"/>
                    </a:cubicBezTo>
                    <a:cubicBezTo>
                      <a:pt x="4970" y="4337"/>
                      <a:pt x="5204" y="4037"/>
                      <a:pt x="5137" y="3837"/>
                    </a:cubicBezTo>
                    <a:cubicBezTo>
                      <a:pt x="5037" y="3637"/>
                      <a:pt x="4937" y="3470"/>
                      <a:pt x="4803" y="3303"/>
                    </a:cubicBezTo>
                    <a:cubicBezTo>
                      <a:pt x="4637" y="3136"/>
                      <a:pt x="4470" y="3003"/>
                      <a:pt x="4270" y="2903"/>
                    </a:cubicBezTo>
                    <a:cubicBezTo>
                      <a:pt x="4036" y="2836"/>
                      <a:pt x="3803" y="2736"/>
                      <a:pt x="3536" y="2736"/>
                    </a:cubicBezTo>
                    <a:lnTo>
                      <a:pt x="2802" y="2736"/>
                    </a:lnTo>
                    <a:cubicBezTo>
                      <a:pt x="2702" y="2736"/>
                      <a:pt x="2635" y="2736"/>
                      <a:pt x="2535" y="2703"/>
                    </a:cubicBezTo>
                    <a:cubicBezTo>
                      <a:pt x="2468" y="2703"/>
                      <a:pt x="2368" y="2669"/>
                      <a:pt x="2335" y="2636"/>
                    </a:cubicBezTo>
                    <a:cubicBezTo>
                      <a:pt x="2302" y="2603"/>
                      <a:pt x="2268" y="2536"/>
                      <a:pt x="2268" y="2469"/>
                    </a:cubicBezTo>
                    <a:cubicBezTo>
                      <a:pt x="2268" y="2369"/>
                      <a:pt x="2268" y="2336"/>
                      <a:pt x="2302" y="2302"/>
                    </a:cubicBezTo>
                    <a:cubicBezTo>
                      <a:pt x="2302" y="2236"/>
                      <a:pt x="2368" y="2202"/>
                      <a:pt x="2435" y="2169"/>
                    </a:cubicBezTo>
                    <a:cubicBezTo>
                      <a:pt x="2502" y="2136"/>
                      <a:pt x="2535" y="2136"/>
                      <a:pt x="2635" y="2069"/>
                    </a:cubicBezTo>
                    <a:cubicBezTo>
                      <a:pt x="2702" y="2035"/>
                      <a:pt x="2769" y="2035"/>
                      <a:pt x="2835" y="2035"/>
                    </a:cubicBezTo>
                    <a:lnTo>
                      <a:pt x="3202" y="2035"/>
                    </a:lnTo>
                    <a:cubicBezTo>
                      <a:pt x="3469" y="2035"/>
                      <a:pt x="3669" y="2069"/>
                      <a:pt x="3936" y="2136"/>
                    </a:cubicBezTo>
                    <a:cubicBezTo>
                      <a:pt x="4136" y="2169"/>
                      <a:pt x="4370" y="2202"/>
                      <a:pt x="4603" y="2302"/>
                    </a:cubicBezTo>
                    <a:lnTo>
                      <a:pt x="4770" y="334"/>
                    </a:lnTo>
                    <a:cubicBezTo>
                      <a:pt x="4603" y="234"/>
                      <a:pt x="4470" y="201"/>
                      <a:pt x="4303" y="167"/>
                    </a:cubicBezTo>
                    <a:lnTo>
                      <a:pt x="3803" y="34"/>
                    </a:lnTo>
                    <a:cubicBezTo>
                      <a:pt x="3636" y="34"/>
                      <a:pt x="3469" y="1"/>
                      <a:pt x="33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3"/>
              <p:cNvSpPr/>
              <p:nvPr/>
            </p:nvSpPr>
            <p:spPr>
              <a:xfrm>
                <a:off x="4668218" y="2392697"/>
                <a:ext cx="71205" cy="107560"/>
              </a:xfrm>
              <a:custGeom>
                <a:rect b="b" l="l" r="r" t="t"/>
                <a:pathLst>
                  <a:path extrusionOk="0" h="7006" w="4638">
                    <a:moveTo>
                      <a:pt x="4638" y="1"/>
                    </a:moveTo>
                    <a:cubicBezTo>
                      <a:pt x="4638" y="12"/>
                      <a:pt x="4638" y="23"/>
                      <a:pt x="4637" y="34"/>
                    </a:cubicBezTo>
                    <a:lnTo>
                      <a:pt x="4638" y="34"/>
                    </a:lnTo>
                    <a:lnTo>
                      <a:pt x="4638" y="1"/>
                    </a:lnTo>
                    <a:close/>
                    <a:moveTo>
                      <a:pt x="168" y="34"/>
                    </a:moveTo>
                    <a:lnTo>
                      <a:pt x="1" y="7006"/>
                    </a:lnTo>
                    <a:lnTo>
                      <a:pt x="1" y="7006"/>
                    </a:lnTo>
                    <a:lnTo>
                      <a:pt x="4171" y="6939"/>
                    </a:lnTo>
                    <a:cubicBezTo>
                      <a:pt x="4171" y="6606"/>
                      <a:pt x="4171" y="6205"/>
                      <a:pt x="4237" y="5872"/>
                    </a:cubicBezTo>
                    <a:cubicBezTo>
                      <a:pt x="4237" y="5538"/>
                      <a:pt x="4271" y="5171"/>
                      <a:pt x="4271" y="4838"/>
                    </a:cubicBezTo>
                    <a:lnTo>
                      <a:pt x="2236" y="4838"/>
                    </a:lnTo>
                    <a:lnTo>
                      <a:pt x="2269" y="4137"/>
                    </a:lnTo>
                    <a:lnTo>
                      <a:pt x="3737" y="4104"/>
                    </a:lnTo>
                    <a:lnTo>
                      <a:pt x="3837" y="2603"/>
                    </a:lnTo>
                    <a:lnTo>
                      <a:pt x="2436" y="2603"/>
                    </a:lnTo>
                    <a:lnTo>
                      <a:pt x="2469" y="1969"/>
                    </a:lnTo>
                    <a:lnTo>
                      <a:pt x="4504" y="1835"/>
                    </a:lnTo>
                    <a:cubicBezTo>
                      <a:pt x="4571" y="1502"/>
                      <a:pt x="4604" y="1268"/>
                      <a:pt x="4604" y="935"/>
                    </a:cubicBezTo>
                    <a:cubicBezTo>
                      <a:pt x="4604" y="614"/>
                      <a:pt x="4635" y="323"/>
                      <a:pt x="4637" y="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5" name="Google Shape;4255;p63"/>
            <p:cNvSpPr/>
            <p:nvPr/>
          </p:nvSpPr>
          <p:spPr>
            <a:xfrm>
              <a:off x="4774232" y="2235985"/>
              <a:ext cx="213062" cy="200258"/>
            </a:xfrm>
            <a:custGeom>
              <a:rect b="b" l="l" r="r" t="t"/>
              <a:pathLst>
                <a:path extrusionOk="0" h="13044" w="13878">
                  <a:moveTo>
                    <a:pt x="11075" y="1"/>
                  </a:moveTo>
                  <a:lnTo>
                    <a:pt x="5905" y="7306"/>
                  </a:lnTo>
                  <a:lnTo>
                    <a:pt x="1902" y="3870"/>
                  </a:lnTo>
                  <a:lnTo>
                    <a:pt x="1" y="5304"/>
                  </a:lnTo>
                  <a:lnTo>
                    <a:pt x="6239" y="13043"/>
                  </a:lnTo>
                  <a:lnTo>
                    <a:pt x="13877" y="2102"/>
                  </a:lnTo>
                  <a:lnTo>
                    <a:pt x="110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6" name="Google Shape;4256;p63"/>
          <p:cNvSpPr/>
          <p:nvPr/>
        </p:nvSpPr>
        <p:spPr>
          <a:xfrm>
            <a:off x="7194883" y="1619488"/>
            <a:ext cx="924025" cy="1038275"/>
          </a:xfrm>
          <a:custGeom>
            <a:rect b="b" l="l" r="r" t="t"/>
            <a:pathLst>
              <a:path extrusionOk="0" h="41531" w="36961">
                <a:moveTo>
                  <a:pt x="10308" y="14311"/>
                </a:moveTo>
                <a:cubicBezTo>
                  <a:pt x="8173" y="15144"/>
                  <a:pt x="6038" y="16045"/>
                  <a:pt x="4303" y="17513"/>
                </a:cubicBezTo>
                <a:cubicBezTo>
                  <a:pt x="1535" y="19815"/>
                  <a:pt x="0" y="23417"/>
                  <a:pt x="167" y="27020"/>
                </a:cubicBezTo>
                <a:cubicBezTo>
                  <a:pt x="334" y="30589"/>
                  <a:pt x="2102" y="34058"/>
                  <a:pt x="4904" y="36260"/>
                </a:cubicBezTo>
                <a:cubicBezTo>
                  <a:pt x="6638" y="37661"/>
                  <a:pt x="8673" y="38561"/>
                  <a:pt x="10808" y="39095"/>
                </a:cubicBezTo>
                <a:cubicBezTo>
                  <a:pt x="19915" y="41530"/>
                  <a:pt x="30422" y="36693"/>
                  <a:pt x="34525" y="28187"/>
                </a:cubicBezTo>
                <a:cubicBezTo>
                  <a:pt x="36360" y="24351"/>
                  <a:pt x="36960" y="20048"/>
                  <a:pt x="36860" y="15845"/>
                </a:cubicBezTo>
                <a:cubicBezTo>
                  <a:pt x="36760" y="12676"/>
                  <a:pt x="36260" y="9374"/>
                  <a:pt x="34625" y="6672"/>
                </a:cubicBezTo>
                <a:cubicBezTo>
                  <a:pt x="31856" y="1968"/>
                  <a:pt x="25552" y="0"/>
                  <a:pt x="21649" y="4637"/>
                </a:cubicBezTo>
                <a:cubicBezTo>
                  <a:pt x="20248" y="6238"/>
                  <a:pt x="19748" y="8306"/>
                  <a:pt x="18247" y="9841"/>
                </a:cubicBezTo>
                <a:cubicBezTo>
                  <a:pt x="16145" y="12042"/>
                  <a:pt x="13043" y="13210"/>
                  <a:pt x="10308" y="1431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3"/>
          <p:cNvSpPr/>
          <p:nvPr/>
        </p:nvSpPr>
        <p:spPr>
          <a:xfrm>
            <a:off x="786325" y="1512650"/>
            <a:ext cx="1105000" cy="1059100"/>
          </a:xfrm>
          <a:custGeom>
            <a:rect b="b" l="l" r="r" t="t"/>
            <a:pathLst>
              <a:path extrusionOk="0" h="42364" w="44200">
                <a:moveTo>
                  <a:pt x="7473" y="32524"/>
                </a:moveTo>
                <a:cubicBezTo>
                  <a:pt x="12677" y="39062"/>
                  <a:pt x="21716" y="42364"/>
                  <a:pt x="29889" y="40596"/>
                </a:cubicBezTo>
                <a:cubicBezTo>
                  <a:pt x="32658" y="40029"/>
                  <a:pt x="35293" y="38928"/>
                  <a:pt x="37461" y="37127"/>
                </a:cubicBezTo>
                <a:cubicBezTo>
                  <a:pt x="42631" y="32924"/>
                  <a:pt x="44199" y="25318"/>
                  <a:pt x="42331" y="18880"/>
                </a:cubicBezTo>
                <a:cubicBezTo>
                  <a:pt x="41697" y="16746"/>
                  <a:pt x="40697" y="14611"/>
                  <a:pt x="38996" y="13210"/>
                </a:cubicBezTo>
                <a:cubicBezTo>
                  <a:pt x="35793" y="10508"/>
                  <a:pt x="31123" y="10841"/>
                  <a:pt x="27020" y="9907"/>
                </a:cubicBezTo>
                <a:cubicBezTo>
                  <a:pt x="20682" y="8440"/>
                  <a:pt x="8207" y="0"/>
                  <a:pt x="3503" y="8840"/>
                </a:cubicBezTo>
                <a:cubicBezTo>
                  <a:pt x="1" y="15411"/>
                  <a:pt x="3203" y="27086"/>
                  <a:pt x="7473" y="325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61" name="Shape 4261"/>
        <p:cNvGrpSpPr/>
        <p:nvPr/>
      </p:nvGrpSpPr>
      <p:grpSpPr>
        <a:xfrm>
          <a:off x="0" y="0"/>
          <a:ext cx="0" cy="0"/>
          <a:chOff x="0" y="0"/>
          <a:chExt cx="0" cy="0"/>
        </a:xfrm>
      </p:grpSpPr>
      <p:sp>
        <p:nvSpPr>
          <p:cNvPr id="4262" name="Google Shape;4262;p64"/>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RESOURCES</a:t>
            </a:r>
            <a:endParaRPr/>
          </a:p>
        </p:txBody>
      </p:sp>
      <p:sp>
        <p:nvSpPr>
          <p:cNvPr id="4263" name="Google Shape;4263;p64"/>
          <p:cNvSpPr txBox="1"/>
          <p:nvPr>
            <p:ph idx="1" type="subTitle"/>
          </p:nvPr>
        </p:nvSpPr>
        <p:spPr>
          <a:xfrm>
            <a:off x="1004850" y="1828625"/>
            <a:ext cx="3198600" cy="2139000"/>
          </a:xfrm>
          <a:prstGeom prst="rect">
            <a:avLst/>
          </a:prstGeom>
        </p:spPr>
        <p:txBody>
          <a:bodyPr anchorCtr="0" anchor="t" bIns="0" lIns="0" spcFirstLastPara="1" rIns="0" wrap="square" tIns="0">
            <a:noAutofit/>
          </a:bodyPr>
          <a:lstStyle/>
          <a:p>
            <a:pPr indent="-330200" lvl="0" marL="457200" rtl="0" algn="l">
              <a:spcBef>
                <a:spcPts val="0"/>
              </a:spcBef>
              <a:spcAft>
                <a:spcPts val="0"/>
              </a:spcAft>
              <a:buSzPts val="1600"/>
              <a:buChar char="●"/>
            </a:pPr>
            <a:r>
              <a:rPr lang="en">
                <a:uFill>
                  <a:noFill/>
                </a:uFill>
                <a:hlinkClick r:id="rId3"/>
              </a:rPr>
              <a:t>Vaccination Campaign</a:t>
            </a:r>
            <a:endParaRPr/>
          </a:p>
          <a:p>
            <a:pPr indent="-330200" lvl="0" marL="457200" rtl="0" algn="l">
              <a:spcBef>
                <a:spcPts val="0"/>
              </a:spcBef>
              <a:spcAft>
                <a:spcPts val="0"/>
              </a:spcAft>
              <a:buSzPts val="1600"/>
              <a:buChar char="●"/>
            </a:pPr>
            <a:r>
              <a:rPr lang="en">
                <a:uFill>
                  <a:noFill/>
                </a:uFill>
                <a:hlinkClick r:id="rId4"/>
              </a:rPr>
              <a:t>Abstract organic shapes</a:t>
            </a:r>
            <a:endParaRPr/>
          </a:p>
          <a:p>
            <a:pPr indent="-330200" lvl="0" marL="457200" rtl="0" algn="l">
              <a:spcBef>
                <a:spcPts val="0"/>
              </a:spcBef>
              <a:spcAft>
                <a:spcPts val="0"/>
              </a:spcAft>
              <a:buSzPts val="1600"/>
              <a:buChar char="●"/>
            </a:pPr>
            <a:r>
              <a:rPr lang="en">
                <a:uFill>
                  <a:noFill/>
                </a:uFill>
                <a:hlinkClick r:id="rId5"/>
              </a:rPr>
              <a:t>Vaccine phases information</a:t>
            </a:r>
            <a:endParaRPr/>
          </a:p>
          <a:p>
            <a:pPr indent="-330200" lvl="0" marL="457200" rtl="0" algn="l">
              <a:spcBef>
                <a:spcPts val="0"/>
              </a:spcBef>
              <a:spcAft>
                <a:spcPts val="0"/>
              </a:spcAft>
              <a:buSzPts val="1600"/>
              <a:buChar char="●"/>
            </a:pPr>
            <a:r>
              <a:rPr lang="en">
                <a:uFill>
                  <a:noFill/>
                </a:uFill>
                <a:hlinkClick r:id="rId6"/>
              </a:rPr>
              <a:t>Abstract wallpaper</a:t>
            </a:r>
            <a:endParaRPr/>
          </a:p>
          <a:p>
            <a:pPr indent="-330200" lvl="0" marL="457200" rtl="0" algn="l">
              <a:spcBef>
                <a:spcPts val="0"/>
              </a:spcBef>
              <a:spcAft>
                <a:spcPts val="0"/>
              </a:spcAft>
              <a:buSzPts val="1600"/>
              <a:buChar char="●"/>
            </a:pPr>
            <a:r>
              <a:rPr lang="en">
                <a:uFill>
                  <a:noFill/>
                </a:uFill>
                <a:hlinkClick r:id="rId7"/>
              </a:rPr>
              <a:t>Cartoon Vaccination</a:t>
            </a:r>
            <a:endParaRPr/>
          </a:p>
          <a:p>
            <a:pPr indent="-330200" lvl="0" marL="457200" rtl="0" algn="l">
              <a:spcBef>
                <a:spcPts val="0"/>
              </a:spcBef>
              <a:spcAft>
                <a:spcPts val="0"/>
              </a:spcAft>
              <a:buSzPts val="1600"/>
              <a:buChar char="●"/>
            </a:pPr>
            <a:r>
              <a:rPr lang="en">
                <a:uFill>
                  <a:noFill/>
                </a:uFill>
                <a:hlinkClick r:id="rId8"/>
              </a:rPr>
              <a:t>Hand drawn vaccination</a:t>
            </a:r>
            <a:endParaRPr/>
          </a:p>
          <a:p>
            <a:pPr indent="-330200" lvl="0" marL="457200" rtl="0" algn="l">
              <a:spcBef>
                <a:spcPts val="0"/>
              </a:spcBef>
              <a:spcAft>
                <a:spcPts val="0"/>
              </a:spcAft>
              <a:buSzPts val="1600"/>
              <a:buChar char="●"/>
            </a:pPr>
            <a:r>
              <a:rPr lang="en">
                <a:uFill>
                  <a:noFill/>
                </a:uFill>
                <a:hlinkClick r:id="rId9"/>
              </a:rPr>
              <a:t>Fitness trackers</a:t>
            </a:r>
            <a:endParaRPr/>
          </a:p>
          <a:p>
            <a:pPr indent="-330200" lvl="0" marL="457200" rtl="0" algn="l">
              <a:spcBef>
                <a:spcPts val="0"/>
              </a:spcBef>
              <a:spcAft>
                <a:spcPts val="0"/>
              </a:spcAft>
              <a:buSzPts val="1600"/>
              <a:buChar char="●"/>
            </a:pPr>
            <a:r>
              <a:rPr lang="en">
                <a:uFill>
                  <a:noFill/>
                </a:uFill>
                <a:hlinkClick r:id="rId10"/>
              </a:rPr>
              <a:t>Flat design mockup</a:t>
            </a:r>
            <a:endParaRPr/>
          </a:p>
        </p:txBody>
      </p:sp>
      <p:sp>
        <p:nvSpPr>
          <p:cNvPr id="4264" name="Google Shape;4264;p64"/>
          <p:cNvSpPr txBox="1"/>
          <p:nvPr>
            <p:ph idx="2" type="subTitle"/>
          </p:nvPr>
        </p:nvSpPr>
        <p:spPr>
          <a:xfrm>
            <a:off x="1004850" y="1391725"/>
            <a:ext cx="3198600" cy="369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VECTORS</a:t>
            </a:r>
            <a:endParaRPr/>
          </a:p>
        </p:txBody>
      </p:sp>
      <p:grpSp>
        <p:nvGrpSpPr>
          <p:cNvPr id="4265" name="Google Shape;4265;p64"/>
          <p:cNvGrpSpPr/>
          <p:nvPr/>
        </p:nvGrpSpPr>
        <p:grpSpPr>
          <a:xfrm>
            <a:off x="581038" y="398187"/>
            <a:ext cx="785762" cy="596538"/>
            <a:chOff x="581038" y="398187"/>
            <a:chExt cx="785762" cy="596538"/>
          </a:xfrm>
        </p:grpSpPr>
        <p:sp>
          <p:nvSpPr>
            <p:cNvPr id="4266" name="Google Shape;4266;p64"/>
            <p:cNvSpPr/>
            <p:nvPr/>
          </p:nvSpPr>
          <p:spPr>
            <a:xfrm rot="-10679036">
              <a:off x="588509" y="406698"/>
              <a:ext cx="491520" cy="433385"/>
            </a:xfrm>
            <a:custGeom>
              <a:rect b="b" l="l" r="r" t="t"/>
              <a:pathLst>
                <a:path extrusionOk="0" h="13374" w="15168">
                  <a:moveTo>
                    <a:pt x="7584" y="0"/>
                  </a:moveTo>
                  <a:cubicBezTo>
                    <a:pt x="6729" y="0"/>
                    <a:pt x="5859" y="166"/>
                    <a:pt x="5015" y="517"/>
                  </a:cubicBezTo>
                  <a:cubicBezTo>
                    <a:pt x="1611" y="1915"/>
                    <a:pt x="0" y="5836"/>
                    <a:pt x="1398" y="9240"/>
                  </a:cubicBezTo>
                  <a:cubicBezTo>
                    <a:pt x="2476" y="11809"/>
                    <a:pt x="4956" y="13374"/>
                    <a:pt x="7583" y="13374"/>
                  </a:cubicBezTo>
                  <a:cubicBezTo>
                    <a:pt x="8438" y="13374"/>
                    <a:pt x="9309" y="13208"/>
                    <a:pt x="10152" y="12857"/>
                  </a:cubicBezTo>
                  <a:cubicBezTo>
                    <a:pt x="13557" y="11459"/>
                    <a:pt x="15168" y="7538"/>
                    <a:pt x="13769" y="4134"/>
                  </a:cubicBezTo>
                  <a:cubicBezTo>
                    <a:pt x="12691" y="1565"/>
                    <a:pt x="10212" y="0"/>
                    <a:pt x="75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7" name="Google Shape;4267;p64"/>
            <p:cNvGrpSpPr/>
            <p:nvPr/>
          </p:nvGrpSpPr>
          <p:grpSpPr>
            <a:xfrm>
              <a:off x="788725" y="600300"/>
              <a:ext cx="578075" cy="394425"/>
              <a:chOff x="4752400" y="1152025"/>
              <a:chExt cx="578075" cy="394425"/>
            </a:xfrm>
          </p:grpSpPr>
          <p:sp>
            <p:nvSpPr>
              <p:cNvPr id="4268" name="Google Shape;4268;p64"/>
              <p:cNvSpPr/>
              <p:nvPr/>
            </p:nvSpPr>
            <p:spPr>
              <a:xfrm>
                <a:off x="4752400" y="1152025"/>
                <a:ext cx="64925" cy="64925"/>
              </a:xfrm>
              <a:custGeom>
                <a:rect b="b" l="l" r="r" t="t"/>
                <a:pathLst>
                  <a:path extrusionOk="0" h="2597" w="2597">
                    <a:moveTo>
                      <a:pt x="1120" y="1"/>
                    </a:moveTo>
                    <a:lnTo>
                      <a:pt x="1120" y="1120"/>
                    </a:lnTo>
                    <a:lnTo>
                      <a:pt x="1" y="1120"/>
                    </a:lnTo>
                    <a:lnTo>
                      <a:pt x="1" y="1477"/>
                    </a:lnTo>
                    <a:lnTo>
                      <a:pt x="1120" y="1477"/>
                    </a:lnTo>
                    <a:lnTo>
                      <a:pt x="1120" y="2596"/>
                    </a:lnTo>
                    <a:lnTo>
                      <a:pt x="1477" y="2596"/>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4923575" y="1152025"/>
                <a:ext cx="64600" cy="64925"/>
              </a:xfrm>
              <a:custGeom>
                <a:rect b="b" l="l" r="r" t="t"/>
                <a:pathLst>
                  <a:path extrusionOk="0" h="2597" w="2584">
                    <a:moveTo>
                      <a:pt x="1119" y="1"/>
                    </a:moveTo>
                    <a:lnTo>
                      <a:pt x="1119" y="1120"/>
                    </a:lnTo>
                    <a:lnTo>
                      <a:pt x="0" y="1120"/>
                    </a:lnTo>
                    <a:lnTo>
                      <a:pt x="0" y="1477"/>
                    </a:lnTo>
                    <a:lnTo>
                      <a:pt x="1119" y="1477"/>
                    </a:lnTo>
                    <a:lnTo>
                      <a:pt x="1119" y="2596"/>
                    </a:lnTo>
                    <a:lnTo>
                      <a:pt x="1465" y="2596"/>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5094425" y="1152025"/>
                <a:ext cx="64900" cy="64925"/>
              </a:xfrm>
              <a:custGeom>
                <a:rect b="b" l="l" r="r" t="t"/>
                <a:pathLst>
                  <a:path extrusionOk="0" h="2597" w="2596">
                    <a:moveTo>
                      <a:pt x="1119" y="1"/>
                    </a:moveTo>
                    <a:lnTo>
                      <a:pt x="1119" y="1120"/>
                    </a:lnTo>
                    <a:lnTo>
                      <a:pt x="0" y="1120"/>
                    </a:lnTo>
                    <a:lnTo>
                      <a:pt x="0" y="1477"/>
                    </a:lnTo>
                    <a:lnTo>
                      <a:pt x="1119" y="1477"/>
                    </a:lnTo>
                    <a:lnTo>
                      <a:pt x="1119"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5265575" y="1152025"/>
                <a:ext cx="64900" cy="64925"/>
              </a:xfrm>
              <a:custGeom>
                <a:rect b="b" l="l" r="r" t="t"/>
                <a:pathLst>
                  <a:path extrusionOk="0" h="2597" w="2596">
                    <a:moveTo>
                      <a:pt x="1120" y="1"/>
                    </a:moveTo>
                    <a:lnTo>
                      <a:pt x="1120" y="1120"/>
                    </a:lnTo>
                    <a:lnTo>
                      <a:pt x="0" y="1120"/>
                    </a:lnTo>
                    <a:lnTo>
                      <a:pt x="0" y="1477"/>
                    </a:lnTo>
                    <a:lnTo>
                      <a:pt x="1120" y="1477"/>
                    </a:lnTo>
                    <a:lnTo>
                      <a:pt x="1120" y="2596"/>
                    </a:lnTo>
                    <a:lnTo>
                      <a:pt x="1477" y="2596"/>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4752400" y="1316925"/>
                <a:ext cx="64925" cy="64625"/>
              </a:xfrm>
              <a:custGeom>
                <a:rect b="b" l="l" r="r" t="t"/>
                <a:pathLst>
                  <a:path extrusionOk="0" h="2585" w="2597">
                    <a:moveTo>
                      <a:pt x="1120" y="1"/>
                    </a:moveTo>
                    <a:lnTo>
                      <a:pt x="1120" y="1120"/>
                    </a:lnTo>
                    <a:lnTo>
                      <a:pt x="1" y="1120"/>
                    </a:lnTo>
                    <a:lnTo>
                      <a:pt x="1" y="1477"/>
                    </a:lnTo>
                    <a:lnTo>
                      <a:pt x="1120" y="1477"/>
                    </a:lnTo>
                    <a:lnTo>
                      <a:pt x="1120" y="2584"/>
                    </a:lnTo>
                    <a:lnTo>
                      <a:pt x="1477" y="2584"/>
                    </a:lnTo>
                    <a:lnTo>
                      <a:pt x="1477" y="1477"/>
                    </a:lnTo>
                    <a:lnTo>
                      <a:pt x="2597" y="1477"/>
                    </a:lnTo>
                    <a:lnTo>
                      <a:pt x="2597"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4923575" y="1316925"/>
                <a:ext cx="64600" cy="64625"/>
              </a:xfrm>
              <a:custGeom>
                <a:rect b="b" l="l" r="r" t="t"/>
                <a:pathLst>
                  <a:path extrusionOk="0" h="2585" w="2584">
                    <a:moveTo>
                      <a:pt x="1119" y="1"/>
                    </a:moveTo>
                    <a:lnTo>
                      <a:pt x="1119" y="1120"/>
                    </a:lnTo>
                    <a:lnTo>
                      <a:pt x="0" y="1120"/>
                    </a:lnTo>
                    <a:lnTo>
                      <a:pt x="0" y="1477"/>
                    </a:lnTo>
                    <a:lnTo>
                      <a:pt x="1119" y="1477"/>
                    </a:lnTo>
                    <a:lnTo>
                      <a:pt x="1119" y="2584"/>
                    </a:lnTo>
                    <a:lnTo>
                      <a:pt x="1465" y="2584"/>
                    </a:lnTo>
                    <a:lnTo>
                      <a:pt x="1465" y="1477"/>
                    </a:lnTo>
                    <a:lnTo>
                      <a:pt x="2584" y="1477"/>
                    </a:lnTo>
                    <a:lnTo>
                      <a:pt x="2584" y="1120"/>
                    </a:lnTo>
                    <a:lnTo>
                      <a:pt x="1465" y="1120"/>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5094425" y="1316925"/>
                <a:ext cx="64900" cy="64625"/>
              </a:xfrm>
              <a:custGeom>
                <a:rect b="b" l="l" r="r" t="t"/>
                <a:pathLst>
                  <a:path extrusionOk="0" h="2585" w="2596">
                    <a:moveTo>
                      <a:pt x="1119" y="1"/>
                    </a:moveTo>
                    <a:lnTo>
                      <a:pt x="1119" y="1120"/>
                    </a:lnTo>
                    <a:lnTo>
                      <a:pt x="0" y="1120"/>
                    </a:lnTo>
                    <a:lnTo>
                      <a:pt x="0" y="1477"/>
                    </a:lnTo>
                    <a:lnTo>
                      <a:pt x="1119" y="1477"/>
                    </a:lnTo>
                    <a:lnTo>
                      <a:pt x="1119"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5265575" y="1316925"/>
                <a:ext cx="64900" cy="64625"/>
              </a:xfrm>
              <a:custGeom>
                <a:rect b="b" l="l" r="r" t="t"/>
                <a:pathLst>
                  <a:path extrusionOk="0" h="2585" w="2596">
                    <a:moveTo>
                      <a:pt x="1120" y="1"/>
                    </a:moveTo>
                    <a:lnTo>
                      <a:pt x="1120" y="1120"/>
                    </a:lnTo>
                    <a:lnTo>
                      <a:pt x="0" y="1120"/>
                    </a:lnTo>
                    <a:lnTo>
                      <a:pt x="0" y="1477"/>
                    </a:lnTo>
                    <a:lnTo>
                      <a:pt x="1120" y="1477"/>
                    </a:lnTo>
                    <a:lnTo>
                      <a:pt x="1120" y="2584"/>
                    </a:lnTo>
                    <a:lnTo>
                      <a:pt x="1477" y="2584"/>
                    </a:lnTo>
                    <a:lnTo>
                      <a:pt x="1477" y="1477"/>
                    </a:lnTo>
                    <a:lnTo>
                      <a:pt x="2596" y="1477"/>
                    </a:lnTo>
                    <a:lnTo>
                      <a:pt x="2596" y="1120"/>
                    </a:lnTo>
                    <a:lnTo>
                      <a:pt x="1477" y="1120"/>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4752400" y="1481825"/>
                <a:ext cx="64925" cy="64625"/>
              </a:xfrm>
              <a:custGeom>
                <a:rect b="b" l="l" r="r" t="t"/>
                <a:pathLst>
                  <a:path extrusionOk="0" h="2585" w="2597">
                    <a:moveTo>
                      <a:pt x="1120" y="1"/>
                    </a:moveTo>
                    <a:lnTo>
                      <a:pt x="1120" y="1108"/>
                    </a:lnTo>
                    <a:lnTo>
                      <a:pt x="1" y="1108"/>
                    </a:lnTo>
                    <a:lnTo>
                      <a:pt x="1" y="1453"/>
                    </a:lnTo>
                    <a:lnTo>
                      <a:pt x="1120" y="1453"/>
                    </a:lnTo>
                    <a:lnTo>
                      <a:pt x="1120" y="2584"/>
                    </a:lnTo>
                    <a:lnTo>
                      <a:pt x="1477" y="2584"/>
                    </a:lnTo>
                    <a:lnTo>
                      <a:pt x="1477" y="1453"/>
                    </a:lnTo>
                    <a:lnTo>
                      <a:pt x="2597" y="1453"/>
                    </a:lnTo>
                    <a:lnTo>
                      <a:pt x="2597"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4923575" y="1481825"/>
                <a:ext cx="64600" cy="64625"/>
              </a:xfrm>
              <a:custGeom>
                <a:rect b="b" l="l" r="r" t="t"/>
                <a:pathLst>
                  <a:path extrusionOk="0" h="2585" w="2584">
                    <a:moveTo>
                      <a:pt x="1119" y="1"/>
                    </a:moveTo>
                    <a:lnTo>
                      <a:pt x="1119" y="1108"/>
                    </a:lnTo>
                    <a:lnTo>
                      <a:pt x="0" y="1108"/>
                    </a:lnTo>
                    <a:lnTo>
                      <a:pt x="0" y="1453"/>
                    </a:lnTo>
                    <a:lnTo>
                      <a:pt x="1119" y="1453"/>
                    </a:lnTo>
                    <a:lnTo>
                      <a:pt x="1119" y="2584"/>
                    </a:lnTo>
                    <a:lnTo>
                      <a:pt x="1465" y="2584"/>
                    </a:lnTo>
                    <a:lnTo>
                      <a:pt x="1465" y="1453"/>
                    </a:lnTo>
                    <a:lnTo>
                      <a:pt x="2584" y="1453"/>
                    </a:lnTo>
                    <a:lnTo>
                      <a:pt x="2584" y="1108"/>
                    </a:lnTo>
                    <a:lnTo>
                      <a:pt x="1465" y="1108"/>
                    </a:lnTo>
                    <a:lnTo>
                      <a:pt x="1465"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5094425" y="1481825"/>
                <a:ext cx="64900" cy="64625"/>
              </a:xfrm>
              <a:custGeom>
                <a:rect b="b" l="l" r="r" t="t"/>
                <a:pathLst>
                  <a:path extrusionOk="0" h="2585" w="2596">
                    <a:moveTo>
                      <a:pt x="1119" y="1"/>
                    </a:moveTo>
                    <a:lnTo>
                      <a:pt x="1119" y="1108"/>
                    </a:lnTo>
                    <a:lnTo>
                      <a:pt x="0" y="1108"/>
                    </a:lnTo>
                    <a:lnTo>
                      <a:pt x="0" y="1453"/>
                    </a:lnTo>
                    <a:lnTo>
                      <a:pt x="1119" y="1453"/>
                    </a:lnTo>
                    <a:lnTo>
                      <a:pt x="1119"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5265575" y="1481825"/>
                <a:ext cx="64900" cy="64625"/>
              </a:xfrm>
              <a:custGeom>
                <a:rect b="b" l="l" r="r" t="t"/>
                <a:pathLst>
                  <a:path extrusionOk="0" h="2585" w="2596">
                    <a:moveTo>
                      <a:pt x="1120" y="1"/>
                    </a:moveTo>
                    <a:lnTo>
                      <a:pt x="1120" y="1108"/>
                    </a:lnTo>
                    <a:lnTo>
                      <a:pt x="0" y="1108"/>
                    </a:lnTo>
                    <a:lnTo>
                      <a:pt x="0" y="1453"/>
                    </a:lnTo>
                    <a:lnTo>
                      <a:pt x="1120" y="1453"/>
                    </a:lnTo>
                    <a:lnTo>
                      <a:pt x="1120" y="2584"/>
                    </a:lnTo>
                    <a:lnTo>
                      <a:pt x="1477" y="2584"/>
                    </a:lnTo>
                    <a:lnTo>
                      <a:pt x="1477" y="1453"/>
                    </a:lnTo>
                    <a:lnTo>
                      <a:pt x="2596" y="1453"/>
                    </a:lnTo>
                    <a:lnTo>
                      <a:pt x="2596" y="1108"/>
                    </a:lnTo>
                    <a:lnTo>
                      <a:pt x="1477" y="1108"/>
                    </a:lnTo>
                    <a:lnTo>
                      <a:pt x="1477"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0" name="Google Shape;4280;p64"/>
          <p:cNvGrpSpPr/>
          <p:nvPr/>
        </p:nvGrpSpPr>
        <p:grpSpPr>
          <a:xfrm rot="800524">
            <a:off x="4832474" y="2266105"/>
            <a:ext cx="1938227" cy="1094857"/>
            <a:chOff x="5913720" y="338987"/>
            <a:chExt cx="2574977" cy="1454542"/>
          </a:xfrm>
        </p:grpSpPr>
        <p:sp>
          <p:nvSpPr>
            <p:cNvPr id="4281" name="Google Shape;4281;p64"/>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64"/>
            <p:cNvGrpSpPr/>
            <p:nvPr/>
          </p:nvGrpSpPr>
          <p:grpSpPr>
            <a:xfrm>
              <a:off x="7139184" y="679702"/>
              <a:ext cx="115823" cy="111412"/>
              <a:chOff x="7483850" y="1849650"/>
              <a:chExt cx="144400" cy="138900"/>
            </a:xfrm>
          </p:grpSpPr>
          <p:sp>
            <p:nvSpPr>
              <p:cNvPr id="4283" name="Google Shape;4283;p6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5" name="Google Shape;4285;p64"/>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8" name="Google Shape;4288;p64"/>
            <p:cNvGrpSpPr/>
            <p:nvPr/>
          </p:nvGrpSpPr>
          <p:grpSpPr>
            <a:xfrm>
              <a:off x="5913720" y="815996"/>
              <a:ext cx="115823" cy="111412"/>
              <a:chOff x="7483850" y="1849650"/>
              <a:chExt cx="144400" cy="138900"/>
            </a:xfrm>
          </p:grpSpPr>
          <p:sp>
            <p:nvSpPr>
              <p:cNvPr id="4289" name="Google Shape;4289;p6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1" name="Google Shape;4291;p64"/>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3" name="Google Shape;4293;p64"/>
            <p:cNvGrpSpPr/>
            <p:nvPr/>
          </p:nvGrpSpPr>
          <p:grpSpPr>
            <a:xfrm flipH="1" rot="10800000">
              <a:off x="8372874" y="1255009"/>
              <a:ext cx="115823" cy="111412"/>
              <a:chOff x="7483850" y="1849650"/>
              <a:chExt cx="144400" cy="138900"/>
            </a:xfrm>
          </p:grpSpPr>
          <p:sp>
            <p:nvSpPr>
              <p:cNvPr id="4294" name="Google Shape;4294;p6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6" name="Google Shape;4296;p64"/>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7" name="Google Shape;4297;p64"/>
            <p:cNvGrpSpPr/>
            <p:nvPr/>
          </p:nvGrpSpPr>
          <p:grpSpPr>
            <a:xfrm flipH="1" rot="10800000">
              <a:off x="8074625" y="1520906"/>
              <a:ext cx="115823" cy="111412"/>
              <a:chOff x="7483850" y="1849650"/>
              <a:chExt cx="144400" cy="138900"/>
            </a:xfrm>
          </p:grpSpPr>
          <p:sp>
            <p:nvSpPr>
              <p:cNvPr id="4298" name="Google Shape;4298;p6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300" name="Google Shape;4300;p64"/>
          <p:cNvSpPr txBox="1"/>
          <p:nvPr>
            <p:ph idx="3" type="subTitle"/>
          </p:nvPr>
        </p:nvSpPr>
        <p:spPr>
          <a:xfrm>
            <a:off x="4940550" y="1828625"/>
            <a:ext cx="3198600" cy="2139000"/>
          </a:xfrm>
          <a:prstGeom prst="rect">
            <a:avLst/>
          </a:prstGeom>
        </p:spPr>
        <p:txBody>
          <a:bodyPr anchorCtr="0" anchor="t" bIns="0" lIns="0" spcFirstLastPara="1" rIns="0" wrap="square" tIns="0">
            <a:noAutofit/>
          </a:bodyPr>
          <a:lstStyle/>
          <a:p>
            <a:pPr indent="-330200" lvl="0" marL="457200" rtl="0" algn="l">
              <a:spcBef>
                <a:spcPts val="0"/>
              </a:spcBef>
              <a:spcAft>
                <a:spcPts val="0"/>
              </a:spcAft>
              <a:buSzPts val="1600"/>
              <a:buChar char="●"/>
            </a:pPr>
            <a:r>
              <a:rPr lang="en">
                <a:solidFill>
                  <a:schemeClr val="hlink"/>
                </a:solidFill>
                <a:uFill>
                  <a:noFill/>
                </a:uFill>
                <a:hlinkClick r:id="rId11"/>
              </a:rPr>
              <a:t>Close up young woman getting vaccinated</a:t>
            </a:r>
            <a:endParaRPr/>
          </a:p>
          <a:p>
            <a:pPr indent="-330200" lvl="0" marL="457200" rtl="0" algn="l">
              <a:spcBef>
                <a:spcPts val="0"/>
              </a:spcBef>
              <a:spcAft>
                <a:spcPts val="0"/>
              </a:spcAft>
              <a:buSzPts val="1600"/>
              <a:buChar char="●"/>
            </a:pPr>
            <a:r>
              <a:rPr lang="en">
                <a:solidFill>
                  <a:schemeClr val="hlink"/>
                </a:solidFill>
                <a:uFill>
                  <a:noFill/>
                </a:uFill>
                <a:hlinkClick r:id="rId12"/>
              </a:rPr>
              <a:t>Doctor preparing the vaccine for a patient</a:t>
            </a:r>
            <a:endParaRPr/>
          </a:p>
        </p:txBody>
      </p:sp>
      <p:sp>
        <p:nvSpPr>
          <p:cNvPr id="4301" name="Google Shape;4301;p64"/>
          <p:cNvSpPr txBox="1"/>
          <p:nvPr>
            <p:ph idx="4" type="subTitle"/>
          </p:nvPr>
        </p:nvSpPr>
        <p:spPr>
          <a:xfrm>
            <a:off x="4940550" y="1391725"/>
            <a:ext cx="3198600" cy="369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PHOTOS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sp>
        <p:nvSpPr>
          <p:cNvPr id="567" name="Google Shape;567;p29"/>
          <p:cNvSpPr/>
          <p:nvPr/>
        </p:nvSpPr>
        <p:spPr>
          <a:xfrm>
            <a:off x="3729600" y="887025"/>
            <a:ext cx="1684800" cy="1684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9"/>
          <p:cNvSpPr txBox="1"/>
          <p:nvPr>
            <p:ph type="title"/>
          </p:nvPr>
        </p:nvSpPr>
        <p:spPr>
          <a:xfrm>
            <a:off x="1646000" y="2706946"/>
            <a:ext cx="5916000" cy="841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DAILY CALENDAR</a:t>
            </a:r>
            <a:endParaRPr/>
          </a:p>
        </p:txBody>
      </p:sp>
      <p:sp>
        <p:nvSpPr>
          <p:cNvPr id="569" name="Google Shape;569;p29"/>
          <p:cNvSpPr txBox="1"/>
          <p:nvPr>
            <p:ph idx="2" type="title"/>
          </p:nvPr>
        </p:nvSpPr>
        <p:spPr>
          <a:xfrm>
            <a:off x="1613850" y="1082775"/>
            <a:ext cx="5916300" cy="1293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01</a:t>
            </a:r>
            <a:endParaRPr/>
          </a:p>
        </p:txBody>
      </p:sp>
      <p:sp>
        <p:nvSpPr>
          <p:cNvPr id="570" name="Google Shape;570;p29"/>
          <p:cNvSpPr txBox="1"/>
          <p:nvPr>
            <p:ph idx="1" type="subTitle"/>
          </p:nvPr>
        </p:nvSpPr>
        <p:spPr>
          <a:xfrm>
            <a:off x="1645850" y="3719920"/>
            <a:ext cx="5916300" cy="2751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You can enter a subtitle here if you need it</a:t>
            </a:r>
            <a:endParaRPr/>
          </a:p>
        </p:txBody>
      </p:sp>
      <p:grpSp>
        <p:nvGrpSpPr>
          <p:cNvPr id="571" name="Google Shape;571;p29"/>
          <p:cNvGrpSpPr/>
          <p:nvPr/>
        </p:nvGrpSpPr>
        <p:grpSpPr>
          <a:xfrm>
            <a:off x="4988501" y="791268"/>
            <a:ext cx="1183845" cy="1112695"/>
            <a:chOff x="5647924" y="1700520"/>
            <a:chExt cx="895631" cy="841803"/>
          </a:xfrm>
        </p:grpSpPr>
        <p:sp>
          <p:nvSpPr>
            <p:cNvPr id="572" name="Google Shape;572;p29"/>
            <p:cNvSpPr/>
            <p:nvPr/>
          </p:nvSpPr>
          <p:spPr>
            <a:xfrm rot="-1802347">
              <a:off x="5740966" y="1840366"/>
              <a:ext cx="709547" cy="562111"/>
            </a:xfrm>
            <a:custGeom>
              <a:rect b="b" l="l" r="r" t="t"/>
              <a:pathLst>
                <a:path extrusionOk="0" h="17271" w="21801">
                  <a:moveTo>
                    <a:pt x="9506" y="1"/>
                  </a:moveTo>
                  <a:cubicBezTo>
                    <a:pt x="8904" y="1"/>
                    <a:pt x="8338" y="226"/>
                    <a:pt x="7870" y="650"/>
                  </a:cubicBezTo>
                  <a:cubicBezTo>
                    <a:pt x="7632" y="447"/>
                    <a:pt x="7358" y="305"/>
                    <a:pt x="7085" y="197"/>
                  </a:cubicBezTo>
                  <a:cubicBezTo>
                    <a:pt x="6843" y="111"/>
                    <a:pt x="6597" y="70"/>
                    <a:pt x="6353" y="70"/>
                  </a:cubicBezTo>
                  <a:cubicBezTo>
                    <a:pt x="5958" y="70"/>
                    <a:pt x="5568" y="177"/>
                    <a:pt x="5215" y="376"/>
                  </a:cubicBezTo>
                  <a:cubicBezTo>
                    <a:pt x="5192" y="388"/>
                    <a:pt x="5144" y="412"/>
                    <a:pt x="5108" y="424"/>
                  </a:cubicBezTo>
                  <a:cubicBezTo>
                    <a:pt x="4669" y="162"/>
                    <a:pt x="4157" y="14"/>
                    <a:pt x="3634" y="14"/>
                  </a:cubicBezTo>
                  <a:cubicBezTo>
                    <a:pt x="3419" y="14"/>
                    <a:pt x="3203" y="38"/>
                    <a:pt x="2989" y="90"/>
                  </a:cubicBezTo>
                  <a:cubicBezTo>
                    <a:pt x="1786" y="388"/>
                    <a:pt x="941" y="1448"/>
                    <a:pt x="786" y="2924"/>
                  </a:cubicBezTo>
                  <a:cubicBezTo>
                    <a:pt x="739" y="3281"/>
                    <a:pt x="739" y="3603"/>
                    <a:pt x="727" y="3900"/>
                  </a:cubicBezTo>
                  <a:cubicBezTo>
                    <a:pt x="727" y="3995"/>
                    <a:pt x="727" y="4079"/>
                    <a:pt x="715" y="4174"/>
                  </a:cubicBezTo>
                  <a:cubicBezTo>
                    <a:pt x="691" y="4412"/>
                    <a:pt x="691" y="4662"/>
                    <a:pt x="691" y="4900"/>
                  </a:cubicBezTo>
                  <a:cubicBezTo>
                    <a:pt x="691" y="5115"/>
                    <a:pt x="679" y="5305"/>
                    <a:pt x="679" y="5508"/>
                  </a:cubicBezTo>
                  <a:lnTo>
                    <a:pt x="667" y="5531"/>
                  </a:lnTo>
                  <a:lnTo>
                    <a:pt x="620" y="5567"/>
                  </a:lnTo>
                  <a:lnTo>
                    <a:pt x="608" y="5591"/>
                  </a:lnTo>
                  <a:cubicBezTo>
                    <a:pt x="548" y="5662"/>
                    <a:pt x="489" y="5746"/>
                    <a:pt x="429" y="5829"/>
                  </a:cubicBezTo>
                  <a:lnTo>
                    <a:pt x="417" y="5853"/>
                  </a:lnTo>
                  <a:cubicBezTo>
                    <a:pt x="417" y="5865"/>
                    <a:pt x="393" y="5865"/>
                    <a:pt x="393" y="5889"/>
                  </a:cubicBezTo>
                  <a:cubicBezTo>
                    <a:pt x="358" y="5960"/>
                    <a:pt x="322" y="6019"/>
                    <a:pt x="298" y="6091"/>
                  </a:cubicBezTo>
                  <a:cubicBezTo>
                    <a:pt x="215" y="6270"/>
                    <a:pt x="155" y="6424"/>
                    <a:pt x="131" y="6555"/>
                  </a:cubicBezTo>
                  <a:cubicBezTo>
                    <a:pt x="24" y="6912"/>
                    <a:pt x="0" y="7293"/>
                    <a:pt x="24" y="7698"/>
                  </a:cubicBezTo>
                  <a:cubicBezTo>
                    <a:pt x="60" y="8115"/>
                    <a:pt x="143" y="8508"/>
                    <a:pt x="274" y="8865"/>
                  </a:cubicBezTo>
                  <a:cubicBezTo>
                    <a:pt x="310" y="8925"/>
                    <a:pt x="322" y="8984"/>
                    <a:pt x="358" y="9044"/>
                  </a:cubicBezTo>
                  <a:lnTo>
                    <a:pt x="381" y="9103"/>
                  </a:lnTo>
                  <a:cubicBezTo>
                    <a:pt x="381" y="9103"/>
                    <a:pt x="381" y="9115"/>
                    <a:pt x="393" y="9115"/>
                  </a:cubicBezTo>
                  <a:cubicBezTo>
                    <a:pt x="429" y="9163"/>
                    <a:pt x="441" y="9198"/>
                    <a:pt x="477" y="9258"/>
                  </a:cubicBezTo>
                  <a:cubicBezTo>
                    <a:pt x="500" y="9306"/>
                    <a:pt x="512" y="9353"/>
                    <a:pt x="548" y="9377"/>
                  </a:cubicBezTo>
                  <a:cubicBezTo>
                    <a:pt x="560" y="9401"/>
                    <a:pt x="572" y="9413"/>
                    <a:pt x="572" y="9437"/>
                  </a:cubicBezTo>
                  <a:lnTo>
                    <a:pt x="572" y="9770"/>
                  </a:lnTo>
                  <a:cubicBezTo>
                    <a:pt x="572" y="9960"/>
                    <a:pt x="596" y="10175"/>
                    <a:pt x="608" y="10365"/>
                  </a:cubicBezTo>
                  <a:cubicBezTo>
                    <a:pt x="620" y="10568"/>
                    <a:pt x="679" y="10782"/>
                    <a:pt x="774" y="10972"/>
                  </a:cubicBezTo>
                  <a:cubicBezTo>
                    <a:pt x="810" y="11080"/>
                    <a:pt x="858" y="11187"/>
                    <a:pt x="917" y="11270"/>
                  </a:cubicBezTo>
                  <a:cubicBezTo>
                    <a:pt x="1012" y="11425"/>
                    <a:pt x="1132" y="11556"/>
                    <a:pt x="1251" y="11675"/>
                  </a:cubicBezTo>
                  <a:cubicBezTo>
                    <a:pt x="1203" y="11865"/>
                    <a:pt x="1167" y="12080"/>
                    <a:pt x="1167" y="12270"/>
                  </a:cubicBezTo>
                  <a:lnTo>
                    <a:pt x="1167" y="14556"/>
                  </a:lnTo>
                  <a:cubicBezTo>
                    <a:pt x="1167" y="16045"/>
                    <a:pt x="2394" y="17271"/>
                    <a:pt x="3882" y="17271"/>
                  </a:cubicBezTo>
                  <a:lnTo>
                    <a:pt x="18550" y="17223"/>
                  </a:lnTo>
                  <a:cubicBezTo>
                    <a:pt x="20039" y="17223"/>
                    <a:pt x="21265" y="16009"/>
                    <a:pt x="21265" y="14497"/>
                  </a:cubicBezTo>
                  <a:lnTo>
                    <a:pt x="21265" y="12211"/>
                  </a:lnTo>
                  <a:cubicBezTo>
                    <a:pt x="21265" y="11401"/>
                    <a:pt x="20908" y="10687"/>
                    <a:pt x="20360" y="10199"/>
                  </a:cubicBezTo>
                  <a:cubicBezTo>
                    <a:pt x="20372" y="10151"/>
                    <a:pt x="20372" y="10115"/>
                    <a:pt x="20384" y="10080"/>
                  </a:cubicBezTo>
                  <a:cubicBezTo>
                    <a:pt x="20384" y="10068"/>
                    <a:pt x="20396" y="10032"/>
                    <a:pt x="20396" y="10020"/>
                  </a:cubicBezTo>
                  <a:cubicBezTo>
                    <a:pt x="20515" y="9949"/>
                    <a:pt x="20634" y="9853"/>
                    <a:pt x="20741" y="9758"/>
                  </a:cubicBezTo>
                  <a:cubicBezTo>
                    <a:pt x="20896" y="9603"/>
                    <a:pt x="21027" y="9425"/>
                    <a:pt x="21110" y="9234"/>
                  </a:cubicBezTo>
                  <a:cubicBezTo>
                    <a:pt x="21110" y="9222"/>
                    <a:pt x="21134" y="9222"/>
                    <a:pt x="21134" y="9198"/>
                  </a:cubicBezTo>
                  <a:cubicBezTo>
                    <a:pt x="21205" y="9056"/>
                    <a:pt x="21253" y="8889"/>
                    <a:pt x="21277" y="8722"/>
                  </a:cubicBezTo>
                  <a:cubicBezTo>
                    <a:pt x="21325" y="8472"/>
                    <a:pt x="21325" y="8222"/>
                    <a:pt x="21277" y="7984"/>
                  </a:cubicBezTo>
                  <a:cubicBezTo>
                    <a:pt x="21455" y="7758"/>
                    <a:pt x="21586" y="7508"/>
                    <a:pt x="21646" y="7222"/>
                  </a:cubicBezTo>
                  <a:cubicBezTo>
                    <a:pt x="21801" y="6662"/>
                    <a:pt x="21694" y="6091"/>
                    <a:pt x="21384" y="5650"/>
                  </a:cubicBezTo>
                  <a:cubicBezTo>
                    <a:pt x="21134" y="5293"/>
                    <a:pt x="20813" y="5067"/>
                    <a:pt x="20539" y="4936"/>
                  </a:cubicBezTo>
                  <a:lnTo>
                    <a:pt x="20539" y="4829"/>
                  </a:lnTo>
                  <a:lnTo>
                    <a:pt x="20574" y="4222"/>
                  </a:lnTo>
                  <a:cubicBezTo>
                    <a:pt x="20574" y="4126"/>
                    <a:pt x="20586" y="4019"/>
                    <a:pt x="20586" y="3936"/>
                  </a:cubicBezTo>
                  <a:cubicBezTo>
                    <a:pt x="20586" y="3876"/>
                    <a:pt x="20586" y="3817"/>
                    <a:pt x="20610" y="3757"/>
                  </a:cubicBezTo>
                  <a:cubicBezTo>
                    <a:pt x="21027" y="3364"/>
                    <a:pt x="21265" y="2817"/>
                    <a:pt x="21229" y="2233"/>
                  </a:cubicBezTo>
                  <a:cubicBezTo>
                    <a:pt x="21217" y="1900"/>
                    <a:pt x="21110" y="1567"/>
                    <a:pt x="20920" y="1269"/>
                  </a:cubicBezTo>
                  <a:cubicBezTo>
                    <a:pt x="20610" y="781"/>
                    <a:pt x="20062" y="424"/>
                    <a:pt x="19479" y="364"/>
                  </a:cubicBezTo>
                  <a:lnTo>
                    <a:pt x="19443" y="364"/>
                  </a:lnTo>
                  <a:cubicBezTo>
                    <a:pt x="19360" y="352"/>
                    <a:pt x="19205" y="328"/>
                    <a:pt x="19027" y="328"/>
                  </a:cubicBezTo>
                  <a:cubicBezTo>
                    <a:pt x="18967" y="328"/>
                    <a:pt x="18908" y="328"/>
                    <a:pt x="18872" y="352"/>
                  </a:cubicBezTo>
                  <a:lnTo>
                    <a:pt x="18705" y="352"/>
                  </a:lnTo>
                  <a:cubicBezTo>
                    <a:pt x="18574" y="352"/>
                    <a:pt x="18455" y="328"/>
                    <a:pt x="18348" y="328"/>
                  </a:cubicBezTo>
                  <a:lnTo>
                    <a:pt x="18277" y="328"/>
                  </a:lnTo>
                  <a:cubicBezTo>
                    <a:pt x="18208" y="323"/>
                    <a:pt x="18133" y="319"/>
                    <a:pt x="18051" y="319"/>
                  </a:cubicBezTo>
                  <a:cubicBezTo>
                    <a:pt x="17777" y="319"/>
                    <a:pt x="17435" y="360"/>
                    <a:pt x="17086" y="507"/>
                  </a:cubicBezTo>
                  <a:cubicBezTo>
                    <a:pt x="16796" y="404"/>
                    <a:pt x="16493" y="350"/>
                    <a:pt x="16189" y="350"/>
                  </a:cubicBezTo>
                  <a:cubicBezTo>
                    <a:pt x="15930" y="350"/>
                    <a:pt x="15671" y="389"/>
                    <a:pt x="15419" y="471"/>
                  </a:cubicBezTo>
                  <a:cubicBezTo>
                    <a:pt x="15336" y="495"/>
                    <a:pt x="15252" y="519"/>
                    <a:pt x="15181" y="555"/>
                  </a:cubicBezTo>
                  <a:cubicBezTo>
                    <a:pt x="15145" y="543"/>
                    <a:pt x="15121" y="507"/>
                    <a:pt x="15086" y="495"/>
                  </a:cubicBezTo>
                  <a:cubicBezTo>
                    <a:pt x="14780" y="320"/>
                    <a:pt x="14449" y="235"/>
                    <a:pt x="14120" y="235"/>
                  </a:cubicBezTo>
                  <a:cubicBezTo>
                    <a:pt x="14001" y="235"/>
                    <a:pt x="13881" y="247"/>
                    <a:pt x="13764" y="269"/>
                  </a:cubicBezTo>
                  <a:cubicBezTo>
                    <a:pt x="13510" y="147"/>
                    <a:pt x="13225" y="77"/>
                    <a:pt x="12938" y="77"/>
                  </a:cubicBezTo>
                  <a:cubicBezTo>
                    <a:pt x="12916" y="77"/>
                    <a:pt x="12893" y="77"/>
                    <a:pt x="12871" y="78"/>
                  </a:cubicBezTo>
                  <a:cubicBezTo>
                    <a:pt x="12621" y="78"/>
                    <a:pt x="12347" y="90"/>
                    <a:pt x="12097" y="90"/>
                  </a:cubicBezTo>
                  <a:lnTo>
                    <a:pt x="11621" y="90"/>
                  </a:lnTo>
                  <a:cubicBezTo>
                    <a:pt x="11561" y="90"/>
                    <a:pt x="11454" y="90"/>
                    <a:pt x="11347" y="114"/>
                  </a:cubicBezTo>
                  <a:cubicBezTo>
                    <a:pt x="11252" y="114"/>
                    <a:pt x="11049" y="138"/>
                    <a:pt x="10811" y="197"/>
                  </a:cubicBezTo>
                  <a:cubicBezTo>
                    <a:pt x="10740" y="233"/>
                    <a:pt x="10680" y="245"/>
                    <a:pt x="10633" y="269"/>
                  </a:cubicBezTo>
                  <a:cubicBezTo>
                    <a:pt x="10359" y="126"/>
                    <a:pt x="10025" y="19"/>
                    <a:pt x="9680" y="7"/>
                  </a:cubicBezTo>
                  <a:cubicBezTo>
                    <a:pt x="9622" y="3"/>
                    <a:pt x="9564" y="1"/>
                    <a:pt x="9506" y="1"/>
                  </a:cubicBezTo>
                  <a:close/>
                </a:path>
              </a:pathLst>
            </a:custGeom>
            <a:solidFill>
              <a:schemeClr val="lt1"/>
            </a:solidFill>
            <a:ln>
              <a:noFill/>
            </a:ln>
            <a:effectLst>
              <a:outerShdw rotWithShape="0" algn="bl" dir="1740000" dist="19050">
                <a:schemeClr val="dk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9"/>
            <p:cNvSpPr/>
            <p:nvPr/>
          </p:nvSpPr>
          <p:spPr>
            <a:xfrm rot="-1802347">
              <a:off x="5908490" y="2177356"/>
              <a:ext cx="547172" cy="145711"/>
            </a:xfrm>
            <a:custGeom>
              <a:rect b="b" l="l" r="r" t="t"/>
              <a:pathLst>
                <a:path extrusionOk="0" h="4477" w="16812">
                  <a:moveTo>
                    <a:pt x="15740" y="0"/>
                  </a:moveTo>
                  <a:lnTo>
                    <a:pt x="1072" y="48"/>
                  </a:lnTo>
                  <a:cubicBezTo>
                    <a:pt x="477" y="48"/>
                    <a:pt x="0" y="524"/>
                    <a:pt x="0" y="1119"/>
                  </a:cubicBezTo>
                  <a:lnTo>
                    <a:pt x="0" y="3405"/>
                  </a:lnTo>
                  <a:cubicBezTo>
                    <a:pt x="0" y="4001"/>
                    <a:pt x="477" y="4477"/>
                    <a:pt x="1072" y="4477"/>
                  </a:cubicBezTo>
                  <a:lnTo>
                    <a:pt x="15740" y="4429"/>
                  </a:lnTo>
                  <a:cubicBezTo>
                    <a:pt x="16336" y="4429"/>
                    <a:pt x="16812" y="3953"/>
                    <a:pt x="16812" y="3358"/>
                  </a:cubicBezTo>
                  <a:lnTo>
                    <a:pt x="16812" y="1072"/>
                  </a:lnTo>
                  <a:cubicBezTo>
                    <a:pt x="16812" y="476"/>
                    <a:pt x="16324" y="0"/>
                    <a:pt x="15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9"/>
            <p:cNvSpPr/>
            <p:nvPr/>
          </p:nvSpPr>
          <p:spPr>
            <a:xfrm rot="-1802347">
              <a:off x="6104918" y="2184473"/>
              <a:ext cx="131000" cy="145353"/>
            </a:xfrm>
            <a:custGeom>
              <a:rect b="b" l="l" r="r" t="t"/>
              <a:pathLst>
                <a:path extrusionOk="0" h="4466" w="4025">
                  <a:moveTo>
                    <a:pt x="3977" y="1"/>
                  </a:moveTo>
                  <a:lnTo>
                    <a:pt x="36" y="25"/>
                  </a:lnTo>
                  <a:cubicBezTo>
                    <a:pt x="24" y="1513"/>
                    <a:pt x="0" y="2978"/>
                    <a:pt x="0" y="4466"/>
                  </a:cubicBezTo>
                  <a:lnTo>
                    <a:pt x="4025" y="4454"/>
                  </a:lnTo>
                  <a:cubicBezTo>
                    <a:pt x="3989" y="2966"/>
                    <a:pt x="3977" y="1489"/>
                    <a:pt x="39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 name="Google Shape;575;p29"/>
            <p:cNvGrpSpPr/>
            <p:nvPr/>
          </p:nvGrpSpPr>
          <p:grpSpPr>
            <a:xfrm>
              <a:off x="5971489" y="2265529"/>
              <a:ext cx="134420" cy="122573"/>
              <a:chOff x="5971489" y="2265529"/>
              <a:chExt cx="134420" cy="122573"/>
            </a:xfrm>
          </p:grpSpPr>
          <p:sp>
            <p:nvSpPr>
              <p:cNvPr id="576" name="Google Shape;576;p29"/>
              <p:cNvSpPr/>
              <p:nvPr/>
            </p:nvSpPr>
            <p:spPr>
              <a:xfrm rot="-1802347">
                <a:off x="5973669" y="2324167"/>
                <a:ext cx="12433" cy="12042"/>
              </a:xfrm>
              <a:custGeom>
                <a:rect b="b" l="l" r="r" t="t"/>
                <a:pathLst>
                  <a:path extrusionOk="0" h="370" w="382">
                    <a:moveTo>
                      <a:pt x="144" y="1"/>
                    </a:moveTo>
                    <a:lnTo>
                      <a:pt x="60" y="48"/>
                    </a:lnTo>
                    <a:cubicBezTo>
                      <a:pt x="48" y="60"/>
                      <a:pt x="24" y="96"/>
                      <a:pt x="13" y="108"/>
                    </a:cubicBezTo>
                    <a:cubicBezTo>
                      <a:pt x="1" y="120"/>
                      <a:pt x="1" y="155"/>
                      <a:pt x="1" y="179"/>
                    </a:cubicBezTo>
                    <a:cubicBezTo>
                      <a:pt x="1" y="215"/>
                      <a:pt x="1" y="227"/>
                      <a:pt x="13" y="251"/>
                    </a:cubicBezTo>
                    <a:cubicBezTo>
                      <a:pt x="24" y="286"/>
                      <a:pt x="24" y="298"/>
                      <a:pt x="60" y="310"/>
                    </a:cubicBezTo>
                    <a:cubicBezTo>
                      <a:pt x="72" y="334"/>
                      <a:pt x="84" y="334"/>
                      <a:pt x="108" y="346"/>
                    </a:cubicBezTo>
                    <a:cubicBezTo>
                      <a:pt x="132" y="358"/>
                      <a:pt x="167" y="370"/>
                      <a:pt x="191" y="370"/>
                    </a:cubicBezTo>
                    <a:lnTo>
                      <a:pt x="239" y="370"/>
                    </a:lnTo>
                    <a:lnTo>
                      <a:pt x="322" y="334"/>
                    </a:lnTo>
                    <a:cubicBezTo>
                      <a:pt x="334" y="310"/>
                      <a:pt x="358" y="286"/>
                      <a:pt x="370" y="274"/>
                    </a:cubicBezTo>
                    <a:cubicBezTo>
                      <a:pt x="382" y="251"/>
                      <a:pt x="382" y="227"/>
                      <a:pt x="382" y="191"/>
                    </a:cubicBezTo>
                    <a:cubicBezTo>
                      <a:pt x="382" y="167"/>
                      <a:pt x="382" y="155"/>
                      <a:pt x="370" y="120"/>
                    </a:cubicBezTo>
                    <a:cubicBezTo>
                      <a:pt x="358" y="96"/>
                      <a:pt x="358" y="72"/>
                      <a:pt x="322" y="60"/>
                    </a:cubicBezTo>
                    <a:cubicBezTo>
                      <a:pt x="310" y="60"/>
                      <a:pt x="298" y="48"/>
                      <a:pt x="286" y="36"/>
                    </a:cubicBezTo>
                    <a:cubicBezTo>
                      <a:pt x="251" y="13"/>
                      <a:pt x="215" y="1"/>
                      <a:pt x="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9"/>
              <p:cNvSpPr/>
              <p:nvPr/>
            </p:nvSpPr>
            <p:spPr>
              <a:xfrm rot="-1802347">
                <a:off x="6003744" y="2375605"/>
                <a:ext cx="10871" cy="10480"/>
              </a:xfrm>
              <a:custGeom>
                <a:rect b="b" l="l" r="r" t="t"/>
                <a:pathLst>
                  <a:path extrusionOk="0" h="322" w="334">
                    <a:moveTo>
                      <a:pt x="120" y="0"/>
                    </a:moveTo>
                    <a:cubicBezTo>
                      <a:pt x="96" y="12"/>
                      <a:pt x="60" y="24"/>
                      <a:pt x="48" y="36"/>
                    </a:cubicBezTo>
                    <a:cubicBezTo>
                      <a:pt x="36" y="60"/>
                      <a:pt x="24" y="72"/>
                      <a:pt x="24" y="96"/>
                    </a:cubicBezTo>
                    <a:cubicBezTo>
                      <a:pt x="0" y="119"/>
                      <a:pt x="0" y="143"/>
                      <a:pt x="0" y="155"/>
                    </a:cubicBezTo>
                    <a:cubicBezTo>
                      <a:pt x="0" y="191"/>
                      <a:pt x="0" y="203"/>
                      <a:pt x="24" y="215"/>
                    </a:cubicBezTo>
                    <a:cubicBezTo>
                      <a:pt x="24" y="227"/>
                      <a:pt x="36" y="262"/>
                      <a:pt x="48" y="274"/>
                    </a:cubicBezTo>
                    <a:cubicBezTo>
                      <a:pt x="60" y="286"/>
                      <a:pt x="84" y="286"/>
                      <a:pt x="84" y="310"/>
                    </a:cubicBezTo>
                    <a:cubicBezTo>
                      <a:pt x="108" y="322"/>
                      <a:pt x="143" y="322"/>
                      <a:pt x="167" y="322"/>
                    </a:cubicBezTo>
                    <a:lnTo>
                      <a:pt x="215" y="322"/>
                    </a:lnTo>
                    <a:cubicBezTo>
                      <a:pt x="239" y="310"/>
                      <a:pt x="274" y="286"/>
                      <a:pt x="286" y="274"/>
                    </a:cubicBezTo>
                    <a:cubicBezTo>
                      <a:pt x="298" y="262"/>
                      <a:pt x="322" y="250"/>
                      <a:pt x="322" y="215"/>
                    </a:cubicBezTo>
                    <a:cubicBezTo>
                      <a:pt x="334" y="203"/>
                      <a:pt x="334" y="167"/>
                      <a:pt x="334" y="155"/>
                    </a:cubicBezTo>
                    <a:cubicBezTo>
                      <a:pt x="334" y="131"/>
                      <a:pt x="334" y="107"/>
                      <a:pt x="322" y="96"/>
                    </a:cubicBezTo>
                    <a:cubicBezTo>
                      <a:pt x="322" y="84"/>
                      <a:pt x="298" y="48"/>
                      <a:pt x="286" y="36"/>
                    </a:cubicBezTo>
                    <a:lnTo>
                      <a:pt x="262" y="12"/>
                    </a:lnTo>
                    <a:cubicBezTo>
                      <a:pt x="227" y="0"/>
                      <a:pt x="191"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9"/>
              <p:cNvSpPr/>
              <p:nvPr/>
            </p:nvSpPr>
            <p:spPr>
              <a:xfrm rot="-1802347">
                <a:off x="6001561" y="2335027"/>
                <a:ext cx="21448" cy="15069"/>
              </a:xfrm>
              <a:custGeom>
                <a:rect b="b" l="l" r="r" t="t"/>
                <a:pathLst>
                  <a:path extrusionOk="0" h="463" w="659">
                    <a:moveTo>
                      <a:pt x="312" y="1"/>
                    </a:moveTo>
                    <a:cubicBezTo>
                      <a:pt x="260" y="1"/>
                      <a:pt x="206" y="20"/>
                      <a:pt x="158" y="65"/>
                    </a:cubicBezTo>
                    <a:cubicBezTo>
                      <a:pt x="1" y="231"/>
                      <a:pt x="160" y="463"/>
                      <a:pt x="339" y="463"/>
                    </a:cubicBezTo>
                    <a:cubicBezTo>
                      <a:pt x="391" y="463"/>
                      <a:pt x="444" y="444"/>
                      <a:pt x="492" y="398"/>
                    </a:cubicBezTo>
                    <a:cubicBezTo>
                      <a:pt x="658" y="232"/>
                      <a:pt x="494" y="1"/>
                      <a:pt x="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9"/>
              <p:cNvSpPr/>
              <p:nvPr/>
            </p:nvSpPr>
            <p:spPr>
              <a:xfrm rot="-1802347">
                <a:off x="6008208" y="2286641"/>
                <a:ext cx="17477" cy="17835"/>
              </a:xfrm>
              <a:custGeom>
                <a:rect b="b" l="l" r="r" t="t"/>
                <a:pathLst>
                  <a:path extrusionOk="0" h="548" w="537">
                    <a:moveTo>
                      <a:pt x="250" y="0"/>
                    </a:moveTo>
                    <a:cubicBezTo>
                      <a:pt x="215" y="0"/>
                      <a:pt x="167" y="12"/>
                      <a:pt x="131" y="24"/>
                    </a:cubicBezTo>
                    <a:cubicBezTo>
                      <a:pt x="107" y="36"/>
                      <a:pt x="72" y="72"/>
                      <a:pt x="60" y="95"/>
                    </a:cubicBezTo>
                    <a:cubicBezTo>
                      <a:pt x="36" y="131"/>
                      <a:pt x="12" y="155"/>
                      <a:pt x="12" y="191"/>
                    </a:cubicBezTo>
                    <a:cubicBezTo>
                      <a:pt x="0" y="238"/>
                      <a:pt x="0" y="274"/>
                      <a:pt x="12" y="322"/>
                    </a:cubicBezTo>
                    <a:cubicBezTo>
                      <a:pt x="36" y="369"/>
                      <a:pt x="48" y="417"/>
                      <a:pt x="72" y="441"/>
                    </a:cubicBezTo>
                    <a:lnTo>
                      <a:pt x="107" y="476"/>
                    </a:lnTo>
                    <a:cubicBezTo>
                      <a:pt x="119" y="488"/>
                      <a:pt x="131" y="500"/>
                      <a:pt x="167" y="512"/>
                    </a:cubicBezTo>
                    <a:cubicBezTo>
                      <a:pt x="191" y="536"/>
                      <a:pt x="227" y="548"/>
                      <a:pt x="250" y="548"/>
                    </a:cubicBezTo>
                    <a:lnTo>
                      <a:pt x="310" y="548"/>
                    </a:lnTo>
                    <a:cubicBezTo>
                      <a:pt x="346" y="548"/>
                      <a:pt x="369" y="524"/>
                      <a:pt x="405" y="512"/>
                    </a:cubicBezTo>
                    <a:cubicBezTo>
                      <a:pt x="417" y="500"/>
                      <a:pt x="429" y="488"/>
                      <a:pt x="465" y="476"/>
                    </a:cubicBezTo>
                    <a:cubicBezTo>
                      <a:pt x="477" y="453"/>
                      <a:pt x="488" y="441"/>
                      <a:pt x="512" y="417"/>
                    </a:cubicBezTo>
                    <a:cubicBezTo>
                      <a:pt x="524" y="381"/>
                      <a:pt x="536" y="357"/>
                      <a:pt x="536" y="322"/>
                    </a:cubicBezTo>
                    <a:lnTo>
                      <a:pt x="536" y="226"/>
                    </a:lnTo>
                    <a:cubicBezTo>
                      <a:pt x="536" y="214"/>
                      <a:pt x="536" y="203"/>
                      <a:pt x="524" y="203"/>
                    </a:cubicBezTo>
                    <a:cubicBezTo>
                      <a:pt x="512" y="155"/>
                      <a:pt x="488" y="107"/>
                      <a:pt x="465" y="83"/>
                    </a:cubicBezTo>
                    <a:cubicBezTo>
                      <a:pt x="405" y="36"/>
                      <a:pt x="357" y="12"/>
                      <a:pt x="310" y="12"/>
                    </a:cubicBezTo>
                    <a:cubicBezTo>
                      <a:pt x="298" y="12"/>
                      <a:pt x="274" y="12"/>
                      <a:pt x="2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9"/>
              <p:cNvSpPr/>
              <p:nvPr/>
            </p:nvSpPr>
            <p:spPr>
              <a:xfrm rot="-1802347">
                <a:off x="6046849" y="2346641"/>
                <a:ext cx="15134" cy="15069"/>
              </a:xfrm>
              <a:custGeom>
                <a:rect b="b" l="l" r="r" t="t"/>
                <a:pathLst>
                  <a:path extrusionOk="0" h="463" w="465">
                    <a:moveTo>
                      <a:pt x="262" y="1"/>
                    </a:moveTo>
                    <a:cubicBezTo>
                      <a:pt x="238" y="1"/>
                      <a:pt x="215" y="1"/>
                      <a:pt x="203" y="25"/>
                    </a:cubicBezTo>
                    <a:cubicBezTo>
                      <a:pt x="155" y="37"/>
                      <a:pt x="119" y="49"/>
                      <a:pt x="96" y="84"/>
                    </a:cubicBezTo>
                    <a:cubicBezTo>
                      <a:pt x="60" y="108"/>
                      <a:pt x="48" y="144"/>
                      <a:pt x="36" y="168"/>
                    </a:cubicBezTo>
                    <a:cubicBezTo>
                      <a:pt x="36" y="180"/>
                      <a:pt x="12" y="203"/>
                      <a:pt x="12" y="215"/>
                    </a:cubicBezTo>
                    <a:cubicBezTo>
                      <a:pt x="0" y="239"/>
                      <a:pt x="0" y="275"/>
                      <a:pt x="12" y="287"/>
                    </a:cubicBezTo>
                    <a:cubicBezTo>
                      <a:pt x="12" y="299"/>
                      <a:pt x="12" y="322"/>
                      <a:pt x="36" y="334"/>
                    </a:cubicBezTo>
                    <a:cubicBezTo>
                      <a:pt x="48" y="358"/>
                      <a:pt x="60" y="382"/>
                      <a:pt x="72" y="406"/>
                    </a:cubicBezTo>
                    <a:cubicBezTo>
                      <a:pt x="96" y="418"/>
                      <a:pt x="107" y="441"/>
                      <a:pt x="119" y="441"/>
                    </a:cubicBezTo>
                    <a:cubicBezTo>
                      <a:pt x="131" y="441"/>
                      <a:pt x="155" y="453"/>
                      <a:pt x="167" y="453"/>
                    </a:cubicBezTo>
                    <a:cubicBezTo>
                      <a:pt x="179" y="459"/>
                      <a:pt x="194" y="462"/>
                      <a:pt x="207" y="462"/>
                    </a:cubicBezTo>
                    <a:cubicBezTo>
                      <a:pt x="221" y="462"/>
                      <a:pt x="232" y="459"/>
                      <a:pt x="238" y="453"/>
                    </a:cubicBezTo>
                    <a:cubicBezTo>
                      <a:pt x="274" y="453"/>
                      <a:pt x="298" y="441"/>
                      <a:pt x="310" y="418"/>
                    </a:cubicBezTo>
                    <a:cubicBezTo>
                      <a:pt x="346" y="406"/>
                      <a:pt x="369" y="394"/>
                      <a:pt x="405" y="358"/>
                    </a:cubicBezTo>
                    <a:cubicBezTo>
                      <a:pt x="429" y="346"/>
                      <a:pt x="453" y="322"/>
                      <a:pt x="453" y="287"/>
                    </a:cubicBezTo>
                    <a:cubicBezTo>
                      <a:pt x="465" y="263"/>
                      <a:pt x="465" y="227"/>
                      <a:pt x="465" y="203"/>
                    </a:cubicBezTo>
                    <a:cubicBezTo>
                      <a:pt x="465" y="168"/>
                      <a:pt x="465" y="144"/>
                      <a:pt x="453" y="108"/>
                    </a:cubicBezTo>
                    <a:cubicBezTo>
                      <a:pt x="429" y="84"/>
                      <a:pt x="417" y="49"/>
                      <a:pt x="405" y="37"/>
                    </a:cubicBezTo>
                    <a:lnTo>
                      <a:pt x="357" y="37"/>
                    </a:lnTo>
                    <a:cubicBezTo>
                      <a:pt x="334" y="25"/>
                      <a:pt x="286" y="1"/>
                      <a:pt x="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9"/>
              <p:cNvSpPr/>
              <p:nvPr/>
            </p:nvSpPr>
            <p:spPr>
              <a:xfrm rot="-1802347">
                <a:off x="6050421" y="2310639"/>
                <a:ext cx="15525" cy="15720"/>
              </a:xfrm>
              <a:custGeom>
                <a:rect b="b" l="l" r="r" t="t"/>
                <a:pathLst>
                  <a:path extrusionOk="0" h="483" w="477">
                    <a:moveTo>
                      <a:pt x="238" y="0"/>
                    </a:moveTo>
                    <a:cubicBezTo>
                      <a:pt x="220" y="0"/>
                      <a:pt x="203" y="3"/>
                      <a:pt x="179" y="9"/>
                    </a:cubicBezTo>
                    <a:lnTo>
                      <a:pt x="119" y="45"/>
                    </a:lnTo>
                    <a:cubicBezTo>
                      <a:pt x="72" y="57"/>
                      <a:pt x="48" y="92"/>
                      <a:pt x="36" y="128"/>
                    </a:cubicBezTo>
                    <a:cubicBezTo>
                      <a:pt x="12" y="164"/>
                      <a:pt x="0" y="188"/>
                      <a:pt x="0" y="223"/>
                    </a:cubicBezTo>
                    <a:lnTo>
                      <a:pt x="0" y="307"/>
                    </a:lnTo>
                    <a:cubicBezTo>
                      <a:pt x="12" y="354"/>
                      <a:pt x="36" y="390"/>
                      <a:pt x="60" y="414"/>
                    </a:cubicBezTo>
                    <a:cubicBezTo>
                      <a:pt x="95" y="450"/>
                      <a:pt x="119" y="461"/>
                      <a:pt x="167" y="473"/>
                    </a:cubicBezTo>
                    <a:cubicBezTo>
                      <a:pt x="179" y="479"/>
                      <a:pt x="194" y="482"/>
                      <a:pt x="209" y="482"/>
                    </a:cubicBezTo>
                    <a:cubicBezTo>
                      <a:pt x="223" y="482"/>
                      <a:pt x="238" y="479"/>
                      <a:pt x="250" y="473"/>
                    </a:cubicBezTo>
                    <a:cubicBezTo>
                      <a:pt x="262" y="473"/>
                      <a:pt x="298" y="473"/>
                      <a:pt x="310" y="461"/>
                    </a:cubicBezTo>
                    <a:cubicBezTo>
                      <a:pt x="345" y="450"/>
                      <a:pt x="369" y="426"/>
                      <a:pt x="393" y="414"/>
                    </a:cubicBezTo>
                    <a:lnTo>
                      <a:pt x="429" y="366"/>
                    </a:lnTo>
                    <a:cubicBezTo>
                      <a:pt x="453" y="354"/>
                      <a:pt x="453" y="330"/>
                      <a:pt x="465" y="307"/>
                    </a:cubicBezTo>
                    <a:cubicBezTo>
                      <a:pt x="476" y="283"/>
                      <a:pt x="476" y="247"/>
                      <a:pt x="465" y="223"/>
                    </a:cubicBezTo>
                    <a:cubicBezTo>
                      <a:pt x="465" y="188"/>
                      <a:pt x="453" y="164"/>
                      <a:pt x="429" y="128"/>
                    </a:cubicBezTo>
                    <a:cubicBezTo>
                      <a:pt x="417" y="116"/>
                      <a:pt x="405" y="104"/>
                      <a:pt x="393" y="69"/>
                    </a:cubicBezTo>
                    <a:cubicBezTo>
                      <a:pt x="369" y="45"/>
                      <a:pt x="345" y="33"/>
                      <a:pt x="298" y="9"/>
                    </a:cubicBezTo>
                    <a:cubicBezTo>
                      <a:pt x="274" y="3"/>
                      <a:pt x="256" y="0"/>
                      <a:pt x="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9"/>
              <p:cNvSpPr/>
              <p:nvPr/>
            </p:nvSpPr>
            <p:spPr>
              <a:xfrm rot="-1802347">
                <a:off x="6088968" y="2331182"/>
                <a:ext cx="13995" cy="15525"/>
              </a:xfrm>
              <a:custGeom>
                <a:rect b="b" l="l" r="r" t="t"/>
                <a:pathLst>
                  <a:path extrusionOk="0" h="477" w="430">
                    <a:moveTo>
                      <a:pt x="179" y="0"/>
                    </a:moveTo>
                    <a:cubicBezTo>
                      <a:pt x="167" y="0"/>
                      <a:pt x="143" y="12"/>
                      <a:pt x="120" y="12"/>
                    </a:cubicBezTo>
                    <a:cubicBezTo>
                      <a:pt x="84" y="36"/>
                      <a:pt x="72" y="48"/>
                      <a:pt x="60" y="72"/>
                    </a:cubicBezTo>
                    <a:cubicBezTo>
                      <a:pt x="48" y="95"/>
                      <a:pt x="24" y="119"/>
                      <a:pt x="12" y="155"/>
                    </a:cubicBezTo>
                    <a:lnTo>
                      <a:pt x="12" y="179"/>
                    </a:lnTo>
                    <a:cubicBezTo>
                      <a:pt x="12" y="191"/>
                      <a:pt x="1" y="226"/>
                      <a:pt x="1" y="238"/>
                    </a:cubicBezTo>
                    <a:lnTo>
                      <a:pt x="1" y="262"/>
                    </a:lnTo>
                    <a:cubicBezTo>
                      <a:pt x="1" y="298"/>
                      <a:pt x="12" y="322"/>
                      <a:pt x="36" y="357"/>
                    </a:cubicBezTo>
                    <a:lnTo>
                      <a:pt x="48" y="369"/>
                    </a:lnTo>
                    <a:cubicBezTo>
                      <a:pt x="60" y="405"/>
                      <a:pt x="84" y="429"/>
                      <a:pt x="120" y="453"/>
                    </a:cubicBezTo>
                    <a:cubicBezTo>
                      <a:pt x="143" y="465"/>
                      <a:pt x="191" y="476"/>
                      <a:pt x="227" y="476"/>
                    </a:cubicBezTo>
                    <a:cubicBezTo>
                      <a:pt x="263" y="476"/>
                      <a:pt x="298" y="465"/>
                      <a:pt x="334" y="453"/>
                    </a:cubicBezTo>
                    <a:cubicBezTo>
                      <a:pt x="358" y="429"/>
                      <a:pt x="393" y="405"/>
                      <a:pt x="405" y="369"/>
                    </a:cubicBezTo>
                    <a:lnTo>
                      <a:pt x="405" y="357"/>
                    </a:lnTo>
                    <a:cubicBezTo>
                      <a:pt x="405" y="345"/>
                      <a:pt x="417" y="322"/>
                      <a:pt x="417" y="298"/>
                    </a:cubicBezTo>
                    <a:cubicBezTo>
                      <a:pt x="417" y="286"/>
                      <a:pt x="429" y="250"/>
                      <a:pt x="417" y="238"/>
                    </a:cubicBezTo>
                    <a:cubicBezTo>
                      <a:pt x="417" y="226"/>
                      <a:pt x="417" y="191"/>
                      <a:pt x="405" y="179"/>
                    </a:cubicBezTo>
                    <a:lnTo>
                      <a:pt x="405" y="155"/>
                    </a:lnTo>
                    <a:cubicBezTo>
                      <a:pt x="405" y="131"/>
                      <a:pt x="393" y="119"/>
                      <a:pt x="393" y="95"/>
                    </a:cubicBezTo>
                    <a:cubicBezTo>
                      <a:pt x="417" y="95"/>
                      <a:pt x="405" y="60"/>
                      <a:pt x="370" y="48"/>
                    </a:cubicBezTo>
                    <a:cubicBezTo>
                      <a:pt x="358" y="24"/>
                      <a:pt x="346" y="12"/>
                      <a:pt x="334" y="12"/>
                    </a:cubicBezTo>
                    <a:cubicBezTo>
                      <a:pt x="298" y="0"/>
                      <a:pt x="263" y="0"/>
                      <a:pt x="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9"/>
              <p:cNvSpPr/>
              <p:nvPr/>
            </p:nvSpPr>
            <p:spPr>
              <a:xfrm rot="-1802347">
                <a:off x="6054634" y="2269193"/>
                <a:ext cx="19788" cy="19202"/>
              </a:xfrm>
              <a:custGeom>
                <a:rect b="b" l="l" r="r" t="t"/>
                <a:pathLst>
                  <a:path extrusionOk="0" h="590" w="608">
                    <a:moveTo>
                      <a:pt x="307" y="0"/>
                    </a:moveTo>
                    <a:cubicBezTo>
                      <a:pt x="283" y="0"/>
                      <a:pt x="257" y="3"/>
                      <a:pt x="227" y="9"/>
                    </a:cubicBezTo>
                    <a:cubicBezTo>
                      <a:pt x="179" y="33"/>
                      <a:pt x="132" y="57"/>
                      <a:pt x="84" y="92"/>
                    </a:cubicBezTo>
                    <a:cubicBezTo>
                      <a:pt x="60" y="116"/>
                      <a:pt x="24" y="164"/>
                      <a:pt x="12" y="223"/>
                    </a:cubicBezTo>
                    <a:cubicBezTo>
                      <a:pt x="1" y="271"/>
                      <a:pt x="1" y="307"/>
                      <a:pt x="12" y="366"/>
                    </a:cubicBezTo>
                    <a:cubicBezTo>
                      <a:pt x="24" y="414"/>
                      <a:pt x="60" y="461"/>
                      <a:pt x="84" y="509"/>
                    </a:cubicBezTo>
                    <a:cubicBezTo>
                      <a:pt x="120" y="533"/>
                      <a:pt x="167" y="557"/>
                      <a:pt x="227" y="580"/>
                    </a:cubicBezTo>
                    <a:lnTo>
                      <a:pt x="239" y="580"/>
                    </a:lnTo>
                    <a:cubicBezTo>
                      <a:pt x="263" y="586"/>
                      <a:pt x="283" y="589"/>
                      <a:pt x="306" y="589"/>
                    </a:cubicBezTo>
                    <a:cubicBezTo>
                      <a:pt x="328" y="589"/>
                      <a:pt x="352" y="586"/>
                      <a:pt x="382" y="580"/>
                    </a:cubicBezTo>
                    <a:cubicBezTo>
                      <a:pt x="429" y="557"/>
                      <a:pt x="477" y="533"/>
                      <a:pt x="524" y="509"/>
                    </a:cubicBezTo>
                    <a:cubicBezTo>
                      <a:pt x="548" y="473"/>
                      <a:pt x="584" y="426"/>
                      <a:pt x="596" y="366"/>
                    </a:cubicBezTo>
                    <a:cubicBezTo>
                      <a:pt x="608" y="330"/>
                      <a:pt x="608" y="283"/>
                      <a:pt x="596" y="223"/>
                    </a:cubicBezTo>
                    <a:lnTo>
                      <a:pt x="596" y="211"/>
                    </a:lnTo>
                    <a:cubicBezTo>
                      <a:pt x="584" y="164"/>
                      <a:pt x="548" y="116"/>
                      <a:pt x="524" y="68"/>
                    </a:cubicBezTo>
                    <a:cubicBezTo>
                      <a:pt x="465" y="45"/>
                      <a:pt x="417" y="33"/>
                      <a:pt x="370" y="9"/>
                    </a:cubicBezTo>
                    <a:cubicBezTo>
                      <a:pt x="352" y="3"/>
                      <a:pt x="331" y="0"/>
                      <a:pt x="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 name="Google Shape;584;p29"/>
            <p:cNvGrpSpPr/>
            <p:nvPr/>
          </p:nvGrpSpPr>
          <p:grpSpPr>
            <a:xfrm>
              <a:off x="6228488" y="2101431"/>
              <a:ext cx="174787" cy="146300"/>
              <a:chOff x="6228488" y="2101431"/>
              <a:chExt cx="174787" cy="146300"/>
            </a:xfrm>
          </p:grpSpPr>
          <p:sp>
            <p:nvSpPr>
              <p:cNvPr id="585" name="Google Shape;585;p29"/>
              <p:cNvSpPr/>
              <p:nvPr/>
            </p:nvSpPr>
            <p:spPr>
              <a:xfrm rot="-1802347">
                <a:off x="6268447" y="2228246"/>
                <a:ext cx="20960" cy="15264"/>
              </a:xfrm>
              <a:custGeom>
                <a:rect b="b" l="l" r="r" t="t"/>
                <a:pathLst>
                  <a:path extrusionOk="0" h="469" w="644">
                    <a:moveTo>
                      <a:pt x="321" y="1"/>
                    </a:moveTo>
                    <a:cubicBezTo>
                      <a:pt x="266" y="1"/>
                      <a:pt x="208" y="24"/>
                      <a:pt x="156" y="78"/>
                    </a:cubicBezTo>
                    <a:cubicBezTo>
                      <a:pt x="0" y="234"/>
                      <a:pt x="156" y="469"/>
                      <a:pt x="334" y="469"/>
                    </a:cubicBezTo>
                    <a:cubicBezTo>
                      <a:pt x="387" y="469"/>
                      <a:pt x="441" y="448"/>
                      <a:pt x="490" y="399"/>
                    </a:cubicBezTo>
                    <a:cubicBezTo>
                      <a:pt x="643" y="228"/>
                      <a:pt x="495" y="1"/>
                      <a:pt x="3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9"/>
              <p:cNvSpPr/>
              <p:nvPr/>
            </p:nvSpPr>
            <p:spPr>
              <a:xfrm rot="-1802347">
                <a:off x="6231448" y="2166591"/>
                <a:ext cx="16696" cy="16306"/>
              </a:xfrm>
              <a:custGeom>
                <a:rect b="b" l="l" r="r" t="t"/>
                <a:pathLst>
                  <a:path extrusionOk="0" h="501" w="513">
                    <a:moveTo>
                      <a:pt x="251" y="0"/>
                    </a:moveTo>
                    <a:lnTo>
                      <a:pt x="191" y="12"/>
                    </a:lnTo>
                    <a:cubicBezTo>
                      <a:pt x="156" y="24"/>
                      <a:pt x="120" y="36"/>
                      <a:pt x="72" y="72"/>
                    </a:cubicBezTo>
                    <a:cubicBezTo>
                      <a:pt x="49" y="95"/>
                      <a:pt x="37" y="119"/>
                      <a:pt x="13" y="155"/>
                    </a:cubicBezTo>
                    <a:cubicBezTo>
                      <a:pt x="1" y="191"/>
                      <a:pt x="1" y="215"/>
                      <a:pt x="1" y="250"/>
                    </a:cubicBezTo>
                    <a:cubicBezTo>
                      <a:pt x="1" y="274"/>
                      <a:pt x="1" y="310"/>
                      <a:pt x="13" y="334"/>
                    </a:cubicBezTo>
                    <a:cubicBezTo>
                      <a:pt x="25" y="369"/>
                      <a:pt x="49" y="393"/>
                      <a:pt x="72" y="429"/>
                    </a:cubicBezTo>
                    <a:cubicBezTo>
                      <a:pt x="84" y="441"/>
                      <a:pt x="108" y="453"/>
                      <a:pt x="132" y="476"/>
                    </a:cubicBezTo>
                    <a:cubicBezTo>
                      <a:pt x="179" y="488"/>
                      <a:pt x="215" y="500"/>
                      <a:pt x="251" y="500"/>
                    </a:cubicBezTo>
                    <a:cubicBezTo>
                      <a:pt x="275" y="500"/>
                      <a:pt x="299" y="500"/>
                      <a:pt x="310" y="488"/>
                    </a:cubicBezTo>
                    <a:cubicBezTo>
                      <a:pt x="358" y="476"/>
                      <a:pt x="394" y="453"/>
                      <a:pt x="430" y="429"/>
                    </a:cubicBezTo>
                    <a:cubicBezTo>
                      <a:pt x="465" y="393"/>
                      <a:pt x="477" y="381"/>
                      <a:pt x="489" y="334"/>
                    </a:cubicBezTo>
                    <a:cubicBezTo>
                      <a:pt x="513" y="310"/>
                      <a:pt x="513" y="274"/>
                      <a:pt x="513" y="250"/>
                    </a:cubicBezTo>
                    <a:cubicBezTo>
                      <a:pt x="513" y="215"/>
                      <a:pt x="513" y="191"/>
                      <a:pt x="489" y="155"/>
                    </a:cubicBezTo>
                    <a:cubicBezTo>
                      <a:pt x="477" y="131"/>
                      <a:pt x="465" y="95"/>
                      <a:pt x="430" y="72"/>
                    </a:cubicBezTo>
                    <a:cubicBezTo>
                      <a:pt x="406" y="36"/>
                      <a:pt x="382" y="36"/>
                      <a:pt x="370" y="24"/>
                    </a:cubicBezTo>
                    <a:cubicBezTo>
                      <a:pt x="334" y="12"/>
                      <a:pt x="299" y="0"/>
                      <a:pt x="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9"/>
              <p:cNvSpPr/>
              <p:nvPr/>
            </p:nvSpPr>
            <p:spPr>
              <a:xfrm rot="-1802347">
                <a:off x="6275278" y="2185931"/>
                <a:ext cx="15557" cy="15753"/>
              </a:xfrm>
              <a:custGeom>
                <a:rect b="b" l="l" r="r" t="t"/>
                <a:pathLst>
                  <a:path extrusionOk="0" h="484" w="478">
                    <a:moveTo>
                      <a:pt x="239" y="1"/>
                    </a:moveTo>
                    <a:cubicBezTo>
                      <a:pt x="120" y="1"/>
                      <a:pt x="1" y="75"/>
                      <a:pt x="7" y="224"/>
                    </a:cubicBezTo>
                    <a:lnTo>
                      <a:pt x="7" y="260"/>
                    </a:lnTo>
                    <a:cubicBezTo>
                      <a:pt x="13" y="409"/>
                      <a:pt x="123" y="483"/>
                      <a:pt x="235" y="483"/>
                    </a:cubicBezTo>
                    <a:cubicBezTo>
                      <a:pt x="346" y="483"/>
                      <a:pt x="459" y="409"/>
                      <a:pt x="471" y="260"/>
                    </a:cubicBezTo>
                    <a:lnTo>
                      <a:pt x="471" y="224"/>
                    </a:lnTo>
                    <a:cubicBezTo>
                      <a:pt x="477" y="75"/>
                      <a:pt x="358" y="1"/>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9"/>
              <p:cNvSpPr/>
              <p:nvPr/>
            </p:nvSpPr>
            <p:spPr>
              <a:xfrm rot="-1802347">
                <a:off x="6311776" y="2190778"/>
                <a:ext cx="27534" cy="19853"/>
              </a:xfrm>
              <a:custGeom>
                <a:rect b="b" l="l" r="r" t="t"/>
                <a:pathLst>
                  <a:path extrusionOk="0" h="610" w="846">
                    <a:moveTo>
                      <a:pt x="410" y="0"/>
                    </a:moveTo>
                    <a:cubicBezTo>
                      <a:pt x="340" y="0"/>
                      <a:pt x="268" y="28"/>
                      <a:pt x="203" y="93"/>
                    </a:cubicBezTo>
                    <a:cubicBezTo>
                      <a:pt x="0" y="305"/>
                      <a:pt x="204" y="610"/>
                      <a:pt x="439" y="610"/>
                    </a:cubicBezTo>
                    <a:cubicBezTo>
                      <a:pt x="507" y="610"/>
                      <a:pt x="579" y="584"/>
                      <a:pt x="643" y="522"/>
                    </a:cubicBezTo>
                    <a:cubicBezTo>
                      <a:pt x="845" y="311"/>
                      <a:pt x="644"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9"/>
              <p:cNvSpPr/>
              <p:nvPr/>
            </p:nvSpPr>
            <p:spPr>
              <a:xfrm rot="-1802347">
                <a:off x="6280146" y="2142329"/>
                <a:ext cx="18649" cy="19105"/>
              </a:xfrm>
              <a:custGeom>
                <a:rect b="b" l="l" r="r" t="t"/>
                <a:pathLst>
                  <a:path extrusionOk="0" h="587" w="573">
                    <a:moveTo>
                      <a:pt x="293" y="0"/>
                    </a:moveTo>
                    <a:cubicBezTo>
                      <a:pt x="266" y="0"/>
                      <a:pt x="239" y="6"/>
                      <a:pt x="215" y="18"/>
                    </a:cubicBezTo>
                    <a:cubicBezTo>
                      <a:pt x="180" y="30"/>
                      <a:pt x="132" y="66"/>
                      <a:pt x="84" y="90"/>
                    </a:cubicBezTo>
                    <a:lnTo>
                      <a:pt x="37" y="149"/>
                    </a:lnTo>
                    <a:cubicBezTo>
                      <a:pt x="25" y="161"/>
                      <a:pt x="25" y="197"/>
                      <a:pt x="13" y="221"/>
                    </a:cubicBezTo>
                    <a:cubicBezTo>
                      <a:pt x="13" y="256"/>
                      <a:pt x="1" y="268"/>
                      <a:pt x="1" y="292"/>
                    </a:cubicBezTo>
                    <a:cubicBezTo>
                      <a:pt x="1" y="328"/>
                      <a:pt x="1" y="340"/>
                      <a:pt x="13" y="375"/>
                    </a:cubicBezTo>
                    <a:cubicBezTo>
                      <a:pt x="25" y="399"/>
                      <a:pt x="25" y="423"/>
                      <a:pt x="37" y="447"/>
                    </a:cubicBezTo>
                    <a:lnTo>
                      <a:pt x="72" y="471"/>
                    </a:lnTo>
                    <a:lnTo>
                      <a:pt x="96" y="506"/>
                    </a:lnTo>
                    <a:cubicBezTo>
                      <a:pt x="120" y="518"/>
                      <a:pt x="144" y="530"/>
                      <a:pt x="156" y="554"/>
                    </a:cubicBezTo>
                    <a:cubicBezTo>
                      <a:pt x="180" y="566"/>
                      <a:pt x="203" y="578"/>
                      <a:pt x="239" y="578"/>
                    </a:cubicBezTo>
                    <a:cubicBezTo>
                      <a:pt x="251" y="584"/>
                      <a:pt x="269" y="587"/>
                      <a:pt x="287" y="587"/>
                    </a:cubicBezTo>
                    <a:cubicBezTo>
                      <a:pt x="305" y="587"/>
                      <a:pt x="322" y="584"/>
                      <a:pt x="334" y="578"/>
                    </a:cubicBezTo>
                    <a:cubicBezTo>
                      <a:pt x="370" y="578"/>
                      <a:pt x="418" y="566"/>
                      <a:pt x="441" y="554"/>
                    </a:cubicBezTo>
                    <a:cubicBezTo>
                      <a:pt x="453" y="530"/>
                      <a:pt x="489" y="518"/>
                      <a:pt x="501" y="506"/>
                    </a:cubicBezTo>
                    <a:cubicBezTo>
                      <a:pt x="537" y="471"/>
                      <a:pt x="549" y="447"/>
                      <a:pt x="561" y="411"/>
                    </a:cubicBezTo>
                    <a:cubicBezTo>
                      <a:pt x="572" y="399"/>
                      <a:pt x="572" y="375"/>
                      <a:pt x="572" y="340"/>
                    </a:cubicBezTo>
                    <a:lnTo>
                      <a:pt x="572" y="328"/>
                    </a:lnTo>
                    <a:lnTo>
                      <a:pt x="572" y="268"/>
                    </a:lnTo>
                    <a:cubicBezTo>
                      <a:pt x="572" y="221"/>
                      <a:pt x="561" y="161"/>
                      <a:pt x="537" y="113"/>
                    </a:cubicBezTo>
                    <a:lnTo>
                      <a:pt x="477" y="66"/>
                    </a:lnTo>
                    <a:cubicBezTo>
                      <a:pt x="441" y="30"/>
                      <a:pt x="418" y="18"/>
                      <a:pt x="370" y="18"/>
                    </a:cubicBezTo>
                    <a:cubicBezTo>
                      <a:pt x="346" y="6"/>
                      <a:pt x="319" y="0"/>
                      <a:pt x="2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9"/>
              <p:cNvSpPr/>
              <p:nvPr/>
            </p:nvSpPr>
            <p:spPr>
              <a:xfrm rot="-1802347">
                <a:off x="6333215" y="2153945"/>
                <a:ext cx="13572" cy="9536"/>
              </a:xfrm>
              <a:custGeom>
                <a:rect b="b" l="l" r="r" t="t"/>
                <a:pathLst>
                  <a:path extrusionOk="0" h="293" w="417">
                    <a:moveTo>
                      <a:pt x="203" y="1"/>
                    </a:moveTo>
                    <a:cubicBezTo>
                      <a:pt x="169" y="1"/>
                      <a:pt x="133" y="13"/>
                      <a:pt x="101" y="43"/>
                    </a:cubicBezTo>
                    <a:cubicBezTo>
                      <a:pt x="0" y="144"/>
                      <a:pt x="103" y="293"/>
                      <a:pt x="215" y="293"/>
                    </a:cubicBezTo>
                    <a:cubicBezTo>
                      <a:pt x="249" y="293"/>
                      <a:pt x="284" y="279"/>
                      <a:pt x="315" y="246"/>
                    </a:cubicBezTo>
                    <a:cubicBezTo>
                      <a:pt x="416" y="145"/>
                      <a:pt x="319" y="1"/>
                      <a:pt x="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9"/>
              <p:cNvSpPr/>
              <p:nvPr/>
            </p:nvSpPr>
            <p:spPr>
              <a:xfrm rot="-1802347">
                <a:off x="6371012" y="2162807"/>
                <a:ext cx="19007" cy="18226"/>
              </a:xfrm>
              <a:custGeom>
                <a:rect b="b" l="l" r="r" t="t"/>
                <a:pathLst>
                  <a:path extrusionOk="0" h="560" w="584">
                    <a:moveTo>
                      <a:pt x="298" y="0"/>
                    </a:moveTo>
                    <a:cubicBezTo>
                      <a:pt x="262" y="0"/>
                      <a:pt x="250" y="0"/>
                      <a:pt x="227" y="24"/>
                    </a:cubicBezTo>
                    <a:cubicBezTo>
                      <a:pt x="179" y="36"/>
                      <a:pt x="131" y="60"/>
                      <a:pt x="84" y="95"/>
                    </a:cubicBezTo>
                    <a:cubicBezTo>
                      <a:pt x="60" y="119"/>
                      <a:pt x="48" y="155"/>
                      <a:pt x="24" y="179"/>
                    </a:cubicBezTo>
                    <a:cubicBezTo>
                      <a:pt x="12" y="214"/>
                      <a:pt x="0" y="262"/>
                      <a:pt x="0" y="286"/>
                    </a:cubicBezTo>
                    <a:cubicBezTo>
                      <a:pt x="0" y="333"/>
                      <a:pt x="0" y="357"/>
                      <a:pt x="24" y="393"/>
                    </a:cubicBezTo>
                    <a:cubicBezTo>
                      <a:pt x="48" y="417"/>
                      <a:pt x="60" y="464"/>
                      <a:pt x="84" y="476"/>
                    </a:cubicBezTo>
                    <a:cubicBezTo>
                      <a:pt x="108" y="500"/>
                      <a:pt x="131" y="512"/>
                      <a:pt x="143" y="524"/>
                    </a:cubicBezTo>
                    <a:cubicBezTo>
                      <a:pt x="191" y="560"/>
                      <a:pt x="238" y="560"/>
                      <a:pt x="286" y="560"/>
                    </a:cubicBezTo>
                    <a:cubicBezTo>
                      <a:pt x="310" y="560"/>
                      <a:pt x="322" y="560"/>
                      <a:pt x="358" y="536"/>
                    </a:cubicBezTo>
                    <a:cubicBezTo>
                      <a:pt x="405" y="524"/>
                      <a:pt x="441" y="500"/>
                      <a:pt x="489" y="464"/>
                    </a:cubicBezTo>
                    <a:cubicBezTo>
                      <a:pt x="524" y="441"/>
                      <a:pt x="536" y="405"/>
                      <a:pt x="548" y="381"/>
                    </a:cubicBezTo>
                    <a:cubicBezTo>
                      <a:pt x="572" y="345"/>
                      <a:pt x="584" y="298"/>
                      <a:pt x="584" y="274"/>
                    </a:cubicBezTo>
                    <a:cubicBezTo>
                      <a:pt x="584" y="226"/>
                      <a:pt x="584" y="202"/>
                      <a:pt x="548" y="167"/>
                    </a:cubicBezTo>
                    <a:cubicBezTo>
                      <a:pt x="536" y="143"/>
                      <a:pt x="524" y="95"/>
                      <a:pt x="489" y="83"/>
                    </a:cubicBezTo>
                    <a:cubicBezTo>
                      <a:pt x="477" y="60"/>
                      <a:pt x="465" y="48"/>
                      <a:pt x="429" y="36"/>
                    </a:cubicBezTo>
                    <a:cubicBezTo>
                      <a:pt x="393" y="0"/>
                      <a:pt x="346" y="0"/>
                      <a:pt x="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9"/>
              <p:cNvSpPr/>
              <p:nvPr/>
            </p:nvSpPr>
            <p:spPr>
              <a:xfrm rot="-1802347">
                <a:off x="6327574" y="2105849"/>
                <a:ext cx="23694" cy="22522"/>
              </a:xfrm>
              <a:custGeom>
                <a:rect b="b" l="l" r="r" t="t"/>
                <a:pathLst>
                  <a:path extrusionOk="0" h="692" w="728">
                    <a:moveTo>
                      <a:pt x="370" y="1"/>
                    </a:moveTo>
                    <a:cubicBezTo>
                      <a:pt x="310" y="1"/>
                      <a:pt x="251" y="13"/>
                      <a:pt x="191" y="49"/>
                    </a:cubicBezTo>
                    <a:lnTo>
                      <a:pt x="156" y="61"/>
                    </a:lnTo>
                    <a:cubicBezTo>
                      <a:pt x="96" y="96"/>
                      <a:pt x="72" y="132"/>
                      <a:pt x="37" y="180"/>
                    </a:cubicBezTo>
                    <a:cubicBezTo>
                      <a:pt x="13" y="227"/>
                      <a:pt x="1" y="287"/>
                      <a:pt x="1" y="346"/>
                    </a:cubicBezTo>
                    <a:cubicBezTo>
                      <a:pt x="1" y="406"/>
                      <a:pt x="13" y="465"/>
                      <a:pt x="37" y="513"/>
                    </a:cubicBezTo>
                    <a:cubicBezTo>
                      <a:pt x="72" y="572"/>
                      <a:pt x="120" y="596"/>
                      <a:pt x="156" y="632"/>
                    </a:cubicBezTo>
                    <a:lnTo>
                      <a:pt x="191" y="644"/>
                    </a:lnTo>
                    <a:cubicBezTo>
                      <a:pt x="251" y="668"/>
                      <a:pt x="299" y="692"/>
                      <a:pt x="370" y="692"/>
                    </a:cubicBezTo>
                    <a:cubicBezTo>
                      <a:pt x="418" y="692"/>
                      <a:pt x="453" y="668"/>
                      <a:pt x="501" y="656"/>
                    </a:cubicBezTo>
                    <a:cubicBezTo>
                      <a:pt x="549" y="644"/>
                      <a:pt x="596" y="608"/>
                      <a:pt x="620" y="584"/>
                    </a:cubicBezTo>
                    <a:cubicBezTo>
                      <a:pt x="668" y="537"/>
                      <a:pt x="691" y="477"/>
                      <a:pt x="715" y="418"/>
                    </a:cubicBezTo>
                    <a:cubicBezTo>
                      <a:pt x="727" y="358"/>
                      <a:pt x="727" y="299"/>
                      <a:pt x="715" y="239"/>
                    </a:cubicBezTo>
                    <a:cubicBezTo>
                      <a:pt x="691" y="180"/>
                      <a:pt x="668" y="120"/>
                      <a:pt x="620" y="72"/>
                    </a:cubicBezTo>
                    <a:cubicBezTo>
                      <a:pt x="572" y="72"/>
                      <a:pt x="549" y="49"/>
                      <a:pt x="501" y="37"/>
                    </a:cubicBezTo>
                    <a:cubicBezTo>
                      <a:pt x="453" y="13"/>
                      <a:pt x="418" y="1"/>
                      <a:pt x="3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9"/>
              <p:cNvSpPr/>
              <p:nvPr/>
            </p:nvSpPr>
            <p:spPr>
              <a:xfrm rot="-1802347">
                <a:off x="6375712" y="2114461"/>
                <a:ext cx="23303" cy="23271"/>
              </a:xfrm>
              <a:custGeom>
                <a:rect b="b" l="l" r="r" t="t"/>
                <a:pathLst>
                  <a:path extrusionOk="0" h="715" w="716">
                    <a:moveTo>
                      <a:pt x="358" y="0"/>
                    </a:moveTo>
                    <a:cubicBezTo>
                      <a:pt x="322" y="0"/>
                      <a:pt x="299" y="24"/>
                      <a:pt x="263" y="24"/>
                    </a:cubicBezTo>
                    <a:cubicBezTo>
                      <a:pt x="203" y="36"/>
                      <a:pt x="144" y="60"/>
                      <a:pt x="108" y="108"/>
                    </a:cubicBezTo>
                    <a:cubicBezTo>
                      <a:pt x="72" y="143"/>
                      <a:pt x="49" y="179"/>
                      <a:pt x="25" y="227"/>
                    </a:cubicBezTo>
                    <a:cubicBezTo>
                      <a:pt x="13" y="274"/>
                      <a:pt x="1" y="322"/>
                      <a:pt x="1" y="358"/>
                    </a:cubicBezTo>
                    <a:cubicBezTo>
                      <a:pt x="1" y="405"/>
                      <a:pt x="13" y="453"/>
                      <a:pt x="25" y="500"/>
                    </a:cubicBezTo>
                    <a:cubicBezTo>
                      <a:pt x="49" y="536"/>
                      <a:pt x="72" y="584"/>
                      <a:pt x="108" y="620"/>
                    </a:cubicBezTo>
                    <a:cubicBezTo>
                      <a:pt x="132" y="631"/>
                      <a:pt x="144" y="655"/>
                      <a:pt x="179" y="679"/>
                    </a:cubicBezTo>
                    <a:cubicBezTo>
                      <a:pt x="239" y="703"/>
                      <a:pt x="287" y="715"/>
                      <a:pt x="358" y="715"/>
                    </a:cubicBezTo>
                    <a:cubicBezTo>
                      <a:pt x="382" y="715"/>
                      <a:pt x="418" y="703"/>
                      <a:pt x="441" y="703"/>
                    </a:cubicBezTo>
                    <a:cubicBezTo>
                      <a:pt x="501" y="691"/>
                      <a:pt x="560" y="655"/>
                      <a:pt x="608" y="608"/>
                    </a:cubicBezTo>
                    <a:cubicBezTo>
                      <a:pt x="644" y="584"/>
                      <a:pt x="668" y="536"/>
                      <a:pt x="680" y="489"/>
                    </a:cubicBezTo>
                    <a:cubicBezTo>
                      <a:pt x="691" y="453"/>
                      <a:pt x="715" y="405"/>
                      <a:pt x="715" y="358"/>
                    </a:cubicBezTo>
                    <a:cubicBezTo>
                      <a:pt x="715" y="322"/>
                      <a:pt x="703" y="274"/>
                      <a:pt x="680" y="227"/>
                    </a:cubicBezTo>
                    <a:cubicBezTo>
                      <a:pt x="668" y="179"/>
                      <a:pt x="644" y="131"/>
                      <a:pt x="608" y="108"/>
                    </a:cubicBezTo>
                    <a:cubicBezTo>
                      <a:pt x="596" y="84"/>
                      <a:pt x="560" y="60"/>
                      <a:pt x="537" y="48"/>
                    </a:cubicBezTo>
                    <a:cubicBezTo>
                      <a:pt x="477" y="24"/>
                      <a:pt x="430" y="0"/>
                      <a:pt x="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 name="Google Shape;594;p29"/>
            <p:cNvSpPr/>
            <p:nvPr/>
          </p:nvSpPr>
          <p:spPr>
            <a:xfrm rot="-1802347">
              <a:off x="5848140" y="1985847"/>
              <a:ext cx="100764" cy="144116"/>
            </a:xfrm>
            <a:custGeom>
              <a:rect b="b" l="l" r="r" t="t"/>
              <a:pathLst>
                <a:path extrusionOk="0" h="4428" w="3096">
                  <a:moveTo>
                    <a:pt x="1262" y="701"/>
                  </a:moveTo>
                  <a:cubicBezTo>
                    <a:pt x="1298" y="713"/>
                    <a:pt x="1322" y="737"/>
                    <a:pt x="1322" y="749"/>
                  </a:cubicBezTo>
                  <a:cubicBezTo>
                    <a:pt x="1370" y="772"/>
                    <a:pt x="1429" y="856"/>
                    <a:pt x="1477" y="892"/>
                  </a:cubicBezTo>
                  <a:cubicBezTo>
                    <a:pt x="1596" y="1058"/>
                    <a:pt x="1643" y="1273"/>
                    <a:pt x="1620" y="1463"/>
                  </a:cubicBezTo>
                  <a:cubicBezTo>
                    <a:pt x="1596" y="1773"/>
                    <a:pt x="1358" y="2070"/>
                    <a:pt x="1060" y="2237"/>
                  </a:cubicBezTo>
                  <a:cubicBezTo>
                    <a:pt x="1012" y="2237"/>
                    <a:pt x="953" y="2249"/>
                    <a:pt x="905" y="2285"/>
                  </a:cubicBezTo>
                  <a:cubicBezTo>
                    <a:pt x="905" y="2237"/>
                    <a:pt x="929" y="2177"/>
                    <a:pt x="929" y="2130"/>
                  </a:cubicBezTo>
                  <a:cubicBezTo>
                    <a:pt x="953" y="1832"/>
                    <a:pt x="965" y="1534"/>
                    <a:pt x="1024" y="1249"/>
                  </a:cubicBezTo>
                  <a:cubicBezTo>
                    <a:pt x="1060" y="1070"/>
                    <a:pt x="1108" y="856"/>
                    <a:pt x="1239" y="713"/>
                  </a:cubicBezTo>
                  <a:cubicBezTo>
                    <a:pt x="1251" y="713"/>
                    <a:pt x="1251" y="701"/>
                    <a:pt x="1262" y="701"/>
                  </a:cubicBezTo>
                  <a:close/>
                  <a:moveTo>
                    <a:pt x="1271" y="1"/>
                  </a:moveTo>
                  <a:cubicBezTo>
                    <a:pt x="1070" y="1"/>
                    <a:pt x="886" y="107"/>
                    <a:pt x="750" y="260"/>
                  </a:cubicBezTo>
                  <a:cubicBezTo>
                    <a:pt x="723" y="241"/>
                    <a:pt x="694" y="231"/>
                    <a:pt x="665" y="231"/>
                  </a:cubicBezTo>
                  <a:cubicBezTo>
                    <a:pt x="609" y="231"/>
                    <a:pt x="556" y="268"/>
                    <a:pt x="524" y="332"/>
                  </a:cubicBezTo>
                  <a:cubicBezTo>
                    <a:pt x="405" y="606"/>
                    <a:pt x="358" y="939"/>
                    <a:pt x="310" y="1237"/>
                  </a:cubicBezTo>
                  <a:cubicBezTo>
                    <a:pt x="274" y="1546"/>
                    <a:pt x="227" y="1880"/>
                    <a:pt x="191" y="2189"/>
                  </a:cubicBezTo>
                  <a:cubicBezTo>
                    <a:pt x="131" y="2820"/>
                    <a:pt x="72" y="3451"/>
                    <a:pt x="12" y="4082"/>
                  </a:cubicBezTo>
                  <a:cubicBezTo>
                    <a:pt x="0" y="4273"/>
                    <a:pt x="179" y="4428"/>
                    <a:pt x="358" y="4428"/>
                  </a:cubicBezTo>
                  <a:cubicBezTo>
                    <a:pt x="572" y="4428"/>
                    <a:pt x="691" y="4261"/>
                    <a:pt x="703" y="4082"/>
                  </a:cubicBezTo>
                  <a:cubicBezTo>
                    <a:pt x="739" y="3725"/>
                    <a:pt x="774" y="3356"/>
                    <a:pt x="822" y="2987"/>
                  </a:cubicBezTo>
                  <a:cubicBezTo>
                    <a:pt x="852" y="3005"/>
                    <a:pt x="887" y="3014"/>
                    <a:pt x="928" y="3014"/>
                  </a:cubicBezTo>
                  <a:cubicBezTo>
                    <a:pt x="968" y="3014"/>
                    <a:pt x="1012" y="3005"/>
                    <a:pt x="1060" y="2987"/>
                  </a:cubicBezTo>
                  <a:cubicBezTo>
                    <a:pt x="1084" y="2975"/>
                    <a:pt x="1120" y="2963"/>
                    <a:pt x="1143" y="2963"/>
                  </a:cubicBezTo>
                  <a:cubicBezTo>
                    <a:pt x="1155" y="2987"/>
                    <a:pt x="1191" y="3023"/>
                    <a:pt x="1191" y="3023"/>
                  </a:cubicBezTo>
                  <a:cubicBezTo>
                    <a:pt x="1274" y="3166"/>
                    <a:pt x="1370" y="3320"/>
                    <a:pt x="1441" y="3487"/>
                  </a:cubicBezTo>
                  <a:cubicBezTo>
                    <a:pt x="1596" y="3737"/>
                    <a:pt x="1727" y="4035"/>
                    <a:pt x="1953" y="4225"/>
                  </a:cubicBezTo>
                  <a:cubicBezTo>
                    <a:pt x="2092" y="4345"/>
                    <a:pt x="2272" y="4420"/>
                    <a:pt x="2449" y="4420"/>
                  </a:cubicBezTo>
                  <a:cubicBezTo>
                    <a:pt x="2590" y="4420"/>
                    <a:pt x="2730" y="4372"/>
                    <a:pt x="2846" y="4261"/>
                  </a:cubicBezTo>
                  <a:cubicBezTo>
                    <a:pt x="3036" y="4070"/>
                    <a:pt x="3096" y="3666"/>
                    <a:pt x="2786" y="3570"/>
                  </a:cubicBezTo>
                  <a:cubicBezTo>
                    <a:pt x="2778" y="3569"/>
                    <a:pt x="2770" y="3568"/>
                    <a:pt x="2763" y="3568"/>
                  </a:cubicBezTo>
                  <a:cubicBezTo>
                    <a:pt x="2711" y="3568"/>
                    <a:pt x="2663" y="3599"/>
                    <a:pt x="2632" y="3630"/>
                  </a:cubicBezTo>
                  <a:cubicBezTo>
                    <a:pt x="2640" y="3618"/>
                    <a:pt x="2643" y="3614"/>
                    <a:pt x="2643" y="3614"/>
                  </a:cubicBezTo>
                  <a:lnTo>
                    <a:pt x="2643" y="3614"/>
                  </a:lnTo>
                  <a:cubicBezTo>
                    <a:pt x="2641" y="3614"/>
                    <a:pt x="2605" y="3657"/>
                    <a:pt x="2596" y="3666"/>
                  </a:cubicBezTo>
                  <a:cubicBezTo>
                    <a:pt x="2548" y="3689"/>
                    <a:pt x="2525" y="3678"/>
                    <a:pt x="2501" y="3689"/>
                  </a:cubicBezTo>
                  <a:cubicBezTo>
                    <a:pt x="2475" y="3703"/>
                    <a:pt x="2463" y="3712"/>
                    <a:pt x="2454" y="3712"/>
                  </a:cubicBezTo>
                  <a:cubicBezTo>
                    <a:pt x="2446" y="3712"/>
                    <a:pt x="2440" y="3706"/>
                    <a:pt x="2429" y="3689"/>
                  </a:cubicBezTo>
                  <a:cubicBezTo>
                    <a:pt x="2251" y="3511"/>
                    <a:pt x="2144" y="3273"/>
                    <a:pt x="2024" y="3070"/>
                  </a:cubicBezTo>
                  <a:cubicBezTo>
                    <a:pt x="1941" y="2916"/>
                    <a:pt x="1858" y="2737"/>
                    <a:pt x="1763" y="2594"/>
                  </a:cubicBezTo>
                  <a:cubicBezTo>
                    <a:pt x="1953" y="2415"/>
                    <a:pt x="2120" y="2201"/>
                    <a:pt x="2215" y="1951"/>
                  </a:cubicBezTo>
                  <a:cubicBezTo>
                    <a:pt x="2394" y="1487"/>
                    <a:pt x="2358" y="939"/>
                    <a:pt x="2072" y="534"/>
                  </a:cubicBezTo>
                  <a:cubicBezTo>
                    <a:pt x="1917" y="308"/>
                    <a:pt x="1715" y="118"/>
                    <a:pt x="1465" y="34"/>
                  </a:cubicBezTo>
                  <a:cubicBezTo>
                    <a:pt x="1399" y="11"/>
                    <a:pt x="1334"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9"/>
            <p:cNvSpPr/>
            <p:nvPr/>
          </p:nvSpPr>
          <p:spPr>
            <a:xfrm rot="-1802347">
              <a:off x="5926110" y="1940638"/>
              <a:ext cx="85272" cy="127517"/>
            </a:xfrm>
            <a:custGeom>
              <a:rect b="b" l="l" r="r" t="t"/>
              <a:pathLst>
                <a:path extrusionOk="0" h="3918" w="2620">
                  <a:moveTo>
                    <a:pt x="1486" y="713"/>
                  </a:moveTo>
                  <a:cubicBezTo>
                    <a:pt x="1507" y="713"/>
                    <a:pt x="1531" y="724"/>
                    <a:pt x="1548" y="741"/>
                  </a:cubicBezTo>
                  <a:cubicBezTo>
                    <a:pt x="1620" y="801"/>
                    <a:pt x="1679" y="920"/>
                    <a:pt x="1727" y="1015"/>
                  </a:cubicBezTo>
                  <a:cubicBezTo>
                    <a:pt x="1834" y="1218"/>
                    <a:pt x="1882" y="1456"/>
                    <a:pt x="1893" y="1694"/>
                  </a:cubicBezTo>
                  <a:cubicBezTo>
                    <a:pt x="1941" y="2158"/>
                    <a:pt x="1846" y="2706"/>
                    <a:pt x="1548" y="3099"/>
                  </a:cubicBezTo>
                  <a:cubicBezTo>
                    <a:pt x="1479" y="3196"/>
                    <a:pt x="1401" y="3245"/>
                    <a:pt x="1315" y="3245"/>
                  </a:cubicBezTo>
                  <a:cubicBezTo>
                    <a:pt x="1254" y="3245"/>
                    <a:pt x="1189" y="3220"/>
                    <a:pt x="1120" y="3170"/>
                  </a:cubicBezTo>
                  <a:cubicBezTo>
                    <a:pt x="929" y="3039"/>
                    <a:pt x="858" y="2801"/>
                    <a:pt x="810" y="2587"/>
                  </a:cubicBezTo>
                  <a:cubicBezTo>
                    <a:pt x="750" y="2325"/>
                    <a:pt x="750" y="2051"/>
                    <a:pt x="810" y="1789"/>
                  </a:cubicBezTo>
                  <a:cubicBezTo>
                    <a:pt x="834" y="1742"/>
                    <a:pt x="869" y="1718"/>
                    <a:pt x="881" y="1670"/>
                  </a:cubicBezTo>
                  <a:cubicBezTo>
                    <a:pt x="953" y="1539"/>
                    <a:pt x="1012" y="1396"/>
                    <a:pt x="1072" y="1265"/>
                  </a:cubicBezTo>
                  <a:cubicBezTo>
                    <a:pt x="1179" y="1087"/>
                    <a:pt x="1262" y="801"/>
                    <a:pt x="1465" y="718"/>
                  </a:cubicBezTo>
                  <a:cubicBezTo>
                    <a:pt x="1471" y="714"/>
                    <a:pt x="1478" y="713"/>
                    <a:pt x="1486" y="713"/>
                  </a:cubicBezTo>
                  <a:close/>
                  <a:moveTo>
                    <a:pt x="1469" y="0"/>
                  </a:moveTo>
                  <a:cubicBezTo>
                    <a:pt x="1120" y="0"/>
                    <a:pt x="847" y="260"/>
                    <a:pt x="679" y="551"/>
                  </a:cubicBezTo>
                  <a:lnTo>
                    <a:pt x="631" y="599"/>
                  </a:lnTo>
                  <a:cubicBezTo>
                    <a:pt x="167" y="1218"/>
                    <a:pt x="0" y="1992"/>
                    <a:pt x="143" y="2754"/>
                  </a:cubicBezTo>
                  <a:cubicBezTo>
                    <a:pt x="215" y="3146"/>
                    <a:pt x="393" y="3516"/>
                    <a:pt x="715" y="3742"/>
                  </a:cubicBezTo>
                  <a:cubicBezTo>
                    <a:pt x="891" y="3853"/>
                    <a:pt x="1100" y="3917"/>
                    <a:pt x="1306" y="3917"/>
                  </a:cubicBezTo>
                  <a:cubicBezTo>
                    <a:pt x="1475" y="3917"/>
                    <a:pt x="1641" y="3874"/>
                    <a:pt x="1786" y="3777"/>
                  </a:cubicBezTo>
                  <a:cubicBezTo>
                    <a:pt x="2120" y="3587"/>
                    <a:pt x="2298" y="3218"/>
                    <a:pt x="2429" y="2873"/>
                  </a:cubicBezTo>
                  <a:cubicBezTo>
                    <a:pt x="2560" y="2527"/>
                    <a:pt x="2620" y="2170"/>
                    <a:pt x="2608" y="1801"/>
                  </a:cubicBezTo>
                  <a:cubicBezTo>
                    <a:pt x="2596" y="1182"/>
                    <a:pt x="2346" y="75"/>
                    <a:pt x="1536" y="3"/>
                  </a:cubicBezTo>
                  <a:cubicBezTo>
                    <a:pt x="1514" y="1"/>
                    <a:pt x="1491" y="0"/>
                    <a:pt x="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9"/>
            <p:cNvSpPr/>
            <p:nvPr/>
          </p:nvSpPr>
          <p:spPr>
            <a:xfrm rot="-1802347">
              <a:off x="6014078" y="1897466"/>
              <a:ext cx="74434" cy="134059"/>
            </a:xfrm>
            <a:custGeom>
              <a:rect b="b" l="l" r="r" t="t"/>
              <a:pathLst>
                <a:path extrusionOk="0" h="4119" w="2287">
                  <a:moveTo>
                    <a:pt x="1942" y="0"/>
                  </a:moveTo>
                  <a:cubicBezTo>
                    <a:pt x="1930" y="0"/>
                    <a:pt x="1918" y="1"/>
                    <a:pt x="1906" y="2"/>
                  </a:cubicBezTo>
                  <a:cubicBezTo>
                    <a:pt x="1632" y="14"/>
                    <a:pt x="1358" y="14"/>
                    <a:pt x="1072" y="14"/>
                  </a:cubicBezTo>
                  <a:lnTo>
                    <a:pt x="453" y="14"/>
                  </a:lnTo>
                  <a:cubicBezTo>
                    <a:pt x="406" y="14"/>
                    <a:pt x="346" y="26"/>
                    <a:pt x="299" y="38"/>
                  </a:cubicBezTo>
                  <a:cubicBezTo>
                    <a:pt x="239" y="62"/>
                    <a:pt x="239" y="74"/>
                    <a:pt x="215" y="86"/>
                  </a:cubicBezTo>
                  <a:cubicBezTo>
                    <a:pt x="108" y="121"/>
                    <a:pt x="37" y="205"/>
                    <a:pt x="25" y="312"/>
                  </a:cubicBezTo>
                  <a:cubicBezTo>
                    <a:pt x="1" y="419"/>
                    <a:pt x="49" y="538"/>
                    <a:pt x="156" y="574"/>
                  </a:cubicBezTo>
                  <a:cubicBezTo>
                    <a:pt x="179" y="598"/>
                    <a:pt x="215" y="610"/>
                    <a:pt x="239" y="610"/>
                  </a:cubicBezTo>
                  <a:cubicBezTo>
                    <a:pt x="382" y="681"/>
                    <a:pt x="525" y="681"/>
                    <a:pt x="680" y="693"/>
                  </a:cubicBezTo>
                  <a:lnTo>
                    <a:pt x="775" y="693"/>
                  </a:lnTo>
                  <a:cubicBezTo>
                    <a:pt x="751" y="812"/>
                    <a:pt x="715" y="931"/>
                    <a:pt x="703" y="1074"/>
                  </a:cubicBezTo>
                  <a:cubicBezTo>
                    <a:pt x="656" y="1372"/>
                    <a:pt x="632" y="1669"/>
                    <a:pt x="596" y="1967"/>
                  </a:cubicBezTo>
                  <a:cubicBezTo>
                    <a:pt x="537" y="2562"/>
                    <a:pt x="453" y="3169"/>
                    <a:pt x="418" y="3765"/>
                  </a:cubicBezTo>
                  <a:cubicBezTo>
                    <a:pt x="418" y="3908"/>
                    <a:pt x="537" y="4062"/>
                    <a:pt x="691" y="4110"/>
                  </a:cubicBezTo>
                  <a:cubicBezTo>
                    <a:pt x="727" y="4116"/>
                    <a:pt x="757" y="4119"/>
                    <a:pt x="787" y="4119"/>
                  </a:cubicBezTo>
                  <a:cubicBezTo>
                    <a:pt x="816" y="4119"/>
                    <a:pt x="846" y="4116"/>
                    <a:pt x="882" y="4110"/>
                  </a:cubicBezTo>
                  <a:cubicBezTo>
                    <a:pt x="989" y="4086"/>
                    <a:pt x="1120" y="3955"/>
                    <a:pt x="1132" y="3848"/>
                  </a:cubicBezTo>
                  <a:cubicBezTo>
                    <a:pt x="1227" y="3241"/>
                    <a:pt x="1239" y="2634"/>
                    <a:pt x="1287" y="2026"/>
                  </a:cubicBezTo>
                  <a:cubicBezTo>
                    <a:pt x="1299" y="1741"/>
                    <a:pt x="1334" y="1443"/>
                    <a:pt x="1334" y="1145"/>
                  </a:cubicBezTo>
                  <a:cubicBezTo>
                    <a:pt x="1334" y="991"/>
                    <a:pt x="1334" y="848"/>
                    <a:pt x="1311" y="717"/>
                  </a:cubicBezTo>
                  <a:lnTo>
                    <a:pt x="1930" y="717"/>
                  </a:lnTo>
                  <a:cubicBezTo>
                    <a:pt x="2108" y="717"/>
                    <a:pt x="2287" y="550"/>
                    <a:pt x="2287" y="360"/>
                  </a:cubicBezTo>
                  <a:cubicBezTo>
                    <a:pt x="2253" y="169"/>
                    <a:pt x="2125" y="0"/>
                    <a:pt x="19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9"/>
            <p:cNvSpPr/>
            <p:nvPr/>
          </p:nvSpPr>
          <p:spPr>
            <a:xfrm rot="-1802347">
              <a:off x="6066311" y="1874438"/>
              <a:ext cx="62034" cy="125630"/>
            </a:xfrm>
            <a:custGeom>
              <a:rect b="b" l="l" r="r" t="t"/>
              <a:pathLst>
                <a:path extrusionOk="0" h="3860" w="1906">
                  <a:moveTo>
                    <a:pt x="1305" y="1"/>
                  </a:moveTo>
                  <a:cubicBezTo>
                    <a:pt x="1211" y="1"/>
                    <a:pt x="1122" y="39"/>
                    <a:pt x="1024" y="92"/>
                  </a:cubicBezTo>
                  <a:cubicBezTo>
                    <a:pt x="643" y="389"/>
                    <a:pt x="370" y="794"/>
                    <a:pt x="215" y="1259"/>
                  </a:cubicBezTo>
                  <a:cubicBezTo>
                    <a:pt x="48" y="1699"/>
                    <a:pt x="0" y="2187"/>
                    <a:pt x="36" y="2663"/>
                  </a:cubicBezTo>
                  <a:cubicBezTo>
                    <a:pt x="60" y="3175"/>
                    <a:pt x="274" y="3699"/>
                    <a:pt x="810" y="3830"/>
                  </a:cubicBezTo>
                  <a:cubicBezTo>
                    <a:pt x="893" y="3850"/>
                    <a:pt x="978" y="3859"/>
                    <a:pt x="1062" y="3859"/>
                  </a:cubicBezTo>
                  <a:cubicBezTo>
                    <a:pt x="1231" y="3859"/>
                    <a:pt x="1397" y="3822"/>
                    <a:pt x="1548" y="3759"/>
                  </a:cubicBezTo>
                  <a:cubicBezTo>
                    <a:pt x="1667" y="3699"/>
                    <a:pt x="1774" y="3604"/>
                    <a:pt x="1834" y="3497"/>
                  </a:cubicBezTo>
                  <a:cubicBezTo>
                    <a:pt x="1882" y="3437"/>
                    <a:pt x="1894" y="3366"/>
                    <a:pt x="1905" y="3295"/>
                  </a:cubicBezTo>
                  <a:cubicBezTo>
                    <a:pt x="1882" y="3295"/>
                    <a:pt x="1882" y="3259"/>
                    <a:pt x="1858" y="3235"/>
                  </a:cubicBezTo>
                  <a:cubicBezTo>
                    <a:pt x="1846" y="3200"/>
                    <a:pt x="1846" y="3188"/>
                    <a:pt x="1834" y="3164"/>
                  </a:cubicBezTo>
                  <a:lnTo>
                    <a:pt x="1834" y="3164"/>
                  </a:lnTo>
                  <a:cubicBezTo>
                    <a:pt x="1841" y="3177"/>
                    <a:pt x="1844" y="3186"/>
                    <a:pt x="1845" y="3186"/>
                  </a:cubicBezTo>
                  <a:cubicBezTo>
                    <a:pt x="1846" y="3186"/>
                    <a:pt x="1846" y="3180"/>
                    <a:pt x="1846" y="3164"/>
                  </a:cubicBezTo>
                  <a:cubicBezTo>
                    <a:pt x="1813" y="3065"/>
                    <a:pt x="1731" y="3007"/>
                    <a:pt x="1635" y="3007"/>
                  </a:cubicBezTo>
                  <a:cubicBezTo>
                    <a:pt x="1626" y="3007"/>
                    <a:pt x="1617" y="3008"/>
                    <a:pt x="1608" y="3009"/>
                  </a:cubicBezTo>
                  <a:cubicBezTo>
                    <a:pt x="1601" y="3008"/>
                    <a:pt x="1594" y="3008"/>
                    <a:pt x="1588" y="3008"/>
                  </a:cubicBezTo>
                  <a:cubicBezTo>
                    <a:pt x="1451" y="3008"/>
                    <a:pt x="1316" y="3118"/>
                    <a:pt x="1191" y="3164"/>
                  </a:cubicBezTo>
                  <a:cubicBezTo>
                    <a:pt x="1200" y="3158"/>
                    <a:pt x="1196" y="3155"/>
                    <a:pt x="1186" y="3155"/>
                  </a:cubicBezTo>
                  <a:cubicBezTo>
                    <a:pt x="1155" y="3155"/>
                    <a:pt x="1066" y="3175"/>
                    <a:pt x="1084" y="3175"/>
                  </a:cubicBezTo>
                  <a:lnTo>
                    <a:pt x="1001" y="3175"/>
                  </a:lnTo>
                  <a:cubicBezTo>
                    <a:pt x="989" y="3175"/>
                    <a:pt x="965" y="3175"/>
                    <a:pt x="953" y="3164"/>
                  </a:cubicBezTo>
                  <a:cubicBezTo>
                    <a:pt x="941" y="3164"/>
                    <a:pt x="929" y="3140"/>
                    <a:pt x="929" y="3140"/>
                  </a:cubicBezTo>
                  <a:lnTo>
                    <a:pt x="905" y="3128"/>
                  </a:lnTo>
                  <a:cubicBezTo>
                    <a:pt x="893" y="3128"/>
                    <a:pt x="893" y="3116"/>
                    <a:pt x="893" y="3116"/>
                  </a:cubicBezTo>
                  <a:lnTo>
                    <a:pt x="882" y="3092"/>
                  </a:lnTo>
                  <a:cubicBezTo>
                    <a:pt x="846" y="3068"/>
                    <a:pt x="822" y="3021"/>
                    <a:pt x="786" y="2949"/>
                  </a:cubicBezTo>
                  <a:cubicBezTo>
                    <a:pt x="715" y="2771"/>
                    <a:pt x="715" y="2580"/>
                    <a:pt x="715" y="2402"/>
                  </a:cubicBezTo>
                  <a:lnTo>
                    <a:pt x="715" y="2342"/>
                  </a:lnTo>
                  <a:lnTo>
                    <a:pt x="893" y="2342"/>
                  </a:lnTo>
                  <a:cubicBezTo>
                    <a:pt x="1024" y="2342"/>
                    <a:pt x="1167" y="2318"/>
                    <a:pt x="1298" y="2282"/>
                  </a:cubicBezTo>
                  <a:cubicBezTo>
                    <a:pt x="1370" y="2259"/>
                    <a:pt x="1477" y="2211"/>
                    <a:pt x="1536" y="2152"/>
                  </a:cubicBezTo>
                  <a:cubicBezTo>
                    <a:pt x="1577" y="2111"/>
                    <a:pt x="1595" y="2087"/>
                    <a:pt x="1588" y="2087"/>
                  </a:cubicBezTo>
                  <a:cubicBezTo>
                    <a:pt x="1586" y="2087"/>
                    <a:pt x="1580" y="2090"/>
                    <a:pt x="1572" y="2095"/>
                  </a:cubicBezTo>
                  <a:lnTo>
                    <a:pt x="1572" y="2095"/>
                  </a:lnTo>
                  <a:cubicBezTo>
                    <a:pt x="1588" y="2080"/>
                    <a:pt x="1598" y="2054"/>
                    <a:pt x="1608" y="2044"/>
                  </a:cubicBezTo>
                  <a:cubicBezTo>
                    <a:pt x="1644" y="1997"/>
                    <a:pt x="1655" y="1949"/>
                    <a:pt x="1655" y="1913"/>
                  </a:cubicBezTo>
                  <a:cubicBezTo>
                    <a:pt x="1655" y="1818"/>
                    <a:pt x="1608" y="1747"/>
                    <a:pt x="1524" y="1711"/>
                  </a:cubicBezTo>
                  <a:lnTo>
                    <a:pt x="1465" y="1687"/>
                  </a:lnTo>
                  <a:cubicBezTo>
                    <a:pt x="1405" y="1651"/>
                    <a:pt x="1322" y="1640"/>
                    <a:pt x="1263" y="1640"/>
                  </a:cubicBezTo>
                  <a:cubicBezTo>
                    <a:pt x="1179" y="1640"/>
                    <a:pt x="1108" y="1651"/>
                    <a:pt x="1024" y="1675"/>
                  </a:cubicBezTo>
                  <a:cubicBezTo>
                    <a:pt x="1012" y="1675"/>
                    <a:pt x="989" y="1687"/>
                    <a:pt x="965" y="1687"/>
                  </a:cubicBezTo>
                  <a:lnTo>
                    <a:pt x="941" y="1687"/>
                  </a:lnTo>
                  <a:cubicBezTo>
                    <a:pt x="893" y="1687"/>
                    <a:pt x="834" y="1699"/>
                    <a:pt x="786" y="1699"/>
                  </a:cubicBezTo>
                  <a:cubicBezTo>
                    <a:pt x="882" y="1318"/>
                    <a:pt x="1060" y="961"/>
                    <a:pt x="1346" y="675"/>
                  </a:cubicBezTo>
                  <a:lnTo>
                    <a:pt x="1382" y="723"/>
                  </a:lnTo>
                  <a:cubicBezTo>
                    <a:pt x="1405" y="735"/>
                    <a:pt x="1417" y="735"/>
                    <a:pt x="1429" y="747"/>
                  </a:cubicBezTo>
                  <a:cubicBezTo>
                    <a:pt x="1423" y="744"/>
                    <a:pt x="1419" y="742"/>
                    <a:pt x="1416" y="742"/>
                  </a:cubicBezTo>
                  <a:cubicBezTo>
                    <a:pt x="1406" y="742"/>
                    <a:pt x="1408" y="756"/>
                    <a:pt x="1417" y="782"/>
                  </a:cubicBezTo>
                  <a:cubicBezTo>
                    <a:pt x="1417" y="840"/>
                    <a:pt x="1469" y="875"/>
                    <a:pt x="1520" y="875"/>
                  </a:cubicBezTo>
                  <a:cubicBezTo>
                    <a:pt x="1543" y="875"/>
                    <a:pt x="1566" y="868"/>
                    <a:pt x="1584" y="854"/>
                  </a:cubicBezTo>
                  <a:cubicBezTo>
                    <a:pt x="1739" y="723"/>
                    <a:pt x="1786" y="497"/>
                    <a:pt x="1715" y="318"/>
                  </a:cubicBezTo>
                  <a:cubicBezTo>
                    <a:pt x="1667" y="211"/>
                    <a:pt x="1584" y="104"/>
                    <a:pt x="1477" y="44"/>
                  </a:cubicBezTo>
                  <a:cubicBezTo>
                    <a:pt x="1416" y="14"/>
                    <a:pt x="1359"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9"/>
            <p:cNvSpPr/>
            <p:nvPr/>
          </p:nvSpPr>
          <p:spPr>
            <a:xfrm rot="-1802347">
              <a:off x="6126711" y="1839598"/>
              <a:ext cx="72872" cy="114857"/>
            </a:xfrm>
            <a:custGeom>
              <a:rect b="b" l="l" r="r" t="t"/>
              <a:pathLst>
                <a:path extrusionOk="0" h="3529" w="2239">
                  <a:moveTo>
                    <a:pt x="1142" y="1"/>
                  </a:moveTo>
                  <a:cubicBezTo>
                    <a:pt x="1056" y="1"/>
                    <a:pt x="969" y="14"/>
                    <a:pt x="881" y="43"/>
                  </a:cubicBezTo>
                  <a:cubicBezTo>
                    <a:pt x="572" y="150"/>
                    <a:pt x="405" y="400"/>
                    <a:pt x="286" y="651"/>
                  </a:cubicBezTo>
                  <a:cubicBezTo>
                    <a:pt x="48" y="1151"/>
                    <a:pt x="0" y="1686"/>
                    <a:pt x="36" y="2222"/>
                  </a:cubicBezTo>
                  <a:cubicBezTo>
                    <a:pt x="60" y="2663"/>
                    <a:pt x="60" y="3317"/>
                    <a:pt x="691" y="3496"/>
                  </a:cubicBezTo>
                  <a:cubicBezTo>
                    <a:pt x="770" y="3518"/>
                    <a:pt x="850" y="3528"/>
                    <a:pt x="929" y="3528"/>
                  </a:cubicBezTo>
                  <a:cubicBezTo>
                    <a:pt x="1230" y="3528"/>
                    <a:pt x="1522" y="3385"/>
                    <a:pt x="1738" y="3234"/>
                  </a:cubicBezTo>
                  <a:cubicBezTo>
                    <a:pt x="2012" y="3091"/>
                    <a:pt x="2238" y="2782"/>
                    <a:pt x="2084" y="2496"/>
                  </a:cubicBezTo>
                  <a:cubicBezTo>
                    <a:pt x="2063" y="2444"/>
                    <a:pt x="1979" y="2410"/>
                    <a:pt x="1911" y="2410"/>
                  </a:cubicBezTo>
                  <a:cubicBezTo>
                    <a:pt x="1900" y="2410"/>
                    <a:pt x="1891" y="2411"/>
                    <a:pt x="1881" y="2413"/>
                  </a:cubicBezTo>
                  <a:cubicBezTo>
                    <a:pt x="1596" y="2436"/>
                    <a:pt x="1393" y="2615"/>
                    <a:pt x="1191" y="2734"/>
                  </a:cubicBezTo>
                  <a:cubicBezTo>
                    <a:pt x="1143" y="2770"/>
                    <a:pt x="1048" y="2817"/>
                    <a:pt x="965" y="2841"/>
                  </a:cubicBezTo>
                  <a:cubicBezTo>
                    <a:pt x="958" y="2827"/>
                    <a:pt x="955" y="2822"/>
                    <a:pt x="953" y="2822"/>
                  </a:cubicBezTo>
                  <a:cubicBezTo>
                    <a:pt x="953" y="2822"/>
                    <a:pt x="953" y="2824"/>
                    <a:pt x="953" y="2829"/>
                  </a:cubicBezTo>
                  <a:lnTo>
                    <a:pt x="953" y="2794"/>
                  </a:lnTo>
                  <a:cubicBezTo>
                    <a:pt x="941" y="2746"/>
                    <a:pt x="929" y="2710"/>
                    <a:pt x="929" y="2663"/>
                  </a:cubicBezTo>
                  <a:lnTo>
                    <a:pt x="929" y="2651"/>
                  </a:lnTo>
                  <a:cubicBezTo>
                    <a:pt x="929" y="2615"/>
                    <a:pt x="929" y="2591"/>
                    <a:pt x="905" y="2544"/>
                  </a:cubicBezTo>
                  <a:cubicBezTo>
                    <a:pt x="905" y="2496"/>
                    <a:pt x="893" y="2436"/>
                    <a:pt x="893" y="2401"/>
                  </a:cubicBezTo>
                  <a:cubicBezTo>
                    <a:pt x="881" y="2139"/>
                    <a:pt x="869" y="1901"/>
                    <a:pt x="881" y="1651"/>
                  </a:cubicBezTo>
                  <a:cubicBezTo>
                    <a:pt x="893" y="1424"/>
                    <a:pt x="953" y="1210"/>
                    <a:pt x="1024" y="984"/>
                  </a:cubicBezTo>
                  <a:cubicBezTo>
                    <a:pt x="1060" y="889"/>
                    <a:pt x="1107" y="805"/>
                    <a:pt x="1167" y="734"/>
                  </a:cubicBezTo>
                  <a:cubicBezTo>
                    <a:pt x="1238" y="829"/>
                    <a:pt x="1310" y="1103"/>
                    <a:pt x="1322" y="1127"/>
                  </a:cubicBezTo>
                  <a:cubicBezTo>
                    <a:pt x="1369" y="1222"/>
                    <a:pt x="1405" y="1282"/>
                    <a:pt x="1417" y="1389"/>
                  </a:cubicBezTo>
                  <a:cubicBezTo>
                    <a:pt x="1417" y="1424"/>
                    <a:pt x="1429" y="1508"/>
                    <a:pt x="1500" y="1520"/>
                  </a:cubicBezTo>
                  <a:cubicBezTo>
                    <a:pt x="1504" y="1520"/>
                    <a:pt x="1509" y="1520"/>
                    <a:pt x="1513" y="1520"/>
                  </a:cubicBezTo>
                  <a:cubicBezTo>
                    <a:pt x="1724" y="1520"/>
                    <a:pt x="1966" y="1231"/>
                    <a:pt x="2024" y="1091"/>
                  </a:cubicBezTo>
                  <a:cubicBezTo>
                    <a:pt x="2119" y="829"/>
                    <a:pt x="2012" y="520"/>
                    <a:pt x="1822" y="317"/>
                  </a:cubicBezTo>
                  <a:cubicBezTo>
                    <a:pt x="1651" y="128"/>
                    <a:pt x="1406" y="1"/>
                    <a:pt x="11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9"/>
            <p:cNvSpPr/>
            <p:nvPr/>
          </p:nvSpPr>
          <p:spPr>
            <a:xfrm rot="-1802347">
              <a:off x="6198229" y="1799881"/>
              <a:ext cx="70170" cy="123547"/>
            </a:xfrm>
            <a:custGeom>
              <a:rect b="b" l="l" r="r" t="t"/>
              <a:pathLst>
                <a:path extrusionOk="0" h="3796" w="2156">
                  <a:moveTo>
                    <a:pt x="691" y="14"/>
                  </a:moveTo>
                  <a:cubicBezTo>
                    <a:pt x="700" y="14"/>
                    <a:pt x="709" y="15"/>
                    <a:pt x="717" y="16"/>
                  </a:cubicBezTo>
                  <a:lnTo>
                    <a:pt x="717" y="16"/>
                  </a:lnTo>
                  <a:cubicBezTo>
                    <a:pt x="709" y="16"/>
                    <a:pt x="700" y="15"/>
                    <a:pt x="691" y="14"/>
                  </a:cubicBezTo>
                  <a:close/>
                  <a:moveTo>
                    <a:pt x="552" y="0"/>
                  </a:moveTo>
                  <a:cubicBezTo>
                    <a:pt x="439" y="0"/>
                    <a:pt x="329" y="20"/>
                    <a:pt x="227" y="74"/>
                  </a:cubicBezTo>
                  <a:cubicBezTo>
                    <a:pt x="60" y="145"/>
                    <a:pt x="1" y="336"/>
                    <a:pt x="108" y="467"/>
                  </a:cubicBezTo>
                  <a:cubicBezTo>
                    <a:pt x="239" y="646"/>
                    <a:pt x="465" y="705"/>
                    <a:pt x="703" y="741"/>
                  </a:cubicBezTo>
                  <a:cubicBezTo>
                    <a:pt x="668" y="848"/>
                    <a:pt x="668" y="931"/>
                    <a:pt x="656" y="1038"/>
                  </a:cubicBezTo>
                  <a:cubicBezTo>
                    <a:pt x="608" y="1324"/>
                    <a:pt x="596" y="1598"/>
                    <a:pt x="584" y="1872"/>
                  </a:cubicBezTo>
                  <a:cubicBezTo>
                    <a:pt x="572" y="2158"/>
                    <a:pt x="548" y="2431"/>
                    <a:pt x="525" y="2705"/>
                  </a:cubicBezTo>
                  <a:cubicBezTo>
                    <a:pt x="513" y="2991"/>
                    <a:pt x="394" y="3384"/>
                    <a:pt x="596" y="3646"/>
                  </a:cubicBezTo>
                  <a:cubicBezTo>
                    <a:pt x="674" y="3738"/>
                    <a:pt x="806" y="3796"/>
                    <a:pt x="938" y="3796"/>
                  </a:cubicBezTo>
                  <a:cubicBezTo>
                    <a:pt x="1028" y="3796"/>
                    <a:pt x="1119" y="3768"/>
                    <a:pt x="1191" y="3705"/>
                  </a:cubicBezTo>
                  <a:cubicBezTo>
                    <a:pt x="1465" y="3467"/>
                    <a:pt x="1418" y="3074"/>
                    <a:pt x="1441" y="2765"/>
                  </a:cubicBezTo>
                  <a:cubicBezTo>
                    <a:pt x="1465" y="2479"/>
                    <a:pt x="1489" y="2181"/>
                    <a:pt x="1501" y="1896"/>
                  </a:cubicBezTo>
                  <a:cubicBezTo>
                    <a:pt x="1525" y="1622"/>
                    <a:pt x="1537" y="1324"/>
                    <a:pt x="1525" y="1038"/>
                  </a:cubicBezTo>
                  <a:cubicBezTo>
                    <a:pt x="1525" y="943"/>
                    <a:pt x="1525" y="872"/>
                    <a:pt x="1501" y="788"/>
                  </a:cubicBezTo>
                  <a:cubicBezTo>
                    <a:pt x="1608" y="788"/>
                    <a:pt x="1727" y="765"/>
                    <a:pt x="1834" y="741"/>
                  </a:cubicBezTo>
                  <a:cubicBezTo>
                    <a:pt x="2013" y="693"/>
                    <a:pt x="2156" y="562"/>
                    <a:pt x="2144" y="395"/>
                  </a:cubicBezTo>
                  <a:cubicBezTo>
                    <a:pt x="2120" y="324"/>
                    <a:pt x="2108" y="265"/>
                    <a:pt x="2061" y="205"/>
                  </a:cubicBezTo>
                  <a:cubicBezTo>
                    <a:pt x="2013" y="134"/>
                    <a:pt x="1894" y="50"/>
                    <a:pt x="1811" y="38"/>
                  </a:cubicBezTo>
                  <a:cubicBezTo>
                    <a:pt x="1752" y="30"/>
                    <a:pt x="1699" y="21"/>
                    <a:pt x="1652" y="21"/>
                  </a:cubicBezTo>
                  <a:cubicBezTo>
                    <a:pt x="1632" y="21"/>
                    <a:pt x="1614" y="23"/>
                    <a:pt x="1596" y="26"/>
                  </a:cubicBezTo>
                  <a:cubicBezTo>
                    <a:pt x="1549" y="26"/>
                    <a:pt x="1513" y="26"/>
                    <a:pt x="1465" y="38"/>
                  </a:cubicBezTo>
                  <a:lnTo>
                    <a:pt x="1203" y="38"/>
                  </a:lnTo>
                  <a:cubicBezTo>
                    <a:pt x="1052" y="38"/>
                    <a:pt x="918" y="30"/>
                    <a:pt x="772" y="20"/>
                  </a:cubicBezTo>
                  <a:lnTo>
                    <a:pt x="772" y="20"/>
                  </a:lnTo>
                  <a:cubicBezTo>
                    <a:pt x="698" y="8"/>
                    <a:pt x="624" y="0"/>
                    <a:pt x="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9"/>
            <p:cNvSpPr/>
            <p:nvPr/>
          </p:nvSpPr>
          <p:spPr>
            <a:xfrm rot="-1802347">
              <a:off x="5825253" y="2179477"/>
              <a:ext cx="77558" cy="139136"/>
            </a:xfrm>
            <a:custGeom>
              <a:rect b="b" l="l" r="r" t="t"/>
              <a:pathLst>
                <a:path extrusionOk="0" h="4275" w="2383">
                  <a:moveTo>
                    <a:pt x="1775" y="0"/>
                  </a:moveTo>
                  <a:cubicBezTo>
                    <a:pt x="1596" y="0"/>
                    <a:pt x="1465" y="167"/>
                    <a:pt x="1513" y="345"/>
                  </a:cubicBezTo>
                  <a:lnTo>
                    <a:pt x="1513" y="357"/>
                  </a:lnTo>
                  <a:cubicBezTo>
                    <a:pt x="1513" y="405"/>
                    <a:pt x="1525" y="452"/>
                    <a:pt x="1537" y="488"/>
                  </a:cubicBezTo>
                  <a:lnTo>
                    <a:pt x="1537" y="512"/>
                  </a:lnTo>
                  <a:lnTo>
                    <a:pt x="1537" y="524"/>
                  </a:lnTo>
                  <a:lnTo>
                    <a:pt x="1537" y="583"/>
                  </a:lnTo>
                  <a:cubicBezTo>
                    <a:pt x="1513" y="714"/>
                    <a:pt x="1477" y="845"/>
                    <a:pt x="1430" y="988"/>
                  </a:cubicBezTo>
                  <a:cubicBezTo>
                    <a:pt x="1418" y="1048"/>
                    <a:pt x="1394" y="1119"/>
                    <a:pt x="1358" y="1179"/>
                  </a:cubicBezTo>
                  <a:cubicBezTo>
                    <a:pt x="1358" y="1191"/>
                    <a:pt x="1346" y="1226"/>
                    <a:pt x="1334" y="1238"/>
                  </a:cubicBezTo>
                  <a:cubicBezTo>
                    <a:pt x="1311" y="1286"/>
                    <a:pt x="1299" y="1310"/>
                    <a:pt x="1263" y="1357"/>
                  </a:cubicBezTo>
                  <a:cubicBezTo>
                    <a:pt x="1203" y="1488"/>
                    <a:pt x="1132" y="1619"/>
                    <a:pt x="1049" y="1738"/>
                  </a:cubicBezTo>
                  <a:cubicBezTo>
                    <a:pt x="1037" y="1774"/>
                    <a:pt x="1001" y="1798"/>
                    <a:pt x="989" y="1834"/>
                  </a:cubicBezTo>
                  <a:lnTo>
                    <a:pt x="942" y="1881"/>
                  </a:lnTo>
                  <a:cubicBezTo>
                    <a:pt x="930" y="1893"/>
                    <a:pt x="906" y="1905"/>
                    <a:pt x="894" y="1941"/>
                  </a:cubicBezTo>
                  <a:lnTo>
                    <a:pt x="882" y="1953"/>
                  </a:lnTo>
                  <a:lnTo>
                    <a:pt x="870" y="1941"/>
                  </a:lnTo>
                  <a:cubicBezTo>
                    <a:pt x="870" y="1917"/>
                    <a:pt x="858" y="1905"/>
                    <a:pt x="858" y="1905"/>
                  </a:cubicBezTo>
                  <a:cubicBezTo>
                    <a:pt x="822" y="1846"/>
                    <a:pt x="799" y="1786"/>
                    <a:pt x="763" y="1738"/>
                  </a:cubicBezTo>
                  <a:cubicBezTo>
                    <a:pt x="763" y="1738"/>
                    <a:pt x="751" y="1703"/>
                    <a:pt x="739" y="1679"/>
                  </a:cubicBezTo>
                  <a:cubicBezTo>
                    <a:pt x="715" y="1655"/>
                    <a:pt x="703" y="1607"/>
                    <a:pt x="703" y="1584"/>
                  </a:cubicBezTo>
                  <a:cubicBezTo>
                    <a:pt x="692" y="1500"/>
                    <a:pt x="656" y="1441"/>
                    <a:pt x="656" y="1369"/>
                  </a:cubicBezTo>
                  <a:cubicBezTo>
                    <a:pt x="656" y="1357"/>
                    <a:pt x="644" y="1322"/>
                    <a:pt x="644" y="1310"/>
                  </a:cubicBezTo>
                  <a:cubicBezTo>
                    <a:pt x="644" y="1286"/>
                    <a:pt x="644" y="1238"/>
                    <a:pt x="632" y="1203"/>
                  </a:cubicBezTo>
                  <a:cubicBezTo>
                    <a:pt x="620" y="1048"/>
                    <a:pt x="632" y="881"/>
                    <a:pt x="644" y="726"/>
                  </a:cubicBezTo>
                  <a:cubicBezTo>
                    <a:pt x="644" y="655"/>
                    <a:pt x="656" y="583"/>
                    <a:pt x="656" y="512"/>
                  </a:cubicBezTo>
                  <a:cubicBezTo>
                    <a:pt x="656" y="393"/>
                    <a:pt x="584" y="238"/>
                    <a:pt x="441" y="238"/>
                  </a:cubicBezTo>
                  <a:cubicBezTo>
                    <a:pt x="203" y="238"/>
                    <a:pt x="108" y="536"/>
                    <a:pt x="60" y="714"/>
                  </a:cubicBezTo>
                  <a:cubicBezTo>
                    <a:pt x="25" y="893"/>
                    <a:pt x="1" y="1107"/>
                    <a:pt x="25" y="1286"/>
                  </a:cubicBezTo>
                  <a:cubicBezTo>
                    <a:pt x="49" y="1667"/>
                    <a:pt x="156" y="2084"/>
                    <a:pt x="406" y="2381"/>
                  </a:cubicBezTo>
                  <a:cubicBezTo>
                    <a:pt x="465" y="2453"/>
                    <a:pt x="561" y="2512"/>
                    <a:pt x="644" y="2560"/>
                  </a:cubicBezTo>
                  <a:cubicBezTo>
                    <a:pt x="620" y="2715"/>
                    <a:pt x="596" y="2858"/>
                    <a:pt x="584" y="3012"/>
                  </a:cubicBezTo>
                  <a:cubicBezTo>
                    <a:pt x="549" y="3322"/>
                    <a:pt x="572" y="3620"/>
                    <a:pt x="596" y="3917"/>
                  </a:cubicBezTo>
                  <a:cubicBezTo>
                    <a:pt x="608" y="4096"/>
                    <a:pt x="751" y="4274"/>
                    <a:pt x="953" y="4274"/>
                  </a:cubicBezTo>
                  <a:cubicBezTo>
                    <a:pt x="1132" y="4262"/>
                    <a:pt x="1334" y="4108"/>
                    <a:pt x="1311" y="3917"/>
                  </a:cubicBezTo>
                  <a:cubicBezTo>
                    <a:pt x="1275" y="3608"/>
                    <a:pt x="1251" y="3286"/>
                    <a:pt x="1251" y="2965"/>
                  </a:cubicBezTo>
                  <a:lnTo>
                    <a:pt x="1251" y="2500"/>
                  </a:lnTo>
                  <a:lnTo>
                    <a:pt x="1251" y="2477"/>
                  </a:lnTo>
                  <a:cubicBezTo>
                    <a:pt x="1358" y="2393"/>
                    <a:pt x="1430" y="2310"/>
                    <a:pt x="1513" y="2203"/>
                  </a:cubicBezTo>
                  <a:cubicBezTo>
                    <a:pt x="1739" y="1893"/>
                    <a:pt x="1906" y="1548"/>
                    <a:pt x="2037" y="1191"/>
                  </a:cubicBezTo>
                  <a:cubicBezTo>
                    <a:pt x="2180" y="786"/>
                    <a:pt x="2382" y="12"/>
                    <a:pt x="17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9"/>
            <p:cNvSpPr/>
            <p:nvPr/>
          </p:nvSpPr>
          <p:spPr>
            <a:xfrm rot="-1802347">
              <a:off x="5895229" y="2140473"/>
              <a:ext cx="81431" cy="143856"/>
            </a:xfrm>
            <a:custGeom>
              <a:rect b="b" l="l" r="r" t="t"/>
              <a:pathLst>
                <a:path extrusionOk="0" h="4420" w="2502">
                  <a:moveTo>
                    <a:pt x="1263" y="763"/>
                  </a:moveTo>
                  <a:cubicBezTo>
                    <a:pt x="1382" y="822"/>
                    <a:pt x="1477" y="1036"/>
                    <a:pt x="1525" y="1203"/>
                  </a:cubicBezTo>
                  <a:cubicBezTo>
                    <a:pt x="1680" y="1679"/>
                    <a:pt x="1775" y="2239"/>
                    <a:pt x="1680" y="2739"/>
                  </a:cubicBezTo>
                  <a:cubicBezTo>
                    <a:pt x="1632" y="2989"/>
                    <a:pt x="1549" y="3227"/>
                    <a:pt x="1394" y="3441"/>
                  </a:cubicBezTo>
                  <a:cubicBezTo>
                    <a:pt x="1321" y="3545"/>
                    <a:pt x="1150" y="3703"/>
                    <a:pt x="1028" y="3703"/>
                  </a:cubicBezTo>
                  <a:cubicBezTo>
                    <a:pt x="1010" y="3703"/>
                    <a:pt x="993" y="3699"/>
                    <a:pt x="977" y="3692"/>
                  </a:cubicBezTo>
                  <a:cubicBezTo>
                    <a:pt x="942" y="3668"/>
                    <a:pt x="906" y="3608"/>
                    <a:pt x="882" y="3525"/>
                  </a:cubicBezTo>
                  <a:cubicBezTo>
                    <a:pt x="834" y="3394"/>
                    <a:pt x="834" y="3311"/>
                    <a:pt x="811" y="3191"/>
                  </a:cubicBezTo>
                  <a:cubicBezTo>
                    <a:pt x="787" y="2870"/>
                    <a:pt x="799" y="2560"/>
                    <a:pt x="834" y="2263"/>
                  </a:cubicBezTo>
                  <a:cubicBezTo>
                    <a:pt x="858" y="1941"/>
                    <a:pt x="930" y="1608"/>
                    <a:pt x="1037" y="1298"/>
                  </a:cubicBezTo>
                  <a:cubicBezTo>
                    <a:pt x="1084" y="1144"/>
                    <a:pt x="1144" y="977"/>
                    <a:pt x="1215" y="846"/>
                  </a:cubicBezTo>
                  <a:lnTo>
                    <a:pt x="1263" y="763"/>
                  </a:lnTo>
                  <a:close/>
                  <a:moveTo>
                    <a:pt x="1201" y="0"/>
                  </a:moveTo>
                  <a:cubicBezTo>
                    <a:pt x="1194" y="0"/>
                    <a:pt x="1187" y="0"/>
                    <a:pt x="1180" y="1"/>
                  </a:cubicBezTo>
                  <a:cubicBezTo>
                    <a:pt x="965" y="1"/>
                    <a:pt x="739" y="96"/>
                    <a:pt x="608" y="286"/>
                  </a:cubicBezTo>
                  <a:cubicBezTo>
                    <a:pt x="525" y="405"/>
                    <a:pt x="525" y="524"/>
                    <a:pt x="561" y="632"/>
                  </a:cubicBezTo>
                  <a:cubicBezTo>
                    <a:pt x="477" y="810"/>
                    <a:pt x="418" y="989"/>
                    <a:pt x="370" y="1132"/>
                  </a:cubicBezTo>
                  <a:cubicBezTo>
                    <a:pt x="227" y="1525"/>
                    <a:pt x="132" y="1941"/>
                    <a:pt x="108" y="2334"/>
                  </a:cubicBezTo>
                  <a:cubicBezTo>
                    <a:pt x="49" y="3013"/>
                    <a:pt x="1" y="4180"/>
                    <a:pt x="834" y="4394"/>
                  </a:cubicBezTo>
                  <a:cubicBezTo>
                    <a:pt x="901" y="4412"/>
                    <a:pt x="969" y="4420"/>
                    <a:pt x="1036" y="4420"/>
                  </a:cubicBezTo>
                  <a:cubicBezTo>
                    <a:pt x="1376" y="4420"/>
                    <a:pt x="1709" y="4210"/>
                    <a:pt x="1918" y="3942"/>
                  </a:cubicBezTo>
                  <a:cubicBezTo>
                    <a:pt x="2156" y="3644"/>
                    <a:pt x="2323" y="3311"/>
                    <a:pt x="2382" y="2918"/>
                  </a:cubicBezTo>
                  <a:cubicBezTo>
                    <a:pt x="2501" y="2215"/>
                    <a:pt x="2406" y="1417"/>
                    <a:pt x="2108" y="727"/>
                  </a:cubicBezTo>
                  <a:cubicBezTo>
                    <a:pt x="1956" y="352"/>
                    <a:pt x="1631" y="0"/>
                    <a:pt x="12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9"/>
            <p:cNvSpPr/>
            <p:nvPr/>
          </p:nvSpPr>
          <p:spPr>
            <a:xfrm rot="-1802347">
              <a:off x="5971720" y="2107079"/>
              <a:ext cx="63205" cy="133311"/>
            </a:xfrm>
            <a:custGeom>
              <a:rect b="b" l="l" r="r" t="t"/>
              <a:pathLst>
                <a:path extrusionOk="0" h="4096" w="1942">
                  <a:moveTo>
                    <a:pt x="1579" y="0"/>
                  </a:moveTo>
                  <a:cubicBezTo>
                    <a:pt x="1500" y="0"/>
                    <a:pt x="1422" y="30"/>
                    <a:pt x="1346" y="81"/>
                  </a:cubicBezTo>
                  <a:cubicBezTo>
                    <a:pt x="1120" y="259"/>
                    <a:pt x="1192" y="664"/>
                    <a:pt x="1168" y="914"/>
                  </a:cubicBezTo>
                  <a:cubicBezTo>
                    <a:pt x="1156" y="1176"/>
                    <a:pt x="1144" y="1438"/>
                    <a:pt x="1120" y="1688"/>
                  </a:cubicBezTo>
                  <a:cubicBezTo>
                    <a:pt x="1096" y="2212"/>
                    <a:pt x="1084" y="2748"/>
                    <a:pt x="1013" y="3271"/>
                  </a:cubicBezTo>
                  <a:cubicBezTo>
                    <a:pt x="1013" y="3319"/>
                    <a:pt x="989" y="3379"/>
                    <a:pt x="977" y="3379"/>
                  </a:cubicBezTo>
                  <a:cubicBezTo>
                    <a:pt x="973" y="3383"/>
                    <a:pt x="972" y="3384"/>
                    <a:pt x="971" y="3384"/>
                  </a:cubicBezTo>
                  <a:cubicBezTo>
                    <a:pt x="971" y="3384"/>
                    <a:pt x="973" y="3379"/>
                    <a:pt x="965" y="3379"/>
                  </a:cubicBezTo>
                  <a:lnTo>
                    <a:pt x="918" y="3379"/>
                  </a:lnTo>
                  <a:cubicBezTo>
                    <a:pt x="787" y="3319"/>
                    <a:pt x="739" y="3141"/>
                    <a:pt x="727" y="2998"/>
                  </a:cubicBezTo>
                  <a:cubicBezTo>
                    <a:pt x="656" y="2509"/>
                    <a:pt x="680" y="1974"/>
                    <a:pt x="727" y="1486"/>
                  </a:cubicBezTo>
                  <a:cubicBezTo>
                    <a:pt x="751" y="1212"/>
                    <a:pt x="799" y="938"/>
                    <a:pt x="834" y="664"/>
                  </a:cubicBezTo>
                  <a:cubicBezTo>
                    <a:pt x="846" y="430"/>
                    <a:pt x="720" y="116"/>
                    <a:pt x="445" y="116"/>
                  </a:cubicBezTo>
                  <a:cubicBezTo>
                    <a:pt x="440" y="116"/>
                    <a:pt x="435" y="116"/>
                    <a:pt x="430" y="116"/>
                  </a:cubicBezTo>
                  <a:cubicBezTo>
                    <a:pt x="275" y="116"/>
                    <a:pt x="191" y="223"/>
                    <a:pt x="180" y="366"/>
                  </a:cubicBezTo>
                  <a:cubicBezTo>
                    <a:pt x="156" y="474"/>
                    <a:pt x="191" y="485"/>
                    <a:pt x="180" y="593"/>
                  </a:cubicBezTo>
                  <a:cubicBezTo>
                    <a:pt x="156" y="664"/>
                    <a:pt x="132" y="819"/>
                    <a:pt x="120" y="914"/>
                  </a:cubicBezTo>
                  <a:cubicBezTo>
                    <a:pt x="49" y="1212"/>
                    <a:pt x="25" y="1509"/>
                    <a:pt x="13" y="1831"/>
                  </a:cubicBezTo>
                  <a:cubicBezTo>
                    <a:pt x="1" y="2128"/>
                    <a:pt x="1" y="2438"/>
                    <a:pt x="13" y="2736"/>
                  </a:cubicBezTo>
                  <a:cubicBezTo>
                    <a:pt x="25" y="3021"/>
                    <a:pt x="49" y="3283"/>
                    <a:pt x="168" y="3557"/>
                  </a:cubicBezTo>
                  <a:cubicBezTo>
                    <a:pt x="316" y="3870"/>
                    <a:pt x="655" y="4095"/>
                    <a:pt x="987" y="4095"/>
                  </a:cubicBezTo>
                  <a:cubicBezTo>
                    <a:pt x="1162" y="4095"/>
                    <a:pt x="1334" y="4034"/>
                    <a:pt x="1477" y="3891"/>
                  </a:cubicBezTo>
                  <a:cubicBezTo>
                    <a:pt x="1692" y="3688"/>
                    <a:pt x="1715" y="3391"/>
                    <a:pt x="1739" y="3105"/>
                  </a:cubicBezTo>
                  <a:lnTo>
                    <a:pt x="1823" y="2164"/>
                  </a:lnTo>
                  <a:cubicBezTo>
                    <a:pt x="1858" y="1843"/>
                    <a:pt x="1882" y="1497"/>
                    <a:pt x="1894" y="1176"/>
                  </a:cubicBezTo>
                  <a:cubicBezTo>
                    <a:pt x="1918" y="997"/>
                    <a:pt x="1918" y="819"/>
                    <a:pt x="1930" y="640"/>
                  </a:cubicBezTo>
                  <a:cubicBezTo>
                    <a:pt x="1930" y="438"/>
                    <a:pt x="1942" y="247"/>
                    <a:pt x="1787" y="81"/>
                  </a:cubicBezTo>
                  <a:cubicBezTo>
                    <a:pt x="1719" y="24"/>
                    <a:pt x="1649" y="0"/>
                    <a:pt x="15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9"/>
            <p:cNvSpPr/>
            <p:nvPr/>
          </p:nvSpPr>
          <p:spPr>
            <a:xfrm rot="-1802347">
              <a:off x="6033783" y="2063360"/>
              <a:ext cx="71733" cy="129633"/>
            </a:xfrm>
            <a:custGeom>
              <a:rect b="b" l="l" r="r" t="t"/>
              <a:pathLst>
                <a:path extrusionOk="0" h="3983" w="2204">
                  <a:moveTo>
                    <a:pt x="816" y="613"/>
                  </a:moveTo>
                  <a:cubicBezTo>
                    <a:pt x="860" y="624"/>
                    <a:pt x="913" y="635"/>
                    <a:pt x="965" y="656"/>
                  </a:cubicBezTo>
                  <a:lnTo>
                    <a:pt x="1024" y="680"/>
                  </a:lnTo>
                  <a:cubicBezTo>
                    <a:pt x="1024" y="680"/>
                    <a:pt x="1072" y="716"/>
                    <a:pt x="1084" y="728"/>
                  </a:cubicBezTo>
                  <a:lnTo>
                    <a:pt x="1179" y="811"/>
                  </a:lnTo>
                  <a:lnTo>
                    <a:pt x="1203" y="847"/>
                  </a:lnTo>
                  <a:cubicBezTo>
                    <a:pt x="1251" y="906"/>
                    <a:pt x="1275" y="954"/>
                    <a:pt x="1310" y="1013"/>
                  </a:cubicBezTo>
                  <a:cubicBezTo>
                    <a:pt x="1310" y="1025"/>
                    <a:pt x="1322" y="1073"/>
                    <a:pt x="1334" y="1073"/>
                  </a:cubicBezTo>
                  <a:cubicBezTo>
                    <a:pt x="1358" y="1097"/>
                    <a:pt x="1358" y="1132"/>
                    <a:pt x="1370" y="1156"/>
                  </a:cubicBezTo>
                  <a:cubicBezTo>
                    <a:pt x="1370" y="1168"/>
                    <a:pt x="1382" y="1204"/>
                    <a:pt x="1382" y="1216"/>
                  </a:cubicBezTo>
                  <a:lnTo>
                    <a:pt x="1382" y="1228"/>
                  </a:lnTo>
                  <a:lnTo>
                    <a:pt x="1382" y="1311"/>
                  </a:lnTo>
                  <a:lnTo>
                    <a:pt x="1382" y="1430"/>
                  </a:lnTo>
                  <a:cubicBezTo>
                    <a:pt x="1382" y="1442"/>
                    <a:pt x="1382" y="1466"/>
                    <a:pt x="1370" y="1490"/>
                  </a:cubicBezTo>
                  <a:lnTo>
                    <a:pt x="1322" y="1668"/>
                  </a:lnTo>
                  <a:lnTo>
                    <a:pt x="1322" y="1692"/>
                  </a:lnTo>
                  <a:cubicBezTo>
                    <a:pt x="1322" y="1692"/>
                    <a:pt x="1322" y="1704"/>
                    <a:pt x="1310" y="1704"/>
                  </a:cubicBezTo>
                  <a:cubicBezTo>
                    <a:pt x="1298" y="1740"/>
                    <a:pt x="1275" y="1787"/>
                    <a:pt x="1251" y="1811"/>
                  </a:cubicBezTo>
                  <a:cubicBezTo>
                    <a:pt x="1251" y="1823"/>
                    <a:pt x="1203" y="1871"/>
                    <a:pt x="1203" y="1871"/>
                  </a:cubicBezTo>
                  <a:cubicBezTo>
                    <a:pt x="1191" y="1882"/>
                    <a:pt x="1179" y="1918"/>
                    <a:pt x="1144" y="1930"/>
                  </a:cubicBezTo>
                  <a:cubicBezTo>
                    <a:pt x="1096" y="1978"/>
                    <a:pt x="1060" y="2025"/>
                    <a:pt x="1013" y="2049"/>
                  </a:cubicBezTo>
                  <a:cubicBezTo>
                    <a:pt x="1001" y="2049"/>
                    <a:pt x="965" y="2085"/>
                    <a:pt x="965" y="2085"/>
                  </a:cubicBezTo>
                  <a:cubicBezTo>
                    <a:pt x="941" y="2097"/>
                    <a:pt x="905" y="2121"/>
                    <a:pt x="858" y="2133"/>
                  </a:cubicBezTo>
                  <a:cubicBezTo>
                    <a:pt x="858" y="2133"/>
                    <a:pt x="846" y="2156"/>
                    <a:pt x="834" y="2156"/>
                  </a:cubicBezTo>
                  <a:cubicBezTo>
                    <a:pt x="834" y="2085"/>
                    <a:pt x="846" y="2002"/>
                    <a:pt x="846" y="1930"/>
                  </a:cubicBezTo>
                  <a:cubicBezTo>
                    <a:pt x="858" y="1632"/>
                    <a:pt x="882" y="1347"/>
                    <a:pt x="858" y="1049"/>
                  </a:cubicBezTo>
                  <a:cubicBezTo>
                    <a:pt x="858" y="930"/>
                    <a:pt x="846" y="787"/>
                    <a:pt x="822" y="632"/>
                  </a:cubicBezTo>
                  <a:cubicBezTo>
                    <a:pt x="822" y="625"/>
                    <a:pt x="822" y="617"/>
                    <a:pt x="816" y="613"/>
                  </a:cubicBezTo>
                  <a:close/>
                  <a:moveTo>
                    <a:pt x="973" y="0"/>
                  </a:moveTo>
                  <a:cubicBezTo>
                    <a:pt x="820" y="0"/>
                    <a:pt x="674" y="45"/>
                    <a:pt x="584" y="144"/>
                  </a:cubicBezTo>
                  <a:cubicBezTo>
                    <a:pt x="566" y="142"/>
                    <a:pt x="548" y="140"/>
                    <a:pt x="531" y="140"/>
                  </a:cubicBezTo>
                  <a:cubicBezTo>
                    <a:pt x="467" y="140"/>
                    <a:pt x="410" y="160"/>
                    <a:pt x="382" y="216"/>
                  </a:cubicBezTo>
                  <a:cubicBezTo>
                    <a:pt x="322" y="358"/>
                    <a:pt x="262" y="478"/>
                    <a:pt x="251" y="609"/>
                  </a:cubicBezTo>
                  <a:cubicBezTo>
                    <a:pt x="239" y="751"/>
                    <a:pt x="227" y="894"/>
                    <a:pt x="227" y="1037"/>
                  </a:cubicBezTo>
                  <a:cubicBezTo>
                    <a:pt x="203" y="1323"/>
                    <a:pt x="203" y="1609"/>
                    <a:pt x="191" y="1871"/>
                  </a:cubicBezTo>
                  <a:cubicBezTo>
                    <a:pt x="167" y="2442"/>
                    <a:pt x="108" y="2990"/>
                    <a:pt x="24" y="3549"/>
                  </a:cubicBezTo>
                  <a:cubicBezTo>
                    <a:pt x="1" y="3728"/>
                    <a:pt x="72" y="3930"/>
                    <a:pt x="262" y="3966"/>
                  </a:cubicBezTo>
                  <a:cubicBezTo>
                    <a:pt x="289" y="3974"/>
                    <a:pt x="318" y="3977"/>
                    <a:pt x="346" y="3977"/>
                  </a:cubicBezTo>
                  <a:cubicBezTo>
                    <a:pt x="497" y="3977"/>
                    <a:pt x="659" y="3878"/>
                    <a:pt x="679" y="3728"/>
                  </a:cubicBezTo>
                  <a:cubicBezTo>
                    <a:pt x="727" y="3454"/>
                    <a:pt x="763" y="3180"/>
                    <a:pt x="786" y="2895"/>
                  </a:cubicBezTo>
                  <a:cubicBezTo>
                    <a:pt x="834" y="2883"/>
                    <a:pt x="882" y="2871"/>
                    <a:pt x="941" y="2859"/>
                  </a:cubicBezTo>
                  <a:cubicBezTo>
                    <a:pt x="953" y="2895"/>
                    <a:pt x="965" y="2930"/>
                    <a:pt x="977" y="2978"/>
                  </a:cubicBezTo>
                  <a:cubicBezTo>
                    <a:pt x="977" y="2978"/>
                    <a:pt x="1001" y="3002"/>
                    <a:pt x="1001" y="3014"/>
                  </a:cubicBezTo>
                  <a:cubicBezTo>
                    <a:pt x="1001" y="3037"/>
                    <a:pt x="1013" y="3049"/>
                    <a:pt x="1013" y="3061"/>
                  </a:cubicBezTo>
                  <a:cubicBezTo>
                    <a:pt x="1036" y="3121"/>
                    <a:pt x="1072" y="3180"/>
                    <a:pt x="1120" y="3240"/>
                  </a:cubicBezTo>
                  <a:cubicBezTo>
                    <a:pt x="1191" y="3371"/>
                    <a:pt x="1298" y="3490"/>
                    <a:pt x="1382" y="3609"/>
                  </a:cubicBezTo>
                  <a:cubicBezTo>
                    <a:pt x="1489" y="3728"/>
                    <a:pt x="1572" y="3871"/>
                    <a:pt x="1727" y="3942"/>
                  </a:cubicBezTo>
                  <a:cubicBezTo>
                    <a:pt x="1778" y="3968"/>
                    <a:pt x="1837" y="3982"/>
                    <a:pt x="1895" y="3982"/>
                  </a:cubicBezTo>
                  <a:cubicBezTo>
                    <a:pt x="1973" y="3982"/>
                    <a:pt x="2048" y="3956"/>
                    <a:pt x="2096" y="3895"/>
                  </a:cubicBezTo>
                  <a:cubicBezTo>
                    <a:pt x="2132" y="3847"/>
                    <a:pt x="2156" y="3811"/>
                    <a:pt x="2167" y="3764"/>
                  </a:cubicBezTo>
                  <a:cubicBezTo>
                    <a:pt x="2191" y="3692"/>
                    <a:pt x="2156" y="3597"/>
                    <a:pt x="2132" y="3526"/>
                  </a:cubicBezTo>
                  <a:cubicBezTo>
                    <a:pt x="2060" y="3395"/>
                    <a:pt x="1953" y="3287"/>
                    <a:pt x="1858" y="3168"/>
                  </a:cubicBezTo>
                  <a:cubicBezTo>
                    <a:pt x="1810" y="3121"/>
                    <a:pt x="1775" y="3061"/>
                    <a:pt x="1739" y="3014"/>
                  </a:cubicBezTo>
                  <a:cubicBezTo>
                    <a:pt x="1739" y="3014"/>
                    <a:pt x="1715" y="2990"/>
                    <a:pt x="1727" y="2990"/>
                  </a:cubicBezTo>
                  <a:cubicBezTo>
                    <a:pt x="1691" y="2942"/>
                    <a:pt x="1667" y="2895"/>
                    <a:pt x="1620" y="2871"/>
                  </a:cubicBezTo>
                  <a:cubicBezTo>
                    <a:pt x="1572" y="2823"/>
                    <a:pt x="1548" y="2775"/>
                    <a:pt x="1501" y="2740"/>
                  </a:cubicBezTo>
                  <a:cubicBezTo>
                    <a:pt x="1477" y="2704"/>
                    <a:pt x="1441" y="2656"/>
                    <a:pt x="1417" y="2633"/>
                  </a:cubicBezTo>
                  <a:cubicBezTo>
                    <a:pt x="1560" y="2514"/>
                    <a:pt x="1691" y="2383"/>
                    <a:pt x="1810" y="2216"/>
                  </a:cubicBezTo>
                  <a:cubicBezTo>
                    <a:pt x="2203" y="1644"/>
                    <a:pt x="2144" y="811"/>
                    <a:pt x="1667" y="323"/>
                  </a:cubicBezTo>
                  <a:cubicBezTo>
                    <a:pt x="1513" y="180"/>
                    <a:pt x="1322" y="61"/>
                    <a:pt x="1120" y="13"/>
                  </a:cubicBezTo>
                  <a:cubicBezTo>
                    <a:pt x="1071" y="5"/>
                    <a:pt x="1022" y="0"/>
                    <a:pt x="9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9"/>
            <p:cNvSpPr/>
            <p:nvPr/>
          </p:nvSpPr>
          <p:spPr>
            <a:xfrm rot="-1802347">
              <a:off x="6103620" y="2014359"/>
              <a:ext cx="64344" cy="139852"/>
            </a:xfrm>
            <a:custGeom>
              <a:rect b="b" l="l" r="r" t="t"/>
              <a:pathLst>
                <a:path extrusionOk="0" h="4297" w="1977">
                  <a:moveTo>
                    <a:pt x="1091" y="0"/>
                  </a:moveTo>
                  <a:cubicBezTo>
                    <a:pt x="971" y="0"/>
                    <a:pt x="849" y="33"/>
                    <a:pt x="727" y="94"/>
                  </a:cubicBezTo>
                  <a:cubicBezTo>
                    <a:pt x="274" y="320"/>
                    <a:pt x="0" y="880"/>
                    <a:pt x="12" y="1380"/>
                  </a:cubicBezTo>
                  <a:cubicBezTo>
                    <a:pt x="24" y="1642"/>
                    <a:pt x="120" y="1892"/>
                    <a:pt x="334" y="2047"/>
                  </a:cubicBezTo>
                  <a:cubicBezTo>
                    <a:pt x="536" y="2178"/>
                    <a:pt x="786" y="2166"/>
                    <a:pt x="965" y="2309"/>
                  </a:cubicBezTo>
                  <a:cubicBezTo>
                    <a:pt x="1251" y="2535"/>
                    <a:pt x="1346" y="3023"/>
                    <a:pt x="1215" y="3368"/>
                  </a:cubicBezTo>
                  <a:cubicBezTo>
                    <a:pt x="1191" y="3463"/>
                    <a:pt x="1143" y="3535"/>
                    <a:pt x="1072" y="3594"/>
                  </a:cubicBezTo>
                  <a:cubicBezTo>
                    <a:pt x="1036" y="3618"/>
                    <a:pt x="965" y="3642"/>
                    <a:pt x="917" y="3642"/>
                  </a:cubicBezTo>
                  <a:cubicBezTo>
                    <a:pt x="810" y="3642"/>
                    <a:pt x="774" y="3642"/>
                    <a:pt x="679" y="3606"/>
                  </a:cubicBezTo>
                  <a:cubicBezTo>
                    <a:pt x="608" y="3583"/>
                    <a:pt x="501" y="3523"/>
                    <a:pt x="393" y="3523"/>
                  </a:cubicBezTo>
                  <a:cubicBezTo>
                    <a:pt x="334" y="3523"/>
                    <a:pt x="274" y="3559"/>
                    <a:pt x="239" y="3606"/>
                  </a:cubicBezTo>
                  <a:cubicBezTo>
                    <a:pt x="120" y="3797"/>
                    <a:pt x="274" y="4071"/>
                    <a:pt x="441" y="4178"/>
                  </a:cubicBezTo>
                  <a:cubicBezTo>
                    <a:pt x="571" y="4259"/>
                    <a:pt x="724" y="4296"/>
                    <a:pt x="879" y="4296"/>
                  </a:cubicBezTo>
                  <a:cubicBezTo>
                    <a:pt x="951" y="4296"/>
                    <a:pt x="1024" y="4288"/>
                    <a:pt x="1096" y="4273"/>
                  </a:cubicBezTo>
                  <a:cubicBezTo>
                    <a:pt x="1608" y="4178"/>
                    <a:pt x="1870" y="3666"/>
                    <a:pt x="1905" y="3178"/>
                  </a:cubicBezTo>
                  <a:cubicBezTo>
                    <a:pt x="1977" y="2701"/>
                    <a:pt x="1810" y="2178"/>
                    <a:pt x="1453" y="1868"/>
                  </a:cubicBezTo>
                  <a:cubicBezTo>
                    <a:pt x="1239" y="1689"/>
                    <a:pt x="1036" y="1630"/>
                    <a:pt x="786" y="1535"/>
                  </a:cubicBezTo>
                  <a:cubicBezTo>
                    <a:pt x="632" y="1499"/>
                    <a:pt x="643" y="1332"/>
                    <a:pt x="679" y="1177"/>
                  </a:cubicBezTo>
                  <a:cubicBezTo>
                    <a:pt x="727" y="975"/>
                    <a:pt x="822" y="737"/>
                    <a:pt x="1036" y="642"/>
                  </a:cubicBezTo>
                  <a:cubicBezTo>
                    <a:pt x="1108" y="618"/>
                    <a:pt x="1227" y="582"/>
                    <a:pt x="1322" y="570"/>
                  </a:cubicBezTo>
                  <a:cubicBezTo>
                    <a:pt x="1332" y="568"/>
                    <a:pt x="1346" y="567"/>
                    <a:pt x="1361" y="567"/>
                  </a:cubicBezTo>
                  <a:cubicBezTo>
                    <a:pt x="1435" y="567"/>
                    <a:pt x="1552" y="590"/>
                    <a:pt x="1572" y="630"/>
                  </a:cubicBezTo>
                  <a:cubicBezTo>
                    <a:pt x="1589" y="646"/>
                    <a:pt x="1609" y="654"/>
                    <a:pt x="1629" y="654"/>
                  </a:cubicBezTo>
                  <a:cubicBezTo>
                    <a:pt x="1682" y="654"/>
                    <a:pt x="1735" y="603"/>
                    <a:pt x="1727" y="535"/>
                  </a:cubicBezTo>
                  <a:cubicBezTo>
                    <a:pt x="1691" y="451"/>
                    <a:pt x="1703" y="356"/>
                    <a:pt x="1644" y="284"/>
                  </a:cubicBezTo>
                  <a:cubicBezTo>
                    <a:pt x="1584" y="213"/>
                    <a:pt x="1501" y="154"/>
                    <a:pt x="1429" y="94"/>
                  </a:cubicBezTo>
                  <a:cubicBezTo>
                    <a:pt x="1319" y="30"/>
                    <a:pt x="1206" y="0"/>
                    <a:pt x="10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9"/>
            <p:cNvSpPr/>
            <p:nvPr/>
          </p:nvSpPr>
          <p:spPr>
            <a:xfrm rot="-1802347">
              <a:off x="6164914" y="1980391"/>
              <a:ext cx="75215" cy="133538"/>
            </a:xfrm>
            <a:custGeom>
              <a:rect b="b" l="l" r="r" t="t"/>
              <a:pathLst>
                <a:path extrusionOk="0" h="4103" w="2311">
                  <a:moveTo>
                    <a:pt x="1033" y="1"/>
                  </a:moveTo>
                  <a:cubicBezTo>
                    <a:pt x="770" y="1"/>
                    <a:pt x="495" y="187"/>
                    <a:pt x="346" y="410"/>
                  </a:cubicBezTo>
                  <a:cubicBezTo>
                    <a:pt x="72" y="803"/>
                    <a:pt x="60" y="1399"/>
                    <a:pt x="48" y="1863"/>
                  </a:cubicBezTo>
                  <a:cubicBezTo>
                    <a:pt x="36" y="2387"/>
                    <a:pt x="0" y="2982"/>
                    <a:pt x="215" y="3458"/>
                  </a:cubicBezTo>
                  <a:cubicBezTo>
                    <a:pt x="369" y="3816"/>
                    <a:pt x="712" y="4103"/>
                    <a:pt x="1097" y="4103"/>
                  </a:cubicBezTo>
                  <a:cubicBezTo>
                    <a:pt x="1186" y="4103"/>
                    <a:pt x="1278" y="4087"/>
                    <a:pt x="1370" y="4054"/>
                  </a:cubicBezTo>
                  <a:cubicBezTo>
                    <a:pt x="1774" y="3935"/>
                    <a:pt x="2310" y="3327"/>
                    <a:pt x="2012" y="2887"/>
                  </a:cubicBezTo>
                  <a:cubicBezTo>
                    <a:pt x="1976" y="2841"/>
                    <a:pt x="1946" y="2823"/>
                    <a:pt x="1895" y="2823"/>
                  </a:cubicBezTo>
                  <a:cubicBezTo>
                    <a:pt x="1881" y="2823"/>
                    <a:pt x="1865" y="2825"/>
                    <a:pt x="1846" y="2827"/>
                  </a:cubicBezTo>
                  <a:cubicBezTo>
                    <a:pt x="1655" y="2863"/>
                    <a:pt x="1536" y="3006"/>
                    <a:pt x="1417" y="3161"/>
                  </a:cubicBezTo>
                  <a:cubicBezTo>
                    <a:pt x="1370" y="3220"/>
                    <a:pt x="1310" y="3292"/>
                    <a:pt x="1239" y="3351"/>
                  </a:cubicBezTo>
                  <a:cubicBezTo>
                    <a:pt x="1227" y="3363"/>
                    <a:pt x="1179" y="3399"/>
                    <a:pt x="1131" y="3399"/>
                  </a:cubicBezTo>
                  <a:lnTo>
                    <a:pt x="1108" y="3399"/>
                  </a:lnTo>
                  <a:cubicBezTo>
                    <a:pt x="1060" y="3399"/>
                    <a:pt x="1060" y="3387"/>
                    <a:pt x="1024" y="3363"/>
                  </a:cubicBezTo>
                  <a:cubicBezTo>
                    <a:pt x="965" y="3339"/>
                    <a:pt x="929" y="3280"/>
                    <a:pt x="893" y="3220"/>
                  </a:cubicBezTo>
                  <a:cubicBezTo>
                    <a:pt x="786" y="3042"/>
                    <a:pt x="786" y="2804"/>
                    <a:pt x="774" y="2613"/>
                  </a:cubicBezTo>
                  <a:cubicBezTo>
                    <a:pt x="762" y="2494"/>
                    <a:pt x="762" y="2375"/>
                    <a:pt x="762" y="2256"/>
                  </a:cubicBezTo>
                  <a:cubicBezTo>
                    <a:pt x="846" y="2232"/>
                    <a:pt x="953" y="2220"/>
                    <a:pt x="1048" y="2208"/>
                  </a:cubicBezTo>
                  <a:cubicBezTo>
                    <a:pt x="1108" y="2196"/>
                    <a:pt x="1167" y="2196"/>
                    <a:pt x="1227" y="2173"/>
                  </a:cubicBezTo>
                  <a:cubicBezTo>
                    <a:pt x="1286" y="2173"/>
                    <a:pt x="1334" y="2161"/>
                    <a:pt x="1393" y="2149"/>
                  </a:cubicBezTo>
                  <a:cubicBezTo>
                    <a:pt x="1465" y="2137"/>
                    <a:pt x="1524" y="2077"/>
                    <a:pt x="1584" y="2030"/>
                  </a:cubicBezTo>
                  <a:cubicBezTo>
                    <a:pt x="1727" y="1899"/>
                    <a:pt x="1703" y="1613"/>
                    <a:pt x="1524" y="1518"/>
                  </a:cubicBezTo>
                  <a:cubicBezTo>
                    <a:pt x="1442" y="1487"/>
                    <a:pt x="1377" y="1456"/>
                    <a:pt x="1292" y="1456"/>
                  </a:cubicBezTo>
                  <a:cubicBezTo>
                    <a:pt x="1279" y="1456"/>
                    <a:pt x="1265" y="1457"/>
                    <a:pt x="1250" y="1458"/>
                  </a:cubicBezTo>
                  <a:cubicBezTo>
                    <a:pt x="1179" y="1458"/>
                    <a:pt x="1120" y="1482"/>
                    <a:pt x="1048" y="1494"/>
                  </a:cubicBezTo>
                  <a:cubicBezTo>
                    <a:pt x="953" y="1506"/>
                    <a:pt x="869" y="1518"/>
                    <a:pt x="762" y="1542"/>
                  </a:cubicBezTo>
                  <a:cubicBezTo>
                    <a:pt x="774" y="1387"/>
                    <a:pt x="774" y="1256"/>
                    <a:pt x="810" y="1101"/>
                  </a:cubicBezTo>
                  <a:cubicBezTo>
                    <a:pt x="822" y="958"/>
                    <a:pt x="869" y="780"/>
                    <a:pt x="965" y="672"/>
                  </a:cubicBezTo>
                  <a:cubicBezTo>
                    <a:pt x="1072" y="565"/>
                    <a:pt x="1227" y="529"/>
                    <a:pt x="1358" y="494"/>
                  </a:cubicBezTo>
                  <a:cubicBezTo>
                    <a:pt x="1465" y="470"/>
                    <a:pt x="1536" y="315"/>
                    <a:pt x="1465" y="232"/>
                  </a:cubicBezTo>
                  <a:cubicBezTo>
                    <a:pt x="1345" y="67"/>
                    <a:pt x="1191" y="1"/>
                    <a:pt x="1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9"/>
            <p:cNvSpPr/>
            <p:nvPr/>
          </p:nvSpPr>
          <p:spPr>
            <a:xfrm rot="-1802347">
              <a:off x="6233771" y="1945827"/>
              <a:ext cx="58942" cy="138713"/>
            </a:xfrm>
            <a:custGeom>
              <a:rect b="b" l="l" r="r" t="t"/>
              <a:pathLst>
                <a:path extrusionOk="0" h="4262" w="1811">
                  <a:moveTo>
                    <a:pt x="663" y="1"/>
                  </a:moveTo>
                  <a:cubicBezTo>
                    <a:pt x="656" y="1"/>
                    <a:pt x="650" y="1"/>
                    <a:pt x="644" y="2"/>
                  </a:cubicBezTo>
                  <a:cubicBezTo>
                    <a:pt x="370" y="14"/>
                    <a:pt x="287" y="383"/>
                    <a:pt x="239" y="609"/>
                  </a:cubicBezTo>
                  <a:cubicBezTo>
                    <a:pt x="179" y="906"/>
                    <a:pt x="144" y="1204"/>
                    <a:pt x="108" y="1502"/>
                  </a:cubicBezTo>
                  <a:cubicBezTo>
                    <a:pt x="36" y="2073"/>
                    <a:pt x="1" y="2633"/>
                    <a:pt x="1" y="3192"/>
                  </a:cubicBezTo>
                  <a:cubicBezTo>
                    <a:pt x="1" y="3633"/>
                    <a:pt x="144" y="4169"/>
                    <a:pt x="632" y="4252"/>
                  </a:cubicBezTo>
                  <a:cubicBezTo>
                    <a:pt x="674" y="4259"/>
                    <a:pt x="715" y="4262"/>
                    <a:pt x="757" y="4262"/>
                  </a:cubicBezTo>
                  <a:cubicBezTo>
                    <a:pt x="1012" y="4262"/>
                    <a:pt x="1259" y="4144"/>
                    <a:pt x="1453" y="3990"/>
                  </a:cubicBezTo>
                  <a:cubicBezTo>
                    <a:pt x="1560" y="3895"/>
                    <a:pt x="1644" y="3812"/>
                    <a:pt x="1715" y="3704"/>
                  </a:cubicBezTo>
                  <a:cubicBezTo>
                    <a:pt x="1739" y="3657"/>
                    <a:pt x="1775" y="3597"/>
                    <a:pt x="1787" y="3562"/>
                  </a:cubicBezTo>
                  <a:cubicBezTo>
                    <a:pt x="1811" y="3443"/>
                    <a:pt x="1787" y="3383"/>
                    <a:pt x="1787" y="3300"/>
                  </a:cubicBezTo>
                  <a:cubicBezTo>
                    <a:pt x="1787" y="3234"/>
                    <a:pt x="1727" y="3179"/>
                    <a:pt x="1653" y="3179"/>
                  </a:cubicBezTo>
                  <a:cubicBezTo>
                    <a:pt x="1646" y="3179"/>
                    <a:pt x="1639" y="3180"/>
                    <a:pt x="1632" y="3181"/>
                  </a:cubicBezTo>
                  <a:cubicBezTo>
                    <a:pt x="1560" y="3192"/>
                    <a:pt x="1513" y="3181"/>
                    <a:pt x="1441" y="3216"/>
                  </a:cubicBezTo>
                  <a:cubicBezTo>
                    <a:pt x="1394" y="3228"/>
                    <a:pt x="1358" y="3264"/>
                    <a:pt x="1310" y="3276"/>
                  </a:cubicBezTo>
                  <a:cubicBezTo>
                    <a:pt x="1215" y="3323"/>
                    <a:pt x="1144" y="3359"/>
                    <a:pt x="1049" y="3407"/>
                  </a:cubicBezTo>
                  <a:cubicBezTo>
                    <a:pt x="977" y="3431"/>
                    <a:pt x="906" y="3478"/>
                    <a:pt x="834" y="3514"/>
                  </a:cubicBezTo>
                  <a:cubicBezTo>
                    <a:pt x="798" y="3526"/>
                    <a:pt x="787" y="3526"/>
                    <a:pt x="775" y="3526"/>
                  </a:cubicBezTo>
                  <a:cubicBezTo>
                    <a:pt x="775" y="3526"/>
                    <a:pt x="775" y="3514"/>
                    <a:pt x="751" y="3490"/>
                  </a:cubicBezTo>
                  <a:lnTo>
                    <a:pt x="739" y="3443"/>
                  </a:lnTo>
                  <a:cubicBezTo>
                    <a:pt x="727" y="3359"/>
                    <a:pt x="727" y="3359"/>
                    <a:pt x="727" y="3276"/>
                  </a:cubicBezTo>
                  <a:cubicBezTo>
                    <a:pt x="727" y="3050"/>
                    <a:pt x="739" y="2823"/>
                    <a:pt x="763" y="2621"/>
                  </a:cubicBezTo>
                  <a:cubicBezTo>
                    <a:pt x="787" y="2145"/>
                    <a:pt x="822" y="1668"/>
                    <a:pt x="858" y="1192"/>
                  </a:cubicBezTo>
                  <a:cubicBezTo>
                    <a:pt x="882" y="966"/>
                    <a:pt x="918" y="740"/>
                    <a:pt x="906" y="502"/>
                  </a:cubicBezTo>
                  <a:cubicBezTo>
                    <a:pt x="906" y="363"/>
                    <a:pt x="86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9"/>
            <p:cNvSpPr/>
            <p:nvPr/>
          </p:nvSpPr>
          <p:spPr>
            <a:xfrm rot="-1802347">
              <a:off x="6285460" y="1914788"/>
              <a:ext cx="67436" cy="120227"/>
            </a:xfrm>
            <a:custGeom>
              <a:rect b="b" l="l" r="r" t="t"/>
              <a:pathLst>
                <a:path extrusionOk="0" h="3694" w="2072">
                  <a:moveTo>
                    <a:pt x="1060" y="0"/>
                  </a:moveTo>
                  <a:cubicBezTo>
                    <a:pt x="905" y="0"/>
                    <a:pt x="762" y="24"/>
                    <a:pt x="631" y="60"/>
                  </a:cubicBezTo>
                  <a:cubicBezTo>
                    <a:pt x="453" y="107"/>
                    <a:pt x="286" y="167"/>
                    <a:pt x="191" y="322"/>
                  </a:cubicBezTo>
                  <a:cubicBezTo>
                    <a:pt x="179" y="345"/>
                    <a:pt x="179" y="369"/>
                    <a:pt x="179" y="381"/>
                  </a:cubicBezTo>
                  <a:cubicBezTo>
                    <a:pt x="72" y="595"/>
                    <a:pt x="72" y="845"/>
                    <a:pt x="60" y="1060"/>
                  </a:cubicBezTo>
                  <a:cubicBezTo>
                    <a:pt x="48" y="1322"/>
                    <a:pt x="48" y="1572"/>
                    <a:pt x="48" y="1846"/>
                  </a:cubicBezTo>
                  <a:cubicBezTo>
                    <a:pt x="48" y="2096"/>
                    <a:pt x="48" y="2346"/>
                    <a:pt x="36" y="2608"/>
                  </a:cubicBezTo>
                  <a:cubicBezTo>
                    <a:pt x="36" y="2881"/>
                    <a:pt x="0" y="3167"/>
                    <a:pt x="48" y="3453"/>
                  </a:cubicBezTo>
                  <a:cubicBezTo>
                    <a:pt x="78" y="3614"/>
                    <a:pt x="226" y="3694"/>
                    <a:pt x="375" y="3694"/>
                  </a:cubicBezTo>
                  <a:cubicBezTo>
                    <a:pt x="524" y="3694"/>
                    <a:pt x="673" y="3614"/>
                    <a:pt x="703" y="3453"/>
                  </a:cubicBezTo>
                  <a:cubicBezTo>
                    <a:pt x="750" y="3179"/>
                    <a:pt x="726" y="2905"/>
                    <a:pt x="726" y="2631"/>
                  </a:cubicBezTo>
                  <a:lnTo>
                    <a:pt x="726" y="2310"/>
                  </a:lnTo>
                  <a:cubicBezTo>
                    <a:pt x="780" y="2298"/>
                    <a:pt x="834" y="2292"/>
                    <a:pt x="889" y="2292"/>
                  </a:cubicBezTo>
                  <a:cubicBezTo>
                    <a:pt x="944" y="2292"/>
                    <a:pt x="1000" y="2298"/>
                    <a:pt x="1060" y="2310"/>
                  </a:cubicBezTo>
                  <a:cubicBezTo>
                    <a:pt x="1131" y="2322"/>
                    <a:pt x="1203" y="2334"/>
                    <a:pt x="1286" y="2334"/>
                  </a:cubicBezTo>
                  <a:cubicBezTo>
                    <a:pt x="1381" y="2334"/>
                    <a:pt x="1524" y="2274"/>
                    <a:pt x="1560" y="2167"/>
                  </a:cubicBezTo>
                  <a:cubicBezTo>
                    <a:pt x="1560" y="2155"/>
                    <a:pt x="1584" y="2155"/>
                    <a:pt x="1584" y="2143"/>
                  </a:cubicBezTo>
                  <a:cubicBezTo>
                    <a:pt x="1596" y="2131"/>
                    <a:pt x="1596" y="2107"/>
                    <a:pt x="1596" y="2096"/>
                  </a:cubicBezTo>
                  <a:cubicBezTo>
                    <a:pt x="1619" y="1965"/>
                    <a:pt x="1584" y="1798"/>
                    <a:pt x="1441" y="1726"/>
                  </a:cubicBezTo>
                  <a:cubicBezTo>
                    <a:pt x="1317" y="1650"/>
                    <a:pt x="1155" y="1627"/>
                    <a:pt x="998" y="1627"/>
                  </a:cubicBezTo>
                  <a:cubicBezTo>
                    <a:pt x="958" y="1627"/>
                    <a:pt x="919" y="1629"/>
                    <a:pt x="881" y="1631"/>
                  </a:cubicBezTo>
                  <a:cubicBezTo>
                    <a:pt x="834" y="1631"/>
                    <a:pt x="774" y="1631"/>
                    <a:pt x="726" y="1655"/>
                  </a:cubicBezTo>
                  <a:lnTo>
                    <a:pt x="726" y="1095"/>
                  </a:lnTo>
                  <a:cubicBezTo>
                    <a:pt x="726" y="976"/>
                    <a:pt x="726" y="845"/>
                    <a:pt x="715" y="714"/>
                  </a:cubicBezTo>
                  <a:lnTo>
                    <a:pt x="846" y="714"/>
                  </a:lnTo>
                  <a:cubicBezTo>
                    <a:pt x="905" y="714"/>
                    <a:pt x="965" y="703"/>
                    <a:pt x="1048" y="703"/>
                  </a:cubicBezTo>
                  <a:cubicBezTo>
                    <a:pt x="1167" y="703"/>
                    <a:pt x="1262" y="703"/>
                    <a:pt x="1381" y="714"/>
                  </a:cubicBezTo>
                  <a:lnTo>
                    <a:pt x="1417" y="714"/>
                  </a:lnTo>
                  <a:cubicBezTo>
                    <a:pt x="1465" y="714"/>
                    <a:pt x="1488" y="726"/>
                    <a:pt x="1536" y="726"/>
                  </a:cubicBezTo>
                  <a:cubicBezTo>
                    <a:pt x="1573" y="730"/>
                    <a:pt x="1609" y="733"/>
                    <a:pt x="1643" y="733"/>
                  </a:cubicBezTo>
                  <a:cubicBezTo>
                    <a:pt x="1720" y="733"/>
                    <a:pt x="1792" y="720"/>
                    <a:pt x="1858" y="679"/>
                  </a:cubicBezTo>
                  <a:cubicBezTo>
                    <a:pt x="2012" y="595"/>
                    <a:pt x="2072" y="369"/>
                    <a:pt x="1977" y="250"/>
                  </a:cubicBezTo>
                  <a:cubicBezTo>
                    <a:pt x="1846" y="71"/>
                    <a:pt x="1655" y="48"/>
                    <a:pt x="1441" y="12"/>
                  </a:cubicBezTo>
                  <a:cubicBezTo>
                    <a:pt x="1310" y="0"/>
                    <a:pt x="1191"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9"/>
            <p:cNvSpPr/>
            <p:nvPr/>
          </p:nvSpPr>
          <p:spPr>
            <a:xfrm rot="-1802347">
              <a:off x="5869271" y="2064600"/>
              <a:ext cx="100764" cy="59690"/>
            </a:xfrm>
            <a:custGeom>
              <a:rect b="b" l="l" r="r" t="t"/>
              <a:pathLst>
                <a:path extrusionOk="0" h="1834" w="3096">
                  <a:moveTo>
                    <a:pt x="1763" y="0"/>
                  </a:moveTo>
                  <a:cubicBezTo>
                    <a:pt x="1227" y="0"/>
                    <a:pt x="691" y="12"/>
                    <a:pt x="155" y="12"/>
                  </a:cubicBezTo>
                  <a:lnTo>
                    <a:pt x="12" y="1488"/>
                  </a:lnTo>
                  <a:cubicBezTo>
                    <a:pt x="0" y="1679"/>
                    <a:pt x="179" y="1834"/>
                    <a:pt x="358" y="1834"/>
                  </a:cubicBezTo>
                  <a:cubicBezTo>
                    <a:pt x="572" y="1834"/>
                    <a:pt x="691" y="1667"/>
                    <a:pt x="703" y="1488"/>
                  </a:cubicBezTo>
                  <a:cubicBezTo>
                    <a:pt x="739" y="1131"/>
                    <a:pt x="774" y="762"/>
                    <a:pt x="822" y="393"/>
                  </a:cubicBezTo>
                  <a:cubicBezTo>
                    <a:pt x="852" y="411"/>
                    <a:pt x="887" y="420"/>
                    <a:pt x="928" y="420"/>
                  </a:cubicBezTo>
                  <a:cubicBezTo>
                    <a:pt x="968" y="420"/>
                    <a:pt x="1012" y="411"/>
                    <a:pt x="1060" y="393"/>
                  </a:cubicBezTo>
                  <a:cubicBezTo>
                    <a:pt x="1084" y="381"/>
                    <a:pt x="1120" y="369"/>
                    <a:pt x="1143" y="369"/>
                  </a:cubicBezTo>
                  <a:cubicBezTo>
                    <a:pt x="1155" y="393"/>
                    <a:pt x="1191" y="429"/>
                    <a:pt x="1191" y="429"/>
                  </a:cubicBezTo>
                  <a:cubicBezTo>
                    <a:pt x="1274" y="572"/>
                    <a:pt x="1370" y="726"/>
                    <a:pt x="1441" y="893"/>
                  </a:cubicBezTo>
                  <a:cubicBezTo>
                    <a:pt x="1596" y="1143"/>
                    <a:pt x="1727" y="1441"/>
                    <a:pt x="1953" y="1631"/>
                  </a:cubicBezTo>
                  <a:cubicBezTo>
                    <a:pt x="2092" y="1751"/>
                    <a:pt x="2272" y="1826"/>
                    <a:pt x="2449" y="1826"/>
                  </a:cubicBezTo>
                  <a:cubicBezTo>
                    <a:pt x="2590" y="1826"/>
                    <a:pt x="2730" y="1778"/>
                    <a:pt x="2846" y="1667"/>
                  </a:cubicBezTo>
                  <a:cubicBezTo>
                    <a:pt x="3036" y="1476"/>
                    <a:pt x="3096" y="1072"/>
                    <a:pt x="2786" y="976"/>
                  </a:cubicBezTo>
                  <a:cubicBezTo>
                    <a:pt x="2778" y="975"/>
                    <a:pt x="2770" y="974"/>
                    <a:pt x="2763" y="974"/>
                  </a:cubicBezTo>
                  <a:cubicBezTo>
                    <a:pt x="2711" y="974"/>
                    <a:pt x="2663" y="1005"/>
                    <a:pt x="2632" y="1036"/>
                  </a:cubicBezTo>
                  <a:cubicBezTo>
                    <a:pt x="2640" y="1024"/>
                    <a:pt x="2643" y="1020"/>
                    <a:pt x="2643" y="1020"/>
                  </a:cubicBezTo>
                  <a:lnTo>
                    <a:pt x="2643" y="1020"/>
                  </a:lnTo>
                  <a:cubicBezTo>
                    <a:pt x="2641" y="1020"/>
                    <a:pt x="2605" y="1063"/>
                    <a:pt x="2596" y="1072"/>
                  </a:cubicBezTo>
                  <a:cubicBezTo>
                    <a:pt x="2548" y="1095"/>
                    <a:pt x="2525" y="1084"/>
                    <a:pt x="2501" y="1095"/>
                  </a:cubicBezTo>
                  <a:cubicBezTo>
                    <a:pt x="2475" y="1109"/>
                    <a:pt x="2463" y="1118"/>
                    <a:pt x="2454" y="1118"/>
                  </a:cubicBezTo>
                  <a:cubicBezTo>
                    <a:pt x="2446" y="1118"/>
                    <a:pt x="2440" y="1112"/>
                    <a:pt x="2429" y="1095"/>
                  </a:cubicBezTo>
                  <a:cubicBezTo>
                    <a:pt x="2251" y="917"/>
                    <a:pt x="2144" y="679"/>
                    <a:pt x="2024" y="476"/>
                  </a:cubicBezTo>
                  <a:cubicBezTo>
                    <a:pt x="1941" y="322"/>
                    <a:pt x="1858" y="143"/>
                    <a:pt x="1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9"/>
            <p:cNvSpPr/>
            <p:nvPr/>
          </p:nvSpPr>
          <p:spPr>
            <a:xfrm rot="-1802347">
              <a:off x="5951102" y="2020801"/>
              <a:ext cx="77526" cy="41790"/>
            </a:xfrm>
            <a:custGeom>
              <a:rect b="b" l="l" r="r" t="t"/>
              <a:pathLst>
                <a:path extrusionOk="0" h="1284" w="2382">
                  <a:moveTo>
                    <a:pt x="2382" y="0"/>
                  </a:moveTo>
                  <a:cubicBezTo>
                    <a:pt x="2156" y="12"/>
                    <a:pt x="1917" y="12"/>
                    <a:pt x="1667" y="12"/>
                  </a:cubicBezTo>
                  <a:cubicBezTo>
                    <a:pt x="1608" y="179"/>
                    <a:pt x="1536" y="334"/>
                    <a:pt x="1429" y="441"/>
                  </a:cubicBezTo>
                  <a:cubicBezTo>
                    <a:pt x="1357" y="542"/>
                    <a:pt x="1277" y="594"/>
                    <a:pt x="1188" y="594"/>
                  </a:cubicBezTo>
                  <a:cubicBezTo>
                    <a:pt x="1129" y="594"/>
                    <a:pt x="1067" y="572"/>
                    <a:pt x="1001" y="524"/>
                  </a:cubicBezTo>
                  <a:cubicBezTo>
                    <a:pt x="834" y="405"/>
                    <a:pt x="751" y="203"/>
                    <a:pt x="703" y="12"/>
                  </a:cubicBezTo>
                  <a:lnTo>
                    <a:pt x="0" y="12"/>
                  </a:lnTo>
                  <a:cubicBezTo>
                    <a:pt x="0" y="48"/>
                    <a:pt x="0" y="96"/>
                    <a:pt x="12" y="120"/>
                  </a:cubicBezTo>
                  <a:cubicBezTo>
                    <a:pt x="84" y="512"/>
                    <a:pt x="262" y="882"/>
                    <a:pt x="596" y="1108"/>
                  </a:cubicBezTo>
                  <a:cubicBezTo>
                    <a:pt x="766" y="1219"/>
                    <a:pt x="975" y="1283"/>
                    <a:pt x="1183" y="1283"/>
                  </a:cubicBezTo>
                  <a:cubicBezTo>
                    <a:pt x="1353" y="1283"/>
                    <a:pt x="1522" y="1240"/>
                    <a:pt x="1667" y="1143"/>
                  </a:cubicBezTo>
                  <a:cubicBezTo>
                    <a:pt x="2001" y="953"/>
                    <a:pt x="2179" y="584"/>
                    <a:pt x="2310" y="239"/>
                  </a:cubicBezTo>
                  <a:cubicBezTo>
                    <a:pt x="2334" y="167"/>
                    <a:pt x="2370" y="96"/>
                    <a:pt x="2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9"/>
            <p:cNvSpPr/>
            <p:nvPr/>
          </p:nvSpPr>
          <p:spPr>
            <a:xfrm rot="-1802347">
              <a:off x="6049463" y="1979220"/>
              <a:ext cx="27176" cy="51391"/>
            </a:xfrm>
            <a:custGeom>
              <a:rect b="b" l="l" r="r" t="t"/>
              <a:pathLst>
                <a:path extrusionOk="0" h="1579" w="835">
                  <a:moveTo>
                    <a:pt x="834" y="0"/>
                  </a:moveTo>
                  <a:cubicBezTo>
                    <a:pt x="584" y="12"/>
                    <a:pt x="346" y="12"/>
                    <a:pt x="108" y="12"/>
                  </a:cubicBezTo>
                  <a:cubicBezTo>
                    <a:pt x="60" y="417"/>
                    <a:pt x="24" y="822"/>
                    <a:pt x="1" y="1227"/>
                  </a:cubicBezTo>
                  <a:cubicBezTo>
                    <a:pt x="1" y="1370"/>
                    <a:pt x="120" y="1524"/>
                    <a:pt x="274" y="1560"/>
                  </a:cubicBezTo>
                  <a:cubicBezTo>
                    <a:pt x="310" y="1572"/>
                    <a:pt x="340" y="1578"/>
                    <a:pt x="370" y="1578"/>
                  </a:cubicBezTo>
                  <a:cubicBezTo>
                    <a:pt x="399" y="1578"/>
                    <a:pt x="429" y="1572"/>
                    <a:pt x="465" y="1560"/>
                  </a:cubicBezTo>
                  <a:cubicBezTo>
                    <a:pt x="572" y="1548"/>
                    <a:pt x="703" y="1417"/>
                    <a:pt x="715" y="1310"/>
                  </a:cubicBezTo>
                  <a:cubicBezTo>
                    <a:pt x="775" y="882"/>
                    <a:pt x="810" y="453"/>
                    <a:pt x="8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9"/>
            <p:cNvSpPr/>
            <p:nvPr/>
          </p:nvSpPr>
          <p:spPr>
            <a:xfrm rot="-1802347">
              <a:off x="6087034" y="1946915"/>
              <a:ext cx="61253" cy="47876"/>
            </a:xfrm>
            <a:custGeom>
              <a:rect b="b" l="l" r="r" t="t"/>
              <a:pathLst>
                <a:path extrusionOk="0" h="1471" w="1882">
                  <a:moveTo>
                    <a:pt x="0" y="1"/>
                  </a:moveTo>
                  <a:cubicBezTo>
                    <a:pt x="0" y="84"/>
                    <a:pt x="0" y="191"/>
                    <a:pt x="12" y="274"/>
                  </a:cubicBezTo>
                  <a:cubicBezTo>
                    <a:pt x="36" y="786"/>
                    <a:pt x="250" y="1310"/>
                    <a:pt x="786" y="1441"/>
                  </a:cubicBezTo>
                  <a:cubicBezTo>
                    <a:pt x="869" y="1461"/>
                    <a:pt x="955" y="1470"/>
                    <a:pt x="1041" y="1470"/>
                  </a:cubicBezTo>
                  <a:cubicBezTo>
                    <a:pt x="1212" y="1470"/>
                    <a:pt x="1381" y="1433"/>
                    <a:pt x="1524" y="1370"/>
                  </a:cubicBezTo>
                  <a:cubicBezTo>
                    <a:pt x="1643" y="1310"/>
                    <a:pt x="1750" y="1215"/>
                    <a:pt x="1810" y="1108"/>
                  </a:cubicBezTo>
                  <a:cubicBezTo>
                    <a:pt x="1858" y="1048"/>
                    <a:pt x="1869" y="977"/>
                    <a:pt x="1881" y="905"/>
                  </a:cubicBezTo>
                  <a:cubicBezTo>
                    <a:pt x="1881" y="882"/>
                    <a:pt x="1881" y="834"/>
                    <a:pt x="1869" y="798"/>
                  </a:cubicBezTo>
                  <a:cubicBezTo>
                    <a:pt x="1822" y="798"/>
                    <a:pt x="1810" y="786"/>
                    <a:pt x="1810" y="763"/>
                  </a:cubicBezTo>
                  <a:cubicBezTo>
                    <a:pt x="1799" y="666"/>
                    <a:pt x="1711" y="618"/>
                    <a:pt x="1616" y="618"/>
                  </a:cubicBezTo>
                  <a:cubicBezTo>
                    <a:pt x="1605" y="618"/>
                    <a:pt x="1594" y="618"/>
                    <a:pt x="1584" y="620"/>
                  </a:cubicBezTo>
                  <a:cubicBezTo>
                    <a:pt x="1577" y="619"/>
                    <a:pt x="1570" y="619"/>
                    <a:pt x="1563" y="619"/>
                  </a:cubicBezTo>
                  <a:cubicBezTo>
                    <a:pt x="1428" y="619"/>
                    <a:pt x="1294" y="727"/>
                    <a:pt x="1170" y="773"/>
                  </a:cubicBezTo>
                  <a:lnTo>
                    <a:pt x="1170" y="773"/>
                  </a:lnTo>
                  <a:cubicBezTo>
                    <a:pt x="1174" y="772"/>
                    <a:pt x="1172" y="771"/>
                    <a:pt x="1167" y="771"/>
                  </a:cubicBezTo>
                  <a:cubicBezTo>
                    <a:pt x="1144" y="771"/>
                    <a:pt x="1043" y="786"/>
                    <a:pt x="1072" y="786"/>
                  </a:cubicBezTo>
                  <a:lnTo>
                    <a:pt x="976" y="786"/>
                  </a:lnTo>
                  <a:cubicBezTo>
                    <a:pt x="965" y="786"/>
                    <a:pt x="953" y="786"/>
                    <a:pt x="929" y="774"/>
                  </a:cubicBezTo>
                  <a:cubicBezTo>
                    <a:pt x="917" y="774"/>
                    <a:pt x="905" y="763"/>
                    <a:pt x="905" y="763"/>
                  </a:cubicBezTo>
                  <a:lnTo>
                    <a:pt x="893" y="739"/>
                  </a:lnTo>
                  <a:cubicBezTo>
                    <a:pt x="869" y="739"/>
                    <a:pt x="869" y="727"/>
                    <a:pt x="869" y="727"/>
                  </a:cubicBezTo>
                  <a:lnTo>
                    <a:pt x="857" y="715"/>
                  </a:lnTo>
                  <a:cubicBezTo>
                    <a:pt x="834" y="679"/>
                    <a:pt x="798" y="632"/>
                    <a:pt x="774" y="560"/>
                  </a:cubicBezTo>
                  <a:cubicBezTo>
                    <a:pt x="691" y="382"/>
                    <a:pt x="691" y="191"/>
                    <a:pt x="691" y="12"/>
                  </a:cubicBezTo>
                  <a:lnTo>
                    <a:pt x="6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9"/>
            <p:cNvSpPr/>
            <p:nvPr/>
          </p:nvSpPr>
          <p:spPr>
            <a:xfrm rot="-1802347">
              <a:off x="6147155" y="1908635"/>
              <a:ext cx="71342" cy="40228"/>
            </a:xfrm>
            <a:custGeom>
              <a:rect b="b" l="l" r="r" t="t"/>
              <a:pathLst>
                <a:path extrusionOk="0" h="1236" w="2192">
                  <a:moveTo>
                    <a:pt x="1" y="1"/>
                  </a:moveTo>
                  <a:cubicBezTo>
                    <a:pt x="36" y="441"/>
                    <a:pt x="60" y="1024"/>
                    <a:pt x="644" y="1203"/>
                  </a:cubicBezTo>
                  <a:cubicBezTo>
                    <a:pt x="723" y="1225"/>
                    <a:pt x="803" y="1235"/>
                    <a:pt x="882" y="1235"/>
                  </a:cubicBezTo>
                  <a:cubicBezTo>
                    <a:pt x="1184" y="1235"/>
                    <a:pt x="1477" y="1092"/>
                    <a:pt x="1703" y="941"/>
                  </a:cubicBezTo>
                  <a:cubicBezTo>
                    <a:pt x="1965" y="763"/>
                    <a:pt x="2191" y="465"/>
                    <a:pt x="2037" y="179"/>
                  </a:cubicBezTo>
                  <a:cubicBezTo>
                    <a:pt x="2001" y="143"/>
                    <a:pt x="1894" y="108"/>
                    <a:pt x="1834" y="108"/>
                  </a:cubicBezTo>
                  <a:cubicBezTo>
                    <a:pt x="1548" y="132"/>
                    <a:pt x="1358" y="310"/>
                    <a:pt x="1144" y="429"/>
                  </a:cubicBezTo>
                  <a:cubicBezTo>
                    <a:pt x="1108" y="453"/>
                    <a:pt x="1001" y="501"/>
                    <a:pt x="929" y="536"/>
                  </a:cubicBezTo>
                  <a:cubicBezTo>
                    <a:pt x="914" y="514"/>
                    <a:pt x="909" y="505"/>
                    <a:pt x="907" y="505"/>
                  </a:cubicBezTo>
                  <a:cubicBezTo>
                    <a:pt x="906" y="505"/>
                    <a:pt x="906" y="508"/>
                    <a:pt x="906" y="513"/>
                  </a:cubicBezTo>
                  <a:lnTo>
                    <a:pt x="906" y="489"/>
                  </a:lnTo>
                  <a:cubicBezTo>
                    <a:pt x="894" y="441"/>
                    <a:pt x="882" y="393"/>
                    <a:pt x="882" y="358"/>
                  </a:cubicBezTo>
                  <a:lnTo>
                    <a:pt x="882" y="346"/>
                  </a:lnTo>
                  <a:cubicBezTo>
                    <a:pt x="882" y="310"/>
                    <a:pt x="882" y="286"/>
                    <a:pt x="870" y="239"/>
                  </a:cubicBezTo>
                  <a:cubicBezTo>
                    <a:pt x="870" y="191"/>
                    <a:pt x="846" y="132"/>
                    <a:pt x="846" y="84"/>
                  </a:cubicBezTo>
                  <a:lnTo>
                    <a:pt x="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9"/>
            <p:cNvSpPr/>
            <p:nvPr/>
          </p:nvSpPr>
          <p:spPr>
            <a:xfrm rot="-1802347">
              <a:off x="6229435" y="1872883"/>
              <a:ext cx="35704" cy="48299"/>
            </a:xfrm>
            <a:custGeom>
              <a:rect b="b" l="l" r="r" t="t"/>
              <a:pathLst>
                <a:path extrusionOk="0" h="1484" w="1097">
                  <a:moveTo>
                    <a:pt x="168" y="0"/>
                  </a:moveTo>
                  <a:cubicBezTo>
                    <a:pt x="156" y="131"/>
                    <a:pt x="156" y="262"/>
                    <a:pt x="144" y="393"/>
                  </a:cubicBezTo>
                  <a:cubicBezTo>
                    <a:pt x="120" y="679"/>
                    <a:pt x="1" y="1072"/>
                    <a:pt x="215" y="1334"/>
                  </a:cubicBezTo>
                  <a:cubicBezTo>
                    <a:pt x="293" y="1426"/>
                    <a:pt x="425" y="1484"/>
                    <a:pt x="557" y="1484"/>
                  </a:cubicBezTo>
                  <a:cubicBezTo>
                    <a:pt x="647" y="1484"/>
                    <a:pt x="738" y="1456"/>
                    <a:pt x="811" y="1393"/>
                  </a:cubicBezTo>
                  <a:cubicBezTo>
                    <a:pt x="1073" y="1155"/>
                    <a:pt x="1037" y="762"/>
                    <a:pt x="1061" y="453"/>
                  </a:cubicBezTo>
                  <a:cubicBezTo>
                    <a:pt x="1073" y="298"/>
                    <a:pt x="1073" y="155"/>
                    <a:pt x="10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9"/>
            <p:cNvSpPr/>
            <p:nvPr/>
          </p:nvSpPr>
          <p:spPr>
            <a:xfrm rot="-1802347">
              <a:off x="5910559" y="2197215"/>
              <a:ext cx="79869" cy="83807"/>
            </a:xfrm>
            <a:custGeom>
              <a:rect b="b" l="l" r="r" t="t"/>
              <a:pathLst>
                <a:path extrusionOk="0" h="2575" w="2454">
                  <a:moveTo>
                    <a:pt x="1680" y="1"/>
                  </a:moveTo>
                  <a:cubicBezTo>
                    <a:pt x="1727" y="299"/>
                    <a:pt x="1739" y="596"/>
                    <a:pt x="1680" y="882"/>
                  </a:cubicBezTo>
                  <a:cubicBezTo>
                    <a:pt x="1632" y="1132"/>
                    <a:pt x="1549" y="1370"/>
                    <a:pt x="1394" y="1584"/>
                  </a:cubicBezTo>
                  <a:cubicBezTo>
                    <a:pt x="1321" y="1688"/>
                    <a:pt x="1150" y="1846"/>
                    <a:pt x="1028" y="1846"/>
                  </a:cubicBezTo>
                  <a:cubicBezTo>
                    <a:pt x="1010" y="1846"/>
                    <a:pt x="993" y="1842"/>
                    <a:pt x="977" y="1835"/>
                  </a:cubicBezTo>
                  <a:cubicBezTo>
                    <a:pt x="942" y="1799"/>
                    <a:pt x="906" y="1739"/>
                    <a:pt x="882" y="1668"/>
                  </a:cubicBezTo>
                  <a:cubicBezTo>
                    <a:pt x="834" y="1537"/>
                    <a:pt x="834" y="1442"/>
                    <a:pt x="811" y="1323"/>
                  </a:cubicBezTo>
                  <a:cubicBezTo>
                    <a:pt x="787" y="1013"/>
                    <a:pt x="799" y="703"/>
                    <a:pt x="834" y="406"/>
                  </a:cubicBezTo>
                  <a:cubicBezTo>
                    <a:pt x="846" y="275"/>
                    <a:pt x="858" y="132"/>
                    <a:pt x="894" y="13"/>
                  </a:cubicBezTo>
                  <a:lnTo>
                    <a:pt x="180" y="13"/>
                  </a:lnTo>
                  <a:cubicBezTo>
                    <a:pt x="144" y="180"/>
                    <a:pt x="120" y="334"/>
                    <a:pt x="108" y="489"/>
                  </a:cubicBezTo>
                  <a:cubicBezTo>
                    <a:pt x="37" y="1168"/>
                    <a:pt x="1" y="2335"/>
                    <a:pt x="834" y="2549"/>
                  </a:cubicBezTo>
                  <a:cubicBezTo>
                    <a:pt x="901" y="2567"/>
                    <a:pt x="969" y="2575"/>
                    <a:pt x="1036" y="2575"/>
                  </a:cubicBezTo>
                  <a:cubicBezTo>
                    <a:pt x="1376" y="2575"/>
                    <a:pt x="1709" y="2365"/>
                    <a:pt x="1918" y="2096"/>
                  </a:cubicBezTo>
                  <a:cubicBezTo>
                    <a:pt x="2156" y="1799"/>
                    <a:pt x="2323" y="1465"/>
                    <a:pt x="2382" y="1073"/>
                  </a:cubicBezTo>
                  <a:cubicBezTo>
                    <a:pt x="2442" y="727"/>
                    <a:pt x="2454" y="370"/>
                    <a:pt x="24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9"/>
            <p:cNvSpPr/>
            <p:nvPr/>
          </p:nvSpPr>
          <p:spPr>
            <a:xfrm rot="-1802347">
              <a:off x="5986119" y="2158635"/>
              <a:ext cx="60895" cy="79056"/>
            </a:xfrm>
            <a:custGeom>
              <a:rect b="b" l="l" r="r" t="t"/>
              <a:pathLst>
                <a:path extrusionOk="0" h="2429" w="1871">
                  <a:moveTo>
                    <a:pt x="1132" y="1"/>
                  </a:moveTo>
                  <a:cubicBezTo>
                    <a:pt x="1116" y="1"/>
                    <a:pt x="1111" y="12"/>
                    <a:pt x="1116" y="12"/>
                  </a:cubicBezTo>
                  <a:cubicBezTo>
                    <a:pt x="1119" y="12"/>
                    <a:pt x="1124" y="9"/>
                    <a:pt x="1132" y="1"/>
                  </a:cubicBezTo>
                  <a:lnTo>
                    <a:pt x="1132" y="1"/>
                  </a:lnTo>
                  <a:cubicBezTo>
                    <a:pt x="1096" y="537"/>
                    <a:pt x="1084" y="1073"/>
                    <a:pt x="1013" y="1596"/>
                  </a:cubicBezTo>
                  <a:cubicBezTo>
                    <a:pt x="1013" y="1644"/>
                    <a:pt x="1001" y="1704"/>
                    <a:pt x="977" y="1704"/>
                  </a:cubicBezTo>
                  <a:cubicBezTo>
                    <a:pt x="973" y="1708"/>
                    <a:pt x="972" y="1709"/>
                    <a:pt x="971" y="1709"/>
                  </a:cubicBezTo>
                  <a:cubicBezTo>
                    <a:pt x="971" y="1709"/>
                    <a:pt x="973" y="1704"/>
                    <a:pt x="965" y="1704"/>
                  </a:cubicBezTo>
                  <a:lnTo>
                    <a:pt x="918" y="1704"/>
                  </a:lnTo>
                  <a:cubicBezTo>
                    <a:pt x="787" y="1644"/>
                    <a:pt x="739" y="1465"/>
                    <a:pt x="727" y="1334"/>
                  </a:cubicBezTo>
                  <a:cubicBezTo>
                    <a:pt x="668" y="894"/>
                    <a:pt x="668" y="453"/>
                    <a:pt x="715" y="13"/>
                  </a:cubicBezTo>
                  <a:lnTo>
                    <a:pt x="25" y="13"/>
                  </a:lnTo>
                  <a:cubicBezTo>
                    <a:pt x="25" y="60"/>
                    <a:pt x="25" y="108"/>
                    <a:pt x="13" y="156"/>
                  </a:cubicBezTo>
                  <a:cubicBezTo>
                    <a:pt x="1" y="453"/>
                    <a:pt x="1" y="763"/>
                    <a:pt x="13" y="1061"/>
                  </a:cubicBezTo>
                  <a:cubicBezTo>
                    <a:pt x="25" y="1346"/>
                    <a:pt x="60" y="1608"/>
                    <a:pt x="179" y="1882"/>
                  </a:cubicBezTo>
                  <a:cubicBezTo>
                    <a:pt x="329" y="2197"/>
                    <a:pt x="672" y="2429"/>
                    <a:pt x="1007" y="2429"/>
                  </a:cubicBezTo>
                  <a:cubicBezTo>
                    <a:pt x="1179" y="2429"/>
                    <a:pt x="1348" y="2368"/>
                    <a:pt x="1489" y="2227"/>
                  </a:cubicBezTo>
                  <a:cubicBezTo>
                    <a:pt x="1692" y="2013"/>
                    <a:pt x="1727" y="1715"/>
                    <a:pt x="1739" y="1430"/>
                  </a:cubicBezTo>
                  <a:lnTo>
                    <a:pt x="1834" y="489"/>
                  </a:lnTo>
                  <a:lnTo>
                    <a:pt x="18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9"/>
            <p:cNvSpPr/>
            <p:nvPr/>
          </p:nvSpPr>
          <p:spPr>
            <a:xfrm rot="-1802347">
              <a:off x="6048658" y="2118309"/>
              <a:ext cx="71733" cy="71179"/>
            </a:xfrm>
            <a:custGeom>
              <a:rect b="b" l="l" r="r" t="t"/>
              <a:pathLst>
                <a:path extrusionOk="0" h="2187" w="2204">
                  <a:moveTo>
                    <a:pt x="191" y="0"/>
                  </a:moveTo>
                  <a:lnTo>
                    <a:pt x="191" y="71"/>
                  </a:lnTo>
                  <a:cubicBezTo>
                    <a:pt x="167" y="643"/>
                    <a:pt x="108" y="1191"/>
                    <a:pt x="24" y="1762"/>
                  </a:cubicBezTo>
                  <a:cubicBezTo>
                    <a:pt x="1" y="1941"/>
                    <a:pt x="72" y="2131"/>
                    <a:pt x="262" y="2179"/>
                  </a:cubicBezTo>
                  <a:cubicBezTo>
                    <a:pt x="286" y="2184"/>
                    <a:pt x="310" y="2186"/>
                    <a:pt x="335" y="2186"/>
                  </a:cubicBezTo>
                  <a:cubicBezTo>
                    <a:pt x="489" y="2186"/>
                    <a:pt x="659" y="2094"/>
                    <a:pt x="679" y="1941"/>
                  </a:cubicBezTo>
                  <a:cubicBezTo>
                    <a:pt x="727" y="1655"/>
                    <a:pt x="763" y="1381"/>
                    <a:pt x="786" y="1095"/>
                  </a:cubicBezTo>
                  <a:cubicBezTo>
                    <a:pt x="834" y="1084"/>
                    <a:pt x="870" y="1072"/>
                    <a:pt x="941" y="1060"/>
                  </a:cubicBezTo>
                  <a:cubicBezTo>
                    <a:pt x="953" y="1095"/>
                    <a:pt x="965" y="1131"/>
                    <a:pt x="977" y="1179"/>
                  </a:cubicBezTo>
                  <a:cubicBezTo>
                    <a:pt x="977" y="1179"/>
                    <a:pt x="989" y="1203"/>
                    <a:pt x="989" y="1214"/>
                  </a:cubicBezTo>
                  <a:cubicBezTo>
                    <a:pt x="989" y="1238"/>
                    <a:pt x="1013" y="1250"/>
                    <a:pt x="1013" y="1262"/>
                  </a:cubicBezTo>
                  <a:cubicBezTo>
                    <a:pt x="1036" y="1322"/>
                    <a:pt x="1072" y="1381"/>
                    <a:pt x="1108" y="1441"/>
                  </a:cubicBezTo>
                  <a:cubicBezTo>
                    <a:pt x="1191" y="1572"/>
                    <a:pt x="1286" y="1691"/>
                    <a:pt x="1382" y="1810"/>
                  </a:cubicBezTo>
                  <a:cubicBezTo>
                    <a:pt x="1489" y="1941"/>
                    <a:pt x="1572" y="2072"/>
                    <a:pt x="1727" y="2143"/>
                  </a:cubicBezTo>
                  <a:cubicBezTo>
                    <a:pt x="1778" y="2169"/>
                    <a:pt x="1835" y="2183"/>
                    <a:pt x="1892" y="2183"/>
                  </a:cubicBezTo>
                  <a:cubicBezTo>
                    <a:pt x="1967" y="2183"/>
                    <a:pt x="2041" y="2157"/>
                    <a:pt x="2096" y="2096"/>
                  </a:cubicBezTo>
                  <a:cubicBezTo>
                    <a:pt x="2120" y="2048"/>
                    <a:pt x="2156" y="2012"/>
                    <a:pt x="2167" y="1965"/>
                  </a:cubicBezTo>
                  <a:cubicBezTo>
                    <a:pt x="2203" y="1869"/>
                    <a:pt x="2167" y="1798"/>
                    <a:pt x="2144" y="1726"/>
                  </a:cubicBezTo>
                  <a:cubicBezTo>
                    <a:pt x="2060" y="1584"/>
                    <a:pt x="1953" y="1476"/>
                    <a:pt x="1858" y="1357"/>
                  </a:cubicBezTo>
                  <a:cubicBezTo>
                    <a:pt x="1810" y="1310"/>
                    <a:pt x="1775" y="1250"/>
                    <a:pt x="1739" y="1203"/>
                  </a:cubicBezTo>
                  <a:cubicBezTo>
                    <a:pt x="1739" y="1203"/>
                    <a:pt x="1715" y="1179"/>
                    <a:pt x="1727" y="1179"/>
                  </a:cubicBezTo>
                  <a:cubicBezTo>
                    <a:pt x="1691" y="1131"/>
                    <a:pt x="1667" y="1084"/>
                    <a:pt x="1620" y="1060"/>
                  </a:cubicBezTo>
                  <a:cubicBezTo>
                    <a:pt x="1572" y="1012"/>
                    <a:pt x="1548" y="964"/>
                    <a:pt x="1501" y="929"/>
                  </a:cubicBezTo>
                  <a:cubicBezTo>
                    <a:pt x="1477" y="893"/>
                    <a:pt x="1441" y="845"/>
                    <a:pt x="1417" y="822"/>
                  </a:cubicBezTo>
                  <a:cubicBezTo>
                    <a:pt x="1560" y="703"/>
                    <a:pt x="1691" y="572"/>
                    <a:pt x="1810" y="405"/>
                  </a:cubicBezTo>
                  <a:cubicBezTo>
                    <a:pt x="1906" y="286"/>
                    <a:pt x="1965" y="155"/>
                    <a:pt x="1989" y="12"/>
                  </a:cubicBezTo>
                  <a:lnTo>
                    <a:pt x="1251" y="12"/>
                  </a:lnTo>
                  <a:cubicBezTo>
                    <a:pt x="1239" y="36"/>
                    <a:pt x="1215" y="60"/>
                    <a:pt x="1215" y="71"/>
                  </a:cubicBezTo>
                  <a:cubicBezTo>
                    <a:pt x="1203" y="95"/>
                    <a:pt x="1191" y="119"/>
                    <a:pt x="1155" y="131"/>
                  </a:cubicBezTo>
                  <a:cubicBezTo>
                    <a:pt x="1120" y="179"/>
                    <a:pt x="1072" y="226"/>
                    <a:pt x="1024" y="250"/>
                  </a:cubicBezTo>
                  <a:cubicBezTo>
                    <a:pt x="1013" y="250"/>
                    <a:pt x="977" y="286"/>
                    <a:pt x="977" y="286"/>
                  </a:cubicBezTo>
                  <a:cubicBezTo>
                    <a:pt x="953" y="298"/>
                    <a:pt x="917" y="322"/>
                    <a:pt x="882" y="345"/>
                  </a:cubicBezTo>
                  <a:cubicBezTo>
                    <a:pt x="882" y="345"/>
                    <a:pt x="858" y="357"/>
                    <a:pt x="846" y="357"/>
                  </a:cubicBezTo>
                  <a:cubicBezTo>
                    <a:pt x="846" y="286"/>
                    <a:pt x="858" y="202"/>
                    <a:pt x="858" y="131"/>
                  </a:cubicBezTo>
                  <a:lnTo>
                    <a:pt x="85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9"/>
            <p:cNvSpPr/>
            <p:nvPr/>
          </p:nvSpPr>
          <p:spPr>
            <a:xfrm rot="-1802347">
              <a:off x="6124679" y="2078408"/>
              <a:ext cx="58942" cy="70561"/>
            </a:xfrm>
            <a:custGeom>
              <a:rect b="b" l="l" r="r" t="t"/>
              <a:pathLst>
                <a:path extrusionOk="0" h="2168" w="1811">
                  <a:moveTo>
                    <a:pt x="417" y="1"/>
                  </a:moveTo>
                  <a:cubicBezTo>
                    <a:pt x="560" y="49"/>
                    <a:pt x="727" y="84"/>
                    <a:pt x="846" y="180"/>
                  </a:cubicBezTo>
                  <a:cubicBezTo>
                    <a:pt x="1132" y="406"/>
                    <a:pt x="1227" y="894"/>
                    <a:pt x="1096" y="1239"/>
                  </a:cubicBezTo>
                  <a:cubicBezTo>
                    <a:pt x="1072" y="1334"/>
                    <a:pt x="1024" y="1406"/>
                    <a:pt x="953" y="1465"/>
                  </a:cubicBezTo>
                  <a:cubicBezTo>
                    <a:pt x="917" y="1489"/>
                    <a:pt x="846" y="1513"/>
                    <a:pt x="798" y="1513"/>
                  </a:cubicBezTo>
                  <a:cubicBezTo>
                    <a:pt x="691" y="1513"/>
                    <a:pt x="655" y="1513"/>
                    <a:pt x="560" y="1477"/>
                  </a:cubicBezTo>
                  <a:cubicBezTo>
                    <a:pt x="489" y="1454"/>
                    <a:pt x="382" y="1394"/>
                    <a:pt x="274" y="1394"/>
                  </a:cubicBezTo>
                  <a:cubicBezTo>
                    <a:pt x="215" y="1394"/>
                    <a:pt x="155" y="1430"/>
                    <a:pt x="120" y="1477"/>
                  </a:cubicBezTo>
                  <a:cubicBezTo>
                    <a:pt x="1" y="1668"/>
                    <a:pt x="155" y="1942"/>
                    <a:pt x="322" y="2049"/>
                  </a:cubicBezTo>
                  <a:cubicBezTo>
                    <a:pt x="452" y="2130"/>
                    <a:pt x="605" y="2167"/>
                    <a:pt x="760" y="2167"/>
                  </a:cubicBezTo>
                  <a:cubicBezTo>
                    <a:pt x="832" y="2167"/>
                    <a:pt x="905" y="2159"/>
                    <a:pt x="977" y="2144"/>
                  </a:cubicBezTo>
                  <a:cubicBezTo>
                    <a:pt x="1489" y="2049"/>
                    <a:pt x="1751" y="1537"/>
                    <a:pt x="1786" y="1049"/>
                  </a:cubicBezTo>
                  <a:cubicBezTo>
                    <a:pt x="1810" y="703"/>
                    <a:pt x="1727" y="322"/>
                    <a:pt x="1525" y="25"/>
                  </a:cubicBezTo>
                  <a:cubicBezTo>
                    <a:pt x="1548" y="1"/>
                    <a:pt x="1501" y="1"/>
                    <a:pt x="1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9"/>
            <p:cNvSpPr/>
            <p:nvPr/>
          </p:nvSpPr>
          <p:spPr>
            <a:xfrm rot="-1802347">
              <a:off x="6182944" y="2040006"/>
              <a:ext cx="74824" cy="69096"/>
            </a:xfrm>
            <a:custGeom>
              <a:rect b="b" l="l" r="r" t="t"/>
              <a:pathLst>
                <a:path extrusionOk="0" h="2123" w="2299">
                  <a:moveTo>
                    <a:pt x="25" y="1"/>
                  </a:moveTo>
                  <a:cubicBezTo>
                    <a:pt x="1" y="501"/>
                    <a:pt x="1" y="1037"/>
                    <a:pt x="203" y="1477"/>
                  </a:cubicBezTo>
                  <a:cubicBezTo>
                    <a:pt x="357" y="1843"/>
                    <a:pt x="697" y="2123"/>
                    <a:pt x="1080" y="2123"/>
                  </a:cubicBezTo>
                  <a:cubicBezTo>
                    <a:pt x="1171" y="2123"/>
                    <a:pt x="1264" y="2107"/>
                    <a:pt x="1358" y="2073"/>
                  </a:cubicBezTo>
                  <a:cubicBezTo>
                    <a:pt x="1763" y="1942"/>
                    <a:pt x="2299" y="1334"/>
                    <a:pt x="1989" y="918"/>
                  </a:cubicBezTo>
                  <a:cubicBezTo>
                    <a:pt x="1917" y="866"/>
                    <a:pt x="1880" y="832"/>
                    <a:pt x="1817" y="832"/>
                  </a:cubicBezTo>
                  <a:cubicBezTo>
                    <a:pt x="1808" y="832"/>
                    <a:pt x="1798" y="833"/>
                    <a:pt x="1787" y="834"/>
                  </a:cubicBezTo>
                  <a:cubicBezTo>
                    <a:pt x="1596" y="870"/>
                    <a:pt x="1477" y="1013"/>
                    <a:pt x="1358" y="1168"/>
                  </a:cubicBezTo>
                  <a:cubicBezTo>
                    <a:pt x="1311" y="1227"/>
                    <a:pt x="1251" y="1299"/>
                    <a:pt x="1180" y="1358"/>
                  </a:cubicBezTo>
                  <a:cubicBezTo>
                    <a:pt x="1168" y="1370"/>
                    <a:pt x="1120" y="1406"/>
                    <a:pt x="1072" y="1406"/>
                  </a:cubicBezTo>
                  <a:lnTo>
                    <a:pt x="1049" y="1406"/>
                  </a:lnTo>
                  <a:cubicBezTo>
                    <a:pt x="1001" y="1406"/>
                    <a:pt x="1001" y="1394"/>
                    <a:pt x="965" y="1370"/>
                  </a:cubicBezTo>
                  <a:cubicBezTo>
                    <a:pt x="906" y="1346"/>
                    <a:pt x="870" y="1287"/>
                    <a:pt x="834" y="1227"/>
                  </a:cubicBezTo>
                  <a:cubicBezTo>
                    <a:pt x="727" y="1049"/>
                    <a:pt x="727" y="811"/>
                    <a:pt x="715" y="620"/>
                  </a:cubicBezTo>
                  <a:cubicBezTo>
                    <a:pt x="703" y="501"/>
                    <a:pt x="703" y="382"/>
                    <a:pt x="703" y="263"/>
                  </a:cubicBezTo>
                  <a:cubicBezTo>
                    <a:pt x="787" y="239"/>
                    <a:pt x="894" y="227"/>
                    <a:pt x="989" y="215"/>
                  </a:cubicBezTo>
                  <a:cubicBezTo>
                    <a:pt x="1049" y="203"/>
                    <a:pt x="1108" y="203"/>
                    <a:pt x="1168" y="180"/>
                  </a:cubicBezTo>
                  <a:cubicBezTo>
                    <a:pt x="1227" y="180"/>
                    <a:pt x="1275" y="168"/>
                    <a:pt x="1334" y="156"/>
                  </a:cubicBezTo>
                  <a:cubicBezTo>
                    <a:pt x="1406" y="144"/>
                    <a:pt x="1465" y="84"/>
                    <a:pt x="1525" y="37"/>
                  </a:cubicBezTo>
                  <a:lnTo>
                    <a:pt x="15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9"/>
            <p:cNvSpPr/>
            <p:nvPr/>
          </p:nvSpPr>
          <p:spPr>
            <a:xfrm rot="-1802347">
              <a:off x="6250071" y="2006577"/>
              <a:ext cx="58942" cy="73588"/>
            </a:xfrm>
            <a:custGeom>
              <a:rect b="b" l="l" r="r" t="t"/>
              <a:pathLst>
                <a:path extrusionOk="0" h="2261" w="1811">
                  <a:moveTo>
                    <a:pt x="60" y="1"/>
                  </a:moveTo>
                  <a:cubicBezTo>
                    <a:pt x="25" y="406"/>
                    <a:pt x="1" y="799"/>
                    <a:pt x="1" y="1191"/>
                  </a:cubicBezTo>
                  <a:cubicBezTo>
                    <a:pt x="1" y="1632"/>
                    <a:pt x="144" y="2168"/>
                    <a:pt x="632" y="2251"/>
                  </a:cubicBezTo>
                  <a:cubicBezTo>
                    <a:pt x="674" y="2258"/>
                    <a:pt x="715" y="2261"/>
                    <a:pt x="757" y="2261"/>
                  </a:cubicBezTo>
                  <a:cubicBezTo>
                    <a:pt x="1012" y="2261"/>
                    <a:pt x="1259" y="2143"/>
                    <a:pt x="1453" y="1989"/>
                  </a:cubicBezTo>
                  <a:cubicBezTo>
                    <a:pt x="1560" y="1894"/>
                    <a:pt x="1644" y="1811"/>
                    <a:pt x="1715" y="1703"/>
                  </a:cubicBezTo>
                  <a:cubicBezTo>
                    <a:pt x="1739" y="1656"/>
                    <a:pt x="1775" y="1596"/>
                    <a:pt x="1787" y="1561"/>
                  </a:cubicBezTo>
                  <a:cubicBezTo>
                    <a:pt x="1811" y="1465"/>
                    <a:pt x="1787" y="1406"/>
                    <a:pt x="1787" y="1334"/>
                  </a:cubicBezTo>
                  <a:cubicBezTo>
                    <a:pt x="1777" y="1233"/>
                    <a:pt x="1714" y="1174"/>
                    <a:pt x="1652" y="1174"/>
                  </a:cubicBezTo>
                  <a:cubicBezTo>
                    <a:pt x="1641" y="1174"/>
                    <a:pt x="1630" y="1176"/>
                    <a:pt x="1620" y="1180"/>
                  </a:cubicBezTo>
                  <a:cubicBezTo>
                    <a:pt x="1549" y="1203"/>
                    <a:pt x="1501" y="1180"/>
                    <a:pt x="1430" y="1215"/>
                  </a:cubicBezTo>
                  <a:cubicBezTo>
                    <a:pt x="1382" y="1227"/>
                    <a:pt x="1334" y="1263"/>
                    <a:pt x="1299" y="1275"/>
                  </a:cubicBezTo>
                  <a:cubicBezTo>
                    <a:pt x="1203" y="1322"/>
                    <a:pt x="1132" y="1358"/>
                    <a:pt x="1037" y="1406"/>
                  </a:cubicBezTo>
                  <a:cubicBezTo>
                    <a:pt x="965" y="1430"/>
                    <a:pt x="894" y="1477"/>
                    <a:pt x="822" y="1513"/>
                  </a:cubicBezTo>
                  <a:cubicBezTo>
                    <a:pt x="787" y="1525"/>
                    <a:pt x="775" y="1525"/>
                    <a:pt x="751" y="1525"/>
                  </a:cubicBezTo>
                  <a:cubicBezTo>
                    <a:pt x="751" y="1525"/>
                    <a:pt x="751" y="1513"/>
                    <a:pt x="739" y="1489"/>
                  </a:cubicBezTo>
                  <a:lnTo>
                    <a:pt x="727" y="1442"/>
                  </a:lnTo>
                  <a:cubicBezTo>
                    <a:pt x="715" y="1358"/>
                    <a:pt x="715" y="1358"/>
                    <a:pt x="715" y="1275"/>
                  </a:cubicBezTo>
                  <a:cubicBezTo>
                    <a:pt x="715" y="1049"/>
                    <a:pt x="727" y="822"/>
                    <a:pt x="739" y="620"/>
                  </a:cubicBezTo>
                  <a:cubicBezTo>
                    <a:pt x="763" y="406"/>
                    <a:pt x="775" y="215"/>
                    <a:pt x="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9"/>
            <p:cNvSpPr/>
            <p:nvPr/>
          </p:nvSpPr>
          <p:spPr>
            <a:xfrm rot="-1802347">
              <a:off x="6302404" y="1977641"/>
              <a:ext cx="51554" cy="57380"/>
            </a:xfrm>
            <a:custGeom>
              <a:rect b="b" l="l" r="r" t="t"/>
              <a:pathLst>
                <a:path extrusionOk="0" h="1763" w="1584">
                  <a:moveTo>
                    <a:pt x="48" y="1"/>
                  </a:moveTo>
                  <a:cubicBezTo>
                    <a:pt x="48" y="215"/>
                    <a:pt x="48" y="441"/>
                    <a:pt x="36" y="668"/>
                  </a:cubicBezTo>
                  <a:cubicBezTo>
                    <a:pt x="36" y="953"/>
                    <a:pt x="0" y="1227"/>
                    <a:pt x="48" y="1513"/>
                  </a:cubicBezTo>
                  <a:cubicBezTo>
                    <a:pt x="78" y="1680"/>
                    <a:pt x="226" y="1763"/>
                    <a:pt x="375" y="1763"/>
                  </a:cubicBezTo>
                  <a:cubicBezTo>
                    <a:pt x="524" y="1763"/>
                    <a:pt x="673" y="1680"/>
                    <a:pt x="703" y="1513"/>
                  </a:cubicBezTo>
                  <a:cubicBezTo>
                    <a:pt x="750" y="1251"/>
                    <a:pt x="726" y="965"/>
                    <a:pt x="726" y="691"/>
                  </a:cubicBezTo>
                  <a:lnTo>
                    <a:pt x="726" y="370"/>
                  </a:lnTo>
                  <a:cubicBezTo>
                    <a:pt x="780" y="364"/>
                    <a:pt x="834" y="361"/>
                    <a:pt x="889" y="361"/>
                  </a:cubicBezTo>
                  <a:cubicBezTo>
                    <a:pt x="944" y="361"/>
                    <a:pt x="1000" y="364"/>
                    <a:pt x="1060" y="370"/>
                  </a:cubicBezTo>
                  <a:cubicBezTo>
                    <a:pt x="1131" y="382"/>
                    <a:pt x="1203" y="394"/>
                    <a:pt x="1286" y="394"/>
                  </a:cubicBezTo>
                  <a:cubicBezTo>
                    <a:pt x="1381" y="394"/>
                    <a:pt x="1524" y="334"/>
                    <a:pt x="1560" y="239"/>
                  </a:cubicBezTo>
                  <a:cubicBezTo>
                    <a:pt x="1560" y="215"/>
                    <a:pt x="1584" y="215"/>
                    <a:pt x="1584" y="203"/>
                  </a:cubicBezTo>
                  <a:cubicBezTo>
                    <a:pt x="1524" y="144"/>
                    <a:pt x="1488" y="72"/>
                    <a:pt x="14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9"/>
            <p:cNvSpPr/>
            <p:nvPr/>
          </p:nvSpPr>
          <p:spPr>
            <a:xfrm rot="-1802347">
              <a:off x="5767410" y="2032680"/>
              <a:ext cx="89763" cy="138909"/>
            </a:xfrm>
            <a:custGeom>
              <a:rect b="b" l="l" r="r" t="t"/>
              <a:pathLst>
                <a:path extrusionOk="0" h="4268" w="2758">
                  <a:moveTo>
                    <a:pt x="1376" y="662"/>
                  </a:moveTo>
                  <a:cubicBezTo>
                    <a:pt x="1392" y="662"/>
                    <a:pt x="1408" y="663"/>
                    <a:pt x="1424" y="664"/>
                  </a:cubicBezTo>
                  <a:cubicBezTo>
                    <a:pt x="1555" y="688"/>
                    <a:pt x="1722" y="771"/>
                    <a:pt x="1817" y="890"/>
                  </a:cubicBezTo>
                  <a:cubicBezTo>
                    <a:pt x="2043" y="1188"/>
                    <a:pt x="1936" y="1664"/>
                    <a:pt x="1674" y="1914"/>
                  </a:cubicBezTo>
                  <a:cubicBezTo>
                    <a:pt x="1496" y="2093"/>
                    <a:pt x="1258" y="2200"/>
                    <a:pt x="1019" y="2235"/>
                  </a:cubicBezTo>
                  <a:cubicBezTo>
                    <a:pt x="948" y="2247"/>
                    <a:pt x="865" y="2247"/>
                    <a:pt x="805" y="2247"/>
                  </a:cubicBezTo>
                  <a:cubicBezTo>
                    <a:pt x="829" y="1974"/>
                    <a:pt x="805" y="1712"/>
                    <a:pt x="781" y="1438"/>
                  </a:cubicBezTo>
                  <a:cubicBezTo>
                    <a:pt x="805" y="1223"/>
                    <a:pt x="865" y="997"/>
                    <a:pt x="1008" y="831"/>
                  </a:cubicBezTo>
                  <a:cubicBezTo>
                    <a:pt x="1115" y="712"/>
                    <a:pt x="1232" y="662"/>
                    <a:pt x="1376" y="662"/>
                  </a:cubicBezTo>
                  <a:close/>
                  <a:moveTo>
                    <a:pt x="1341" y="1"/>
                  </a:moveTo>
                  <a:cubicBezTo>
                    <a:pt x="1250" y="1"/>
                    <a:pt x="1158" y="11"/>
                    <a:pt x="1067" y="33"/>
                  </a:cubicBezTo>
                  <a:cubicBezTo>
                    <a:pt x="412" y="188"/>
                    <a:pt x="174" y="866"/>
                    <a:pt x="103" y="1462"/>
                  </a:cubicBezTo>
                  <a:cubicBezTo>
                    <a:pt x="55" y="1831"/>
                    <a:pt x="55" y="2212"/>
                    <a:pt x="43" y="2593"/>
                  </a:cubicBezTo>
                  <a:cubicBezTo>
                    <a:pt x="19" y="3045"/>
                    <a:pt x="19" y="3498"/>
                    <a:pt x="7" y="3962"/>
                  </a:cubicBezTo>
                  <a:cubicBezTo>
                    <a:pt x="1" y="4151"/>
                    <a:pt x="182" y="4267"/>
                    <a:pt x="353" y="4267"/>
                  </a:cubicBezTo>
                  <a:cubicBezTo>
                    <a:pt x="483" y="4267"/>
                    <a:pt x="608" y="4200"/>
                    <a:pt x="638" y="4045"/>
                  </a:cubicBezTo>
                  <a:cubicBezTo>
                    <a:pt x="698" y="3676"/>
                    <a:pt x="734" y="3319"/>
                    <a:pt x="769" y="2950"/>
                  </a:cubicBezTo>
                  <a:cubicBezTo>
                    <a:pt x="900" y="2950"/>
                    <a:pt x="1019" y="2926"/>
                    <a:pt x="1127" y="2914"/>
                  </a:cubicBezTo>
                  <a:cubicBezTo>
                    <a:pt x="1448" y="2866"/>
                    <a:pt x="1770" y="2736"/>
                    <a:pt x="2031" y="2533"/>
                  </a:cubicBezTo>
                  <a:cubicBezTo>
                    <a:pt x="2520" y="2116"/>
                    <a:pt x="2758" y="1402"/>
                    <a:pt x="2520" y="807"/>
                  </a:cubicBezTo>
                  <a:cubicBezTo>
                    <a:pt x="2338" y="322"/>
                    <a:pt x="1849" y="1"/>
                    <a:pt x="13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9"/>
            <p:cNvSpPr/>
            <p:nvPr/>
          </p:nvSpPr>
          <p:spPr>
            <a:xfrm rot="-1802347">
              <a:off x="5791566" y="2121676"/>
              <a:ext cx="57998" cy="51424"/>
            </a:xfrm>
            <a:custGeom>
              <a:rect b="b" l="l" r="r" t="t"/>
              <a:pathLst>
                <a:path extrusionOk="0" h="1580" w="1782">
                  <a:moveTo>
                    <a:pt x="43" y="1"/>
                  </a:moveTo>
                  <a:cubicBezTo>
                    <a:pt x="31" y="418"/>
                    <a:pt x="31" y="846"/>
                    <a:pt x="7" y="1263"/>
                  </a:cubicBezTo>
                  <a:cubicBezTo>
                    <a:pt x="1" y="1460"/>
                    <a:pt x="187" y="1579"/>
                    <a:pt x="360" y="1579"/>
                  </a:cubicBezTo>
                  <a:cubicBezTo>
                    <a:pt x="491" y="1579"/>
                    <a:pt x="613" y="1512"/>
                    <a:pt x="638" y="1358"/>
                  </a:cubicBezTo>
                  <a:cubicBezTo>
                    <a:pt x="698" y="989"/>
                    <a:pt x="746" y="632"/>
                    <a:pt x="769" y="251"/>
                  </a:cubicBezTo>
                  <a:cubicBezTo>
                    <a:pt x="900" y="251"/>
                    <a:pt x="1019" y="239"/>
                    <a:pt x="1127" y="227"/>
                  </a:cubicBezTo>
                  <a:cubicBezTo>
                    <a:pt x="1353" y="191"/>
                    <a:pt x="1579" y="120"/>
                    <a:pt x="1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9"/>
            <p:cNvSpPr/>
            <p:nvPr/>
          </p:nvSpPr>
          <p:spPr>
            <a:xfrm rot="-1802347">
              <a:off x="5804465" y="2206529"/>
              <a:ext cx="15134" cy="8169"/>
            </a:xfrm>
            <a:custGeom>
              <a:rect b="b" l="l" r="r" t="t"/>
              <a:pathLst>
                <a:path extrusionOk="0" h="251" w="465">
                  <a:moveTo>
                    <a:pt x="298" y="1"/>
                  </a:moveTo>
                  <a:cubicBezTo>
                    <a:pt x="155" y="1"/>
                    <a:pt x="60" y="120"/>
                    <a:pt x="1" y="251"/>
                  </a:cubicBezTo>
                  <a:cubicBezTo>
                    <a:pt x="120" y="203"/>
                    <a:pt x="227" y="179"/>
                    <a:pt x="346" y="167"/>
                  </a:cubicBezTo>
                  <a:cubicBezTo>
                    <a:pt x="382" y="143"/>
                    <a:pt x="417" y="108"/>
                    <a:pt x="465" y="84"/>
                  </a:cubicBezTo>
                  <a:cubicBezTo>
                    <a:pt x="417" y="36"/>
                    <a:pt x="370" y="1"/>
                    <a:pt x="298"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9"/>
            <p:cNvSpPr/>
            <p:nvPr/>
          </p:nvSpPr>
          <p:spPr>
            <a:xfrm rot="-1802347">
              <a:off x="5848027" y="2241294"/>
              <a:ext cx="48852" cy="75573"/>
            </a:xfrm>
            <a:custGeom>
              <a:rect b="b" l="l" r="r" t="t"/>
              <a:pathLst>
                <a:path extrusionOk="0" h="2322" w="1501">
                  <a:moveTo>
                    <a:pt x="1501" y="0"/>
                  </a:moveTo>
                  <a:lnTo>
                    <a:pt x="1501" y="0"/>
                  </a:lnTo>
                  <a:cubicBezTo>
                    <a:pt x="989" y="12"/>
                    <a:pt x="500" y="12"/>
                    <a:pt x="0" y="12"/>
                  </a:cubicBezTo>
                  <a:cubicBezTo>
                    <a:pt x="60" y="167"/>
                    <a:pt x="131" y="310"/>
                    <a:pt x="238" y="429"/>
                  </a:cubicBezTo>
                  <a:cubicBezTo>
                    <a:pt x="298" y="512"/>
                    <a:pt x="381" y="572"/>
                    <a:pt x="465" y="607"/>
                  </a:cubicBezTo>
                  <a:cubicBezTo>
                    <a:pt x="441" y="762"/>
                    <a:pt x="429" y="905"/>
                    <a:pt x="405" y="1060"/>
                  </a:cubicBezTo>
                  <a:cubicBezTo>
                    <a:pt x="381" y="1369"/>
                    <a:pt x="393" y="1667"/>
                    <a:pt x="429" y="1965"/>
                  </a:cubicBezTo>
                  <a:cubicBezTo>
                    <a:pt x="441" y="2143"/>
                    <a:pt x="572" y="2322"/>
                    <a:pt x="786" y="2322"/>
                  </a:cubicBezTo>
                  <a:cubicBezTo>
                    <a:pt x="965" y="2310"/>
                    <a:pt x="1155" y="2155"/>
                    <a:pt x="1143" y="1965"/>
                  </a:cubicBezTo>
                  <a:cubicBezTo>
                    <a:pt x="1096" y="1655"/>
                    <a:pt x="1084" y="1345"/>
                    <a:pt x="1084" y="1012"/>
                  </a:cubicBezTo>
                  <a:lnTo>
                    <a:pt x="1084" y="548"/>
                  </a:lnTo>
                  <a:lnTo>
                    <a:pt x="1084" y="524"/>
                  </a:lnTo>
                  <a:cubicBezTo>
                    <a:pt x="1179" y="452"/>
                    <a:pt x="1262" y="357"/>
                    <a:pt x="1334" y="250"/>
                  </a:cubicBezTo>
                  <a:cubicBezTo>
                    <a:pt x="1393" y="179"/>
                    <a:pt x="1453" y="95"/>
                    <a:pt x="15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29"/>
          <p:cNvGrpSpPr/>
          <p:nvPr/>
        </p:nvGrpSpPr>
        <p:grpSpPr>
          <a:xfrm>
            <a:off x="7715975" y="539488"/>
            <a:ext cx="1493588" cy="217350"/>
            <a:chOff x="7683975" y="539488"/>
            <a:chExt cx="1493588" cy="217350"/>
          </a:xfrm>
        </p:grpSpPr>
        <p:sp>
          <p:nvSpPr>
            <p:cNvPr id="626" name="Google Shape;626;p29"/>
            <p:cNvSpPr/>
            <p:nvPr/>
          </p:nvSpPr>
          <p:spPr>
            <a:xfrm>
              <a:off x="7684363" y="541563"/>
              <a:ext cx="223425" cy="214875"/>
            </a:xfrm>
            <a:custGeom>
              <a:rect b="b" l="l" r="r" t="t"/>
              <a:pathLst>
                <a:path extrusionOk="0" h="8595" w="8937">
                  <a:moveTo>
                    <a:pt x="1904" y="1"/>
                  </a:moveTo>
                  <a:cubicBezTo>
                    <a:pt x="1467" y="1"/>
                    <a:pt x="1034" y="175"/>
                    <a:pt x="699" y="525"/>
                  </a:cubicBezTo>
                  <a:cubicBezTo>
                    <a:pt x="0" y="1163"/>
                    <a:pt x="0" y="2258"/>
                    <a:pt x="669" y="2896"/>
                  </a:cubicBezTo>
                  <a:lnTo>
                    <a:pt x="5836" y="8093"/>
                  </a:lnTo>
                  <a:cubicBezTo>
                    <a:pt x="6170" y="8428"/>
                    <a:pt x="6604" y="8595"/>
                    <a:pt x="7040" y="8595"/>
                  </a:cubicBezTo>
                  <a:cubicBezTo>
                    <a:pt x="7477" y="8595"/>
                    <a:pt x="7918" y="8428"/>
                    <a:pt x="8268" y="8093"/>
                  </a:cubicBezTo>
                  <a:cubicBezTo>
                    <a:pt x="8936" y="7394"/>
                    <a:pt x="8936" y="6331"/>
                    <a:pt x="8268" y="5662"/>
                  </a:cubicBezTo>
                  <a:lnTo>
                    <a:pt x="3131" y="525"/>
                  </a:lnTo>
                  <a:cubicBezTo>
                    <a:pt x="2781" y="175"/>
                    <a:pt x="2341" y="1"/>
                    <a:pt x="1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9"/>
            <p:cNvSpPr/>
            <p:nvPr/>
          </p:nvSpPr>
          <p:spPr>
            <a:xfrm>
              <a:off x="7683975" y="541175"/>
              <a:ext cx="224200" cy="215650"/>
            </a:xfrm>
            <a:custGeom>
              <a:rect b="b" l="l" r="r" t="t"/>
              <a:pathLst>
                <a:path extrusionOk="0" h="8626" w="8968">
                  <a:moveTo>
                    <a:pt x="7071" y="1"/>
                  </a:moveTo>
                  <a:cubicBezTo>
                    <a:pt x="6635" y="1"/>
                    <a:pt x="6201" y="175"/>
                    <a:pt x="5867" y="525"/>
                  </a:cubicBezTo>
                  <a:lnTo>
                    <a:pt x="700" y="5692"/>
                  </a:lnTo>
                  <a:cubicBezTo>
                    <a:pt x="1" y="6361"/>
                    <a:pt x="1" y="7425"/>
                    <a:pt x="700" y="8124"/>
                  </a:cubicBezTo>
                  <a:cubicBezTo>
                    <a:pt x="1034" y="8458"/>
                    <a:pt x="1467" y="8625"/>
                    <a:pt x="1904" y="8625"/>
                  </a:cubicBezTo>
                  <a:cubicBezTo>
                    <a:pt x="2341" y="8625"/>
                    <a:pt x="2782" y="8458"/>
                    <a:pt x="3131" y="8124"/>
                  </a:cubicBezTo>
                  <a:lnTo>
                    <a:pt x="8299" y="2957"/>
                  </a:lnTo>
                  <a:cubicBezTo>
                    <a:pt x="8967" y="2258"/>
                    <a:pt x="8967" y="1194"/>
                    <a:pt x="8299" y="525"/>
                  </a:cubicBezTo>
                  <a:cubicBezTo>
                    <a:pt x="7949" y="175"/>
                    <a:pt x="7508" y="1"/>
                    <a:pt x="70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9"/>
            <p:cNvSpPr/>
            <p:nvPr/>
          </p:nvSpPr>
          <p:spPr>
            <a:xfrm>
              <a:off x="83484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3" y="1885"/>
                    <a:pt x="2433" y="1216"/>
                  </a:cubicBezTo>
                  <a:cubicBezTo>
                    <a:pt x="2433" y="547"/>
                    <a:pt x="1885" y="0"/>
                    <a:pt x="1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9"/>
            <p:cNvSpPr/>
            <p:nvPr/>
          </p:nvSpPr>
          <p:spPr>
            <a:xfrm>
              <a:off x="8347738" y="696013"/>
              <a:ext cx="60825" cy="60825"/>
            </a:xfrm>
            <a:custGeom>
              <a:rect b="b" l="l" r="r" t="t"/>
              <a:pathLst>
                <a:path extrusionOk="0" h="2433" w="2433">
                  <a:moveTo>
                    <a:pt x="1216" y="1"/>
                  </a:moveTo>
                  <a:cubicBezTo>
                    <a:pt x="517" y="1"/>
                    <a:pt x="1" y="578"/>
                    <a:pt x="1" y="1216"/>
                  </a:cubicBezTo>
                  <a:cubicBezTo>
                    <a:pt x="1" y="1915"/>
                    <a:pt x="548" y="2432"/>
                    <a:pt x="1216" y="2432"/>
                  </a:cubicBezTo>
                  <a:cubicBezTo>
                    <a:pt x="1885" y="2432"/>
                    <a:pt x="2432" y="1855"/>
                    <a:pt x="2432" y="1216"/>
                  </a:cubicBezTo>
                  <a:cubicBezTo>
                    <a:pt x="2432" y="548"/>
                    <a:pt x="188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9"/>
            <p:cNvSpPr/>
            <p:nvPr/>
          </p:nvSpPr>
          <p:spPr>
            <a:xfrm>
              <a:off x="85004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9"/>
            <p:cNvSpPr/>
            <p:nvPr/>
          </p:nvSpPr>
          <p:spPr>
            <a:xfrm>
              <a:off x="850048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9"/>
            <p:cNvSpPr/>
            <p:nvPr/>
          </p:nvSpPr>
          <p:spPr>
            <a:xfrm>
              <a:off x="8039988"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9"/>
            <p:cNvSpPr/>
            <p:nvPr/>
          </p:nvSpPr>
          <p:spPr>
            <a:xfrm>
              <a:off x="8038463" y="696013"/>
              <a:ext cx="61575" cy="60825"/>
            </a:xfrm>
            <a:custGeom>
              <a:rect b="b" l="l" r="r" t="t"/>
              <a:pathLst>
                <a:path extrusionOk="0" h="2433" w="2463">
                  <a:moveTo>
                    <a:pt x="1216" y="1"/>
                  </a:moveTo>
                  <a:cubicBezTo>
                    <a:pt x="548" y="1"/>
                    <a:pt x="0" y="578"/>
                    <a:pt x="0" y="1216"/>
                  </a:cubicBezTo>
                  <a:cubicBezTo>
                    <a:pt x="0" y="1915"/>
                    <a:pt x="578" y="2432"/>
                    <a:pt x="1216" y="2432"/>
                  </a:cubicBezTo>
                  <a:cubicBezTo>
                    <a:pt x="1915" y="2432"/>
                    <a:pt x="2463" y="1855"/>
                    <a:pt x="2463" y="1216"/>
                  </a:cubicBezTo>
                  <a:cubicBezTo>
                    <a:pt x="2463" y="548"/>
                    <a:pt x="191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9"/>
            <p:cNvSpPr/>
            <p:nvPr/>
          </p:nvSpPr>
          <p:spPr>
            <a:xfrm>
              <a:off x="8191963" y="539488"/>
              <a:ext cx="60825" cy="60800"/>
            </a:xfrm>
            <a:custGeom>
              <a:rect b="b" l="l" r="r" t="t"/>
              <a:pathLst>
                <a:path extrusionOk="0" h="2432" w="2433">
                  <a:moveTo>
                    <a:pt x="1216" y="0"/>
                  </a:moveTo>
                  <a:cubicBezTo>
                    <a:pt x="548" y="0"/>
                    <a:pt x="0" y="547"/>
                    <a:pt x="0" y="1216"/>
                  </a:cubicBezTo>
                  <a:cubicBezTo>
                    <a:pt x="0" y="1885"/>
                    <a:pt x="548" y="2432"/>
                    <a:pt x="1216" y="2432"/>
                  </a:cubicBezTo>
                  <a:cubicBezTo>
                    <a:pt x="1885" y="2432"/>
                    <a:pt x="2432" y="1885"/>
                    <a:pt x="2432" y="1216"/>
                  </a:cubicBezTo>
                  <a:cubicBezTo>
                    <a:pt x="2432" y="547"/>
                    <a:pt x="1885" y="0"/>
                    <a:pt x="1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9"/>
            <p:cNvSpPr/>
            <p:nvPr/>
          </p:nvSpPr>
          <p:spPr>
            <a:xfrm>
              <a:off x="8191963" y="696013"/>
              <a:ext cx="60825" cy="60825"/>
            </a:xfrm>
            <a:custGeom>
              <a:rect b="b" l="l" r="r" t="t"/>
              <a:pathLst>
                <a:path extrusionOk="0" h="2433" w="2433">
                  <a:moveTo>
                    <a:pt x="1216" y="1"/>
                  </a:moveTo>
                  <a:cubicBezTo>
                    <a:pt x="517" y="1"/>
                    <a:pt x="0" y="578"/>
                    <a:pt x="0" y="1216"/>
                  </a:cubicBezTo>
                  <a:cubicBezTo>
                    <a:pt x="0" y="1915"/>
                    <a:pt x="548" y="2432"/>
                    <a:pt x="1216" y="2432"/>
                  </a:cubicBezTo>
                  <a:cubicBezTo>
                    <a:pt x="1885" y="2432"/>
                    <a:pt x="2432" y="1855"/>
                    <a:pt x="2432" y="1216"/>
                  </a:cubicBezTo>
                  <a:cubicBezTo>
                    <a:pt x="2432" y="548"/>
                    <a:pt x="188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9"/>
            <p:cNvSpPr/>
            <p:nvPr/>
          </p:nvSpPr>
          <p:spPr>
            <a:xfrm>
              <a:off x="8964763"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9"/>
            <p:cNvSpPr/>
            <p:nvPr/>
          </p:nvSpPr>
          <p:spPr>
            <a:xfrm>
              <a:off x="8964763" y="696013"/>
              <a:ext cx="60825" cy="60825"/>
            </a:xfrm>
            <a:custGeom>
              <a:rect b="b" l="l" r="r" t="t"/>
              <a:pathLst>
                <a:path extrusionOk="0" h="2433" w="2433">
                  <a:moveTo>
                    <a:pt x="1217" y="1"/>
                  </a:moveTo>
                  <a:cubicBezTo>
                    <a:pt x="548" y="1"/>
                    <a:pt x="1" y="578"/>
                    <a:pt x="1" y="1216"/>
                  </a:cubicBezTo>
                  <a:cubicBezTo>
                    <a:pt x="1" y="1915"/>
                    <a:pt x="578" y="2432"/>
                    <a:pt x="1217" y="2432"/>
                  </a:cubicBezTo>
                  <a:cubicBezTo>
                    <a:pt x="1916" y="2432"/>
                    <a:pt x="2432" y="1855"/>
                    <a:pt x="2432" y="1216"/>
                  </a:cubicBezTo>
                  <a:cubicBezTo>
                    <a:pt x="2432" y="548"/>
                    <a:pt x="1916" y="1"/>
                    <a:pt x="1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9"/>
            <p:cNvSpPr/>
            <p:nvPr/>
          </p:nvSpPr>
          <p:spPr>
            <a:xfrm>
              <a:off x="9116738" y="539488"/>
              <a:ext cx="60825" cy="60800"/>
            </a:xfrm>
            <a:custGeom>
              <a:rect b="b" l="l" r="r" t="t"/>
              <a:pathLst>
                <a:path extrusionOk="0" h="2432" w="2433">
                  <a:moveTo>
                    <a:pt x="1217" y="0"/>
                  </a:moveTo>
                  <a:cubicBezTo>
                    <a:pt x="548" y="0"/>
                    <a:pt x="1" y="578"/>
                    <a:pt x="1" y="1216"/>
                  </a:cubicBezTo>
                  <a:cubicBezTo>
                    <a:pt x="1" y="1885"/>
                    <a:pt x="579" y="2432"/>
                    <a:pt x="1217" y="2432"/>
                  </a:cubicBezTo>
                  <a:cubicBezTo>
                    <a:pt x="1916" y="2432"/>
                    <a:pt x="2433" y="1854"/>
                    <a:pt x="2433" y="1216"/>
                  </a:cubicBezTo>
                  <a:cubicBezTo>
                    <a:pt x="2433" y="517"/>
                    <a:pt x="1916" y="0"/>
                    <a:pt x="1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9"/>
            <p:cNvSpPr/>
            <p:nvPr/>
          </p:nvSpPr>
          <p:spPr>
            <a:xfrm>
              <a:off x="9116738" y="696013"/>
              <a:ext cx="60825" cy="60825"/>
            </a:xfrm>
            <a:custGeom>
              <a:rect b="b" l="l" r="r" t="t"/>
              <a:pathLst>
                <a:path extrusionOk="0" h="2433" w="2433">
                  <a:moveTo>
                    <a:pt x="1217" y="1"/>
                  </a:moveTo>
                  <a:cubicBezTo>
                    <a:pt x="548" y="1"/>
                    <a:pt x="1" y="578"/>
                    <a:pt x="1" y="1216"/>
                  </a:cubicBezTo>
                  <a:cubicBezTo>
                    <a:pt x="1" y="1915"/>
                    <a:pt x="579" y="2432"/>
                    <a:pt x="1217" y="2432"/>
                  </a:cubicBezTo>
                  <a:cubicBezTo>
                    <a:pt x="1916" y="2432"/>
                    <a:pt x="2433" y="1855"/>
                    <a:pt x="2433" y="1216"/>
                  </a:cubicBezTo>
                  <a:cubicBezTo>
                    <a:pt x="2433" y="548"/>
                    <a:pt x="1916" y="1"/>
                    <a:pt x="1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9"/>
            <p:cNvSpPr/>
            <p:nvPr/>
          </p:nvSpPr>
          <p:spPr>
            <a:xfrm>
              <a:off x="8656263" y="539488"/>
              <a:ext cx="60800" cy="60800"/>
            </a:xfrm>
            <a:custGeom>
              <a:rect b="b" l="l" r="r" t="t"/>
              <a:pathLst>
                <a:path extrusionOk="0" h="2432" w="2432">
                  <a:moveTo>
                    <a:pt x="1216" y="0"/>
                  </a:moveTo>
                  <a:cubicBezTo>
                    <a:pt x="547" y="0"/>
                    <a:pt x="0" y="547"/>
                    <a:pt x="0" y="1216"/>
                  </a:cubicBezTo>
                  <a:cubicBezTo>
                    <a:pt x="0" y="1885"/>
                    <a:pt x="547" y="2432"/>
                    <a:pt x="1216" y="2432"/>
                  </a:cubicBezTo>
                  <a:cubicBezTo>
                    <a:pt x="1885" y="2432"/>
                    <a:pt x="2432" y="1885"/>
                    <a:pt x="2432" y="1216"/>
                  </a:cubicBezTo>
                  <a:cubicBezTo>
                    <a:pt x="2432" y="547"/>
                    <a:pt x="1885" y="0"/>
                    <a:pt x="12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9"/>
            <p:cNvSpPr/>
            <p:nvPr/>
          </p:nvSpPr>
          <p:spPr>
            <a:xfrm>
              <a:off x="8656263"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9"/>
            <p:cNvSpPr/>
            <p:nvPr/>
          </p:nvSpPr>
          <p:spPr>
            <a:xfrm>
              <a:off x="8808988" y="539488"/>
              <a:ext cx="60825" cy="60800"/>
            </a:xfrm>
            <a:custGeom>
              <a:rect b="b" l="l" r="r" t="t"/>
              <a:pathLst>
                <a:path extrusionOk="0" h="2432" w="2433">
                  <a:moveTo>
                    <a:pt x="1217" y="0"/>
                  </a:moveTo>
                  <a:cubicBezTo>
                    <a:pt x="548" y="0"/>
                    <a:pt x="1" y="547"/>
                    <a:pt x="1" y="1216"/>
                  </a:cubicBezTo>
                  <a:cubicBezTo>
                    <a:pt x="1" y="1885"/>
                    <a:pt x="548" y="2432"/>
                    <a:pt x="1217" y="2432"/>
                  </a:cubicBezTo>
                  <a:cubicBezTo>
                    <a:pt x="1885" y="2432"/>
                    <a:pt x="2432" y="1885"/>
                    <a:pt x="2432" y="1216"/>
                  </a:cubicBezTo>
                  <a:cubicBezTo>
                    <a:pt x="2432" y="547"/>
                    <a:pt x="1885" y="0"/>
                    <a:pt x="12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9"/>
            <p:cNvSpPr/>
            <p:nvPr/>
          </p:nvSpPr>
          <p:spPr>
            <a:xfrm>
              <a:off x="8808238" y="696013"/>
              <a:ext cx="60800" cy="60825"/>
            </a:xfrm>
            <a:custGeom>
              <a:rect b="b" l="l" r="r" t="t"/>
              <a:pathLst>
                <a:path extrusionOk="0" h="2433" w="2432">
                  <a:moveTo>
                    <a:pt x="1216" y="1"/>
                  </a:moveTo>
                  <a:cubicBezTo>
                    <a:pt x="517" y="1"/>
                    <a:pt x="0" y="578"/>
                    <a:pt x="0" y="1216"/>
                  </a:cubicBezTo>
                  <a:cubicBezTo>
                    <a:pt x="0" y="1915"/>
                    <a:pt x="578" y="2432"/>
                    <a:pt x="1216" y="2432"/>
                  </a:cubicBezTo>
                  <a:cubicBezTo>
                    <a:pt x="1915" y="2432"/>
                    <a:pt x="2432" y="1855"/>
                    <a:pt x="2432" y="1216"/>
                  </a:cubicBezTo>
                  <a:cubicBezTo>
                    <a:pt x="2432" y="548"/>
                    <a:pt x="1915" y="1"/>
                    <a:pt x="12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 name="Google Shape;644;p29"/>
          <p:cNvGrpSpPr/>
          <p:nvPr/>
        </p:nvGrpSpPr>
        <p:grpSpPr>
          <a:xfrm rot="2840844">
            <a:off x="6392356" y="1184448"/>
            <a:ext cx="1938212" cy="1094849"/>
            <a:chOff x="5913720" y="338987"/>
            <a:chExt cx="2574977" cy="1454542"/>
          </a:xfrm>
        </p:grpSpPr>
        <p:sp>
          <p:nvSpPr>
            <p:cNvPr id="645" name="Google Shape;645;p29"/>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29"/>
            <p:cNvGrpSpPr/>
            <p:nvPr/>
          </p:nvGrpSpPr>
          <p:grpSpPr>
            <a:xfrm>
              <a:off x="7139184" y="679702"/>
              <a:ext cx="115823" cy="111412"/>
              <a:chOff x="7483850" y="1849650"/>
              <a:chExt cx="144400" cy="138900"/>
            </a:xfrm>
          </p:grpSpPr>
          <p:sp>
            <p:nvSpPr>
              <p:cNvPr id="647" name="Google Shape;647;p2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 name="Google Shape;649;p29"/>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9"/>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9"/>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 name="Google Shape;652;p29"/>
            <p:cNvGrpSpPr/>
            <p:nvPr/>
          </p:nvGrpSpPr>
          <p:grpSpPr>
            <a:xfrm>
              <a:off x="5913720" y="815996"/>
              <a:ext cx="115823" cy="111412"/>
              <a:chOff x="7483850" y="1849650"/>
              <a:chExt cx="144400" cy="138900"/>
            </a:xfrm>
          </p:grpSpPr>
          <p:sp>
            <p:nvSpPr>
              <p:cNvPr id="653" name="Google Shape;653;p2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 name="Google Shape;655;p29"/>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9"/>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 name="Google Shape;657;p29"/>
            <p:cNvGrpSpPr/>
            <p:nvPr/>
          </p:nvGrpSpPr>
          <p:grpSpPr>
            <a:xfrm flipH="1" rot="10800000">
              <a:off x="8372874" y="1255009"/>
              <a:ext cx="115823" cy="111412"/>
              <a:chOff x="7483850" y="1849650"/>
              <a:chExt cx="144400" cy="138900"/>
            </a:xfrm>
          </p:grpSpPr>
          <p:sp>
            <p:nvSpPr>
              <p:cNvPr id="658" name="Google Shape;658;p2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 name="Google Shape;660;p29"/>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 name="Google Shape;661;p29"/>
            <p:cNvGrpSpPr/>
            <p:nvPr/>
          </p:nvGrpSpPr>
          <p:grpSpPr>
            <a:xfrm flipH="1" rot="10800000">
              <a:off x="8074625" y="1520906"/>
              <a:ext cx="115823" cy="111412"/>
              <a:chOff x="7483850" y="1849650"/>
              <a:chExt cx="144400" cy="138900"/>
            </a:xfrm>
          </p:grpSpPr>
          <p:sp>
            <p:nvSpPr>
              <p:cNvPr id="662" name="Google Shape;662;p2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 name="Google Shape;664;p29"/>
          <p:cNvGrpSpPr/>
          <p:nvPr/>
        </p:nvGrpSpPr>
        <p:grpSpPr>
          <a:xfrm rot="-7899340">
            <a:off x="548768" y="3648445"/>
            <a:ext cx="1938248" cy="1094869"/>
            <a:chOff x="5913720" y="338987"/>
            <a:chExt cx="2574977" cy="1454542"/>
          </a:xfrm>
        </p:grpSpPr>
        <p:sp>
          <p:nvSpPr>
            <p:cNvPr id="665" name="Google Shape;665;p29"/>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 name="Google Shape;666;p29"/>
            <p:cNvGrpSpPr/>
            <p:nvPr/>
          </p:nvGrpSpPr>
          <p:grpSpPr>
            <a:xfrm>
              <a:off x="7139184" y="679702"/>
              <a:ext cx="115823" cy="111412"/>
              <a:chOff x="7483850" y="1849650"/>
              <a:chExt cx="144400" cy="138900"/>
            </a:xfrm>
          </p:grpSpPr>
          <p:sp>
            <p:nvSpPr>
              <p:cNvPr id="667" name="Google Shape;667;p2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 name="Google Shape;669;p29"/>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9"/>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9"/>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 name="Google Shape;672;p29"/>
            <p:cNvGrpSpPr/>
            <p:nvPr/>
          </p:nvGrpSpPr>
          <p:grpSpPr>
            <a:xfrm>
              <a:off x="5913720" y="815996"/>
              <a:ext cx="115823" cy="111412"/>
              <a:chOff x="7483850" y="1849650"/>
              <a:chExt cx="144400" cy="138900"/>
            </a:xfrm>
          </p:grpSpPr>
          <p:sp>
            <p:nvSpPr>
              <p:cNvPr id="673" name="Google Shape;673;p2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 name="Google Shape;675;p29"/>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9"/>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 name="Google Shape;677;p29"/>
            <p:cNvGrpSpPr/>
            <p:nvPr/>
          </p:nvGrpSpPr>
          <p:grpSpPr>
            <a:xfrm flipH="1" rot="10800000">
              <a:off x="8372874" y="1255009"/>
              <a:ext cx="115823" cy="111412"/>
              <a:chOff x="7483850" y="1849650"/>
              <a:chExt cx="144400" cy="138900"/>
            </a:xfrm>
          </p:grpSpPr>
          <p:sp>
            <p:nvSpPr>
              <p:cNvPr id="678" name="Google Shape;678;p2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 name="Google Shape;680;p29"/>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 name="Google Shape;681;p29"/>
            <p:cNvGrpSpPr/>
            <p:nvPr/>
          </p:nvGrpSpPr>
          <p:grpSpPr>
            <a:xfrm flipH="1" rot="10800000">
              <a:off x="8074625" y="1520906"/>
              <a:ext cx="115823" cy="111412"/>
              <a:chOff x="7483850" y="1849650"/>
              <a:chExt cx="144400" cy="138900"/>
            </a:xfrm>
          </p:grpSpPr>
          <p:sp>
            <p:nvSpPr>
              <p:cNvPr id="682" name="Google Shape;682;p29"/>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9"/>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05" name="Shape 4305"/>
        <p:cNvGrpSpPr/>
        <p:nvPr/>
      </p:nvGrpSpPr>
      <p:grpSpPr>
        <a:xfrm>
          <a:off x="0" y="0"/>
          <a:ext cx="0" cy="0"/>
          <a:chOff x="0" y="0"/>
          <a:chExt cx="0" cy="0"/>
        </a:xfrm>
      </p:grpSpPr>
      <p:sp>
        <p:nvSpPr>
          <p:cNvPr id="4306" name="Google Shape;4306;p65"/>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rgbClr val="FFFFFF"/>
                </a:solidFill>
              </a:rPr>
              <a:t>by keeping the </a:t>
            </a:r>
            <a:r>
              <a:rPr b="1" lang="en" sz="1100" u="sng">
                <a:solidFill>
                  <a:srgbClr val="869FB2"/>
                </a:solidFill>
                <a:hlinkClick action="ppaction://hlinksldjump" r:id="rId4">
                  <a:extLst>
                    <a:ext uri="{A12FA001-AC4F-418D-AE19-62706E023703}">
                      <ahyp:hlinkClr val="tx"/>
                    </a:ext>
                  </a:extLst>
                </a:hlinkClick>
              </a:rPr>
              <a:t>Thanks</a:t>
            </a:r>
            <a:r>
              <a:rPr lang="en" sz="1100">
                <a:solidFill>
                  <a:srgbClr val="869FB2"/>
                </a:solidFill>
              </a:rPr>
              <a:t> </a:t>
            </a:r>
            <a:r>
              <a:rPr lang="en" sz="1100">
                <a:solidFill>
                  <a:srgbClr val="FFFFFF"/>
                </a:solidFill>
              </a:rPr>
              <a:t>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4307" name="Google Shape;4307;p65"/>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a:t>
            </a:r>
            <a:endParaRPr sz="2400">
              <a:solidFill>
                <a:srgbClr val="FFFFFF"/>
              </a:solidFill>
            </a:endParaRPr>
          </a:p>
        </p:txBody>
      </p:sp>
      <p:sp>
        <p:nvSpPr>
          <p:cNvPr id="4308" name="Google Shape;4308;p6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a:t>
            </a:r>
            <a:r>
              <a:rPr lang="en" sz="1100">
                <a:solidFill>
                  <a:srgbClr val="FFFFFF"/>
                </a:solidFill>
              </a:rPr>
              <a:t> </a:t>
            </a:r>
            <a:r>
              <a:rPr lang="en" sz="1000">
                <a:solidFill>
                  <a:srgbClr val="FFFFFF"/>
                </a:solidFill>
              </a:rPr>
              <a:t>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12" name="Shape 4312"/>
        <p:cNvGrpSpPr/>
        <p:nvPr/>
      </p:nvGrpSpPr>
      <p:grpSpPr>
        <a:xfrm>
          <a:off x="0" y="0"/>
          <a:ext cx="0" cy="0"/>
          <a:chOff x="0" y="0"/>
          <a:chExt cx="0" cy="0"/>
        </a:xfrm>
      </p:grpSpPr>
      <p:sp>
        <p:nvSpPr>
          <p:cNvPr id="4313" name="Google Shape;4313;p66"/>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4314" name="Google Shape;4314;p66"/>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be a Premium user on </a:t>
            </a:r>
            <a:r>
              <a:rPr b="1" lang="en" sz="1000" u="sng">
                <a:solidFill>
                  <a:srgbClr val="869FB2"/>
                </a:solidFill>
              </a:rPr>
              <a:t>S</a:t>
            </a:r>
            <a:r>
              <a:rPr b="1" lang="en" sz="1100" u="sng">
                <a:solidFill>
                  <a:srgbClr val="869FB2"/>
                </a:solidFill>
                <a:hlinkClick r:id="rId3">
                  <a:extLst>
                    <a:ext uri="{A12FA001-AC4F-418D-AE19-62706E023703}">
                      <ahyp:hlinkClr val="tx"/>
                    </a:ext>
                  </a:extLst>
                </a:hlinkClick>
              </a:rPr>
              <a:t>lidesgo</a:t>
            </a:r>
            <a:r>
              <a:rPr lang="en" sz="1100">
                <a:solidFill>
                  <a:srgbClr val="FFFFFF"/>
                </a:solidFill>
              </a:rPr>
              <a:t>.</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4315" name="Google Shape;4315;p66"/>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19" name="Shape 4319"/>
        <p:cNvGrpSpPr/>
        <p:nvPr/>
      </p:nvGrpSpPr>
      <p:grpSpPr>
        <a:xfrm>
          <a:off x="0" y="0"/>
          <a:ext cx="0" cy="0"/>
          <a:chOff x="0" y="0"/>
          <a:chExt cx="0" cy="0"/>
        </a:xfrm>
      </p:grpSpPr>
      <p:sp>
        <p:nvSpPr>
          <p:cNvPr id="4320" name="Google Shape;4320;p67"/>
          <p:cNvSpPr txBox="1"/>
          <p:nvPr>
            <p:ph idx="4294967295" type="body"/>
          </p:nvPr>
        </p:nvSpPr>
        <p:spPr>
          <a:xfrm>
            <a:off x="1048350" y="1694530"/>
            <a:ext cx="7047300" cy="104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Nerko one</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(https://fonts.google.com/specimen/Nerko+One)</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Roboto </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(https://fonts.google.com/specimen/Roboto)</a:t>
            </a:r>
            <a:endParaRPr>
              <a:solidFill>
                <a:schemeClr val="lt1"/>
              </a:solidFill>
              <a:latin typeface="Arial"/>
              <a:ea typeface="Arial"/>
              <a:cs typeface="Arial"/>
              <a:sym typeface="Arial"/>
            </a:endParaRPr>
          </a:p>
        </p:txBody>
      </p:sp>
      <p:sp>
        <p:nvSpPr>
          <p:cNvPr id="4321" name="Google Shape;4321;p67"/>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4322" name="Google Shape;4322;p67"/>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Fonts &amp; colors used</a:t>
            </a:r>
            <a:endParaRPr sz="2400">
              <a:solidFill>
                <a:srgbClr val="FFFFFF"/>
              </a:solidFill>
            </a:endParaRPr>
          </a:p>
        </p:txBody>
      </p:sp>
      <p:grpSp>
        <p:nvGrpSpPr>
          <p:cNvPr id="4323" name="Google Shape;4323;p67"/>
          <p:cNvGrpSpPr/>
          <p:nvPr/>
        </p:nvGrpSpPr>
        <p:grpSpPr>
          <a:xfrm>
            <a:off x="2103950" y="2992753"/>
            <a:ext cx="4936100" cy="1612250"/>
            <a:chOff x="2103950" y="2840353"/>
            <a:chExt cx="4936100" cy="1612250"/>
          </a:xfrm>
        </p:grpSpPr>
        <p:grpSp>
          <p:nvGrpSpPr>
            <p:cNvPr id="4324" name="Google Shape;4324;p67"/>
            <p:cNvGrpSpPr/>
            <p:nvPr/>
          </p:nvGrpSpPr>
          <p:grpSpPr>
            <a:xfrm>
              <a:off x="3165775" y="2840353"/>
              <a:ext cx="791400" cy="754200"/>
              <a:chOff x="3645325" y="2840353"/>
              <a:chExt cx="791400" cy="754200"/>
            </a:xfrm>
          </p:grpSpPr>
          <p:sp>
            <p:nvSpPr>
              <p:cNvPr id="4325" name="Google Shape;4325;p67"/>
              <p:cNvSpPr/>
              <p:nvPr/>
            </p:nvSpPr>
            <p:spPr>
              <a:xfrm>
                <a:off x="3645325" y="2840353"/>
                <a:ext cx="791400" cy="754200"/>
              </a:xfrm>
              <a:prstGeom prst="roundRect">
                <a:avLst>
                  <a:gd fmla="val 16667" name="adj"/>
                </a:avLst>
              </a:prstGeom>
              <a:solidFill>
                <a:srgbClr val="1A3A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7"/>
              <p:cNvSpPr txBox="1"/>
              <p:nvPr/>
            </p:nvSpPr>
            <p:spPr>
              <a:xfrm>
                <a:off x="3645325" y="299740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#1a3a5c</a:t>
                </a:r>
                <a:endParaRPr sz="1000">
                  <a:solidFill>
                    <a:srgbClr val="FFFFFF"/>
                  </a:solidFill>
                </a:endParaRPr>
              </a:p>
            </p:txBody>
          </p:sp>
        </p:grpSp>
        <p:grpSp>
          <p:nvGrpSpPr>
            <p:cNvPr id="4327" name="Google Shape;4327;p67"/>
            <p:cNvGrpSpPr/>
            <p:nvPr/>
          </p:nvGrpSpPr>
          <p:grpSpPr>
            <a:xfrm>
              <a:off x="4227595" y="2840353"/>
              <a:ext cx="791405" cy="754200"/>
              <a:chOff x="4707145" y="2840353"/>
              <a:chExt cx="791405" cy="754200"/>
            </a:xfrm>
          </p:grpSpPr>
          <p:sp>
            <p:nvSpPr>
              <p:cNvPr id="4328" name="Google Shape;4328;p67"/>
              <p:cNvSpPr/>
              <p:nvPr/>
            </p:nvSpPr>
            <p:spPr>
              <a:xfrm>
                <a:off x="4707145" y="2840353"/>
                <a:ext cx="791400" cy="754200"/>
              </a:xfrm>
              <a:prstGeom prst="roundRect">
                <a:avLst>
                  <a:gd fmla="val 16667" name="adj"/>
                </a:avLst>
              </a:prstGeom>
              <a:solidFill>
                <a:srgbClr val="28587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txBox="1"/>
              <p:nvPr/>
            </p:nvSpPr>
            <p:spPr>
              <a:xfrm>
                <a:off x="4707150" y="299740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#28587b</a:t>
                </a:r>
                <a:endParaRPr sz="1000">
                  <a:solidFill>
                    <a:srgbClr val="FFFFFF"/>
                  </a:solidFill>
                </a:endParaRPr>
              </a:p>
            </p:txBody>
          </p:sp>
        </p:grpSp>
        <p:grpSp>
          <p:nvGrpSpPr>
            <p:cNvPr id="4330" name="Google Shape;4330;p67"/>
            <p:cNvGrpSpPr/>
            <p:nvPr/>
          </p:nvGrpSpPr>
          <p:grpSpPr>
            <a:xfrm>
              <a:off x="5289414" y="2840353"/>
              <a:ext cx="791411" cy="754200"/>
              <a:chOff x="5768964" y="2840353"/>
              <a:chExt cx="791411" cy="754200"/>
            </a:xfrm>
          </p:grpSpPr>
          <p:sp>
            <p:nvSpPr>
              <p:cNvPr id="4331" name="Google Shape;4331;p67"/>
              <p:cNvSpPr/>
              <p:nvPr/>
            </p:nvSpPr>
            <p:spPr>
              <a:xfrm>
                <a:off x="5768964" y="2840353"/>
                <a:ext cx="791400" cy="754200"/>
              </a:xfrm>
              <a:prstGeom prst="roundRect">
                <a:avLst>
                  <a:gd fmla="val 16667" name="adj"/>
                </a:avLst>
              </a:prstGeom>
              <a:solidFill>
                <a:srgbClr val="78909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7"/>
              <p:cNvSpPr txBox="1"/>
              <p:nvPr/>
            </p:nvSpPr>
            <p:spPr>
              <a:xfrm>
                <a:off x="5768975" y="299740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solidFill>
                      <a:schemeClr val="lt1"/>
                    </a:solidFill>
                  </a:rPr>
                  <a:t>#78909c</a:t>
                </a:r>
                <a:endParaRPr sz="1000">
                  <a:solidFill>
                    <a:srgbClr val="FFFFFF"/>
                  </a:solidFill>
                </a:endParaRPr>
              </a:p>
            </p:txBody>
          </p:sp>
        </p:grpSp>
        <p:grpSp>
          <p:nvGrpSpPr>
            <p:cNvPr id="4333" name="Google Shape;4333;p67"/>
            <p:cNvGrpSpPr/>
            <p:nvPr/>
          </p:nvGrpSpPr>
          <p:grpSpPr>
            <a:xfrm>
              <a:off x="2103950" y="2840353"/>
              <a:ext cx="791400" cy="754200"/>
              <a:chOff x="2583500" y="2840353"/>
              <a:chExt cx="791400" cy="754200"/>
            </a:xfrm>
          </p:grpSpPr>
          <p:sp>
            <p:nvSpPr>
              <p:cNvPr id="4334" name="Google Shape;4334;p67"/>
              <p:cNvSpPr/>
              <p:nvPr/>
            </p:nvSpPr>
            <p:spPr>
              <a:xfrm>
                <a:off x="2583500" y="2840353"/>
                <a:ext cx="791400" cy="754200"/>
              </a:xfrm>
              <a:prstGeom prst="roundRect">
                <a:avLst>
                  <a:gd fmla="val 16667" name="adj"/>
                </a:avLst>
              </a:prstGeom>
              <a:solidFill>
                <a:srgbClr val="32292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txBox="1"/>
              <p:nvPr/>
            </p:nvSpPr>
            <p:spPr>
              <a:xfrm>
                <a:off x="2583500" y="299740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#32292f</a:t>
                </a:r>
                <a:endParaRPr sz="1000">
                  <a:solidFill>
                    <a:srgbClr val="FFFFFF"/>
                  </a:solidFill>
                </a:endParaRPr>
              </a:p>
            </p:txBody>
          </p:sp>
        </p:grpSp>
        <p:grpSp>
          <p:nvGrpSpPr>
            <p:cNvPr id="4336" name="Google Shape;4336;p67"/>
            <p:cNvGrpSpPr/>
            <p:nvPr/>
          </p:nvGrpSpPr>
          <p:grpSpPr>
            <a:xfrm>
              <a:off x="2583520" y="3698403"/>
              <a:ext cx="791405" cy="754200"/>
              <a:chOff x="2583520" y="3698403"/>
              <a:chExt cx="791405" cy="754200"/>
            </a:xfrm>
          </p:grpSpPr>
          <p:sp>
            <p:nvSpPr>
              <p:cNvPr id="4337" name="Google Shape;4337;p67"/>
              <p:cNvSpPr/>
              <p:nvPr/>
            </p:nvSpPr>
            <p:spPr>
              <a:xfrm>
                <a:off x="2583520" y="3698403"/>
                <a:ext cx="791400" cy="754200"/>
              </a:xfrm>
              <a:prstGeom prst="roundRect">
                <a:avLst>
                  <a:gd fmla="val 16667" name="adj"/>
                </a:avLst>
              </a:prstGeom>
              <a:solidFill>
                <a:srgbClr val="97D8C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txBox="1"/>
              <p:nvPr/>
            </p:nvSpPr>
            <p:spPr>
              <a:xfrm>
                <a:off x="2583525" y="385545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#97d8c4</a:t>
                </a:r>
                <a:endParaRPr sz="1000">
                  <a:solidFill>
                    <a:srgbClr val="FFFFFF"/>
                  </a:solidFill>
                </a:endParaRPr>
              </a:p>
            </p:txBody>
          </p:sp>
        </p:grpSp>
        <p:grpSp>
          <p:nvGrpSpPr>
            <p:cNvPr id="4339" name="Google Shape;4339;p67"/>
            <p:cNvGrpSpPr/>
            <p:nvPr/>
          </p:nvGrpSpPr>
          <p:grpSpPr>
            <a:xfrm>
              <a:off x="3645339" y="3698403"/>
              <a:ext cx="791411" cy="754200"/>
              <a:chOff x="3645339" y="3698403"/>
              <a:chExt cx="791411" cy="754200"/>
            </a:xfrm>
          </p:grpSpPr>
          <p:sp>
            <p:nvSpPr>
              <p:cNvPr id="4340" name="Google Shape;4340;p67"/>
              <p:cNvSpPr/>
              <p:nvPr/>
            </p:nvSpPr>
            <p:spPr>
              <a:xfrm>
                <a:off x="3645339" y="3698403"/>
                <a:ext cx="791400" cy="754200"/>
              </a:xfrm>
              <a:prstGeom prst="roundRect">
                <a:avLst>
                  <a:gd fmla="val 16667" name="adj"/>
                </a:avLst>
              </a:prstGeom>
              <a:solidFill>
                <a:srgbClr val="E0F7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7"/>
              <p:cNvSpPr txBox="1"/>
              <p:nvPr/>
            </p:nvSpPr>
            <p:spPr>
              <a:xfrm>
                <a:off x="3645350" y="385545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#e0f7f0</a:t>
                </a:r>
                <a:endParaRPr sz="1000">
                  <a:solidFill>
                    <a:schemeClr val="dk1"/>
                  </a:solidFill>
                </a:endParaRPr>
              </a:p>
            </p:txBody>
          </p:sp>
        </p:grpSp>
        <p:grpSp>
          <p:nvGrpSpPr>
            <p:cNvPr id="4342" name="Google Shape;4342;p67"/>
            <p:cNvGrpSpPr/>
            <p:nvPr/>
          </p:nvGrpSpPr>
          <p:grpSpPr>
            <a:xfrm>
              <a:off x="4707189" y="3698403"/>
              <a:ext cx="791411" cy="754200"/>
              <a:chOff x="4707189" y="3698403"/>
              <a:chExt cx="791411" cy="754200"/>
            </a:xfrm>
          </p:grpSpPr>
          <p:sp>
            <p:nvSpPr>
              <p:cNvPr id="4343" name="Google Shape;4343;p67"/>
              <p:cNvSpPr/>
              <p:nvPr/>
            </p:nvSpPr>
            <p:spPr>
              <a:xfrm>
                <a:off x="4707189" y="3698403"/>
                <a:ext cx="791400" cy="754200"/>
              </a:xfrm>
              <a:prstGeom prst="roundRect">
                <a:avLst>
                  <a:gd fmla="val 16667" name="adj"/>
                </a:avLst>
              </a:prstGeom>
              <a:solidFill>
                <a:srgbClr val="CEF0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7"/>
              <p:cNvSpPr txBox="1"/>
              <p:nvPr/>
            </p:nvSpPr>
            <p:spPr>
              <a:xfrm>
                <a:off x="4707200" y="385545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#cef0e6</a:t>
                </a:r>
                <a:endParaRPr sz="1000">
                  <a:solidFill>
                    <a:schemeClr val="dk1"/>
                  </a:solidFill>
                </a:endParaRPr>
              </a:p>
            </p:txBody>
          </p:sp>
        </p:grpSp>
        <p:grpSp>
          <p:nvGrpSpPr>
            <p:cNvPr id="4345" name="Google Shape;4345;p67"/>
            <p:cNvGrpSpPr/>
            <p:nvPr/>
          </p:nvGrpSpPr>
          <p:grpSpPr>
            <a:xfrm>
              <a:off x="5769064" y="3698403"/>
              <a:ext cx="791411" cy="754200"/>
              <a:chOff x="5769064" y="3698403"/>
              <a:chExt cx="791411" cy="754200"/>
            </a:xfrm>
          </p:grpSpPr>
          <p:sp>
            <p:nvSpPr>
              <p:cNvPr id="4346" name="Google Shape;4346;p67"/>
              <p:cNvSpPr/>
              <p:nvPr/>
            </p:nvSpPr>
            <p:spPr>
              <a:xfrm>
                <a:off x="5769064" y="3698403"/>
                <a:ext cx="791400" cy="754200"/>
              </a:xfrm>
              <a:prstGeom prst="roundRect">
                <a:avLst>
                  <a:gd fmla="val 16667" name="adj"/>
                </a:avLst>
              </a:prstGeom>
              <a:solidFill>
                <a:srgbClr val="FFAB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7"/>
              <p:cNvSpPr txBox="1"/>
              <p:nvPr/>
            </p:nvSpPr>
            <p:spPr>
              <a:xfrm>
                <a:off x="5769075" y="385545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#ffab40</a:t>
                </a:r>
                <a:endParaRPr sz="1000">
                  <a:solidFill>
                    <a:schemeClr val="dk1"/>
                  </a:solidFill>
                </a:endParaRPr>
              </a:p>
            </p:txBody>
          </p:sp>
        </p:grpSp>
        <p:grpSp>
          <p:nvGrpSpPr>
            <p:cNvPr id="4348" name="Google Shape;4348;p67"/>
            <p:cNvGrpSpPr/>
            <p:nvPr/>
          </p:nvGrpSpPr>
          <p:grpSpPr>
            <a:xfrm>
              <a:off x="6248639" y="2840353"/>
              <a:ext cx="791411" cy="754200"/>
              <a:chOff x="5768964" y="2840353"/>
              <a:chExt cx="791411" cy="754200"/>
            </a:xfrm>
          </p:grpSpPr>
          <p:sp>
            <p:nvSpPr>
              <p:cNvPr id="4349" name="Google Shape;4349;p67"/>
              <p:cNvSpPr/>
              <p:nvPr/>
            </p:nvSpPr>
            <p:spPr>
              <a:xfrm>
                <a:off x="5768964" y="2840353"/>
                <a:ext cx="791400" cy="754200"/>
              </a:xfrm>
              <a:prstGeom prst="roundRect">
                <a:avLst>
                  <a:gd fmla="val 16667" name="adj"/>
                </a:avLst>
              </a:prstGeom>
              <a:solidFill>
                <a:srgbClr val="6B9AC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7"/>
              <p:cNvSpPr txBox="1"/>
              <p:nvPr/>
            </p:nvSpPr>
            <p:spPr>
              <a:xfrm>
                <a:off x="5768975" y="2997403"/>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#6b9ac4</a:t>
                </a:r>
                <a:endParaRPr sz="1000">
                  <a:solidFill>
                    <a:srgbClr val="FFFFFF"/>
                  </a:solidFill>
                </a:endParaRPr>
              </a:p>
            </p:txBody>
          </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54" name="Shape 4354"/>
        <p:cNvGrpSpPr/>
        <p:nvPr/>
      </p:nvGrpSpPr>
      <p:grpSpPr>
        <a:xfrm>
          <a:off x="0" y="0"/>
          <a:ext cx="0" cy="0"/>
          <a:chOff x="0" y="0"/>
          <a:chExt cx="0" cy="0"/>
        </a:xfrm>
      </p:grpSpPr>
      <p:sp>
        <p:nvSpPr>
          <p:cNvPr id="4355" name="Google Shape;4355;p68"/>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4356" name="Google Shape;4356;p68"/>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4357" name="Google Shape;4357;p68">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4358" name="Google Shape;4358;p68">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4359" name="Google Shape;4359;p68">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4360" name="Google Shape;4360;p68">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4361" name="Google Shape;4361;p68"/>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4362" name="Google Shape;4362;p68"/>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4363" name="Google Shape;4363;p68"/>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4364" name="Google Shape;4364;p68"/>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4365" name="Google Shape;4365;p68">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4366" name="Google Shape;4366;p68"/>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70" name="Shape 4370"/>
        <p:cNvGrpSpPr/>
        <p:nvPr/>
      </p:nvGrpSpPr>
      <p:grpSpPr>
        <a:xfrm>
          <a:off x="0" y="0"/>
          <a:ext cx="0" cy="0"/>
          <a:chOff x="0" y="0"/>
          <a:chExt cx="0" cy="0"/>
        </a:xfrm>
      </p:grpSpPr>
      <p:grpSp>
        <p:nvGrpSpPr>
          <p:cNvPr id="4371" name="Google Shape;4371;p69"/>
          <p:cNvGrpSpPr/>
          <p:nvPr/>
        </p:nvGrpSpPr>
        <p:grpSpPr>
          <a:xfrm>
            <a:off x="5082708" y="3095784"/>
            <a:ext cx="442841" cy="514271"/>
            <a:chOff x="4727025" y="1332775"/>
            <a:chExt cx="59900" cy="69625"/>
          </a:xfrm>
        </p:grpSpPr>
        <p:sp>
          <p:nvSpPr>
            <p:cNvPr id="4372" name="Google Shape;4372;p6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69"/>
          <p:cNvGrpSpPr/>
          <p:nvPr/>
        </p:nvGrpSpPr>
        <p:grpSpPr>
          <a:xfrm>
            <a:off x="5758025" y="2343272"/>
            <a:ext cx="500909" cy="500899"/>
            <a:chOff x="4820425" y="1329900"/>
            <a:chExt cx="70175" cy="70350"/>
          </a:xfrm>
        </p:grpSpPr>
        <p:sp>
          <p:nvSpPr>
            <p:cNvPr id="4375" name="Google Shape;4375;p6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69"/>
          <p:cNvGrpSpPr/>
          <p:nvPr/>
        </p:nvGrpSpPr>
        <p:grpSpPr>
          <a:xfrm>
            <a:off x="6410648" y="2355062"/>
            <a:ext cx="538135" cy="493119"/>
            <a:chOff x="4903200" y="1331525"/>
            <a:chExt cx="73575" cy="67425"/>
          </a:xfrm>
        </p:grpSpPr>
        <p:sp>
          <p:nvSpPr>
            <p:cNvPr id="4380" name="Google Shape;4380;p6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381" name="Google Shape;4381;p6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69"/>
          <p:cNvGrpSpPr/>
          <p:nvPr/>
        </p:nvGrpSpPr>
        <p:grpSpPr>
          <a:xfrm>
            <a:off x="5670599" y="3097040"/>
            <a:ext cx="544563" cy="511895"/>
            <a:chOff x="4815575" y="1416800"/>
            <a:chExt cx="73750" cy="71400"/>
          </a:xfrm>
        </p:grpSpPr>
        <p:sp>
          <p:nvSpPr>
            <p:cNvPr id="4383" name="Google Shape;4383;p6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6" name="Google Shape;4386;p69"/>
          <p:cNvGrpSpPr/>
          <p:nvPr/>
        </p:nvGrpSpPr>
        <p:grpSpPr>
          <a:xfrm>
            <a:off x="6367224" y="3096746"/>
            <a:ext cx="602914" cy="512477"/>
            <a:chOff x="4902475" y="1418875"/>
            <a:chExt cx="74500" cy="63775"/>
          </a:xfrm>
        </p:grpSpPr>
        <p:sp>
          <p:nvSpPr>
            <p:cNvPr id="4387" name="Google Shape;4387;p6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9"/>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9" name="Google Shape;4389;p69"/>
          <p:cNvGrpSpPr/>
          <p:nvPr/>
        </p:nvGrpSpPr>
        <p:grpSpPr>
          <a:xfrm>
            <a:off x="5783096" y="3835985"/>
            <a:ext cx="515391" cy="525699"/>
            <a:chOff x="4818100" y="1507675"/>
            <a:chExt cx="71225" cy="71625"/>
          </a:xfrm>
        </p:grpSpPr>
        <p:sp>
          <p:nvSpPr>
            <p:cNvPr id="4390" name="Google Shape;4390;p6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69"/>
          <p:cNvGrpSpPr/>
          <p:nvPr/>
        </p:nvGrpSpPr>
        <p:grpSpPr>
          <a:xfrm>
            <a:off x="5121199" y="3857517"/>
            <a:ext cx="522956" cy="489869"/>
            <a:chOff x="4721450" y="1509475"/>
            <a:chExt cx="79350" cy="74325"/>
          </a:xfrm>
        </p:grpSpPr>
        <p:sp>
          <p:nvSpPr>
            <p:cNvPr id="4395" name="Google Shape;4395;p6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69"/>
          <p:cNvGrpSpPr/>
          <p:nvPr/>
        </p:nvGrpSpPr>
        <p:grpSpPr>
          <a:xfrm>
            <a:off x="6444441" y="3837269"/>
            <a:ext cx="525704" cy="535436"/>
            <a:chOff x="4906800" y="1507500"/>
            <a:chExt cx="70350" cy="71075"/>
          </a:xfrm>
        </p:grpSpPr>
        <p:sp>
          <p:nvSpPr>
            <p:cNvPr id="4400" name="Google Shape;4400;p6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69"/>
          <p:cNvGrpSpPr/>
          <p:nvPr/>
        </p:nvGrpSpPr>
        <p:grpSpPr>
          <a:xfrm>
            <a:off x="4477263" y="2343250"/>
            <a:ext cx="508054" cy="508095"/>
            <a:chOff x="3736598" y="2170606"/>
            <a:chExt cx="404889" cy="404889"/>
          </a:xfrm>
        </p:grpSpPr>
        <p:sp>
          <p:nvSpPr>
            <p:cNvPr id="4406" name="Google Shape;4406;p6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69"/>
          <p:cNvGrpSpPr/>
          <p:nvPr/>
        </p:nvGrpSpPr>
        <p:grpSpPr>
          <a:xfrm>
            <a:off x="3765303" y="2343345"/>
            <a:ext cx="575790" cy="507904"/>
            <a:chOff x="3161917" y="2170682"/>
            <a:chExt cx="458870" cy="404737"/>
          </a:xfrm>
        </p:grpSpPr>
        <p:sp>
          <p:nvSpPr>
            <p:cNvPr id="4411" name="Google Shape;4411;p6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412" name="Google Shape;4412;p6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4" name="Google Shape;4414;p69"/>
          <p:cNvGrpSpPr/>
          <p:nvPr/>
        </p:nvGrpSpPr>
        <p:grpSpPr>
          <a:xfrm>
            <a:off x="3792833" y="3103717"/>
            <a:ext cx="520730" cy="498567"/>
            <a:chOff x="3179914" y="2889488"/>
            <a:chExt cx="422876" cy="404911"/>
          </a:xfrm>
        </p:grpSpPr>
        <p:sp>
          <p:nvSpPr>
            <p:cNvPr id="4415" name="Google Shape;4415;p6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1" name="Google Shape;4421;p69"/>
          <p:cNvGrpSpPr/>
          <p:nvPr/>
        </p:nvGrpSpPr>
        <p:grpSpPr>
          <a:xfrm>
            <a:off x="4421513" y="3103677"/>
            <a:ext cx="516145" cy="498648"/>
            <a:chOff x="3729467" y="2889422"/>
            <a:chExt cx="419153" cy="404977"/>
          </a:xfrm>
        </p:grpSpPr>
        <p:sp>
          <p:nvSpPr>
            <p:cNvPr id="4422" name="Google Shape;4422;p6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9" name="Google Shape;4429;p69"/>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9"/>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9"/>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9"/>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3" name="Google Shape;4433;p69"/>
          <p:cNvGrpSpPr/>
          <p:nvPr/>
        </p:nvGrpSpPr>
        <p:grpSpPr>
          <a:xfrm>
            <a:off x="7141841" y="2550562"/>
            <a:ext cx="166473" cy="141497"/>
            <a:chOff x="4660325" y="1866850"/>
            <a:chExt cx="68350" cy="58100"/>
          </a:xfrm>
        </p:grpSpPr>
        <p:sp>
          <p:nvSpPr>
            <p:cNvPr id="4434" name="Google Shape;4434;p6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69"/>
          <p:cNvGrpSpPr/>
          <p:nvPr/>
        </p:nvGrpSpPr>
        <p:grpSpPr>
          <a:xfrm>
            <a:off x="7451186" y="2576286"/>
            <a:ext cx="162515" cy="90049"/>
            <a:chOff x="4791775" y="1877500"/>
            <a:chExt cx="66725" cy="36975"/>
          </a:xfrm>
        </p:grpSpPr>
        <p:sp>
          <p:nvSpPr>
            <p:cNvPr id="4437" name="Google Shape;4437;p6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69"/>
          <p:cNvGrpSpPr/>
          <p:nvPr/>
        </p:nvGrpSpPr>
        <p:grpSpPr>
          <a:xfrm>
            <a:off x="7772899" y="2576286"/>
            <a:ext cx="144979" cy="90049"/>
            <a:chOff x="4923925" y="1877500"/>
            <a:chExt cx="59525" cy="36975"/>
          </a:xfrm>
        </p:grpSpPr>
        <p:sp>
          <p:nvSpPr>
            <p:cNvPr id="4440" name="Google Shape;4440;p6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69"/>
          <p:cNvGrpSpPr/>
          <p:nvPr/>
        </p:nvGrpSpPr>
        <p:grpSpPr>
          <a:xfrm>
            <a:off x="8067390" y="2558477"/>
            <a:ext cx="141447" cy="125667"/>
            <a:chOff x="5058450" y="1870100"/>
            <a:chExt cx="58075" cy="51600"/>
          </a:xfrm>
        </p:grpSpPr>
        <p:sp>
          <p:nvSpPr>
            <p:cNvPr id="4443" name="Google Shape;4443;p6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69"/>
          <p:cNvGrpSpPr/>
          <p:nvPr/>
        </p:nvGrpSpPr>
        <p:grpSpPr>
          <a:xfrm>
            <a:off x="7481905" y="2980885"/>
            <a:ext cx="101077" cy="107645"/>
            <a:chOff x="4811425" y="2065025"/>
            <a:chExt cx="41500" cy="44200"/>
          </a:xfrm>
        </p:grpSpPr>
        <p:sp>
          <p:nvSpPr>
            <p:cNvPr id="4446" name="Google Shape;4446;p6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69"/>
          <p:cNvGrpSpPr/>
          <p:nvPr/>
        </p:nvGrpSpPr>
        <p:grpSpPr>
          <a:xfrm>
            <a:off x="7774342" y="2981098"/>
            <a:ext cx="120867" cy="107218"/>
            <a:chOff x="4929875" y="2065025"/>
            <a:chExt cx="49625" cy="44025"/>
          </a:xfrm>
        </p:grpSpPr>
        <p:sp>
          <p:nvSpPr>
            <p:cNvPr id="4449" name="Google Shape;4449;p6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69"/>
          <p:cNvGrpSpPr/>
          <p:nvPr/>
        </p:nvGrpSpPr>
        <p:grpSpPr>
          <a:xfrm>
            <a:off x="8103011" y="2984112"/>
            <a:ext cx="70206" cy="101191"/>
            <a:chOff x="5083925" y="2066350"/>
            <a:chExt cx="28825" cy="41550"/>
          </a:xfrm>
        </p:grpSpPr>
        <p:sp>
          <p:nvSpPr>
            <p:cNvPr id="4452" name="Google Shape;4452;p6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69"/>
          <p:cNvGrpSpPr/>
          <p:nvPr/>
        </p:nvGrpSpPr>
        <p:grpSpPr>
          <a:xfrm>
            <a:off x="7134565" y="2999759"/>
            <a:ext cx="181026" cy="69896"/>
            <a:chOff x="4659775" y="2072775"/>
            <a:chExt cx="74325" cy="28700"/>
          </a:xfrm>
        </p:grpSpPr>
        <p:sp>
          <p:nvSpPr>
            <p:cNvPr id="4455" name="Google Shape;4455;p6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69"/>
          <p:cNvGrpSpPr/>
          <p:nvPr/>
        </p:nvGrpSpPr>
        <p:grpSpPr>
          <a:xfrm>
            <a:off x="8054421" y="2790324"/>
            <a:ext cx="167387" cy="89197"/>
            <a:chOff x="4662475" y="1976500"/>
            <a:chExt cx="68725" cy="36625"/>
          </a:xfrm>
        </p:grpSpPr>
        <p:sp>
          <p:nvSpPr>
            <p:cNvPr id="4459" name="Google Shape;4459;p6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69"/>
          <p:cNvGrpSpPr/>
          <p:nvPr/>
        </p:nvGrpSpPr>
        <p:grpSpPr>
          <a:xfrm>
            <a:off x="7751326" y="2793764"/>
            <a:ext cx="166899" cy="82317"/>
            <a:chOff x="4920150" y="1977875"/>
            <a:chExt cx="68525" cy="33800"/>
          </a:xfrm>
        </p:grpSpPr>
        <p:sp>
          <p:nvSpPr>
            <p:cNvPr id="4463" name="Google Shape;4463;p6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6" name="Google Shape;4466;p69"/>
          <p:cNvGrpSpPr/>
          <p:nvPr/>
        </p:nvGrpSpPr>
        <p:grpSpPr>
          <a:xfrm>
            <a:off x="7162483" y="3197682"/>
            <a:ext cx="125190" cy="127859"/>
            <a:chOff x="4676550" y="2160575"/>
            <a:chExt cx="51400" cy="52500"/>
          </a:xfrm>
        </p:grpSpPr>
        <p:sp>
          <p:nvSpPr>
            <p:cNvPr id="4467" name="Google Shape;4467;p6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0" name="Google Shape;4470;p69"/>
          <p:cNvGrpSpPr/>
          <p:nvPr/>
        </p:nvGrpSpPr>
        <p:grpSpPr>
          <a:xfrm>
            <a:off x="7459741" y="3204714"/>
            <a:ext cx="145405" cy="113794"/>
            <a:chOff x="4768325" y="2163475"/>
            <a:chExt cx="59700" cy="46725"/>
          </a:xfrm>
        </p:grpSpPr>
        <p:sp>
          <p:nvSpPr>
            <p:cNvPr id="4471" name="Google Shape;4471;p6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3" name="Google Shape;4473;p69"/>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9"/>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9"/>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9"/>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9"/>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9"/>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9" name="Google Shape;4479;p69"/>
          <p:cNvGrpSpPr/>
          <p:nvPr/>
        </p:nvGrpSpPr>
        <p:grpSpPr>
          <a:xfrm>
            <a:off x="7476059" y="3459808"/>
            <a:ext cx="112768" cy="106853"/>
            <a:chOff x="4768575" y="2253950"/>
            <a:chExt cx="46300" cy="43875"/>
          </a:xfrm>
        </p:grpSpPr>
        <p:sp>
          <p:nvSpPr>
            <p:cNvPr id="4480" name="Google Shape;4480;p6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69"/>
          <p:cNvGrpSpPr/>
          <p:nvPr/>
        </p:nvGrpSpPr>
        <p:grpSpPr>
          <a:xfrm>
            <a:off x="7775682" y="3948834"/>
            <a:ext cx="118187" cy="146246"/>
            <a:chOff x="4960900" y="2433225"/>
            <a:chExt cx="48525" cy="60050"/>
          </a:xfrm>
        </p:grpSpPr>
        <p:sp>
          <p:nvSpPr>
            <p:cNvPr id="4483" name="Google Shape;4483;p6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69"/>
          <p:cNvGrpSpPr/>
          <p:nvPr/>
        </p:nvGrpSpPr>
        <p:grpSpPr>
          <a:xfrm>
            <a:off x="7464247" y="4212895"/>
            <a:ext cx="136394" cy="143810"/>
            <a:chOff x="4854075" y="2527625"/>
            <a:chExt cx="56000" cy="59050"/>
          </a:xfrm>
        </p:grpSpPr>
        <p:sp>
          <p:nvSpPr>
            <p:cNvPr id="4486" name="Google Shape;4486;p6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8" name="Google Shape;4488;p69"/>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9"/>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9"/>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1" name="Google Shape;4491;p69"/>
          <p:cNvGrpSpPr/>
          <p:nvPr/>
        </p:nvGrpSpPr>
        <p:grpSpPr>
          <a:xfrm>
            <a:off x="8088458" y="3676639"/>
            <a:ext cx="99312" cy="160797"/>
            <a:chOff x="5059700" y="2334775"/>
            <a:chExt cx="40775" cy="66025"/>
          </a:xfrm>
        </p:grpSpPr>
        <p:sp>
          <p:nvSpPr>
            <p:cNvPr id="4492" name="Google Shape;4492;p6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69"/>
          <p:cNvGrpSpPr/>
          <p:nvPr/>
        </p:nvGrpSpPr>
        <p:grpSpPr>
          <a:xfrm>
            <a:off x="8045622" y="3941771"/>
            <a:ext cx="184984" cy="160371"/>
            <a:chOff x="5037700" y="2430325"/>
            <a:chExt cx="75950" cy="65850"/>
          </a:xfrm>
        </p:grpSpPr>
        <p:sp>
          <p:nvSpPr>
            <p:cNvPr id="4502" name="Google Shape;4502;p6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69"/>
          <p:cNvGrpSpPr/>
          <p:nvPr/>
        </p:nvGrpSpPr>
        <p:grpSpPr>
          <a:xfrm>
            <a:off x="7465128" y="3708223"/>
            <a:ext cx="173014" cy="97629"/>
            <a:chOff x="4756975" y="2341800"/>
            <a:chExt cx="91975" cy="51925"/>
          </a:xfrm>
        </p:grpSpPr>
        <p:sp>
          <p:nvSpPr>
            <p:cNvPr id="4505" name="Google Shape;4505;p6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69"/>
          <p:cNvGrpSpPr/>
          <p:nvPr/>
        </p:nvGrpSpPr>
        <p:grpSpPr>
          <a:xfrm>
            <a:off x="7732065" y="4196920"/>
            <a:ext cx="212497" cy="175761"/>
            <a:chOff x="4943575" y="2516350"/>
            <a:chExt cx="98675" cy="81700"/>
          </a:xfrm>
        </p:grpSpPr>
        <p:sp>
          <p:nvSpPr>
            <p:cNvPr id="4526" name="Google Shape;4526;p6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4" name="Google Shape;4604;p69"/>
          <p:cNvGrpSpPr/>
          <p:nvPr/>
        </p:nvGrpSpPr>
        <p:grpSpPr>
          <a:xfrm>
            <a:off x="1990126" y="3423163"/>
            <a:ext cx="965351" cy="134611"/>
            <a:chOff x="4411970" y="2962952"/>
            <a:chExt cx="706544" cy="104212"/>
          </a:xfrm>
        </p:grpSpPr>
        <p:sp>
          <p:nvSpPr>
            <p:cNvPr id="4605" name="Google Shape;4605;p6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69"/>
          <p:cNvGrpSpPr/>
          <p:nvPr/>
        </p:nvGrpSpPr>
        <p:grpSpPr>
          <a:xfrm>
            <a:off x="1990126" y="3012077"/>
            <a:ext cx="960158" cy="289172"/>
            <a:chOff x="4411970" y="2726085"/>
            <a:chExt cx="643107" cy="193659"/>
          </a:xfrm>
        </p:grpSpPr>
        <p:sp>
          <p:nvSpPr>
            <p:cNvPr id="4610" name="Google Shape;4610;p6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69"/>
          <p:cNvGrpSpPr/>
          <p:nvPr/>
        </p:nvGrpSpPr>
        <p:grpSpPr>
          <a:xfrm>
            <a:off x="993018" y="3278187"/>
            <a:ext cx="833173" cy="259209"/>
            <a:chOff x="4411970" y="4340222"/>
            <a:chExt cx="779467" cy="242683"/>
          </a:xfrm>
        </p:grpSpPr>
        <p:sp>
          <p:nvSpPr>
            <p:cNvPr id="4614" name="Google Shape;4614;p6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7" name="Google Shape;4617;p69"/>
          <p:cNvGrpSpPr/>
          <p:nvPr/>
        </p:nvGrpSpPr>
        <p:grpSpPr>
          <a:xfrm>
            <a:off x="1990126" y="2673933"/>
            <a:ext cx="965160" cy="216230"/>
            <a:chOff x="4411970" y="2468674"/>
            <a:chExt cx="747317" cy="167425"/>
          </a:xfrm>
        </p:grpSpPr>
        <p:sp>
          <p:nvSpPr>
            <p:cNvPr id="4618" name="Google Shape;4618;p6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0" name="Google Shape;4620;p69"/>
          <p:cNvGrpSpPr/>
          <p:nvPr/>
        </p:nvGrpSpPr>
        <p:grpSpPr>
          <a:xfrm>
            <a:off x="988873" y="2578650"/>
            <a:ext cx="810451" cy="319148"/>
            <a:chOff x="4411970" y="3686602"/>
            <a:chExt cx="797845" cy="314215"/>
          </a:xfrm>
        </p:grpSpPr>
        <p:sp>
          <p:nvSpPr>
            <p:cNvPr id="4621" name="Google Shape;4621;p69"/>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9"/>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9"/>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9"/>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9"/>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6" name="Google Shape;4626;p69"/>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7" name="Google Shape;4627;p69"/>
          <p:cNvGrpSpPr/>
          <p:nvPr/>
        </p:nvGrpSpPr>
        <p:grpSpPr>
          <a:xfrm>
            <a:off x="988970" y="2333174"/>
            <a:ext cx="1970333" cy="208784"/>
            <a:chOff x="6336019" y="3733725"/>
            <a:chExt cx="2566206" cy="351310"/>
          </a:xfrm>
        </p:grpSpPr>
        <p:sp>
          <p:nvSpPr>
            <p:cNvPr id="4628" name="Google Shape;4628;p69"/>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9"/>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9"/>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9"/>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69"/>
          <p:cNvGrpSpPr/>
          <p:nvPr/>
        </p:nvGrpSpPr>
        <p:grpSpPr>
          <a:xfrm>
            <a:off x="1990126" y="3940729"/>
            <a:ext cx="946551" cy="153200"/>
            <a:chOff x="4404545" y="3301592"/>
            <a:chExt cx="782403" cy="129272"/>
          </a:xfrm>
        </p:grpSpPr>
        <p:sp>
          <p:nvSpPr>
            <p:cNvPr id="4633" name="Google Shape;4633;p6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9"/>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69"/>
          <p:cNvGrpSpPr/>
          <p:nvPr/>
        </p:nvGrpSpPr>
        <p:grpSpPr>
          <a:xfrm>
            <a:off x="1990126" y="3679688"/>
            <a:ext cx="962257" cy="139127"/>
            <a:chOff x="4411970" y="3131459"/>
            <a:chExt cx="710520" cy="117397"/>
          </a:xfrm>
        </p:grpSpPr>
        <p:sp>
          <p:nvSpPr>
            <p:cNvPr id="4636" name="Google Shape;4636;p6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638" name="Google Shape;4638;p69"/>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9" name="Google Shape;4639;p69"/>
          <p:cNvGrpSpPr/>
          <p:nvPr/>
        </p:nvGrpSpPr>
        <p:grpSpPr>
          <a:xfrm>
            <a:off x="990271" y="3614482"/>
            <a:ext cx="823838" cy="458988"/>
            <a:chOff x="4411970" y="1801825"/>
            <a:chExt cx="734586" cy="409262"/>
          </a:xfrm>
        </p:grpSpPr>
        <p:sp>
          <p:nvSpPr>
            <p:cNvPr id="4640" name="Google Shape;4640;p6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69"/>
          <p:cNvGrpSpPr/>
          <p:nvPr/>
        </p:nvGrpSpPr>
        <p:grpSpPr>
          <a:xfrm>
            <a:off x="990271" y="4162908"/>
            <a:ext cx="856348" cy="212039"/>
            <a:chOff x="4411970" y="2233974"/>
            <a:chExt cx="763574" cy="189068"/>
          </a:xfrm>
        </p:grpSpPr>
        <p:sp>
          <p:nvSpPr>
            <p:cNvPr id="4643" name="Google Shape;4643;p69"/>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9"/>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69"/>
          <p:cNvGrpSpPr/>
          <p:nvPr/>
        </p:nvGrpSpPr>
        <p:grpSpPr>
          <a:xfrm>
            <a:off x="3100467" y="2338244"/>
            <a:ext cx="511602" cy="511602"/>
            <a:chOff x="5681300" y="2527788"/>
            <a:chExt cx="805800" cy="805800"/>
          </a:xfrm>
        </p:grpSpPr>
        <p:sp>
          <p:nvSpPr>
            <p:cNvPr id="4646" name="Google Shape;4646;p69"/>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69"/>
          <p:cNvGrpSpPr/>
          <p:nvPr/>
        </p:nvGrpSpPr>
        <p:grpSpPr>
          <a:xfrm>
            <a:off x="3097662" y="3104827"/>
            <a:ext cx="513021" cy="512935"/>
            <a:chOff x="4049800" y="640400"/>
            <a:chExt cx="858900" cy="858900"/>
          </a:xfrm>
        </p:grpSpPr>
        <p:sp>
          <p:nvSpPr>
            <p:cNvPr id="4649" name="Google Shape;4649;p69"/>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9"/>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69"/>
          <p:cNvGrpSpPr/>
          <p:nvPr/>
        </p:nvGrpSpPr>
        <p:grpSpPr>
          <a:xfrm>
            <a:off x="3014861" y="3756719"/>
            <a:ext cx="686489" cy="686585"/>
            <a:chOff x="5080188" y="927900"/>
            <a:chExt cx="961200" cy="961200"/>
          </a:xfrm>
        </p:grpSpPr>
        <p:sp>
          <p:nvSpPr>
            <p:cNvPr id="4652" name="Google Shape;4652;p69"/>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9"/>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9"/>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9"/>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69"/>
          <p:cNvGrpSpPr/>
          <p:nvPr/>
        </p:nvGrpSpPr>
        <p:grpSpPr>
          <a:xfrm>
            <a:off x="3798012" y="3849448"/>
            <a:ext cx="510373" cy="510937"/>
            <a:chOff x="7508249" y="1522825"/>
            <a:chExt cx="1326332" cy="1322987"/>
          </a:xfrm>
        </p:grpSpPr>
        <p:sp>
          <p:nvSpPr>
            <p:cNvPr id="4661" name="Google Shape;4661;p69"/>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9"/>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9"/>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9"/>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9"/>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9"/>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9"/>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9"/>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9"/>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9"/>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69"/>
          <p:cNvGrpSpPr/>
          <p:nvPr/>
        </p:nvGrpSpPr>
        <p:grpSpPr>
          <a:xfrm>
            <a:off x="4489605" y="3850853"/>
            <a:ext cx="492652" cy="503348"/>
            <a:chOff x="6039282" y="1042577"/>
            <a:chExt cx="734315" cy="731929"/>
          </a:xfrm>
        </p:grpSpPr>
        <p:sp>
          <p:nvSpPr>
            <p:cNvPr id="4672" name="Google Shape;4672;p6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69"/>
          <p:cNvGrpSpPr/>
          <p:nvPr/>
        </p:nvGrpSpPr>
        <p:grpSpPr>
          <a:xfrm>
            <a:off x="5130019" y="2346894"/>
            <a:ext cx="483304" cy="504902"/>
            <a:chOff x="1825800" y="1651625"/>
            <a:chExt cx="568125" cy="591775"/>
          </a:xfrm>
        </p:grpSpPr>
        <p:sp>
          <p:nvSpPr>
            <p:cNvPr id="4694" name="Google Shape;4694;p69"/>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9"/>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9"/>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9"/>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9"/>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0" name="Google Shape;4700;p69"/>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9"/>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9"/>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9"/>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9"/>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4705" name="Google Shape;4705;p69"/>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9" name="Shape 4709"/>
        <p:cNvGrpSpPr/>
        <p:nvPr/>
      </p:nvGrpSpPr>
      <p:grpSpPr>
        <a:xfrm>
          <a:off x="0" y="0"/>
          <a:ext cx="0" cy="0"/>
          <a:chOff x="0" y="0"/>
          <a:chExt cx="0" cy="0"/>
        </a:xfrm>
      </p:grpSpPr>
      <p:grpSp>
        <p:nvGrpSpPr>
          <p:cNvPr id="4710" name="Google Shape;4710;p70"/>
          <p:cNvGrpSpPr/>
          <p:nvPr/>
        </p:nvGrpSpPr>
        <p:grpSpPr>
          <a:xfrm>
            <a:off x="722058" y="957091"/>
            <a:ext cx="2492868" cy="1379876"/>
            <a:chOff x="2654821" y="2311071"/>
            <a:chExt cx="2279715" cy="1262120"/>
          </a:xfrm>
        </p:grpSpPr>
        <p:grpSp>
          <p:nvGrpSpPr>
            <p:cNvPr id="4711" name="Google Shape;4711;p70"/>
            <p:cNvGrpSpPr/>
            <p:nvPr/>
          </p:nvGrpSpPr>
          <p:grpSpPr>
            <a:xfrm>
              <a:off x="4034269" y="2840745"/>
              <a:ext cx="40212" cy="36437"/>
              <a:chOff x="4293400" y="2574725"/>
              <a:chExt cx="84425" cy="80100"/>
            </a:xfrm>
          </p:grpSpPr>
          <p:sp>
            <p:nvSpPr>
              <p:cNvPr id="4712" name="Google Shape;4712;p7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713" name="Google Shape;4713;p7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70"/>
            <p:cNvGrpSpPr/>
            <p:nvPr/>
          </p:nvGrpSpPr>
          <p:grpSpPr>
            <a:xfrm>
              <a:off x="3894606" y="2334874"/>
              <a:ext cx="913198" cy="518984"/>
              <a:chOff x="4000175" y="1462675"/>
              <a:chExt cx="1917275" cy="1140875"/>
            </a:xfrm>
          </p:grpSpPr>
          <p:sp>
            <p:nvSpPr>
              <p:cNvPr id="4715" name="Google Shape;4715;p7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716" name="Google Shape;4716;p70"/>
              <p:cNvGrpSpPr/>
              <p:nvPr/>
            </p:nvGrpSpPr>
            <p:grpSpPr>
              <a:xfrm>
                <a:off x="4000175" y="1462675"/>
                <a:ext cx="1917275" cy="1140875"/>
                <a:chOff x="4000175" y="1462675"/>
                <a:chExt cx="1917275" cy="1140875"/>
              </a:xfrm>
            </p:grpSpPr>
            <p:sp>
              <p:nvSpPr>
                <p:cNvPr id="4717" name="Google Shape;4717;p7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718" name="Google Shape;4718;p7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722" name="Google Shape;4722;p7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3" name="Google Shape;4723;p70"/>
            <p:cNvGrpSpPr/>
            <p:nvPr/>
          </p:nvGrpSpPr>
          <p:grpSpPr>
            <a:xfrm>
              <a:off x="3875768" y="2846704"/>
              <a:ext cx="44796" cy="47366"/>
              <a:chOff x="3960625" y="2587825"/>
              <a:chExt cx="94050" cy="104125"/>
            </a:xfrm>
          </p:grpSpPr>
          <p:sp>
            <p:nvSpPr>
              <p:cNvPr id="4724" name="Google Shape;4724;p7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725" name="Google Shape;4725;p7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70"/>
            <p:cNvGrpSpPr/>
            <p:nvPr/>
          </p:nvGrpSpPr>
          <p:grpSpPr>
            <a:xfrm>
              <a:off x="3782759" y="2807162"/>
              <a:ext cx="82686" cy="85487"/>
              <a:chOff x="3765350" y="2500900"/>
              <a:chExt cx="173600" cy="187925"/>
            </a:xfrm>
          </p:grpSpPr>
          <p:sp>
            <p:nvSpPr>
              <p:cNvPr id="4727" name="Google Shape;4727;p7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728" name="Google Shape;4728;p7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70"/>
            <p:cNvGrpSpPr/>
            <p:nvPr/>
          </p:nvGrpSpPr>
          <p:grpSpPr>
            <a:xfrm>
              <a:off x="3775674" y="2798496"/>
              <a:ext cx="40545" cy="23564"/>
              <a:chOff x="3750475" y="2481850"/>
              <a:chExt cx="85125" cy="51800"/>
            </a:xfrm>
          </p:grpSpPr>
          <p:sp>
            <p:nvSpPr>
              <p:cNvPr id="4734" name="Google Shape;4734;p7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736" name="Google Shape;4736;p70"/>
            <p:cNvGrpSpPr/>
            <p:nvPr/>
          </p:nvGrpSpPr>
          <p:grpSpPr>
            <a:xfrm>
              <a:off x="3716946" y="2776024"/>
              <a:ext cx="81971" cy="76912"/>
              <a:chOff x="3627175" y="2432450"/>
              <a:chExt cx="172100" cy="169075"/>
            </a:xfrm>
          </p:grpSpPr>
          <p:sp>
            <p:nvSpPr>
              <p:cNvPr id="4737" name="Google Shape;4737;p7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739" name="Google Shape;4739;p7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740" name="Google Shape;4740;p70"/>
            <p:cNvGrpSpPr/>
            <p:nvPr/>
          </p:nvGrpSpPr>
          <p:grpSpPr>
            <a:xfrm>
              <a:off x="3685682" y="2845624"/>
              <a:ext cx="29311" cy="45055"/>
              <a:chOff x="3561536" y="2585450"/>
              <a:chExt cx="61539" cy="99045"/>
            </a:xfrm>
          </p:grpSpPr>
          <p:sp>
            <p:nvSpPr>
              <p:cNvPr id="4741" name="Google Shape;4741;p7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743" name="Google Shape;4743;p70"/>
            <p:cNvGrpSpPr/>
            <p:nvPr/>
          </p:nvGrpSpPr>
          <p:grpSpPr>
            <a:xfrm>
              <a:off x="3849905" y="2572252"/>
              <a:ext cx="74339" cy="119559"/>
              <a:chOff x="3906325" y="1984500"/>
              <a:chExt cx="156075" cy="262825"/>
            </a:xfrm>
          </p:grpSpPr>
          <p:sp>
            <p:nvSpPr>
              <p:cNvPr id="4744" name="Google Shape;4744;p7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745" name="Google Shape;4745;p7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70"/>
            <p:cNvGrpSpPr/>
            <p:nvPr/>
          </p:nvGrpSpPr>
          <p:grpSpPr>
            <a:xfrm>
              <a:off x="2654821" y="2414345"/>
              <a:ext cx="667570" cy="558731"/>
              <a:chOff x="1397225" y="1637375"/>
              <a:chExt cx="1401575" cy="1228250"/>
            </a:xfrm>
          </p:grpSpPr>
          <p:sp>
            <p:nvSpPr>
              <p:cNvPr id="4747" name="Google Shape;4747;p7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748" name="Google Shape;4748;p70"/>
              <p:cNvGrpSpPr/>
              <p:nvPr/>
            </p:nvGrpSpPr>
            <p:grpSpPr>
              <a:xfrm>
                <a:off x="1397225" y="1637375"/>
                <a:ext cx="1398775" cy="1228250"/>
                <a:chOff x="1397225" y="1637375"/>
                <a:chExt cx="1398775" cy="1228250"/>
              </a:xfrm>
            </p:grpSpPr>
            <p:sp>
              <p:nvSpPr>
                <p:cNvPr id="4749" name="Google Shape;4749;p7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51" name="Google Shape;4751;p70"/>
            <p:cNvGrpSpPr/>
            <p:nvPr/>
          </p:nvGrpSpPr>
          <p:grpSpPr>
            <a:xfrm>
              <a:off x="3230417" y="3103734"/>
              <a:ext cx="282982" cy="280332"/>
              <a:chOff x="2605700" y="3152850"/>
              <a:chExt cx="594125" cy="616250"/>
            </a:xfrm>
          </p:grpSpPr>
          <p:sp>
            <p:nvSpPr>
              <p:cNvPr id="4752" name="Google Shape;4752;p7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753" name="Google Shape;4753;p7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754" name="Google Shape;4754;p70"/>
            <p:cNvGrpSpPr/>
            <p:nvPr/>
          </p:nvGrpSpPr>
          <p:grpSpPr>
            <a:xfrm>
              <a:off x="3265985" y="3226989"/>
              <a:ext cx="87151" cy="346202"/>
              <a:chOff x="2680375" y="3423800"/>
              <a:chExt cx="182975" cy="761050"/>
            </a:xfrm>
          </p:grpSpPr>
          <p:sp>
            <p:nvSpPr>
              <p:cNvPr id="4755" name="Google Shape;4755;p7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756" name="Google Shape;4756;p7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70"/>
            <p:cNvGrpSpPr/>
            <p:nvPr/>
          </p:nvGrpSpPr>
          <p:grpSpPr>
            <a:xfrm>
              <a:off x="3855466" y="3289811"/>
              <a:ext cx="112514" cy="94210"/>
              <a:chOff x="3918000" y="3561900"/>
              <a:chExt cx="236225" cy="207100"/>
            </a:xfrm>
          </p:grpSpPr>
          <p:sp>
            <p:nvSpPr>
              <p:cNvPr id="4758" name="Google Shape;4758;p7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759" name="Google Shape;4759;p7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0" name="Google Shape;4760;p70"/>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0"/>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0"/>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763" name="Google Shape;4763;p70"/>
            <p:cNvGrpSpPr/>
            <p:nvPr/>
          </p:nvGrpSpPr>
          <p:grpSpPr>
            <a:xfrm>
              <a:off x="2905224" y="2311071"/>
              <a:ext cx="596721" cy="528992"/>
              <a:chOff x="1922950" y="1410350"/>
              <a:chExt cx="1252825" cy="1162875"/>
            </a:xfrm>
          </p:grpSpPr>
          <p:sp>
            <p:nvSpPr>
              <p:cNvPr id="4764" name="Google Shape;4764;p7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780" name="Google Shape;4780;p70"/>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0"/>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0"/>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0"/>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0"/>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0"/>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0"/>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0"/>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0"/>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0"/>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0"/>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0"/>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0"/>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0"/>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0"/>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0"/>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0"/>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0"/>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0"/>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0"/>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800" name="Google Shape;4800;p70"/>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801" name="Google Shape;4801;p70"/>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2" name="Google Shape;4802;p70"/>
            <p:cNvGrpSpPr/>
            <p:nvPr/>
          </p:nvGrpSpPr>
          <p:grpSpPr>
            <a:xfrm>
              <a:off x="3280929" y="3294542"/>
              <a:ext cx="109894" cy="272224"/>
              <a:chOff x="2711750" y="3572300"/>
              <a:chExt cx="230725" cy="598425"/>
            </a:xfrm>
          </p:grpSpPr>
          <p:sp>
            <p:nvSpPr>
              <p:cNvPr id="4803" name="Google Shape;4803;p7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5" name="Google Shape;4805;p70"/>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6" name="Google Shape;4806;p70"/>
            <p:cNvGrpSpPr/>
            <p:nvPr/>
          </p:nvGrpSpPr>
          <p:grpSpPr>
            <a:xfrm>
              <a:off x="3790439" y="2408636"/>
              <a:ext cx="73017" cy="75684"/>
              <a:chOff x="3781475" y="1624825"/>
              <a:chExt cx="153300" cy="166375"/>
            </a:xfrm>
          </p:grpSpPr>
          <p:sp>
            <p:nvSpPr>
              <p:cNvPr id="4807" name="Google Shape;4807;p7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1" name="Google Shape;4811;p70"/>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0"/>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0"/>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0"/>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0"/>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0"/>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0"/>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8" name="Google Shape;4818;p70"/>
            <p:cNvGrpSpPr/>
            <p:nvPr/>
          </p:nvGrpSpPr>
          <p:grpSpPr>
            <a:xfrm>
              <a:off x="4403342" y="3107749"/>
              <a:ext cx="316680" cy="101374"/>
              <a:chOff x="5068275" y="3161675"/>
              <a:chExt cx="664875" cy="222850"/>
            </a:xfrm>
          </p:grpSpPr>
          <p:sp>
            <p:nvSpPr>
              <p:cNvPr id="4819" name="Google Shape;4819;p7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3" name="Google Shape;4823;p70"/>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0"/>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0"/>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0"/>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0"/>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0"/>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0"/>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0"/>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0"/>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0"/>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0"/>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0"/>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0"/>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0"/>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0"/>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0"/>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0"/>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0"/>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0"/>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0"/>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0"/>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0"/>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0"/>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0"/>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0"/>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0"/>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0"/>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0"/>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0"/>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2" name="Google Shape;4852;p70"/>
            <p:cNvGrpSpPr/>
            <p:nvPr/>
          </p:nvGrpSpPr>
          <p:grpSpPr>
            <a:xfrm>
              <a:off x="3697513" y="2707266"/>
              <a:ext cx="59549" cy="79733"/>
              <a:chOff x="3586375" y="2281300"/>
              <a:chExt cx="125025" cy="175275"/>
            </a:xfrm>
          </p:grpSpPr>
          <p:sp>
            <p:nvSpPr>
              <p:cNvPr id="4853" name="Google Shape;4853;p7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5" name="Google Shape;4855;p70"/>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6" name="Google Shape;4856;p70"/>
            <p:cNvGrpSpPr/>
            <p:nvPr/>
          </p:nvGrpSpPr>
          <p:grpSpPr>
            <a:xfrm>
              <a:off x="4513224" y="3221724"/>
              <a:ext cx="274563" cy="280321"/>
              <a:chOff x="5298975" y="3412225"/>
              <a:chExt cx="576450" cy="616225"/>
            </a:xfrm>
          </p:grpSpPr>
          <p:sp>
            <p:nvSpPr>
              <p:cNvPr id="4857" name="Google Shape;4857;p7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858" name="Google Shape;4858;p7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70"/>
            <p:cNvGrpSpPr/>
            <p:nvPr/>
          </p:nvGrpSpPr>
          <p:grpSpPr>
            <a:xfrm>
              <a:off x="4824403" y="3421846"/>
              <a:ext cx="110132" cy="130647"/>
              <a:chOff x="5952300" y="3852150"/>
              <a:chExt cx="231225" cy="287200"/>
            </a:xfrm>
          </p:grpSpPr>
          <p:sp>
            <p:nvSpPr>
              <p:cNvPr id="4860" name="Google Shape;4860;p7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2" name="Google Shape;4862;p70"/>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0"/>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0"/>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0"/>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0"/>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0"/>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0"/>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0"/>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0" name="Google Shape;4870;p70"/>
            <p:cNvGrpSpPr/>
            <p:nvPr/>
          </p:nvGrpSpPr>
          <p:grpSpPr>
            <a:xfrm>
              <a:off x="4295710" y="3079670"/>
              <a:ext cx="14968" cy="27135"/>
              <a:chOff x="4842300" y="3099950"/>
              <a:chExt cx="31425" cy="59650"/>
            </a:xfrm>
          </p:grpSpPr>
          <p:sp>
            <p:nvSpPr>
              <p:cNvPr id="4871" name="Google Shape;4871;p7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5" name="Google Shape;4875;p70"/>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0"/>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0"/>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0"/>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0"/>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0"/>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0"/>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0"/>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3" name="Google Shape;4883;p70"/>
            <p:cNvGrpSpPr/>
            <p:nvPr/>
          </p:nvGrpSpPr>
          <p:grpSpPr>
            <a:xfrm>
              <a:off x="3831056" y="2816010"/>
              <a:ext cx="37378" cy="27612"/>
              <a:chOff x="3866750" y="2520350"/>
              <a:chExt cx="78475" cy="60700"/>
            </a:xfrm>
          </p:grpSpPr>
          <p:sp>
            <p:nvSpPr>
              <p:cNvPr id="4884" name="Google Shape;4884;p7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8" name="Google Shape;4888;p70"/>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0"/>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0"/>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0"/>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0"/>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0"/>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0"/>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0"/>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0"/>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0"/>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0"/>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0"/>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0"/>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0"/>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0"/>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0"/>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0"/>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05" name="Google Shape;4905;p70"/>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0"/>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0"/>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0"/>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0"/>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0"/>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0"/>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0"/>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0"/>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0"/>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0"/>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0"/>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17" name="Google Shape;4917;p70"/>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0"/>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0"/>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0"/>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0"/>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0"/>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0"/>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0"/>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0"/>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0"/>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0"/>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0"/>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0"/>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0" name="Google Shape;4930;p70"/>
            <p:cNvGrpSpPr/>
            <p:nvPr/>
          </p:nvGrpSpPr>
          <p:grpSpPr>
            <a:xfrm>
              <a:off x="3632736" y="3051591"/>
              <a:ext cx="63288" cy="45217"/>
              <a:chOff x="3450375" y="3038225"/>
              <a:chExt cx="132875" cy="99400"/>
            </a:xfrm>
          </p:grpSpPr>
          <p:sp>
            <p:nvSpPr>
              <p:cNvPr id="4931" name="Google Shape;4931;p7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3" name="Google Shape;4933;p70"/>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0"/>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0"/>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0"/>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0"/>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0"/>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0"/>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0"/>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0"/>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42" name="Google Shape;4942;p70"/>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0"/>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0"/>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0"/>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0"/>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0"/>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0"/>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0"/>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0"/>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0"/>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52" name="Google Shape;4952;p70"/>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0"/>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0"/>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0"/>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0"/>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0"/>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58" name="Google Shape;4958;p70"/>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0"/>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0"/>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0"/>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0"/>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0"/>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0"/>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0"/>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0"/>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70"/>
          <p:cNvGrpSpPr/>
          <p:nvPr/>
        </p:nvGrpSpPr>
        <p:grpSpPr>
          <a:xfrm>
            <a:off x="3530618" y="1021765"/>
            <a:ext cx="2078182" cy="1366558"/>
            <a:chOff x="235800" y="830650"/>
            <a:chExt cx="6978450" cy="4588844"/>
          </a:xfrm>
        </p:grpSpPr>
        <p:sp>
          <p:nvSpPr>
            <p:cNvPr id="4969" name="Google Shape;4969;p70"/>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0"/>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0"/>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0"/>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0"/>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0"/>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70"/>
          <p:cNvGrpSpPr/>
          <p:nvPr/>
        </p:nvGrpSpPr>
        <p:grpSpPr>
          <a:xfrm>
            <a:off x="719115" y="2852867"/>
            <a:ext cx="2622876" cy="1333540"/>
            <a:chOff x="238125" y="1038125"/>
            <a:chExt cx="7146800" cy="3633625"/>
          </a:xfrm>
        </p:grpSpPr>
        <p:sp>
          <p:nvSpPr>
            <p:cNvPr id="4976" name="Google Shape;4976;p7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70"/>
          <p:cNvGrpSpPr/>
          <p:nvPr/>
        </p:nvGrpSpPr>
        <p:grpSpPr>
          <a:xfrm>
            <a:off x="5834043" y="994977"/>
            <a:ext cx="2590840" cy="1380235"/>
            <a:chOff x="233350" y="949250"/>
            <a:chExt cx="7137300" cy="3802300"/>
          </a:xfrm>
        </p:grpSpPr>
        <p:sp>
          <p:nvSpPr>
            <p:cNvPr id="6549" name="Google Shape;6549;p7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70"/>
          <p:cNvGrpSpPr/>
          <p:nvPr/>
        </p:nvGrpSpPr>
        <p:grpSpPr>
          <a:xfrm>
            <a:off x="7648472" y="3039750"/>
            <a:ext cx="104231" cy="320340"/>
            <a:chOff x="7564426" y="3224343"/>
            <a:chExt cx="119985" cy="368801"/>
          </a:xfrm>
        </p:grpSpPr>
        <p:sp>
          <p:nvSpPr>
            <p:cNvPr id="6601" name="Google Shape;6601;p7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3" name="Google Shape;6603;p70"/>
          <p:cNvGrpSpPr/>
          <p:nvPr/>
        </p:nvGrpSpPr>
        <p:grpSpPr>
          <a:xfrm>
            <a:off x="7347961" y="3033852"/>
            <a:ext cx="189489" cy="332132"/>
            <a:chOff x="8370831" y="3202002"/>
            <a:chExt cx="218129" cy="382376"/>
          </a:xfrm>
        </p:grpSpPr>
        <p:sp>
          <p:nvSpPr>
            <p:cNvPr id="6604" name="Google Shape;6604;p7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70"/>
          <p:cNvGrpSpPr/>
          <p:nvPr/>
        </p:nvGrpSpPr>
        <p:grpSpPr>
          <a:xfrm>
            <a:off x="8071350" y="3444984"/>
            <a:ext cx="309429" cy="267000"/>
            <a:chOff x="6742064" y="3750480"/>
            <a:chExt cx="399315" cy="344560"/>
          </a:xfrm>
        </p:grpSpPr>
        <p:sp>
          <p:nvSpPr>
            <p:cNvPr id="6607" name="Google Shape;6607;p7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70"/>
          <p:cNvGrpSpPr/>
          <p:nvPr/>
        </p:nvGrpSpPr>
        <p:grpSpPr>
          <a:xfrm>
            <a:off x="7610369" y="3796031"/>
            <a:ext cx="180437" cy="281608"/>
            <a:chOff x="7248525" y="3739696"/>
            <a:chExt cx="230531" cy="359790"/>
          </a:xfrm>
        </p:grpSpPr>
        <p:sp>
          <p:nvSpPr>
            <p:cNvPr id="6610" name="Google Shape;6610;p7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70"/>
          <p:cNvGrpSpPr/>
          <p:nvPr/>
        </p:nvGrpSpPr>
        <p:grpSpPr>
          <a:xfrm>
            <a:off x="7856288" y="3439255"/>
            <a:ext cx="162896" cy="278710"/>
            <a:chOff x="7601242" y="3729267"/>
            <a:chExt cx="222566" cy="380803"/>
          </a:xfrm>
        </p:grpSpPr>
        <p:sp>
          <p:nvSpPr>
            <p:cNvPr id="6613" name="Google Shape;6613;p7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5" name="Google Shape;6615;p70"/>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6" name="Google Shape;6616;p70"/>
          <p:cNvGrpSpPr/>
          <p:nvPr/>
        </p:nvGrpSpPr>
        <p:grpSpPr>
          <a:xfrm>
            <a:off x="7345934" y="3440396"/>
            <a:ext cx="193543" cy="275990"/>
            <a:chOff x="8304647" y="3738687"/>
            <a:chExt cx="225076" cy="320956"/>
          </a:xfrm>
        </p:grpSpPr>
        <p:sp>
          <p:nvSpPr>
            <p:cNvPr id="6617" name="Google Shape;6617;p70"/>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70"/>
          <p:cNvGrpSpPr/>
          <p:nvPr/>
        </p:nvGrpSpPr>
        <p:grpSpPr>
          <a:xfrm>
            <a:off x="7618426" y="3440396"/>
            <a:ext cx="178492" cy="275990"/>
            <a:chOff x="8615101" y="3738687"/>
            <a:chExt cx="207573" cy="320956"/>
          </a:xfrm>
        </p:grpSpPr>
        <p:sp>
          <p:nvSpPr>
            <p:cNvPr id="6621" name="Google Shape;6621;p70"/>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4" name="Google Shape;6624;p70"/>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5" name="Google Shape;6625;p70"/>
          <p:cNvGrpSpPr/>
          <p:nvPr/>
        </p:nvGrpSpPr>
        <p:grpSpPr>
          <a:xfrm>
            <a:off x="6013131" y="3561884"/>
            <a:ext cx="557670" cy="511283"/>
            <a:chOff x="6015419" y="3716859"/>
            <a:chExt cx="557671" cy="511283"/>
          </a:xfrm>
        </p:grpSpPr>
        <p:sp>
          <p:nvSpPr>
            <p:cNvPr id="6626" name="Google Shape;6626;p70"/>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7" name="Google Shape;6627;p70"/>
            <p:cNvGrpSpPr/>
            <p:nvPr/>
          </p:nvGrpSpPr>
          <p:grpSpPr>
            <a:xfrm>
              <a:off x="6036094" y="3716980"/>
              <a:ext cx="529860" cy="510468"/>
              <a:chOff x="6036094" y="3716980"/>
              <a:chExt cx="529860" cy="510468"/>
            </a:xfrm>
          </p:grpSpPr>
          <p:sp>
            <p:nvSpPr>
              <p:cNvPr id="6628" name="Google Shape;6628;p70"/>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0"/>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0"/>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0"/>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0"/>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0"/>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0"/>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0"/>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0"/>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0"/>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8" name="Google Shape;6638;p70"/>
          <p:cNvGrpSpPr/>
          <p:nvPr/>
        </p:nvGrpSpPr>
        <p:grpSpPr>
          <a:xfrm>
            <a:off x="6642016" y="2918653"/>
            <a:ext cx="576302" cy="511871"/>
            <a:chOff x="6644304" y="3073628"/>
            <a:chExt cx="576302" cy="511871"/>
          </a:xfrm>
        </p:grpSpPr>
        <p:sp>
          <p:nvSpPr>
            <p:cNvPr id="6639" name="Google Shape;6639;p7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0" name="Google Shape;6640;p70"/>
            <p:cNvGrpSpPr/>
            <p:nvPr/>
          </p:nvGrpSpPr>
          <p:grpSpPr>
            <a:xfrm>
              <a:off x="6712169" y="3085440"/>
              <a:ext cx="481622" cy="494913"/>
              <a:chOff x="6712169" y="3085440"/>
              <a:chExt cx="481622" cy="494913"/>
            </a:xfrm>
          </p:grpSpPr>
          <p:sp>
            <p:nvSpPr>
              <p:cNvPr id="6641" name="Google Shape;6641;p70"/>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0"/>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0"/>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0"/>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0"/>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6" name="Google Shape;6646;p70"/>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0"/>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0"/>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9" name="Google Shape;6649;p70"/>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70"/>
          <p:cNvGrpSpPr/>
          <p:nvPr/>
        </p:nvGrpSpPr>
        <p:grpSpPr>
          <a:xfrm>
            <a:off x="6649867" y="3561648"/>
            <a:ext cx="560631" cy="511352"/>
            <a:chOff x="6652154" y="3716623"/>
            <a:chExt cx="560631" cy="511352"/>
          </a:xfrm>
        </p:grpSpPr>
        <p:sp>
          <p:nvSpPr>
            <p:cNvPr id="6651" name="Google Shape;6651;p70"/>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70"/>
            <p:cNvGrpSpPr/>
            <p:nvPr/>
          </p:nvGrpSpPr>
          <p:grpSpPr>
            <a:xfrm>
              <a:off x="6669657" y="3716715"/>
              <a:ext cx="466779" cy="464290"/>
              <a:chOff x="6669657" y="3716715"/>
              <a:chExt cx="466779" cy="464290"/>
            </a:xfrm>
          </p:grpSpPr>
          <p:sp>
            <p:nvSpPr>
              <p:cNvPr id="6653" name="Google Shape;6653;p70"/>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0"/>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0"/>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0"/>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0"/>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0"/>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0"/>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0"/>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0"/>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0"/>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0"/>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0"/>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0"/>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66" name="Google Shape;6666;p70"/>
          <p:cNvGrpSpPr/>
          <p:nvPr/>
        </p:nvGrpSpPr>
        <p:grpSpPr>
          <a:xfrm>
            <a:off x="7843958" y="3843056"/>
            <a:ext cx="187557" cy="187557"/>
            <a:chOff x="8565775" y="671075"/>
            <a:chExt cx="441000" cy="441000"/>
          </a:xfrm>
        </p:grpSpPr>
        <p:sp>
          <p:nvSpPr>
            <p:cNvPr id="6667" name="Google Shape;6667;p70"/>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0"/>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9" name="Google Shape;6669;p70"/>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0"/>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1" name="Google Shape;6671;p70"/>
          <p:cNvGrpSpPr/>
          <p:nvPr/>
        </p:nvGrpSpPr>
        <p:grpSpPr>
          <a:xfrm>
            <a:off x="5997813" y="2921275"/>
            <a:ext cx="587871" cy="512373"/>
            <a:chOff x="6000100" y="3076250"/>
            <a:chExt cx="587871" cy="512373"/>
          </a:xfrm>
        </p:grpSpPr>
        <p:sp>
          <p:nvSpPr>
            <p:cNvPr id="6672" name="Google Shape;6672;p70"/>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3" name="Google Shape;6673;p70"/>
            <p:cNvGrpSpPr/>
            <p:nvPr/>
          </p:nvGrpSpPr>
          <p:grpSpPr>
            <a:xfrm>
              <a:off x="6031360" y="3076713"/>
              <a:ext cx="539107" cy="480965"/>
              <a:chOff x="6031360" y="3076713"/>
              <a:chExt cx="539107" cy="480965"/>
            </a:xfrm>
          </p:grpSpPr>
          <p:sp>
            <p:nvSpPr>
              <p:cNvPr id="6674" name="Google Shape;6674;p70"/>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0"/>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0"/>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0"/>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0"/>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0"/>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0"/>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81" name="Google Shape;6681;p70"/>
          <p:cNvGrpSpPr/>
          <p:nvPr/>
        </p:nvGrpSpPr>
        <p:grpSpPr>
          <a:xfrm>
            <a:off x="3574273" y="2854307"/>
            <a:ext cx="2241344" cy="1330656"/>
            <a:chOff x="3597785" y="3065882"/>
            <a:chExt cx="2241344" cy="1330656"/>
          </a:xfrm>
        </p:grpSpPr>
        <p:grpSp>
          <p:nvGrpSpPr>
            <p:cNvPr id="6682" name="Google Shape;6682;p70"/>
            <p:cNvGrpSpPr/>
            <p:nvPr/>
          </p:nvGrpSpPr>
          <p:grpSpPr>
            <a:xfrm>
              <a:off x="5296908" y="3937355"/>
              <a:ext cx="143198" cy="32380"/>
              <a:chOff x="5296908" y="3937355"/>
              <a:chExt cx="143198" cy="32380"/>
            </a:xfrm>
          </p:grpSpPr>
          <p:sp>
            <p:nvSpPr>
              <p:cNvPr id="6683" name="Google Shape;6683;p70"/>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4" name="Google Shape;6684;p70"/>
              <p:cNvGrpSpPr/>
              <p:nvPr/>
            </p:nvGrpSpPr>
            <p:grpSpPr>
              <a:xfrm>
                <a:off x="5402331" y="3937355"/>
                <a:ext cx="37776" cy="32380"/>
                <a:chOff x="5402331" y="3937355"/>
                <a:chExt cx="37776" cy="32380"/>
              </a:xfrm>
            </p:grpSpPr>
            <p:sp>
              <p:nvSpPr>
                <p:cNvPr id="6685" name="Google Shape;6685;p70"/>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0"/>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70"/>
              <p:cNvGrpSpPr/>
              <p:nvPr/>
            </p:nvGrpSpPr>
            <p:grpSpPr>
              <a:xfrm>
                <a:off x="5296908" y="3937355"/>
                <a:ext cx="37783" cy="32380"/>
                <a:chOff x="5296908" y="3937355"/>
                <a:chExt cx="37783" cy="32380"/>
              </a:xfrm>
            </p:grpSpPr>
            <p:sp>
              <p:nvSpPr>
                <p:cNvPr id="6688" name="Google Shape;6688;p70"/>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0"/>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90" name="Google Shape;6690;p70"/>
            <p:cNvGrpSpPr/>
            <p:nvPr/>
          </p:nvGrpSpPr>
          <p:grpSpPr>
            <a:xfrm>
              <a:off x="4724163" y="3119631"/>
              <a:ext cx="120838" cy="84218"/>
              <a:chOff x="4724163" y="3119631"/>
              <a:chExt cx="120838" cy="84218"/>
            </a:xfrm>
          </p:grpSpPr>
          <p:grpSp>
            <p:nvGrpSpPr>
              <p:cNvPr id="6691" name="Google Shape;6691;p70"/>
              <p:cNvGrpSpPr/>
              <p:nvPr/>
            </p:nvGrpSpPr>
            <p:grpSpPr>
              <a:xfrm>
                <a:off x="4746712" y="3132773"/>
                <a:ext cx="86869" cy="56424"/>
                <a:chOff x="4746712" y="3132773"/>
                <a:chExt cx="86869" cy="56424"/>
              </a:xfrm>
            </p:grpSpPr>
            <p:sp>
              <p:nvSpPr>
                <p:cNvPr id="6692" name="Google Shape;6692;p70"/>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0"/>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70"/>
              <p:cNvGrpSpPr/>
              <p:nvPr/>
            </p:nvGrpSpPr>
            <p:grpSpPr>
              <a:xfrm>
                <a:off x="4773634" y="3143336"/>
                <a:ext cx="37776" cy="32451"/>
                <a:chOff x="4773634" y="3143336"/>
                <a:chExt cx="37776" cy="32451"/>
              </a:xfrm>
            </p:grpSpPr>
            <p:sp>
              <p:nvSpPr>
                <p:cNvPr id="6695" name="Google Shape;6695;p70"/>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0"/>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70"/>
              <p:cNvGrpSpPr/>
              <p:nvPr/>
            </p:nvGrpSpPr>
            <p:grpSpPr>
              <a:xfrm>
                <a:off x="4724163" y="3131248"/>
                <a:ext cx="37776" cy="32459"/>
                <a:chOff x="4724163" y="3131248"/>
                <a:chExt cx="37776" cy="32459"/>
              </a:xfrm>
            </p:grpSpPr>
            <p:sp>
              <p:nvSpPr>
                <p:cNvPr id="6698" name="Google Shape;6698;p70"/>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0"/>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70"/>
              <p:cNvGrpSpPr/>
              <p:nvPr/>
            </p:nvGrpSpPr>
            <p:grpSpPr>
              <a:xfrm>
                <a:off x="4755081" y="3176054"/>
                <a:ext cx="32357" cy="27795"/>
                <a:chOff x="4755081" y="3176054"/>
                <a:chExt cx="32357" cy="27795"/>
              </a:xfrm>
            </p:grpSpPr>
            <p:sp>
              <p:nvSpPr>
                <p:cNvPr id="6701" name="Google Shape;6701;p70"/>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0"/>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70"/>
              <p:cNvGrpSpPr/>
              <p:nvPr/>
            </p:nvGrpSpPr>
            <p:grpSpPr>
              <a:xfrm>
                <a:off x="4812550" y="3119631"/>
                <a:ext cx="32451" cy="27803"/>
                <a:chOff x="4812550" y="3119631"/>
                <a:chExt cx="32451" cy="27803"/>
              </a:xfrm>
            </p:grpSpPr>
            <p:sp>
              <p:nvSpPr>
                <p:cNvPr id="6704" name="Google Shape;6704;p70"/>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0"/>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6" name="Google Shape;6706;p70"/>
            <p:cNvGrpSpPr/>
            <p:nvPr/>
          </p:nvGrpSpPr>
          <p:grpSpPr>
            <a:xfrm>
              <a:off x="5382826" y="4027197"/>
              <a:ext cx="268967" cy="250422"/>
              <a:chOff x="5382826" y="4027197"/>
              <a:chExt cx="268967" cy="250422"/>
            </a:xfrm>
          </p:grpSpPr>
          <p:grpSp>
            <p:nvGrpSpPr>
              <p:cNvPr id="6707" name="Google Shape;6707;p70"/>
              <p:cNvGrpSpPr/>
              <p:nvPr/>
            </p:nvGrpSpPr>
            <p:grpSpPr>
              <a:xfrm>
                <a:off x="5405280" y="4042510"/>
                <a:ext cx="237570" cy="218647"/>
                <a:chOff x="5405280" y="4042510"/>
                <a:chExt cx="237570" cy="218647"/>
              </a:xfrm>
            </p:grpSpPr>
            <p:sp>
              <p:nvSpPr>
                <p:cNvPr id="6708" name="Google Shape;6708;p70"/>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0"/>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0"/>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0"/>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0"/>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0"/>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70"/>
              <p:cNvGrpSpPr/>
              <p:nvPr/>
            </p:nvGrpSpPr>
            <p:grpSpPr>
              <a:xfrm>
                <a:off x="5382826" y="4125549"/>
                <a:ext cx="37776" cy="32380"/>
                <a:chOff x="5382826" y="4125549"/>
                <a:chExt cx="37776" cy="32380"/>
              </a:xfrm>
            </p:grpSpPr>
            <p:sp>
              <p:nvSpPr>
                <p:cNvPr id="6715" name="Google Shape;6715;p70"/>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0"/>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70"/>
              <p:cNvGrpSpPr/>
              <p:nvPr/>
            </p:nvGrpSpPr>
            <p:grpSpPr>
              <a:xfrm>
                <a:off x="5475680" y="4195587"/>
                <a:ext cx="37783" cy="32364"/>
                <a:chOff x="5475680" y="4195587"/>
                <a:chExt cx="37783" cy="32364"/>
              </a:xfrm>
            </p:grpSpPr>
            <p:sp>
              <p:nvSpPr>
                <p:cNvPr id="6718" name="Google Shape;6718;p70"/>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0"/>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70"/>
              <p:cNvGrpSpPr/>
              <p:nvPr/>
            </p:nvGrpSpPr>
            <p:grpSpPr>
              <a:xfrm>
                <a:off x="5532575" y="4027197"/>
                <a:ext cx="33308" cy="32262"/>
                <a:chOff x="5532575" y="4027197"/>
                <a:chExt cx="33308" cy="32262"/>
              </a:xfrm>
            </p:grpSpPr>
            <p:sp>
              <p:nvSpPr>
                <p:cNvPr id="6721" name="Google Shape;6721;p70"/>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0"/>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70"/>
              <p:cNvGrpSpPr/>
              <p:nvPr/>
            </p:nvGrpSpPr>
            <p:grpSpPr>
              <a:xfrm>
                <a:off x="5590706" y="4245348"/>
                <a:ext cx="33497" cy="32270"/>
                <a:chOff x="5590706" y="4245348"/>
                <a:chExt cx="33497" cy="32270"/>
              </a:xfrm>
            </p:grpSpPr>
            <p:sp>
              <p:nvSpPr>
                <p:cNvPr id="6724" name="Google Shape;6724;p70"/>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0"/>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70"/>
              <p:cNvGrpSpPr/>
              <p:nvPr/>
            </p:nvGrpSpPr>
            <p:grpSpPr>
              <a:xfrm>
                <a:off x="5618681" y="4109677"/>
                <a:ext cx="33112" cy="32357"/>
                <a:chOff x="5618681" y="4109677"/>
                <a:chExt cx="33112" cy="32357"/>
              </a:xfrm>
            </p:grpSpPr>
            <p:sp>
              <p:nvSpPr>
                <p:cNvPr id="6727" name="Google Shape;6727;p70"/>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0"/>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0"/>
              <p:cNvGrpSpPr/>
              <p:nvPr/>
            </p:nvGrpSpPr>
            <p:grpSpPr>
              <a:xfrm>
                <a:off x="5479298" y="4128262"/>
                <a:ext cx="31405" cy="26906"/>
                <a:chOff x="5479298" y="4128262"/>
                <a:chExt cx="31405" cy="26906"/>
              </a:xfrm>
            </p:grpSpPr>
            <p:sp>
              <p:nvSpPr>
                <p:cNvPr id="6730" name="Google Shape;6730;p70"/>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0"/>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70"/>
              <p:cNvGrpSpPr/>
              <p:nvPr/>
            </p:nvGrpSpPr>
            <p:grpSpPr>
              <a:xfrm>
                <a:off x="5582903" y="4180116"/>
                <a:ext cx="31499" cy="26898"/>
                <a:chOff x="5582903" y="4180116"/>
                <a:chExt cx="31499" cy="26898"/>
              </a:xfrm>
            </p:grpSpPr>
            <p:sp>
              <p:nvSpPr>
                <p:cNvPr id="6733" name="Google Shape;6733;p70"/>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0"/>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35" name="Google Shape;6735;p70"/>
            <p:cNvGrpSpPr/>
            <p:nvPr/>
          </p:nvGrpSpPr>
          <p:grpSpPr>
            <a:xfrm>
              <a:off x="3977681" y="3230323"/>
              <a:ext cx="94584" cy="84085"/>
              <a:chOff x="3977681" y="3230323"/>
              <a:chExt cx="94584" cy="84085"/>
            </a:xfrm>
          </p:grpSpPr>
          <p:grpSp>
            <p:nvGrpSpPr>
              <p:cNvPr id="6736" name="Google Shape;6736;p70"/>
              <p:cNvGrpSpPr/>
              <p:nvPr/>
            </p:nvGrpSpPr>
            <p:grpSpPr>
              <a:xfrm>
                <a:off x="4000135" y="3243041"/>
                <a:ext cx="59570" cy="57186"/>
                <a:chOff x="4000135" y="3243041"/>
                <a:chExt cx="59570" cy="57186"/>
              </a:xfrm>
            </p:grpSpPr>
            <p:sp>
              <p:nvSpPr>
                <p:cNvPr id="6737" name="Google Shape;6737;p70"/>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0"/>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0"/>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70"/>
              <p:cNvGrpSpPr/>
              <p:nvPr/>
            </p:nvGrpSpPr>
            <p:grpSpPr>
              <a:xfrm>
                <a:off x="3977681" y="3245872"/>
                <a:ext cx="37783" cy="32380"/>
                <a:chOff x="3977681" y="3245872"/>
                <a:chExt cx="37783" cy="32380"/>
              </a:xfrm>
            </p:grpSpPr>
            <p:sp>
              <p:nvSpPr>
                <p:cNvPr id="6741" name="Google Shape;6741;p70"/>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0"/>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70"/>
              <p:cNvGrpSpPr/>
              <p:nvPr/>
            </p:nvGrpSpPr>
            <p:grpSpPr>
              <a:xfrm>
                <a:off x="4040860" y="3262672"/>
                <a:ext cx="31405" cy="27001"/>
                <a:chOff x="4040860" y="3262672"/>
                <a:chExt cx="31405" cy="27001"/>
              </a:xfrm>
            </p:grpSpPr>
            <p:sp>
              <p:nvSpPr>
                <p:cNvPr id="6744" name="Google Shape;6744;p70"/>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0"/>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70"/>
              <p:cNvGrpSpPr/>
              <p:nvPr/>
            </p:nvGrpSpPr>
            <p:grpSpPr>
              <a:xfrm>
                <a:off x="4021072" y="3230323"/>
                <a:ext cx="31397" cy="26906"/>
                <a:chOff x="4021072" y="3230323"/>
                <a:chExt cx="31397" cy="26906"/>
              </a:xfrm>
            </p:grpSpPr>
            <p:sp>
              <p:nvSpPr>
                <p:cNvPr id="6747" name="Google Shape;6747;p70"/>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0"/>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70"/>
              <p:cNvGrpSpPr/>
              <p:nvPr/>
            </p:nvGrpSpPr>
            <p:grpSpPr>
              <a:xfrm>
                <a:off x="4001472" y="3287462"/>
                <a:ext cx="31499" cy="26945"/>
                <a:chOff x="4001472" y="3287462"/>
                <a:chExt cx="31499" cy="26945"/>
              </a:xfrm>
            </p:grpSpPr>
            <p:sp>
              <p:nvSpPr>
                <p:cNvPr id="6750" name="Google Shape;6750;p70"/>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0"/>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2" name="Google Shape;6752;p70"/>
            <p:cNvGrpSpPr/>
            <p:nvPr/>
          </p:nvGrpSpPr>
          <p:grpSpPr>
            <a:xfrm>
              <a:off x="4084715" y="3258865"/>
              <a:ext cx="184961" cy="137268"/>
              <a:chOff x="4084715" y="3258865"/>
              <a:chExt cx="184961" cy="137268"/>
            </a:xfrm>
          </p:grpSpPr>
          <p:grpSp>
            <p:nvGrpSpPr>
              <p:cNvPr id="6753" name="Google Shape;6753;p70"/>
              <p:cNvGrpSpPr/>
              <p:nvPr/>
            </p:nvGrpSpPr>
            <p:grpSpPr>
              <a:xfrm>
                <a:off x="4107453" y="3271583"/>
                <a:ext cx="153470" cy="110275"/>
                <a:chOff x="4107453" y="3271583"/>
                <a:chExt cx="153470" cy="110275"/>
              </a:xfrm>
            </p:grpSpPr>
            <p:sp>
              <p:nvSpPr>
                <p:cNvPr id="6754" name="Google Shape;6754;p70"/>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0"/>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0"/>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0"/>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70"/>
              <p:cNvGrpSpPr/>
              <p:nvPr/>
            </p:nvGrpSpPr>
            <p:grpSpPr>
              <a:xfrm>
                <a:off x="4136947" y="3258865"/>
                <a:ext cx="31499" cy="27001"/>
                <a:chOff x="4136947" y="3258865"/>
                <a:chExt cx="31499" cy="27001"/>
              </a:xfrm>
            </p:grpSpPr>
            <p:sp>
              <p:nvSpPr>
                <p:cNvPr id="6759" name="Google Shape;6759;p70"/>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0"/>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70"/>
              <p:cNvGrpSpPr/>
              <p:nvPr/>
            </p:nvGrpSpPr>
            <p:grpSpPr>
              <a:xfrm>
                <a:off x="4084715" y="3266478"/>
                <a:ext cx="31468" cy="26898"/>
                <a:chOff x="4084715" y="3266478"/>
                <a:chExt cx="31468" cy="26898"/>
              </a:xfrm>
            </p:grpSpPr>
            <p:sp>
              <p:nvSpPr>
                <p:cNvPr id="6762" name="Google Shape;6762;p70"/>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0"/>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70"/>
              <p:cNvGrpSpPr/>
              <p:nvPr/>
            </p:nvGrpSpPr>
            <p:grpSpPr>
              <a:xfrm>
                <a:off x="4159213" y="3279849"/>
                <a:ext cx="31405" cy="26945"/>
                <a:chOff x="4159213" y="3279849"/>
                <a:chExt cx="31405" cy="26945"/>
              </a:xfrm>
            </p:grpSpPr>
            <p:sp>
              <p:nvSpPr>
                <p:cNvPr id="6765" name="Google Shape;6765;p70"/>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0"/>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70"/>
              <p:cNvGrpSpPr/>
              <p:nvPr/>
            </p:nvGrpSpPr>
            <p:grpSpPr>
              <a:xfrm>
                <a:off x="4201550" y="3266502"/>
                <a:ext cx="31405" cy="26883"/>
                <a:chOff x="4201550" y="3266502"/>
                <a:chExt cx="31405" cy="26883"/>
              </a:xfrm>
            </p:grpSpPr>
            <p:sp>
              <p:nvSpPr>
                <p:cNvPr id="6768" name="Google Shape;6768;p70"/>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0"/>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70"/>
              <p:cNvGrpSpPr/>
              <p:nvPr/>
            </p:nvGrpSpPr>
            <p:grpSpPr>
              <a:xfrm>
                <a:off x="4201550" y="3338278"/>
                <a:ext cx="31405" cy="26930"/>
                <a:chOff x="4201550" y="3338278"/>
                <a:chExt cx="31405" cy="26930"/>
              </a:xfrm>
            </p:grpSpPr>
            <p:sp>
              <p:nvSpPr>
                <p:cNvPr id="6771" name="Google Shape;6771;p70"/>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0"/>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70"/>
              <p:cNvGrpSpPr/>
              <p:nvPr/>
            </p:nvGrpSpPr>
            <p:grpSpPr>
              <a:xfrm>
                <a:off x="4238272" y="3369132"/>
                <a:ext cx="31405" cy="27001"/>
                <a:chOff x="4238272" y="3369132"/>
                <a:chExt cx="31405" cy="27001"/>
              </a:xfrm>
            </p:grpSpPr>
            <p:sp>
              <p:nvSpPr>
                <p:cNvPr id="6774" name="Google Shape;6774;p70"/>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0"/>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76" name="Google Shape;6776;p70"/>
            <p:cNvGrpSpPr/>
            <p:nvPr/>
          </p:nvGrpSpPr>
          <p:grpSpPr>
            <a:xfrm>
              <a:off x="4068639" y="3200169"/>
              <a:ext cx="77643" cy="37272"/>
              <a:chOff x="4068639" y="3200169"/>
              <a:chExt cx="77643" cy="37272"/>
            </a:xfrm>
          </p:grpSpPr>
          <p:sp>
            <p:nvSpPr>
              <p:cNvPr id="6777" name="Google Shape;6777;p70"/>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8" name="Google Shape;6778;p70"/>
              <p:cNvGrpSpPr/>
              <p:nvPr/>
            </p:nvGrpSpPr>
            <p:grpSpPr>
              <a:xfrm>
                <a:off x="4114878" y="3200169"/>
                <a:ext cx="31405" cy="26993"/>
                <a:chOff x="4114878" y="3200169"/>
                <a:chExt cx="31405" cy="26993"/>
              </a:xfrm>
            </p:grpSpPr>
            <p:sp>
              <p:nvSpPr>
                <p:cNvPr id="6779" name="Google Shape;6779;p70"/>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0"/>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70"/>
              <p:cNvGrpSpPr/>
              <p:nvPr/>
            </p:nvGrpSpPr>
            <p:grpSpPr>
              <a:xfrm>
                <a:off x="4068639" y="3210535"/>
                <a:ext cx="31499" cy="26906"/>
                <a:chOff x="4068639" y="3210535"/>
                <a:chExt cx="31499" cy="26906"/>
              </a:xfrm>
            </p:grpSpPr>
            <p:sp>
              <p:nvSpPr>
                <p:cNvPr id="6782" name="Google Shape;6782;p70"/>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0"/>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84" name="Google Shape;6784;p70"/>
            <p:cNvGrpSpPr/>
            <p:nvPr/>
          </p:nvGrpSpPr>
          <p:grpSpPr>
            <a:xfrm>
              <a:off x="3869702" y="3066935"/>
              <a:ext cx="382664" cy="190294"/>
              <a:chOff x="3869702" y="3066935"/>
              <a:chExt cx="382664" cy="190294"/>
            </a:xfrm>
          </p:grpSpPr>
          <p:grpSp>
            <p:nvGrpSpPr>
              <p:cNvPr id="6785" name="Google Shape;6785;p70"/>
              <p:cNvGrpSpPr/>
              <p:nvPr/>
            </p:nvGrpSpPr>
            <p:grpSpPr>
              <a:xfrm>
                <a:off x="3888633" y="3082351"/>
                <a:ext cx="351172" cy="160698"/>
                <a:chOff x="3888633" y="3082351"/>
                <a:chExt cx="351172" cy="160698"/>
              </a:xfrm>
            </p:grpSpPr>
            <p:sp>
              <p:nvSpPr>
                <p:cNvPr id="6786" name="Google Shape;6786;p70"/>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0"/>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0"/>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0"/>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0"/>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0"/>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70"/>
              <p:cNvGrpSpPr/>
              <p:nvPr/>
            </p:nvGrpSpPr>
            <p:grpSpPr>
              <a:xfrm>
                <a:off x="4143703" y="3066935"/>
                <a:ext cx="37783" cy="32357"/>
                <a:chOff x="4143703" y="3066935"/>
                <a:chExt cx="37783" cy="32357"/>
              </a:xfrm>
            </p:grpSpPr>
            <p:sp>
              <p:nvSpPr>
                <p:cNvPr id="6793" name="Google Shape;6793;p70"/>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0"/>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70"/>
              <p:cNvGrpSpPr/>
              <p:nvPr/>
            </p:nvGrpSpPr>
            <p:grpSpPr>
              <a:xfrm>
                <a:off x="4044565" y="3103563"/>
                <a:ext cx="37783" cy="32451"/>
                <a:chOff x="4044565" y="3103563"/>
                <a:chExt cx="37783" cy="32451"/>
              </a:xfrm>
            </p:grpSpPr>
            <p:sp>
              <p:nvSpPr>
                <p:cNvPr id="6796" name="Google Shape;6796;p70"/>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0"/>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70"/>
              <p:cNvGrpSpPr/>
              <p:nvPr/>
            </p:nvGrpSpPr>
            <p:grpSpPr>
              <a:xfrm>
                <a:off x="4017454" y="3188237"/>
                <a:ext cx="37776" cy="32357"/>
                <a:chOff x="4017454" y="3188237"/>
                <a:chExt cx="37776" cy="32357"/>
              </a:xfrm>
            </p:grpSpPr>
            <p:sp>
              <p:nvSpPr>
                <p:cNvPr id="6799" name="Google Shape;6799;p70"/>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0"/>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70"/>
              <p:cNvGrpSpPr/>
              <p:nvPr/>
            </p:nvGrpSpPr>
            <p:grpSpPr>
              <a:xfrm>
                <a:off x="3921548" y="3157509"/>
                <a:ext cx="37783" cy="32357"/>
                <a:chOff x="3921548" y="3157509"/>
                <a:chExt cx="37783" cy="32357"/>
              </a:xfrm>
            </p:grpSpPr>
            <p:sp>
              <p:nvSpPr>
                <p:cNvPr id="6802" name="Google Shape;6802;p70"/>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0"/>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70"/>
              <p:cNvGrpSpPr/>
              <p:nvPr/>
            </p:nvGrpSpPr>
            <p:grpSpPr>
              <a:xfrm>
                <a:off x="3939056" y="3211620"/>
                <a:ext cx="37783" cy="32380"/>
                <a:chOff x="3939056" y="3211620"/>
                <a:chExt cx="37783" cy="32380"/>
              </a:xfrm>
            </p:grpSpPr>
            <p:sp>
              <p:nvSpPr>
                <p:cNvPr id="6805" name="Google Shape;6805;p70"/>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0"/>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0"/>
              <p:cNvGrpSpPr/>
              <p:nvPr/>
            </p:nvGrpSpPr>
            <p:grpSpPr>
              <a:xfrm>
                <a:off x="4176240" y="3136965"/>
                <a:ext cx="31405" cy="26930"/>
                <a:chOff x="4176240" y="3136965"/>
                <a:chExt cx="31405" cy="26930"/>
              </a:xfrm>
            </p:grpSpPr>
            <p:sp>
              <p:nvSpPr>
                <p:cNvPr id="6808" name="Google Shape;6808;p70"/>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0"/>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70"/>
              <p:cNvGrpSpPr/>
              <p:nvPr/>
            </p:nvGrpSpPr>
            <p:grpSpPr>
              <a:xfrm>
                <a:off x="4133148" y="3152593"/>
                <a:ext cx="31499" cy="27001"/>
                <a:chOff x="4133148" y="3152593"/>
                <a:chExt cx="31499" cy="27001"/>
              </a:xfrm>
            </p:grpSpPr>
            <p:sp>
              <p:nvSpPr>
                <p:cNvPr id="6811" name="Google Shape;6811;p70"/>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0"/>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70"/>
              <p:cNvGrpSpPr/>
              <p:nvPr/>
            </p:nvGrpSpPr>
            <p:grpSpPr>
              <a:xfrm>
                <a:off x="4220866" y="3073534"/>
                <a:ext cx="31499" cy="26898"/>
                <a:chOff x="4220866" y="3073534"/>
                <a:chExt cx="31499" cy="26898"/>
              </a:xfrm>
            </p:grpSpPr>
            <p:sp>
              <p:nvSpPr>
                <p:cNvPr id="6814" name="Google Shape;6814;p70"/>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0"/>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70"/>
              <p:cNvGrpSpPr/>
              <p:nvPr/>
            </p:nvGrpSpPr>
            <p:grpSpPr>
              <a:xfrm>
                <a:off x="3869702" y="3230323"/>
                <a:ext cx="31499" cy="26906"/>
                <a:chOff x="3869702" y="3230323"/>
                <a:chExt cx="31499" cy="26906"/>
              </a:xfrm>
            </p:grpSpPr>
            <p:sp>
              <p:nvSpPr>
                <p:cNvPr id="6817" name="Google Shape;6817;p70"/>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0"/>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19" name="Google Shape;6819;p70"/>
            <p:cNvGrpSpPr/>
            <p:nvPr/>
          </p:nvGrpSpPr>
          <p:grpSpPr>
            <a:xfrm>
              <a:off x="4271383" y="3065882"/>
              <a:ext cx="304556" cy="341663"/>
              <a:chOff x="4271383" y="3065882"/>
              <a:chExt cx="304556" cy="341663"/>
            </a:xfrm>
          </p:grpSpPr>
          <p:grpSp>
            <p:nvGrpSpPr>
              <p:cNvPr id="6820" name="Google Shape;6820;p70"/>
              <p:cNvGrpSpPr/>
              <p:nvPr/>
            </p:nvGrpSpPr>
            <p:grpSpPr>
              <a:xfrm>
                <a:off x="4293838" y="3078639"/>
                <a:ext cx="269353" cy="311973"/>
                <a:chOff x="4293838" y="3078639"/>
                <a:chExt cx="269353" cy="311973"/>
              </a:xfrm>
            </p:grpSpPr>
            <p:sp>
              <p:nvSpPr>
                <p:cNvPr id="6821" name="Google Shape;6821;p70"/>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0"/>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0"/>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0"/>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0"/>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0"/>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0"/>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0"/>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0"/>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0"/>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0"/>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0"/>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0"/>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0"/>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0"/>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0"/>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0"/>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70"/>
              <p:cNvGrpSpPr/>
              <p:nvPr/>
            </p:nvGrpSpPr>
            <p:grpSpPr>
              <a:xfrm>
                <a:off x="4538164" y="3342061"/>
                <a:ext cx="37776" cy="32380"/>
                <a:chOff x="4538164" y="3342061"/>
                <a:chExt cx="37776" cy="32380"/>
              </a:xfrm>
            </p:grpSpPr>
            <p:sp>
              <p:nvSpPr>
                <p:cNvPr id="6839" name="Google Shape;6839;p70"/>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0"/>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70"/>
              <p:cNvGrpSpPr/>
              <p:nvPr/>
            </p:nvGrpSpPr>
            <p:grpSpPr>
              <a:xfrm>
                <a:off x="4271383" y="3194742"/>
                <a:ext cx="37783" cy="32420"/>
                <a:chOff x="4271383" y="3194742"/>
                <a:chExt cx="37783" cy="32420"/>
              </a:xfrm>
            </p:grpSpPr>
            <p:sp>
              <p:nvSpPr>
                <p:cNvPr id="6842" name="Google Shape;6842;p70"/>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0"/>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70"/>
              <p:cNvGrpSpPr/>
              <p:nvPr/>
            </p:nvGrpSpPr>
            <p:grpSpPr>
              <a:xfrm>
                <a:off x="4284416" y="3084058"/>
                <a:ext cx="37783" cy="32357"/>
                <a:chOff x="4284416" y="3084058"/>
                <a:chExt cx="37783" cy="32357"/>
              </a:xfrm>
            </p:grpSpPr>
            <p:sp>
              <p:nvSpPr>
                <p:cNvPr id="6845" name="Google Shape;6845;p70"/>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0"/>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70"/>
              <p:cNvGrpSpPr/>
              <p:nvPr/>
            </p:nvGrpSpPr>
            <p:grpSpPr>
              <a:xfrm>
                <a:off x="4478697" y="3297561"/>
                <a:ext cx="37776" cy="32451"/>
                <a:chOff x="4478697" y="3297561"/>
                <a:chExt cx="37776" cy="32451"/>
              </a:xfrm>
            </p:grpSpPr>
            <p:sp>
              <p:nvSpPr>
                <p:cNvPr id="6848" name="Google Shape;6848;p70"/>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0"/>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0"/>
              <p:cNvGrpSpPr/>
              <p:nvPr/>
            </p:nvGrpSpPr>
            <p:grpSpPr>
              <a:xfrm>
                <a:off x="4411813" y="3331711"/>
                <a:ext cx="37776" cy="32451"/>
                <a:chOff x="4411813" y="3331711"/>
                <a:chExt cx="37776" cy="32451"/>
              </a:xfrm>
            </p:grpSpPr>
            <p:sp>
              <p:nvSpPr>
                <p:cNvPr id="6851" name="Google Shape;6851;p70"/>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0"/>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3" name="Google Shape;6853;p70"/>
              <p:cNvGrpSpPr/>
              <p:nvPr/>
            </p:nvGrpSpPr>
            <p:grpSpPr>
              <a:xfrm>
                <a:off x="4337984" y="3375188"/>
                <a:ext cx="37776" cy="32357"/>
                <a:chOff x="4337984" y="3375188"/>
                <a:chExt cx="37776" cy="32357"/>
              </a:xfrm>
            </p:grpSpPr>
            <p:sp>
              <p:nvSpPr>
                <p:cNvPr id="6854" name="Google Shape;6854;p70"/>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0"/>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70"/>
              <p:cNvGrpSpPr/>
              <p:nvPr/>
            </p:nvGrpSpPr>
            <p:grpSpPr>
              <a:xfrm>
                <a:off x="4494867" y="3090530"/>
                <a:ext cx="37878" cy="32451"/>
                <a:chOff x="4494867" y="3090530"/>
                <a:chExt cx="37878" cy="32451"/>
              </a:xfrm>
            </p:grpSpPr>
            <p:sp>
              <p:nvSpPr>
                <p:cNvPr id="6857" name="Google Shape;6857;p70"/>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0"/>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70"/>
              <p:cNvGrpSpPr/>
              <p:nvPr/>
            </p:nvGrpSpPr>
            <p:grpSpPr>
              <a:xfrm>
                <a:off x="4525124" y="3207774"/>
                <a:ext cx="37783" cy="32420"/>
                <a:chOff x="4525124" y="3207774"/>
                <a:chExt cx="37783" cy="32420"/>
              </a:xfrm>
            </p:grpSpPr>
            <p:sp>
              <p:nvSpPr>
                <p:cNvPr id="6860" name="Google Shape;6860;p70"/>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0"/>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70"/>
              <p:cNvGrpSpPr/>
              <p:nvPr/>
            </p:nvGrpSpPr>
            <p:grpSpPr>
              <a:xfrm>
                <a:off x="4440544" y="3176479"/>
                <a:ext cx="31499" cy="26898"/>
                <a:chOff x="4440544" y="3176479"/>
                <a:chExt cx="31499" cy="26898"/>
              </a:xfrm>
            </p:grpSpPr>
            <p:sp>
              <p:nvSpPr>
                <p:cNvPr id="6863" name="Google Shape;6863;p70"/>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0"/>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70"/>
              <p:cNvGrpSpPr/>
              <p:nvPr/>
            </p:nvGrpSpPr>
            <p:grpSpPr>
              <a:xfrm>
                <a:off x="4350545" y="3156400"/>
                <a:ext cx="31405" cy="27001"/>
                <a:chOff x="4350545" y="3156400"/>
                <a:chExt cx="31405" cy="27001"/>
              </a:xfrm>
            </p:grpSpPr>
            <p:sp>
              <p:nvSpPr>
                <p:cNvPr id="6866" name="Google Shape;6866;p70"/>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0"/>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70"/>
              <p:cNvGrpSpPr/>
              <p:nvPr/>
            </p:nvGrpSpPr>
            <p:grpSpPr>
              <a:xfrm>
                <a:off x="4376703" y="3255058"/>
                <a:ext cx="31405" cy="27001"/>
                <a:chOff x="4376703" y="3255058"/>
                <a:chExt cx="31405" cy="27001"/>
              </a:xfrm>
            </p:grpSpPr>
            <p:sp>
              <p:nvSpPr>
                <p:cNvPr id="6869" name="Google Shape;6869;p70"/>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0"/>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70"/>
              <p:cNvGrpSpPr/>
              <p:nvPr/>
            </p:nvGrpSpPr>
            <p:grpSpPr>
              <a:xfrm>
                <a:off x="4331322" y="3283656"/>
                <a:ext cx="31405" cy="26945"/>
                <a:chOff x="4331322" y="3283656"/>
                <a:chExt cx="31405" cy="26945"/>
              </a:xfrm>
            </p:grpSpPr>
            <p:sp>
              <p:nvSpPr>
                <p:cNvPr id="6872" name="Google Shape;6872;p70"/>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0"/>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70"/>
              <p:cNvGrpSpPr/>
              <p:nvPr/>
            </p:nvGrpSpPr>
            <p:grpSpPr>
              <a:xfrm>
                <a:off x="4380510" y="3065882"/>
                <a:ext cx="31405" cy="26938"/>
                <a:chOff x="4380510" y="3065882"/>
                <a:chExt cx="31405" cy="26938"/>
              </a:xfrm>
            </p:grpSpPr>
            <p:sp>
              <p:nvSpPr>
                <p:cNvPr id="6875" name="Google Shape;6875;p70"/>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0"/>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7" name="Google Shape;6877;p70"/>
            <p:cNvGrpSpPr/>
            <p:nvPr/>
          </p:nvGrpSpPr>
          <p:grpSpPr>
            <a:xfrm>
              <a:off x="4558998" y="3188237"/>
              <a:ext cx="1280131" cy="1052746"/>
              <a:chOff x="4558998" y="3188237"/>
              <a:chExt cx="1280131" cy="1052746"/>
            </a:xfrm>
          </p:grpSpPr>
          <p:sp>
            <p:nvSpPr>
              <p:cNvPr id="6878" name="Google Shape;6878;p70"/>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9" name="Google Shape;6879;p70"/>
              <p:cNvGrpSpPr/>
              <p:nvPr/>
            </p:nvGrpSpPr>
            <p:grpSpPr>
              <a:xfrm>
                <a:off x="4579164" y="3203653"/>
                <a:ext cx="1244833" cy="1020397"/>
                <a:chOff x="4579164" y="3203653"/>
                <a:chExt cx="1244833" cy="1020397"/>
              </a:xfrm>
            </p:grpSpPr>
            <p:sp>
              <p:nvSpPr>
                <p:cNvPr id="6880" name="Google Shape;6880;p70"/>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0"/>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2" name="Google Shape;6882;p70"/>
                <p:cNvGrpSpPr/>
                <p:nvPr/>
              </p:nvGrpSpPr>
              <p:grpSpPr>
                <a:xfrm>
                  <a:off x="4579164" y="3203653"/>
                  <a:ext cx="1244833" cy="1020397"/>
                  <a:chOff x="4579164" y="3203653"/>
                  <a:chExt cx="1244833" cy="1020397"/>
                </a:xfrm>
              </p:grpSpPr>
              <p:sp>
                <p:nvSpPr>
                  <p:cNvPr id="6883" name="Google Shape;6883;p70"/>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0"/>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5" name="Google Shape;6885;p70"/>
                  <p:cNvGrpSpPr/>
                  <p:nvPr/>
                </p:nvGrpSpPr>
                <p:grpSpPr>
                  <a:xfrm>
                    <a:off x="4579164" y="3203653"/>
                    <a:ext cx="1244833" cy="1020397"/>
                    <a:chOff x="4579164" y="3203653"/>
                    <a:chExt cx="1244833" cy="1020397"/>
                  </a:xfrm>
                </p:grpSpPr>
                <p:sp>
                  <p:nvSpPr>
                    <p:cNvPr id="6886" name="Google Shape;6886;p70"/>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0"/>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0"/>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0"/>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0"/>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0"/>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0"/>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0"/>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4" name="Google Shape;6894;p70"/>
                    <p:cNvGrpSpPr/>
                    <p:nvPr/>
                  </p:nvGrpSpPr>
                  <p:grpSpPr>
                    <a:xfrm>
                      <a:off x="4579164" y="3203653"/>
                      <a:ext cx="1244833" cy="1020397"/>
                      <a:chOff x="4579164" y="3203653"/>
                      <a:chExt cx="1244833" cy="1020397"/>
                    </a:xfrm>
                  </p:grpSpPr>
                  <p:sp>
                    <p:nvSpPr>
                      <p:cNvPr id="6895" name="Google Shape;6895;p70"/>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0"/>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0"/>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0"/>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0"/>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0"/>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0"/>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0"/>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0"/>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0"/>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0"/>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0"/>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0"/>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0"/>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9" name="Google Shape;6909;p70"/>
                      <p:cNvGrpSpPr/>
                      <p:nvPr/>
                    </p:nvGrpSpPr>
                    <p:grpSpPr>
                      <a:xfrm>
                        <a:off x="4579164" y="3203653"/>
                        <a:ext cx="1244833" cy="1020397"/>
                        <a:chOff x="4579164" y="3203653"/>
                        <a:chExt cx="1244833" cy="1020397"/>
                      </a:xfrm>
                    </p:grpSpPr>
                    <p:sp>
                      <p:nvSpPr>
                        <p:cNvPr id="6910" name="Google Shape;6910;p70"/>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0"/>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0"/>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0"/>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0"/>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0"/>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0"/>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0"/>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0"/>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0"/>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0"/>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0"/>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0"/>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0"/>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0"/>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0"/>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0"/>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0"/>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0"/>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0"/>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0"/>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0"/>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0"/>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0"/>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4" name="Google Shape;6934;p70"/>
                        <p:cNvGrpSpPr/>
                        <p:nvPr/>
                      </p:nvGrpSpPr>
                      <p:grpSpPr>
                        <a:xfrm>
                          <a:off x="4579164" y="3203653"/>
                          <a:ext cx="1244833" cy="1020397"/>
                          <a:chOff x="4579164" y="3203653"/>
                          <a:chExt cx="1244833" cy="1020397"/>
                        </a:xfrm>
                      </p:grpSpPr>
                      <p:sp>
                        <p:nvSpPr>
                          <p:cNvPr id="6935" name="Google Shape;6935;p70"/>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6" name="Google Shape;6936;p70"/>
                          <p:cNvGrpSpPr/>
                          <p:nvPr/>
                        </p:nvGrpSpPr>
                        <p:grpSpPr>
                          <a:xfrm>
                            <a:off x="4579164" y="3203653"/>
                            <a:ext cx="1244833" cy="1020397"/>
                            <a:chOff x="4579164" y="3203653"/>
                            <a:chExt cx="1244833" cy="1020397"/>
                          </a:xfrm>
                        </p:grpSpPr>
                        <p:sp>
                          <p:nvSpPr>
                            <p:cNvPr id="6937" name="Google Shape;6937;p70"/>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0"/>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0"/>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0"/>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0"/>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0"/>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0"/>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4" name="Google Shape;6944;p70"/>
                            <p:cNvGrpSpPr/>
                            <p:nvPr/>
                          </p:nvGrpSpPr>
                          <p:grpSpPr>
                            <a:xfrm>
                              <a:off x="4579164" y="3203653"/>
                              <a:ext cx="1244833" cy="1020397"/>
                              <a:chOff x="4579164" y="3203653"/>
                              <a:chExt cx="1244833" cy="1020397"/>
                            </a:xfrm>
                          </p:grpSpPr>
                          <p:sp>
                            <p:nvSpPr>
                              <p:cNvPr id="6945" name="Google Shape;6945;p70"/>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0"/>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0"/>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0"/>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0"/>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0"/>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0"/>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0"/>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0"/>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0"/>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0"/>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0"/>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0"/>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8" name="Google Shape;6958;p70"/>
                              <p:cNvGrpSpPr/>
                              <p:nvPr/>
                            </p:nvGrpSpPr>
                            <p:grpSpPr>
                              <a:xfrm>
                                <a:off x="4579164" y="3203653"/>
                                <a:ext cx="1244833" cy="1020397"/>
                                <a:chOff x="4579164" y="3203653"/>
                                <a:chExt cx="1244833" cy="1020397"/>
                              </a:xfrm>
                            </p:grpSpPr>
                            <p:sp>
                              <p:nvSpPr>
                                <p:cNvPr id="6959" name="Google Shape;6959;p70"/>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0"/>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0"/>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0"/>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0"/>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0"/>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0"/>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6" name="Google Shape;6966;p70"/>
                                <p:cNvGrpSpPr/>
                                <p:nvPr/>
                              </p:nvGrpSpPr>
                              <p:grpSpPr>
                                <a:xfrm>
                                  <a:off x="4579164" y="3203653"/>
                                  <a:ext cx="1244833" cy="1020397"/>
                                  <a:chOff x="4579164" y="3203653"/>
                                  <a:chExt cx="1244833" cy="1020397"/>
                                </a:xfrm>
                              </p:grpSpPr>
                              <p:sp>
                                <p:nvSpPr>
                                  <p:cNvPr id="6967" name="Google Shape;6967;p70"/>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0"/>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0"/>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0"/>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0"/>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2" name="Google Shape;6972;p70"/>
                                  <p:cNvGrpSpPr/>
                                  <p:nvPr/>
                                </p:nvGrpSpPr>
                                <p:grpSpPr>
                                  <a:xfrm>
                                    <a:off x="4579164" y="3203653"/>
                                    <a:ext cx="1244833" cy="1020397"/>
                                    <a:chOff x="4579164" y="3203653"/>
                                    <a:chExt cx="1244833" cy="1020397"/>
                                  </a:xfrm>
                                </p:grpSpPr>
                                <p:sp>
                                  <p:nvSpPr>
                                    <p:cNvPr id="6973" name="Google Shape;6973;p70"/>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0"/>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0"/>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0"/>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977" name="Google Shape;6977;p70"/>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0"/>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0"/>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80" name="Google Shape;6980;p70"/>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981" name="Google Shape;6981;p70"/>
              <p:cNvGrpSpPr/>
              <p:nvPr/>
            </p:nvGrpSpPr>
            <p:grpSpPr>
              <a:xfrm>
                <a:off x="4595437" y="3598775"/>
                <a:ext cx="37776" cy="32451"/>
                <a:chOff x="4595437" y="3598775"/>
                <a:chExt cx="37776" cy="32451"/>
              </a:xfrm>
            </p:grpSpPr>
            <p:sp>
              <p:nvSpPr>
                <p:cNvPr id="6982" name="Google Shape;6982;p70"/>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0"/>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70"/>
              <p:cNvGrpSpPr/>
              <p:nvPr/>
            </p:nvGrpSpPr>
            <p:grpSpPr>
              <a:xfrm>
                <a:off x="4641864" y="3524443"/>
                <a:ext cx="37776" cy="32380"/>
                <a:chOff x="4641864" y="3524443"/>
                <a:chExt cx="37776" cy="32380"/>
              </a:xfrm>
            </p:grpSpPr>
            <p:sp>
              <p:nvSpPr>
                <p:cNvPr id="6985" name="Google Shape;6985;p70"/>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0"/>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70"/>
              <p:cNvGrpSpPr/>
              <p:nvPr/>
            </p:nvGrpSpPr>
            <p:grpSpPr>
              <a:xfrm>
                <a:off x="4648431" y="3893901"/>
                <a:ext cx="37776" cy="32357"/>
                <a:chOff x="4648431" y="3893901"/>
                <a:chExt cx="37776" cy="32357"/>
              </a:xfrm>
            </p:grpSpPr>
            <p:sp>
              <p:nvSpPr>
                <p:cNvPr id="6988" name="Google Shape;6988;p70"/>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0"/>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70"/>
              <p:cNvGrpSpPr/>
              <p:nvPr/>
            </p:nvGrpSpPr>
            <p:grpSpPr>
              <a:xfrm>
                <a:off x="4567752" y="3722908"/>
                <a:ext cx="37870" cy="32380"/>
                <a:chOff x="4567752" y="3722908"/>
                <a:chExt cx="37870" cy="32380"/>
              </a:xfrm>
            </p:grpSpPr>
            <p:sp>
              <p:nvSpPr>
                <p:cNvPr id="6991" name="Google Shape;6991;p70"/>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0"/>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3" name="Google Shape;6993;p70"/>
              <p:cNvGrpSpPr/>
              <p:nvPr/>
            </p:nvGrpSpPr>
            <p:grpSpPr>
              <a:xfrm>
                <a:off x="4617506" y="3652052"/>
                <a:ext cx="37783" cy="32357"/>
                <a:chOff x="4617506" y="3652052"/>
                <a:chExt cx="37783" cy="32357"/>
              </a:xfrm>
            </p:grpSpPr>
            <p:sp>
              <p:nvSpPr>
                <p:cNvPr id="6994" name="Google Shape;6994;p70"/>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0"/>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70"/>
              <p:cNvGrpSpPr/>
              <p:nvPr/>
            </p:nvGrpSpPr>
            <p:grpSpPr>
              <a:xfrm>
                <a:off x="4739005" y="3554149"/>
                <a:ext cx="37870" cy="32357"/>
                <a:chOff x="4739005" y="3554149"/>
                <a:chExt cx="37870" cy="32357"/>
              </a:xfrm>
            </p:grpSpPr>
            <p:sp>
              <p:nvSpPr>
                <p:cNvPr id="6997" name="Google Shape;6997;p70"/>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0"/>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70"/>
              <p:cNvGrpSpPr/>
              <p:nvPr/>
            </p:nvGrpSpPr>
            <p:grpSpPr>
              <a:xfrm>
                <a:off x="4806557" y="3630258"/>
                <a:ext cx="37776" cy="32364"/>
                <a:chOff x="4806557" y="3630258"/>
                <a:chExt cx="37776" cy="32364"/>
              </a:xfrm>
            </p:grpSpPr>
            <p:sp>
              <p:nvSpPr>
                <p:cNvPr id="7000" name="Google Shape;7000;p70"/>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0"/>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70"/>
              <p:cNvGrpSpPr/>
              <p:nvPr/>
            </p:nvGrpSpPr>
            <p:grpSpPr>
              <a:xfrm>
                <a:off x="4737007" y="4004357"/>
                <a:ext cx="37870" cy="32357"/>
                <a:chOff x="4737007" y="4004357"/>
                <a:chExt cx="37870" cy="32357"/>
              </a:xfrm>
            </p:grpSpPr>
            <p:sp>
              <p:nvSpPr>
                <p:cNvPr id="7003" name="Google Shape;7003;p70"/>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0"/>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70"/>
              <p:cNvGrpSpPr/>
              <p:nvPr/>
            </p:nvGrpSpPr>
            <p:grpSpPr>
              <a:xfrm>
                <a:off x="4773634" y="4208627"/>
                <a:ext cx="37776" cy="32357"/>
                <a:chOff x="4773634" y="4208627"/>
                <a:chExt cx="37776" cy="32357"/>
              </a:xfrm>
            </p:grpSpPr>
            <p:sp>
              <p:nvSpPr>
                <p:cNvPr id="7006" name="Google Shape;7006;p70"/>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0"/>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70"/>
              <p:cNvGrpSpPr/>
              <p:nvPr/>
            </p:nvGrpSpPr>
            <p:grpSpPr>
              <a:xfrm>
                <a:off x="4888282" y="4074764"/>
                <a:ext cx="37776" cy="32451"/>
                <a:chOff x="4888282" y="4074764"/>
                <a:chExt cx="37776" cy="32451"/>
              </a:xfrm>
            </p:grpSpPr>
            <p:sp>
              <p:nvSpPr>
                <p:cNvPr id="7009" name="Google Shape;7009;p70"/>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0"/>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70"/>
              <p:cNvGrpSpPr/>
              <p:nvPr/>
            </p:nvGrpSpPr>
            <p:grpSpPr>
              <a:xfrm>
                <a:off x="4901315" y="3804271"/>
                <a:ext cx="37776" cy="32364"/>
                <a:chOff x="4901315" y="3804271"/>
                <a:chExt cx="37776" cy="32364"/>
              </a:xfrm>
            </p:grpSpPr>
            <p:sp>
              <p:nvSpPr>
                <p:cNvPr id="7012" name="Google Shape;7012;p70"/>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0"/>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0"/>
              <p:cNvGrpSpPr/>
              <p:nvPr/>
            </p:nvGrpSpPr>
            <p:grpSpPr>
              <a:xfrm>
                <a:off x="4866394" y="3715035"/>
                <a:ext cx="37846" cy="32357"/>
                <a:chOff x="4866394" y="3715035"/>
                <a:chExt cx="37846" cy="32357"/>
              </a:xfrm>
            </p:grpSpPr>
            <p:sp>
              <p:nvSpPr>
                <p:cNvPr id="7015" name="Google Shape;7015;p70"/>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0"/>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70"/>
              <p:cNvGrpSpPr/>
              <p:nvPr/>
            </p:nvGrpSpPr>
            <p:grpSpPr>
              <a:xfrm>
                <a:off x="4979233" y="3839798"/>
                <a:ext cx="37878" cy="32420"/>
                <a:chOff x="4979233" y="3839798"/>
                <a:chExt cx="37878" cy="32420"/>
              </a:xfrm>
            </p:grpSpPr>
            <p:sp>
              <p:nvSpPr>
                <p:cNvPr id="7018" name="Google Shape;7018;p70"/>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0"/>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70"/>
              <p:cNvGrpSpPr/>
              <p:nvPr/>
            </p:nvGrpSpPr>
            <p:grpSpPr>
              <a:xfrm>
                <a:off x="4790662" y="3679147"/>
                <a:ext cx="37783" cy="32380"/>
                <a:chOff x="4790662" y="3679147"/>
                <a:chExt cx="37783" cy="32380"/>
              </a:xfrm>
            </p:grpSpPr>
            <p:sp>
              <p:nvSpPr>
                <p:cNvPr id="7021" name="Google Shape;7021;p70"/>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0"/>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70"/>
              <p:cNvGrpSpPr/>
              <p:nvPr/>
            </p:nvGrpSpPr>
            <p:grpSpPr>
              <a:xfrm>
                <a:off x="4857263" y="3557861"/>
                <a:ext cx="37776" cy="32357"/>
                <a:chOff x="4857263" y="3557861"/>
                <a:chExt cx="37776" cy="32357"/>
              </a:xfrm>
            </p:grpSpPr>
            <p:sp>
              <p:nvSpPr>
                <p:cNvPr id="7024" name="Google Shape;7024;p70"/>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0"/>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70"/>
              <p:cNvGrpSpPr/>
              <p:nvPr/>
            </p:nvGrpSpPr>
            <p:grpSpPr>
              <a:xfrm>
                <a:off x="4883902" y="3648033"/>
                <a:ext cx="37783" cy="32380"/>
                <a:chOff x="4883902" y="3648033"/>
                <a:chExt cx="37783" cy="32380"/>
              </a:xfrm>
            </p:grpSpPr>
            <p:sp>
              <p:nvSpPr>
                <p:cNvPr id="7027" name="Google Shape;7027;p70"/>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0"/>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70"/>
              <p:cNvGrpSpPr/>
              <p:nvPr/>
            </p:nvGrpSpPr>
            <p:grpSpPr>
              <a:xfrm>
                <a:off x="4907780" y="3347220"/>
                <a:ext cx="37878" cy="32357"/>
                <a:chOff x="4907780" y="3347220"/>
                <a:chExt cx="37878" cy="32357"/>
              </a:xfrm>
            </p:grpSpPr>
            <p:sp>
              <p:nvSpPr>
                <p:cNvPr id="7030" name="Google Shape;7030;p70"/>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0"/>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70"/>
              <p:cNvGrpSpPr/>
              <p:nvPr/>
            </p:nvGrpSpPr>
            <p:grpSpPr>
              <a:xfrm>
                <a:off x="5065048" y="3738150"/>
                <a:ext cx="37783" cy="32364"/>
                <a:chOff x="5065048" y="3738150"/>
                <a:chExt cx="37783" cy="32364"/>
              </a:xfrm>
            </p:grpSpPr>
            <p:sp>
              <p:nvSpPr>
                <p:cNvPr id="7033" name="Google Shape;7033;p70"/>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0"/>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5" name="Google Shape;7035;p70"/>
              <p:cNvGrpSpPr/>
              <p:nvPr/>
            </p:nvGrpSpPr>
            <p:grpSpPr>
              <a:xfrm>
                <a:off x="5071616" y="3284615"/>
                <a:ext cx="37783" cy="32357"/>
                <a:chOff x="5071616" y="3284615"/>
                <a:chExt cx="37783" cy="32357"/>
              </a:xfrm>
            </p:grpSpPr>
            <p:sp>
              <p:nvSpPr>
                <p:cNvPr id="7036" name="Google Shape;7036;p70"/>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0"/>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70"/>
              <p:cNvGrpSpPr/>
              <p:nvPr/>
            </p:nvGrpSpPr>
            <p:grpSpPr>
              <a:xfrm>
                <a:off x="5389291" y="3759921"/>
                <a:ext cx="37783" cy="32380"/>
                <a:chOff x="5389291" y="3759921"/>
                <a:chExt cx="37783" cy="32380"/>
              </a:xfrm>
            </p:grpSpPr>
            <p:sp>
              <p:nvSpPr>
                <p:cNvPr id="7039" name="Google Shape;7039;p70"/>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0"/>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70"/>
              <p:cNvGrpSpPr/>
              <p:nvPr/>
            </p:nvGrpSpPr>
            <p:grpSpPr>
              <a:xfrm>
                <a:off x="5431534" y="3632932"/>
                <a:ext cx="37878" cy="32451"/>
                <a:chOff x="5431534" y="3632932"/>
                <a:chExt cx="37878" cy="32451"/>
              </a:xfrm>
            </p:grpSpPr>
            <p:sp>
              <p:nvSpPr>
                <p:cNvPr id="7042" name="Google Shape;7042;p70"/>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0"/>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70"/>
              <p:cNvGrpSpPr/>
              <p:nvPr/>
            </p:nvGrpSpPr>
            <p:grpSpPr>
              <a:xfrm>
                <a:off x="5540755" y="3544829"/>
                <a:ext cx="37783" cy="32357"/>
                <a:chOff x="5540755" y="3544829"/>
                <a:chExt cx="37783" cy="32357"/>
              </a:xfrm>
            </p:grpSpPr>
            <p:sp>
              <p:nvSpPr>
                <p:cNvPr id="7045" name="Google Shape;7045;p70"/>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0"/>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70"/>
              <p:cNvGrpSpPr/>
              <p:nvPr/>
            </p:nvGrpSpPr>
            <p:grpSpPr>
              <a:xfrm>
                <a:off x="5579293" y="3412107"/>
                <a:ext cx="37776" cy="32357"/>
                <a:chOff x="5579293" y="3412107"/>
                <a:chExt cx="37776" cy="32357"/>
              </a:xfrm>
            </p:grpSpPr>
            <p:sp>
              <p:nvSpPr>
                <p:cNvPr id="7048" name="Google Shape;7048;p70"/>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0"/>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70"/>
              <p:cNvGrpSpPr/>
              <p:nvPr/>
            </p:nvGrpSpPr>
            <p:grpSpPr>
              <a:xfrm>
                <a:off x="5801346" y="3284615"/>
                <a:ext cx="37783" cy="32357"/>
                <a:chOff x="5801346" y="3284615"/>
                <a:chExt cx="37783" cy="32357"/>
              </a:xfrm>
            </p:grpSpPr>
            <p:sp>
              <p:nvSpPr>
                <p:cNvPr id="7051" name="Google Shape;7051;p70"/>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0"/>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70"/>
              <p:cNvGrpSpPr/>
              <p:nvPr/>
            </p:nvGrpSpPr>
            <p:grpSpPr>
              <a:xfrm>
                <a:off x="5763578" y="3399067"/>
                <a:ext cx="37776" cy="32364"/>
                <a:chOff x="5763578" y="3399067"/>
                <a:chExt cx="37776" cy="32364"/>
              </a:xfrm>
            </p:grpSpPr>
            <p:sp>
              <p:nvSpPr>
                <p:cNvPr id="7054" name="Google Shape;7054;p70"/>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0"/>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0"/>
              <p:cNvGrpSpPr/>
              <p:nvPr/>
            </p:nvGrpSpPr>
            <p:grpSpPr>
              <a:xfrm>
                <a:off x="5395858" y="3230952"/>
                <a:ext cx="37776" cy="32364"/>
                <a:chOff x="5395858" y="3230952"/>
                <a:chExt cx="37776" cy="32364"/>
              </a:xfrm>
            </p:grpSpPr>
            <p:sp>
              <p:nvSpPr>
                <p:cNvPr id="7057" name="Google Shape;7057;p70"/>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0"/>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70"/>
              <p:cNvGrpSpPr/>
              <p:nvPr/>
            </p:nvGrpSpPr>
            <p:grpSpPr>
              <a:xfrm>
                <a:off x="5264088" y="3188237"/>
                <a:ext cx="37776" cy="32357"/>
                <a:chOff x="5264088" y="3188237"/>
                <a:chExt cx="37776" cy="32357"/>
              </a:xfrm>
            </p:grpSpPr>
            <p:sp>
              <p:nvSpPr>
                <p:cNvPr id="7060" name="Google Shape;7060;p70"/>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0"/>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70"/>
              <p:cNvGrpSpPr/>
              <p:nvPr/>
            </p:nvGrpSpPr>
            <p:grpSpPr>
              <a:xfrm>
                <a:off x="5585758" y="3237425"/>
                <a:ext cx="37878" cy="32357"/>
                <a:chOff x="5585758" y="3237425"/>
                <a:chExt cx="37878" cy="32357"/>
              </a:xfrm>
            </p:grpSpPr>
            <p:sp>
              <p:nvSpPr>
                <p:cNvPr id="7063" name="Google Shape;7063;p70"/>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0"/>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70"/>
              <p:cNvGrpSpPr/>
              <p:nvPr/>
            </p:nvGrpSpPr>
            <p:grpSpPr>
              <a:xfrm>
                <a:off x="4874196" y="3291088"/>
                <a:ext cx="37878" cy="32451"/>
                <a:chOff x="4874196" y="3291088"/>
                <a:chExt cx="37878" cy="32451"/>
              </a:xfrm>
            </p:grpSpPr>
            <p:sp>
              <p:nvSpPr>
                <p:cNvPr id="7066" name="Google Shape;7066;p70"/>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0"/>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70"/>
              <p:cNvGrpSpPr/>
              <p:nvPr/>
            </p:nvGrpSpPr>
            <p:grpSpPr>
              <a:xfrm>
                <a:off x="5197770" y="3785466"/>
                <a:ext cx="37783" cy="32427"/>
                <a:chOff x="5197770" y="3785466"/>
                <a:chExt cx="37783" cy="32427"/>
              </a:xfrm>
            </p:grpSpPr>
            <p:sp>
              <p:nvSpPr>
                <p:cNvPr id="7069" name="Google Shape;7069;p70"/>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0"/>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70"/>
              <p:cNvGrpSpPr/>
              <p:nvPr/>
            </p:nvGrpSpPr>
            <p:grpSpPr>
              <a:xfrm>
                <a:off x="5177699" y="3492117"/>
                <a:ext cx="37776" cy="32357"/>
                <a:chOff x="5177699" y="3492117"/>
                <a:chExt cx="37776" cy="32357"/>
              </a:xfrm>
            </p:grpSpPr>
            <p:sp>
              <p:nvSpPr>
                <p:cNvPr id="7072" name="Google Shape;7072;p70"/>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0"/>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0"/>
              <p:cNvGrpSpPr/>
              <p:nvPr/>
            </p:nvGrpSpPr>
            <p:grpSpPr>
              <a:xfrm>
                <a:off x="5349431" y="3622346"/>
                <a:ext cx="37870" cy="32380"/>
                <a:chOff x="5349431" y="3622346"/>
                <a:chExt cx="37870" cy="32380"/>
              </a:xfrm>
            </p:grpSpPr>
            <p:sp>
              <p:nvSpPr>
                <p:cNvPr id="7075" name="Google Shape;7075;p70"/>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0"/>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70"/>
              <p:cNvGrpSpPr/>
              <p:nvPr/>
            </p:nvGrpSpPr>
            <p:grpSpPr>
              <a:xfrm>
                <a:off x="5068855" y="3563980"/>
                <a:ext cx="53954" cy="46223"/>
                <a:chOff x="5068855" y="3563980"/>
                <a:chExt cx="53954" cy="46223"/>
              </a:xfrm>
            </p:grpSpPr>
            <p:sp>
              <p:nvSpPr>
                <p:cNvPr id="7078" name="Google Shape;7078;p70"/>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0"/>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70"/>
              <p:cNvGrpSpPr/>
              <p:nvPr/>
            </p:nvGrpSpPr>
            <p:grpSpPr>
              <a:xfrm>
                <a:off x="5037654" y="3392507"/>
                <a:ext cx="37870" cy="32451"/>
                <a:chOff x="5037654" y="3392507"/>
                <a:chExt cx="37870" cy="32451"/>
              </a:xfrm>
            </p:grpSpPr>
            <p:sp>
              <p:nvSpPr>
                <p:cNvPr id="7081" name="Google Shape;7081;p70"/>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0"/>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70"/>
              <p:cNvGrpSpPr/>
              <p:nvPr/>
            </p:nvGrpSpPr>
            <p:grpSpPr>
              <a:xfrm>
                <a:off x="5456560" y="3368629"/>
                <a:ext cx="37870" cy="32451"/>
                <a:chOff x="5456560" y="3368629"/>
                <a:chExt cx="37870" cy="32451"/>
              </a:xfrm>
            </p:grpSpPr>
            <p:sp>
              <p:nvSpPr>
                <p:cNvPr id="7084" name="Google Shape;7084;p70"/>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0"/>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70"/>
              <p:cNvGrpSpPr/>
              <p:nvPr/>
            </p:nvGrpSpPr>
            <p:grpSpPr>
              <a:xfrm>
                <a:off x="4755749" y="3501516"/>
                <a:ext cx="46246" cy="39608"/>
                <a:chOff x="4755749" y="3501516"/>
                <a:chExt cx="46246" cy="39608"/>
              </a:xfrm>
            </p:grpSpPr>
            <p:sp>
              <p:nvSpPr>
                <p:cNvPr id="7087" name="Google Shape;7087;p70"/>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0"/>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70"/>
              <p:cNvGrpSpPr/>
              <p:nvPr/>
            </p:nvGrpSpPr>
            <p:grpSpPr>
              <a:xfrm>
                <a:off x="4681346" y="3485582"/>
                <a:ext cx="37783" cy="32427"/>
                <a:chOff x="4681346" y="3485582"/>
                <a:chExt cx="37783" cy="32427"/>
              </a:xfrm>
            </p:grpSpPr>
            <p:sp>
              <p:nvSpPr>
                <p:cNvPr id="7090" name="Google Shape;7090;p70"/>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0"/>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70"/>
              <p:cNvGrpSpPr/>
              <p:nvPr/>
            </p:nvGrpSpPr>
            <p:grpSpPr>
              <a:xfrm>
                <a:off x="4767067" y="3291088"/>
                <a:ext cx="37878" cy="32451"/>
                <a:chOff x="4767067" y="3291088"/>
                <a:chExt cx="37878" cy="32451"/>
              </a:xfrm>
            </p:grpSpPr>
            <p:sp>
              <p:nvSpPr>
                <p:cNvPr id="7093" name="Google Shape;7093;p70"/>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0"/>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70"/>
              <p:cNvGrpSpPr/>
              <p:nvPr/>
            </p:nvGrpSpPr>
            <p:grpSpPr>
              <a:xfrm>
                <a:off x="4687819" y="3405539"/>
                <a:ext cx="37776" cy="32451"/>
                <a:chOff x="4687819" y="3405539"/>
                <a:chExt cx="37776" cy="32451"/>
              </a:xfrm>
            </p:grpSpPr>
            <p:sp>
              <p:nvSpPr>
                <p:cNvPr id="7096" name="Google Shape;7096;p70"/>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0"/>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0"/>
              <p:cNvGrpSpPr/>
              <p:nvPr/>
            </p:nvGrpSpPr>
            <p:grpSpPr>
              <a:xfrm>
                <a:off x="4923101" y="3444809"/>
                <a:ext cx="52813" cy="45318"/>
                <a:chOff x="4923101" y="3444809"/>
                <a:chExt cx="52813" cy="45318"/>
              </a:xfrm>
            </p:grpSpPr>
            <p:sp>
              <p:nvSpPr>
                <p:cNvPr id="7099" name="Google Shape;7099;p70"/>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0"/>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70"/>
              <p:cNvGrpSpPr/>
              <p:nvPr/>
            </p:nvGrpSpPr>
            <p:grpSpPr>
              <a:xfrm>
                <a:off x="4846040" y="3654750"/>
                <a:ext cx="31405" cy="26993"/>
                <a:chOff x="4846040" y="3654750"/>
                <a:chExt cx="31405" cy="26993"/>
              </a:xfrm>
            </p:grpSpPr>
            <p:sp>
              <p:nvSpPr>
                <p:cNvPr id="7102" name="Google Shape;7102;p70"/>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0"/>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0"/>
              <p:cNvGrpSpPr/>
              <p:nvPr/>
            </p:nvGrpSpPr>
            <p:grpSpPr>
              <a:xfrm>
                <a:off x="4925673" y="3691700"/>
                <a:ext cx="40253" cy="34472"/>
                <a:chOff x="4925673" y="3691700"/>
                <a:chExt cx="40253" cy="34472"/>
              </a:xfrm>
            </p:grpSpPr>
            <p:sp>
              <p:nvSpPr>
                <p:cNvPr id="7105" name="Google Shape;7105;p70"/>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0"/>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70"/>
              <p:cNvGrpSpPr/>
              <p:nvPr/>
            </p:nvGrpSpPr>
            <p:grpSpPr>
              <a:xfrm>
                <a:off x="4894653" y="3740848"/>
                <a:ext cx="31405" cy="26906"/>
                <a:chOff x="4894653" y="3740848"/>
                <a:chExt cx="31405" cy="26906"/>
              </a:xfrm>
            </p:grpSpPr>
            <p:sp>
              <p:nvSpPr>
                <p:cNvPr id="7108" name="Google Shape;7108;p70"/>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0"/>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70"/>
              <p:cNvGrpSpPr/>
              <p:nvPr/>
            </p:nvGrpSpPr>
            <p:grpSpPr>
              <a:xfrm>
                <a:off x="4962300" y="3696348"/>
                <a:ext cx="38255" cy="32773"/>
                <a:chOff x="4962300" y="3696348"/>
                <a:chExt cx="38255" cy="32773"/>
              </a:xfrm>
            </p:grpSpPr>
            <p:sp>
              <p:nvSpPr>
                <p:cNvPr id="7111" name="Google Shape;7111;p70"/>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0"/>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70"/>
              <p:cNvGrpSpPr/>
              <p:nvPr/>
            </p:nvGrpSpPr>
            <p:grpSpPr>
              <a:xfrm>
                <a:off x="4980185" y="3743349"/>
                <a:ext cx="31499" cy="26969"/>
                <a:chOff x="4980185" y="3743349"/>
                <a:chExt cx="31499" cy="26969"/>
              </a:xfrm>
            </p:grpSpPr>
            <p:sp>
              <p:nvSpPr>
                <p:cNvPr id="7114" name="Google Shape;7114;p70"/>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0"/>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70"/>
              <p:cNvGrpSpPr/>
              <p:nvPr/>
            </p:nvGrpSpPr>
            <p:grpSpPr>
              <a:xfrm>
                <a:off x="5013768" y="3734312"/>
                <a:ext cx="31499" cy="26969"/>
                <a:chOff x="5013768" y="3734312"/>
                <a:chExt cx="31499" cy="26969"/>
              </a:xfrm>
            </p:grpSpPr>
            <p:sp>
              <p:nvSpPr>
                <p:cNvPr id="7117" name="Google Shape;7117;p70"/>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0"/>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0"/>
              <p:cNvGrpSpPr/>
              <p:nvPr/>
            </p:nvGrpSpPr>
            <p:grpSpPr>
              <a:xfrm>
                <a:off x="5036703" y="3764545"/>
                <a:ext cx="31499" cy="26898"/>
                <a:chOff x="5036703" y="3764545"/>
                <a:chExt cx="31499" cy="26898"/>
              </a:xfrm>
            </p:grpSpPr>
            <p:sp>
              <p:nvSpPr>
                <p:cNvPr id="7120" name="Google Shape;7120;p70"/>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0"/>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70"/>
              <p:cNvGrpSpPr/>
              <p:nvPr/>
            </p:nvGrpSpPr>
            <p:grpSpPr>
              <a:xfrm>
                <a:off x="4953546" y="3768352"/>
                <a:ext cx="31405" cy="26898"/>
                <a:chOff x="4953546" y="3768352"/>
                <a:chExt cx="31405" cy="26898"/>
              </a:xfrm>
            </p:grpSpPr>
            <p:sp>
              <p:nvSpPr>
                <p:cNvPr id="7123" name="Google Shape;7123;p70"/>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0"/>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70"/>
              <p:cNvGrpSpPr/>
              <p:nvPr/>
            </p:nvGrpSpPr>
            <p:grpSpPr>
              <a:xfrm>
                <a:off x="4964770" y="3814016"/>
                <a:ext cx="31499" cy="26993"/>
                <a:chOff x="4964770" y="3814016"/>
                <a:chExt cx="31499" cy="26993"/>
              </a:xfrm>
            </p:grpSpPr>
            <p:sp>
              <p:nvSpPr>
                <p:cNvPr id="7126" name="Google Shape;7126;p70"/>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0"/>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70"/>
              <p:cNvGrpSpPr/>
              <p:nvPr/>
            </p:nvGrpSpPr>
            <p:grpSpPr>
              <a:xfrm>
                <a:off x="4923290" y="3800504"/>
                <a:ext cx="31468" cy="26898"/>
                <a:chOff x="4923290" y="3800504"/>
                <a:chExt cx="31468" cy="26898"/>
              </a:xfrm>
            </p:grpSpPr>
            <p:sp>
              <p:nvSpPr>
                <p:cNvPr id="7129" name="Google Shape;7129;p70"/>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0"/>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70"/>
              <p:cNvGrpSpPr/>
              <p:nvPr/>
            </p:nvGrpSpPr>
            <p:grpSpPr>
              <a:xfrm>
                <a:off x="5108534" y="3650943"/>
                <a:ext cx="31405" cy="26993"/>
                <a:chOff x="5108534" y="3650943"/>
                <a:chExt cx="31405" cy="26993"/>
              </a:xfrm>
            </p:grpSpPr>
            <p:sp>
              <p:nvSpPr>
                <p:cNvPr id="7132" name="Google Shape;7132;p70"/>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0"/>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70"/>
              <p:cNvGrpSpPr/>
              <p:nvPr/>
            </p:nvGrpSpPr>
            <p:grpSpPr>
              <a:xfrm>
                <a:off x="5119380" y="3760739"/>
                <a:ext cx="31499" cy="26993"/>
                <a:chOff x="5119380" y="3760739"/>
                <a:chExt cx="31499" cy="26993"/>
              </a:xfrm>
            </p:grpSpPr>
            <p:sp>
              <p:nvSpPr>
                <p:cNvPr id="7135" name="Google Shape;7135;p70"/>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0"/>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70"/>
              <p:cNvGrpSpPr/>
              <p:nvPr/>
            </p:nvGrpSpPr>
            <p:grpSpPr>
              <a:xfrm>
                <a:off x="5119380" y="3788235"/>
                <a:ext cx="31499" cy="26993"/>
                <a:chOff x="5119380" y="3788235"/>
                <a:chExt cx="31499" cy="26993"/>
              </a:xfrm>
            </p:grpSpPr>
            <p:sp>
              <p:nvSpPr>
                <p:cNvPr id="7138" name="Google Shape;7138;p70"/>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0"/>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70"/>
              <p:cNvGrpSpPr/>
              <p:nvPr/>
            </p:nvGrpSpPr>
            <p:grpSpPr>
              <a:xfrm>
                <a:off x="5158005" y="3875284"/>
                <a:ext cx="31405" cy="27001"/>
                <a:chOff x="5158005" y="3875284"/>
                <a:chExt cx="31405" cy="27001"/>
              </a:xfrm>
            </p:grpSpPr>
            <p:sp>
              <p:nvSpPr>
                <p:cNvPr id="7141" name="Google Shape;7141;p70"/>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0"/>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70"/>
              <p:cNvGrpSpPr/>
              <p:nvPr/>
            </p:nvGrpSpPr>
            <p:grpSpPr>
              <a:xfrm>
                <a:off x="5233163" y="3764545"/>
                <a:ext cx="31499" cy="26898"/>
                <a:chOff x="5233163" y="3764545"/>
                <a:chExt cx="31499" cy="26898"/>
              </a:xfrm>
            </p:grpSpPr>
            <p:sp>
              <p:nvSpPr>
                <p:cNvPr id="7144" name="Google Shape;7144;p70"/>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0"/>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70"/>
              <p:cNvGrpSpPr/>
              <p:nvPr/>
            </p:nvGrpSpPr>
            <p:grpSpPr>
              <a:xfrm>
                <a:off x="5276168" y="3805545"/>
                <a:ext cx="31499" cy="26906"/>
                <a:chOff x="5276168" y="3805545"/>
                <a:chExt cx="31499" cy="26906"/>
              </a:xfrm>
            </p:grpSpPr>
            <p:sp>
              <p:nvSpPr>
                <p:cNvPr id="7147" name="Google Shape;7147;p70"/>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0"/>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70"/>
              <p:cNvGrpSpPr/>
              <p:nvPr/>
            </p:nvGrpSpPr>
            <p:grpSpPr>
              <a:xfrm>
                <a:off x="5294053" y="3851933"/>
                <a:ext cx="31405" cy="26945"/>
                <a:chOff x="5294053" y="3851933"/>
                <a:chExt cx="31405" cy="26945"/>
              </a:xfrm>
            </p:grpSpPr>
            <p:sp>
              <p:nvSpPr>
                <p:cNvPr id="7150" name="Google Shape;7150;p70"/>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0"/>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70"/>
              <p:cNvGrpSpPr/>
              <p:nvPr/>
            </p:nvGrpSpPr>
            <p:grpSpPr>
              <a:xfrm>
                <a:off x="5341723" y="3851902"/>
                <a:ext cx="31405" cy="26977"/>
                <a:chOff x="5341723" y="3851902"/>
                <a:chExt cx="31405" cy="26977"/>
              </a:xfrm>
            </p:grpSpPr>
            <p:sp>
              <p:nvSpPr>
                <p:cNvPr id="7153" name="Google Shape;7153;p70"/>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0"/>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70"/>
              <p:cNvGrpSpPr/>
              <p:nvPr/>
            </p:nvGrpSpPr>
            <p:grpSpPr>
              <a:xfrm>
                <a:off x="5054871" y="3507855"/>
                <a:ext cx="31405" cy="26993"/>
                <a:chOff x="5054871" y="3507855"/>
                <a:chExt cx="31405" cy="26993"/>
              </a:xfrm>
            </p:grpSpPr>
            <p:sp>
              <p:nvSpPr>
                <p:cNvPr id="7156" name="Google Shape;7156;p70"/>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0"/>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70"/>
              <p:cNvGrpSpPr/>
              <p:nvPr/>
            </p:nvGrpSpPr>
            <p:grpSpPr>
              <a:xfrm>
                <a:off x="4876579" y="3675325"/>
                <a:ext cx="31405" cy="26969"/>
                <a:chOff x="4876579" y="3675325"/>
                <a:chExt cx="31405" cy="26969"/>
              </a:xfrm>
            </p:grpSpPr>
            <p:sp>
              <p:nvSpPr>
                <p:cNvPr id="7159" name="Google Shape;7159;p70"/>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0"/>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70"/>
              <p:cNvGrpSpPr/>
              <p:nvPr/>
            </p:nvGrpSpPr>
            <p:grpSpPr>
              <a:xfrm>
                <a:off x="4842233" y="3688333"/>
                <a:ext cx="31405" cy="26993"/>
                <a:chOff x="4842233" y="3688333"/>
                <a:chExt cx="31405" cy="26993"/>
              </a:xfrm>
            </p:grpSpPr>
            <p:sp>
              <p:nvSpPr>
                <p:cNvPr id="7162" name="Google Shape;7162;p70"/>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0"/>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70"/>
              <p:cNvGrpSpPr/>
              <p:nvPr/>
            </p:nvGrpSpPr>
            <p:grpSpPr>
              <a:xfrm>
                <a:off x="5187876" y="3608032"/>
                <a:ext cx="31405" cy="27001"/>
                <a:chOff x="5187876" y="3608032"/>
                <a:chExt cx="31405" cy="27001"/>
              </a:xfrm>
            </p:grpSpPr>
            <p:sp>
              <p:nvSpPr>
                <p:cNvPr id="7165" name="Google Shape;7165;p70"/>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0"/>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7" name="Google Shape;7167;p70"/>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0"/>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9" name="Google Shape;7169;p70"/>
              <p:cNvGrpSpPr/>
              <p:nvPr/>
            </p:nvGrpSpPr>
            <p:grpSpPr>
              <a:xfrm>
                <a:off x="5269224" y="3304167"/>
                <a:ext cx="40253" cy="34402"/>
                <a:chOff x="5269224" y="3304167"/>
                <a:chExt cx="40253" cy="34402"/>
              </a:xfrm>
            </p:grpSpPr>
            <p:sp>
              <p:nvSpPr>
                <p:cNvPr id="7170" name="Google Shape;7170;p70"/>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0"/>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70"/>
              <p:cNvGrpSpPr/>
              <p:nvPr/>
            </p:nvGrpSpPr>
            <p:grpSpPr>
              <a:xfrm>
                <a:off x="5327354" y="3476615"/>
                <a:ext cx="49864" cy="42723"/>
                <a:chOff x="5327354" y="3476615"/>
                <a:chExt cx="49864" cy="42723"/>
              </a:xfrm>
            </p:grpSpPr>
            <p:sp>
              <p:nvSpPr>
                <p:cNvPr id="7173" name="Google Shape;7173;p70"/>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0"/>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5" name="Google Shape;7175;p70"/>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0"/>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7" name="Google Shape;7177;p70"/>
              <p:cNvGrpSpPr/>
              <p:nvPr/>
            </p:nvGrpSpPr>
            <p:grpSpPr>
              <a:xfrm>
                <a:off x="5341723" y="3775957"/>
                <a:ext cx="31405" cy="26898"/>
                <a:chOff x="5341723" y="3775957"/>
                <a:chExt cx="31405" cy="26898"/>
              </a:xfrm>
            </p:grpSpPr>
            <p:sp>
              <p:nvSpPr>
                <p:cNvPr id="7178" name="Google Shape;7178;p70"/>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0"/>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70"/>
              <p:cNvGrpSpPr/>
              <p:nvPr/>
            </p:nvGrpSpPr>
            <p:grpSpPr>
              <a:xfrm>
                <a:off x="5439053" y="3699274"/>
                <a:ext cx="31405" cy="26898"/>
                <a:chOff x="5439053" y="3699274"/>
                <a:chExt cx="31405" cy="26898"/>
              </a:xfrm>
            </p:grpSpPr>
            <p:sp>
              <p:nvSpPr>
                <p:cNvPr id="7181" name="Google Shape;7181;p70"/>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0"/>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70"/>
              <p:cNvGrpSpPr/>
              <p:nvPr/>
            </p:nvGrpSpPr>
            <p:grpSpPr>
              <a:xfrm>
                <a:off x="5412414" y="3622307"/>
                <a:ext cx="31499" cy="26993"/>
                <a:chOff x="5412414" y="3622307"/>
                <a:chExt cx="31499" cy="26993"/>
              </a:xfrm>
            </p:grpSpPr>
            <p:sp>
              <p:nvSpPr>
                <p:cNvPr id="7184" name="Google Shape;7184;p70"/>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0"/>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70"/>
              <p:cNvGrpSpPr/>
              <p:nvPr/>
            </p:nvGrpSpPr>
            <p:grpSpPr>
              <a:xfrm>
                <a:off x="5476254" y="3473949"/>
                <a:ext cx="26835" cy="26930"/>
                <a:chOff x="5476254" y="3473949"/>
                <a:chExt cx="26835" cy="26930"/>
              </a:xfrm>
            </p:grpSpPr>
            <p:sp>
              <p:nvSpPr>
                <p:cNvPr id="7187" name="Google Shape;7187;p70"/>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0"/>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70"/>
              <p:cNvGrpSpPr/>
              <p:nvPr/>
            </p:nvGrpSpPr>
            <p:grpSpPr>
              <a:xfrm>
                <a:off x="5564547" y="3481594"/>
                <a:ext cx="31397" cy="26898"/>
                <a:chOff x="5564547" y="3481594"/>
                <a:chExt cx="31397" cy="26898"/>
              </a:xfrm>
            </p:grpSpPr>
            <p:sp>
              <p:nvSpPr>
                <p:cNvPr id="7190" name="Google Shape;7190;p70"/>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0"/>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70"/>
              <p:cNvGrpSpPr/>
              <p:nvPr/>
            </p:nvGrpSpPr>
            <p:grpSpPr>
              <a:xfrm>
                <a:off x="5534101" y="3470174"/>
                <a:ext cx="31397" cy="26906"/>
                <a:chOff x="5534101" y="3470174"/>
                <a:chExt cx="31397" cy="26906"/>
              </a:xfrm>
            </p:grpSpPr>
            <p:sp>
              <p:nvSpPr>
                <p:cNvPr id="7193" name="Google Shape;7193;p70"/>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0"/>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70"/>
              <p:cNvGrpSpPr/>
              <p:nvPr/>
            </p:nvGrpSpPr>
            <p:grpSpPr>
              <a:xfrm>
                <a:off x="5610879" y="3314486"/>
                <a:ext cx="31499" cy="26938"/>
                <a:chOff x="5610879" y="3314486"/>
                <a:chExt cx="31499" cy="26938"/>
              </a:xfrm>
            </p:grpSpPr>
            <p:sp>
              <p:nvSpPr>
                <p:cNvPr id="7196" name="Google Shape;7196;p70"/>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0"/>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70"/>
              <p:cNvGrpSpPr/>
              <p:nvPr/>
            </p:nvGrpSpPr>
            <p:grpSpPr>
              <a:xfrm>
                <a:off x="4834525" y="3501382"/>
                <a:ext cx="31499" cy="26898"/>
                <a:chOff x="4834525" y="3501382"/>
                <a:chExt cx="31499" cy="26898"/>
              </a:xfrm>
            </p:grpSpPr>
            <p:sp>
              <p:nvSpPr>
                <p:cNvPr id="7199" name="Google Shape;7199;p70"/>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0"/>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70"/>
              <p:cNvGrpSpPr/>
              <p:nvPr/>
            </p:nvGrpSpPr>
            <p:grpSpPr>
              <a:xfrm>
                <a:off x="4898460" y="3580158"/>
                <a:ext cx="31405" cy="26898"/>
                <a:chOff x="4898460" y="3580158"/>
                <a:chExt cx="31405" cy="26898"/>
              </a:xfrm>
            </p:grpSpPr>
            <p:sp>
              <p:nvSpPr>
                <p:cNvPr id="7202" name="Google Shape;7202;p70"/>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0"/>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70"/>
              <p:cNvGrpSpPr/>
              <p:nvPr/>
            </p:nvGrpSpPr>
            <p:grpSpPr>
              <a:xfrm>
                <a:off x="4882667" y="3608032"/>
                <a:ext cx="31499" cy="27001"/>
                <a:chOff x="4882667" y="3608032"/>
                <a:chExt cx="31499" cy="27001"/>
              </a:xfrm>
            </p:grpSpPr>
            <p:sp>
              <p:nvSpPr>
                <p:cNvPr id="7205" name="Google Shape;7205;p70"/>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0"/>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70"/>
              <p:cNvGrpSpPr/>
              <p:nvPr/>
            </p:nvGrpSpPr>
            <p:grpSpPr>
              <a:xfrm>
                <a:off x="4843373" y="3631407"/>
                <a:ext cx="16273" cy="16186"/>
                <a:chOff x="4843373" y="3631407"/>
                <a:chExt cx="16273" cy="16186"/>
              </a:xfrm>
            </p:grpSpPr>
            <p:sp>
              <p:nvSpPr>
                <p:cNvPr id="7208" name="Google Shape;7208;p70"/>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0"/>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70"/>
              <p:cNvGrpSpPr/>
              <p:nvPr/>
            </p:nvGrpSpPr>
            <p:grpSpPr>
              <a:xfrm>
                <a:off x="4727773" y="3591578"/>
                <a:ext cx="31499" cy="26898"/>
                <a:chOff x="4727773" y="3591578"/>
                <a:chExt cx="31499" cy="26898"/>
              </a:xfrm>
            </p:grpSpPr>
            <p:sp>
              <p:nvSpPr>
                <p:cNvPr id="7211" name="Google Shape;7211;p70"/>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0"/>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3" name="Google Shape;7213;p70"/>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0"/>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5" name="Google Shape;7215;p70"/>
              <p:cNvGrpSpPr/>
              <p:nvPr/>
            </p:nvGrpSpPr>
            <p:grpSpPr>
              <a:xfrm>
                <a:off x="4609421" y="3577398"/>
                <a:ext cx="31499" cy="27001"/>
                <a:chOff x="4609421" y="3577398"/>
                <a:chExt cx="31499" cy="27001"/>
              </a:xfrm>
            </p:grpSpPr>
            <p:sp>
              <p:nvSpPr>
                <p:cNvPr id="7216" name="Google Shape;7216;p70"/>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0"/>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70"/>
              <p:cNvGrpSpPr/>
              <p:nvPr/>
            </p:nvGrpSpPr>
            <p:grpSpPr>
              <a:xfrm>
                <a:off x="4649289" y="3577398"/>
                <a:ext cx="31499" cy="27001"/>
                <a:chOff x="4649289" y="3577398"/>
                <a:chExt cx="31499" cy="27001"/>
              </a:xfrm>
            </p:grpSpPr>
            <p:sp>
              <p:nvSpPr>
                <p:cNvPr id="7219" name="Google Shape;7219;p70"/>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0"/>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70"/>
              <p:cNvGrpSpPr/>
              <p:nvPr/>
            </p:nvGrpSpPr>
            <p:grpSpPr>
              <a:xfrm>
                <a:off x="4605614" y="3639523"/>
                <a:ext cx="31499" cy="26906"/>
                <a:chOff x="4605614" y="3639523"/>
                <a:chExt cx="31499" cy="26906"/>
              </a:xfrm>
            </p:grpSpPr>
            <p:sp>
              <p:nvSpPr>
                <p:cNvPr id="7222" name="Google Shape;7222;p70"/>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0"/>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70"/>
              <p:cNvGrpSpPr/>
              <p:nvPr/>
            </p:nvGrpSpPr>
            <p:grpSpPr>
              <a:xfrm>
                <a:off x="4785149" y="3618846"/>
                <a:ext cx="26930" cy="26843"/>
                <a:chOff x="4785149" y="3618846"/>
                <a:chExt cx="26930" cy="26843"/>
              </a:xfrm>
            </p:grpSpPr>
            <p:sp>
              <p:nvSpPr>
                <p:cNvPr id="7225" name="Google Shape;7225;p70"/>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0"/>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70"/>
              <p:cNvGrpSpPr/>
              <p:nvPr/>
            </p:nvGrpSpPr>
            <p:grpSpPr>
              <a:xfrm>
                <a:off x="4810167" y="3601567"/>
                <a:ext cx="31405" cy="26898"/>
                <a:chOff x="4810167" y="3601567"/>
                <a:chExt cx="31405" cy="26898"/>
              </a:xfrm>
            </p:grpSpPr>
            <p:sp>
              <p:nvSpPr>
                <p:cNvPr id="7228" name="Google Shape;7228;p70"/>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0"/>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70"/>
              <p:cNvGrpSpPr/>
              <p:nvPr/>
            </p:nvGrpSpPr>
            <p:grpSpPr>
              <a:xfrm>
                <a:off x="4831002" y="3373230"/>
                <a:ext cx="31405" cy="26898"/>
                <a:chOff x="4831002" y="3373230"/>
                <a:chExt cx="31405" cy="26898"/>
              </a:xfrm>
            </p:grpSpPr>
            <p:sp>
              <p:nvSpPr>
                <p:cNvPr id="7231" name="Google Shape;7231;p70"/>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0"/>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70"/>
              <p:cNvGrpSpPr/>
              <p:nvPr/>
            </p:nvGrpSpPr>
            <p:grpSpPr>
              <a:xfrm>
                <a:off x="4719311" y="3355054"/>
                <a:ext cx="31499" cy="27001"/>
                <a:chOff x="4719311" y="3355054"/>
                <a:chExt cx="31499" cy="27001"/>
              </a:xfrm>
            </p:grpSpPr>
            <p:sp>
              <p:nvSpPr>
                <p:cNvPr id="7234" name="Google Shape;7234;p70"/>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0"/>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70"/>
              <p:cNvGrpSpPr/>
              <p:nvPr/>
            </p:nvGrpSpPr>
            <p:grpSpPr>
              <a:xfrm>
                <a:off x="4798755" y="3450260"/>
                <a:ext cx="26930" cy="26930"/>
                <a:chOff x="4798755" y="3450260"/>
                <a:chExt cx="26930" cy="26930"/>
              </a:xfrm>
            </p:grpSpPr>
            <p:sp>
              <p:nvSpPr>
                <p:cNvPr id="7237" name="Google Shape;7237;p70"/>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0"/>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70"/>
              <p:cNvGrpSpPr/>
              <p:nvPr/>
            </p:nvGrpSpPr>
            <p:grpSpPr>
              <a:xfrm>
                <a:off x="4645576" y="3467555"/>
                <a:ext cx="31405" cy="26953"/>
                <a:chOff x="4645576" y="3467555"/>
                <a:chExt cx="31405" cy="26953"/>
              </a:xfrm>
            </p:grpSpPr>
            <p:sp>
              <p:nvSpPr>
                <p:cNvPr id="7240" name="Google Shape;7240;p70"/>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0"/>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70"/>
              <p:cNvGrpSpPr/>
              <p:nvPr/>
            </p:nvGrpSpPr>
            <p:grpSpPr>
              <a:xfrm>
                <a:off x="4687631" y="3583965"/>
                <a:ext cx="31499" cy="26898"/>
                <a:chOff x="4687631" y="3583965"/>
                <a:chExt cx="31499" cy="26898"/>
              </a:xfrm>
            </p:grpSpPr>
            <p:sp>
              <p:nvSpPr>
                <p:cNvPr id="7243" name="Google Shape;7243;p70"/>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0"/>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70"/>
              <p:cNvGrpSpPr/>
              <p:nvPr/>
            </p:nvGrpSpPr>
            <p:grpSpPr>
              <a:xfrm>
                <a:off x="4719311" y="3471314"/>
                <a:ext cx="31499" cy="27001"/>
                <a:chOff x="4719311" y="3471314"/>
                <a:chExt cx="31499" cy="27001"/>
              </a:xfrm>
            </p:grpSpPr>
            <p:sp>
              <p:nvSpPr>
                <p:cNvPr id="7246" name="Google Shape;7246;p70"/>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0"/>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70"/>
              <p:cNvGrpSpPr/>
              <p:nvPr/>
            </p:nvGrpSpPr>
            <p:grpSpPr>
              <a:xfrm>
                <a:off x="4719311" y="3434404"/>
                <a:ext cx="31499" cy="26898"/>
                <a:chOff x="4719311" y="3434404"/>
                <a:chExt cx="31499" cy="26898"/>
              </a:xfrm>
            </p:grpSpPr>
            <p:sp>
              <p:nvSpPr>
                <p:cNvPr id="7249" name="Google Shape;7249;p70"/>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0"/>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70"/>
              <p:cNvGrpSpPr/>
              <p:nvPr/>
            </p:nvGrpSpPr>
            <p:grpSpPr>
              <a:xfrm>
                <a:off x="4768876" y="3401772"/>
                <a:ext cx="31499" cy="26898"/>
                <a:chOff x="4768876" y="3401772"/>
                <a:chExt cx="31499" cy="26898"/>
              </a:xfrm>
            </p:grpSpPr>
            <p:sp>
              <p:nvSpPr>
                <p:cNvPr id="7252" name="Google Shape;7252;p70"/>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0"/>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70"/>
              <p:cNvGrpSpPr/>
              <p:nvPr/>
            </p:nvGrpSpPr>
            <p:grpSpPr>
              <a:xfrm>
                <a:off x="4762214" y="3471377"/>
                <a:ext cx="26938" cy="26938"/>
                <a:chOff x="4762214" y="3471377"/>
                <a:chExt cx="26938" cy="26938"/>
              </a:xfrm>
            </p:grpSpPr>
            <p:sp>
              <p:nvSpPr>
                <p:cNvPr id="7255" name="Google Shape;7255;p70"/>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0"/>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70"/>
              <p:cNvGrpSpPr/>
              <p:nvPr/>
            </p:nvGrpSpPr>
            <p:grpSpPr>
              <a:xfrm>
                <a:off x="4790473" y="3344782"/>
                <a:ext cx="31405" cy="26898"/>
                <a:chOff x="4790473" y="3344782"/>
                <a:chExt cx="31405" cy="26898"/>
              </a:xfrm>
            </p:grpSpPr>
            <p:sp>
              <p:nvSpPr>
                <p:cNvPr id="7258" name="Google Shape;7258;p70"/>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0"/>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70"/>
              <p:cNvGrpSpPr/>
              <p:nvPr/>
            </p:nvGrpSpPr>
            <p:grpSpPr>
              <a:xfrm>
                <a:off x="4823774" y="3950733"/>
                <a:ext cx="37398" cy="32034"/>
                <a:chOff x="4823774" y="3950733"/>
                <a:chExt cx="37398" cy="32034"/>
              </a:xfrm>
            </p:grpSpPr>
            <p:sp>
              <p:nvSpPr>
                <p:cNvPr id="7261" name="Google Shape;7261;p70"/>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0"/>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70"/>
              <p:cNvGrpSpPr/>
              <p:nvPr/>
            </p:nvGrpSpPr>
            <p:grpSpPr>
              <a:xfrm>
                <a:off x="4823396" y="4110566"/>
                <a:ext cx="31405" cy="26906"/>
                <a:chOff x="4823396" y="4110566"/>
                <a:chExt cx="31405" cy="26906"/>
              </a:xfrm>
            </p:grpSpPr>
            <p:sp>
              <p:nvSpPr>
                <p:cNvPr id="7264" name="Google Shape;7264;p70"/>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0"/>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70"/>
              <p:cNvGrpSpPr/>
              <p:nvPr/>
            </p:nvGrpSpPr>
            <p:grpSpPr>
              <a:xfrm>
                <a:off x="4838332" y="3821150"/>
                <a:ext cx="31499" cy="26898"/>
                <a:chOff x="4838332" y="3821150"/>
                <a:chExt cx="31499" cy="26898"/>
              </a:xfrm>
            </p:grpSpPr>
            <p:sp>
              <p:nvSpPr>
                <p:cNvPr id="7267" name="Google Shape;7267;p70"/>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0"/>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70"/>
              <p:cNvGrpSpPr/>
              <p:nvPr/>
            </p:nvGrpSpPr>
            <p:grpSpPr>
              <a:xfrm>
                <a:off x="4661275" y="3815007"/>
                <a:ext cx="36824" cy="31523"/>
                <a:chOff x="4661275" y="3815007"/>
                <a:chExt cx="36824" cy="31523"/>
              </a:xfrm>
            </p:grpSpPr>
            <p:sp>
              <p:nvSpPr>
                <p:cNvPr id="7270" name="Google Shape;7270;p70"/>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0"/>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0"/>
              <p:cNvGrpSpPr/>
              <p:nvPr/>
            </p:nvGrpSpPr>
            <p:grpSpPr>
              <a:xfrm>
                <a:off x="4558998" y="3851037"/>
                <a:ext cx="33591" cy="28699"/>
                <a:chOff x="4558998" y="3851037"/>
                <a:chExt cx="33591" cy="28699"/>
              </a:xfrm>
            </p:grpSpPr>
            <p:sp>
              <p:nvSpPr>
                <p:cNvPr id="7273" name="Google Shape;7273;p70"/>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0"/>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70"/>
              <p:cNvGrpSpPr/>
              <p:nvPr/>
            </p:nvGrpSpPr>
            <p:grpSpPr>
              <a:xfrm>
                <a:off x="4696762" y="3638587"/>
                <a:ext cx="33591" cy="28794"/>
                <a:chOff x="4696762" y="3638587"/>
                <a:chExt cx="33591" cy="28794"/>
              </a:xfrm>
            </p:grpSpPr>
            <p:sp>
              <p:nvSpPr>
                <p:cNvPr id="7276" name="Google Shape;7276;p70"/>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0"/>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70"/>
              <p:cNvGrpSpPr/>
              <p:nvPr/>
            </p:nvGrpSpPr>
            <p:grpSpPr>
              <a:xfrm>
                <a:off x="4929479" y="3939140"/>
                <a:ext cx="33497" cy="28692"/>
                <a:chOff x="4929479" y="3939140"/>
                <a:chExt cx="33497" cy="28692"/>
              </a:xfrm>
            </p:grpSpPr>
            <p:sp>
              <p:nvSpPr>
                <p:cNvPr id="7279" name="Google Shape;7279;p70"/>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0"/>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70"/>
              <p:cNvGrpSpPr/>
              <p:nvPr/>
            </p:nvGrpSpPr>
            <p:grpSpPr>
              <a:xfrm>
                <a:off x="4907119" y="3986039"/>
                <a:ext cx="33497" cy="28699"/>
                <a:chOff x="4907119" y="3986039"/>
                <a:chExt cx="33497" cy="28699"/>
              </a:xfrm>
            </p:grpSpPr>
            <p:sp>
              <p:nvSpPr>
                <p:cNvPr id="7282" name="Google Shape;7282;p70"/>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0"/>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70"/>
              <p:cNvGrpSpPr/>
              <p:nvPr/>
            </p:nvGrpSpPr>
            <p:grpSpPr>
              <a:xfrm>
                <a:off x="4911783" y="4048102"/>
                <a:ext cx="33591" cy="28762"/>
                <a:chOff x="4911783" y="4048102"/>
                <a:chExt cx="33591" cy="28762"/>
              </a:xfrm>
            </p:grpSpPr>
            <p:sp>
              <p:nvSpPr>
                <p:cNvPr id="7285" name="Google Shape;7285;p70"/>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0"/>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7" name="Google Shape;7287;p70"/>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0"/>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9" name="Google Shape;7289;p70"/>
              <p:cNvGrpSpPr/>
              <p:nvPr/>
            </p:nvGrpSpPr>
            <p:grpSpPr>
              <a:xfrm>
                <a:off x="4762623" y="3837847"/>
                <a:ext cx="42416" cy="36273"/>
                <a:chOff x="4762623" y="3837847"/>
                <a:chExt cx="42416" cy="36273"/>
              </a:xfrm>
            </p:grpSpPr>
            <p:sp>
              <p:nvSpPr>
                <p:cNvPr id="7290" name="Google Shape;7290;p70"/>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0"/>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70"/>
              <p:cNvGrpSpPr/>
              <p:nvPr/>
            </p:nvGrpSpPr>
            <p:grpSpPr>
              <a:xfrm>
                <a:off x="4746044" y="4104966"/>
                <a:ext cx="33497" cy="28699"/>
                <a:chOff x="4746044" y="4104966"/>
                <a:chExt cx="33497" cy="28699"/>
              </a:xfrm>
            </p:grpSpPr>
            <p:sp>
              <p:nvSpPr>
                <p:cNvPr id="7293" name="Google Shape;7293;p70"/>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0"/>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0"/>
              <p:cNvGrpSpPr/>
              <p:nvPr/>
            </p:nvGrpSpPr>
            <p:grpSpPr>
              <a:xfrm>
                <a:off x="4859646" y="4162554"/>
                <a:ext cx="33591" cy="28762"/>
                <a:chOff x="4859646" y="4162554"/>
                <a:chExt cx="33591" cy="28762"/>
              </a:xfrm>
            </p:grpSpPr>
            <p:sp>
              <p:nvSpPr>
                <p:cNvPr id="7296" name="Google Shape;7296;p70"/>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0"/>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8" name="Google Shape;7298;p70"/>
            <p:cNvGrpSpPr/>
            <p:nvPr/>
          </p:nvGrpSpPr>
          <p:grpSpPr>
            <a:xfrm>
              <a:off x="3597785" y="3274438"/>
              <a:ext cx="855610" cy="1122100"/>
              <a:chOff x="3597785" y="3274438"/>
              <a:chExt cx="855610" cy="1122100"/>
            </a:xfrm>
          </p:grpSpPr>
          <p:grpSp>
            <p:nvGrpSpPr>
              <p:cNvPr id="7299" name="Google Shape;7299;p70"/>
              <p:cNvGrpSpPr/>
              <p:nvPr/>
            </p:nvGrpSpPr>
            <p:grpSpPr>
              <a:xfrm>
                <a:off x="3617857" y="3284717"/>
                <a:ext cx="826785" cy="1099165"/>
                <a:chOff x="3617857" y="3284717"/>
                <a:chExt cx="826785" cy="1099165"/>
              </a:xfrm>
            </p:grpSpPr>
            <p:sp>
              <p:nvSpPr>
                <p:cNvPr id="7300" name="Google Shape;7300;p70"/>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0"/>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0"/>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0"/>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0"/>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0"/>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0"/>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0"/>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0"/>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0"/>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0"/>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0"/>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0"/>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0"/>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0"/>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0"/>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0"/>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0"/>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0"/>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0"/>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0"/>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0"/>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0"/>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0"/>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0"/>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0"/>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0"/>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0"/>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0"/>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0"/>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0"/>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0"/>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0"/>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0"/>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0"/>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0"/>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0"/>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0"/>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0"/>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0"/>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0"/>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0"/>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0"/>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0"/>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0"/>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0"/>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0"/>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0"/>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0"/>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0"/>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0"/>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0"/>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0"/>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0"/>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0"/>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0"/>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70"/>
              <p:cNvGrpSpPr/>
              <p:nvPr/>
            </p:nvGrpSpPr>
            <p:grpSpPr>
              <a:xfrm>
                <a:off x="4180904" y="4251758"/>
                <a:ext cx="37783" cy="32420"/>
                <a:chOff x="4180904" y="4251758"/>
                <a:chExt cx="37783" cy="32420"/>
              </a:xfrm>
            </p:grpSpPr>
            <p:sp>
              <p:nvSpPr>
                <p:cNvPr id="7357" name="Google Shape;7357;p70"/>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0"/>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70"/>
              <p:cNvGrpSpPr/>
              <p:nvPr/>
            </p:nvGrpSpPr>
            <p:grpSpPr>
              <a:xfrm>
                <a:off x="4201644" y="4081324"/>
                <a:ext cx="37783" cy="32364"/>
                <a:chOff x="4201644" y="4081324"/>
                <a:chExt cx="37783" cy="32364"/>
              </a:xfrm>
            </p:grpSpPr>
            <p:sp>
              <p:nvSpPr>
                <p:cNvPr id="7360" name="Google Shape;7360;p70"/>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0"/>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70"/>
              <p:cNvGrpSpPr/>
              <p:nvPr/>
            </p:nvGrpSpPr>
            <p:grpSpPr>
              <a:xfrm>
                <a:off x="4284416" y="3887428"/>
                <a:ext cx="37783" cy="32451"/>
                <a:chOff x="4284416" y="3887428"/>
                <a:chExt cx="37783" cy="32451"/>
              </a:xfrm>
            </p:grpSpPr>
            <p:sp>
              <p:nvSpPr>
                <p:cNvPr id="7363" name="Google Shape;7363;p70"/>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0"/>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70"/>
              <p:cNvGrpSpPr/>
              <p:nvPr/>
            </p:nvGrpSpPr>
            <p:grpSpPr>
              <a:xfrm>
                <a:off x="4223721" y="3860404"/>
                <a:ext cx="37870" cy="32364"/>
                <a:chOff x="4223721" y="3860404"/>
                <a:chExt cx="37870" cy="32364"/>
              </a:xfrm>
            </p:grpSpPr>
            <p:sp>
              <p:nvSpPr>
                <p:cNvPr id="7366" name="Google Shape;7366;p70"/>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0"/>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70"/>
              <p:cNvGrpSpPr/>
              <p:nvPr/>
            </p:nvGrpSpPr>
            <p:grpSpPr>
              <a:xfrm>
                <a:off x="4104889" y="3699242"/>
                <a:ext cx="37776" cy="32357"/>
                <a:chOff x="4104889" y="3699242"/>
                <a:chExt cx="37776" cy="32357"/>
              </a:xfrm>
            </p:grpSpPr>
            <p:sp>
              <p:nvSpPr>
                <p:cNvPr id="7369" name="Google Shape;7369;p70"/>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0"/>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70"/>
              <p:cNvGrpSpPr/>
              <p:nvPr/>
            </p:nvGrpSpPr>
            <p:grpSpPr>
              <a:xfrm>
                <a:off x="4143608" y="3475121"/>
                <a:ext cx="37878" cy="32420"/>
                <a:chOff x="4143608" y="3475121"/>
                <a:chExt cx="37878" cy="32420"/>
              </a:xfrm>
            </p:grpSpPr>
            <p:sp>
              <p:nvSpPr>
                <p:cNvPr id="7372" name="Google Shape;7372;p70"/>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0"/>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70"/>
              <p:cNvGrpSpPr/>
              <p:nvPr/>
            </p:nvGrpSpPr>
            <p:grpSpPr>
              <a:xfrm>
                <a:off x="4217248" y="3570893"/>
                <a:ext cx="37776" cy="32364"/>
                <a:chOff x="4217248" y="3570893"/>
                <a:chExt cx="37776" cy="32364"/>
              </a:xfrm>
            </p:grpSpPr>
            <p:sp>
              <p:nvSpPr>
                <p:cNvPr id="7375" name="Google Shape;7375;p70"/>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0"/>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70"/>
              <p:cNvGrpSpPr/>
              <p:nvPr/>
            </p:nvGrpSpPr>
            <p:grpSpPr>
              <a:xfrm>
                <a:off x="4255307" y="3431612"/>
                <a:ext cx="37776" cy="32451"/>
                <a:chOff x="4255307" y="3431612"/>
                <a:chExt cx="37776" cy="32451"/>
              </a:xfrm>
            </p:grpSpPr>
            <p:sp>
              <p:nvSpPr>
                <p:cNvPr id="7378" name="Google Shape;7378;p70"/>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0"/>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70"/>
              <p:cNvGrpSpPr/>
              <p:nvPr/>
            </p:nvGrpSpPr>
            <p:grpSpPr>
              <a:xfrm>
                <a:off x="3853052" y="3577398"/>
                <a:ext cx="37776" cy="32420"/>
                <a:chOff x="3853052" y="3577398"/>
                <a:chExt cx="37776" cy="32420"/>
              </a:xfrm>
            </p:grpSpPr>
            <p:sp>
              <p:nvSpPr>
                <p:cNvPr id="7381" name="Google Shape;7381;p70"/>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0"/>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0"/>
              <p:cNvGrpSpPr/>
              <p:nvPr/>
            </p:nvGrpSpPr>
            <p:grpSpPr>
              <a:xfrm>
                <a:off x="4039908" y="3412107"/>
                <a:ext cx="37776" cy="32357"/>
                <a:chOff x="4039908" y="3412107"/>
                <a:chExt cx="37776" cy="32357"/>
              </a:xfrm>
            </p:grpSpPr>
            <p:sp>
              <p:nvSpPr>
                <p:cNvPr id="7384" name="Google Shape;7384;p70"/>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0"/>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70"/>
              <p:cNvGrpSpPr/>
              <p:nvPr/>
            </p:nvGrpSpPr>
            <p:grpSpPr>
              <a:xfrm>
                <a:off x="4017360" y="3342061"/>
                <a:ext cx="37870" cy="32380"/>
                <a:chOff x="4017360" y="3342061"/>
                <a:chExt cx="37870" cy="32380"/>
              </a:xfrm>
            </p:grpSpPr>
            <p:sp>
              <p:nvSpPr>
                <p:cNvPr id="7387" name="Google Shape;7387;p70"/>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0"/>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9" name="Google Shape;7389;p70"/>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0"/>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1" name="Google Shape;7391;p70"/>
              <p:cNvGrpSpPr/>
              <p:nvPr/>
            </p:nvGrpSpPr>
            <p:grpSpPr>
              <a:xfrm>
                <a:off x="3750870" y="3418650"/>
                <a:ext cx="37776" cy="32380"/>
                <a:chOff x="3750870" y="3418650"/>
                <a:chExt cx="37776" cy="32380"/>
              </a:xfrm>
            </p:grpSpPr>
            <p:sp>
              <p:nvSpPr>
                <p:cNvPr id="7392" name="Google Shape;7392;p70"/>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0"/>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0"/>
              <p:cNvGrpSpPr/>
              <p:nvPr/>
            </p:nvGrpSpPr>
            <p:grpSpPr>
              <a:xfrm>
                <a:off x="3632509" y="3274438"/>
                <a:ext cx="37783" cy="32357"/>
                <a:chOff x="3632509" y="3274438"/>
                <a:chExt cx="37783" cy="32357"/>
              </a:xfrm>
            </p:grpSpPr>
            <p:sp>
              <p:nvSpPr>
                <p:cNvPr id="7395" name="Google Shape;7395;p70"/>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0"/>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70"/>
              <p:cNvGrpSpPr/>
              <p:nvPr/>
            </p:nvGrpSpPr>
            <p:grpSpPr>
              <a:xfrm>
                <a:off x="3906424" y="3297561"/>
                <a:ext cx="37776" cy="32451"/>
                <a:chOff x="3906424" y="3297561"/>
                <a:chExt cx="37776" cy="32451"/>
              </a:xfrm>
            </p:grpSpPr>
            <p:sp>
              <p:nvSpPr>
                <p:cNvPr id="7398" name="Google Shape;7398;p70"/>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0"/>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70"/>
              <p:cNvGrpSpPr/>
              <p:nvPr/>
            </p:nvGrpSpPr>
            <p:grpSpPr>
              <a:xfrm>
                <a:off x="3866084" y="3412107"/>
                <a:ext cx="37776" cy="32357"/>
                <a:chOff x="3866084" y="3412107"/>
                <a:chExt cx="37776" cy="32357"/>
              </a:xfrm>
            </p:grpSpPr>
            <p:sp>
              <p:nvSpPr>
                <p:cNvPr id="7401" name="Google Shape;7401;p70"/>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0"/>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70"/>
              <p:cNvGrpSpPr/>
              <p:nvPr/>
            </p:nvGrpSpPr>
            <p:grpSpPr>
              <a:xfrm>
                <a:off x="4023919" y="3766409"/>
                <a:ext cx="37783" cy="32357"/>
                <a:chOff x="4023919" y="3766409"/>
                <a:chExt cx="37783" cy="32357"/>
              </a:xfrm>
            </p:grpSpPr>
            <p:sp>
              <p:nvSpPr>
                <p:cNvPr id="7404" name="Google Shape;7404;p70"/>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0"/>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70"/>
              <p:cNvGrpSpPr/>
              <p:nvPr/>
            </p:nvGrpSpPr>
            <p:grpSpPr>
              <a:xfrm>
                <a:off x="3973882" y="3779449"/>
                <a:ext cx="37776" cy="32357"/>
                <a:chOff x="3973882" y="3779449"/>
                <a:chExt cx="37776" cy="32357"/>
              </a:xfrm>
            </p:grpSpPr>
            <p:sp>
              <p:nvSpPr>
                <p:cNvPr id="7407" name="Google Shape;7407;p70"/>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0"/>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70"/>
              <p:cNvGrpSpPr/>
              <p:nvPr/>
            </p:nvGrpSpPr>
            <p:grpSpPr>
              <a:xfrm>
                <a:off x="4073398" y="3838028"/>
                <a:ext cx="37776" cy="32380"/>
                <a:chOff x="4073398" y="3838028"/>
                <a:chExt cx="37776" cy="32380"/>
              </a:xfrm>
            </p:grpSpPr>
            <p:sp>
              <p:nvSpPr>
                <p:cNvPr id="7410" name="Google Shape;7410;p70"/>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0"/>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70"/>
              <p:cNvGrpSpPr/>
              <p:nvPr/>
            </p:nvGrpSpPr>
            <p:grpSpPr>
              <a:xfrm>
                <a:off x="4342672" y="4144496"/>
                <a:ext cx="37752" cy="32364"/>
                <a:chOff x="4342672" y="4144496"/>
                <a:chExt cx="37752" cy="32364"/>
              </a:xfrm>
            </p:grpSpPr>
            <p:sp>
              <p:nvSpPr>
                <p:cNvPr id="7413" name="Google Shape;7413;p70"/>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0"/>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70"/>
              <p:cNvGrpSpPr/>
              <p:nvPr/>
            </p:nvGrpSpPr>
            <p:grpSpPr>
              <a:xfrm>
                <a:off x="4406386" y="4056872"/>
                <a:ext cx="37783" cy="32364"/>
                <a:chOff x="4406386" y="4056872"/>
                <a:chExt cx="37783" cy="32364"/>
              </a:xfrm>
            </p:grpSpPr>
            <p:sp>
              <p:nvSpPr>
                <p:cNvPr id="7416" name="Google Shape;7416;p70"/>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0"/>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70"/>
              <p:cNvGrpSpPr/>
              <p:nvPr/>
            </p:nvGrpSpPr>
            <p:grpSpPr>
              <a:xfrm>
                <a:off x="4284416" y="4245254"/>
                <a:ext cx="37783" cy="32357"/>
                <a:chOff x="4284416" y="4245254"/>
                <a:chExt cx="37783" cy="32357"/>
              </a:xfrm>
            </p:grpSpPr>
            <p:sp>
              <p:nvSpPr>
                <p:cNvPr id="7419" name="Google Shape;7419;p70"/>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0"/>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70"/>
              <p:cNvGrpSpPr/>
              <p:nvPr/>
            </p:nvGrpSpPr>
            <p:grpSpPr>
              <a:xfrm>
                <a:off x="4219057" y="4331258"/>
                <a:ext cx="37776" cy="32364"/>
                <a:chOff x="4219057" y="4331258"/>
                <a:chExt cx="37776" cy="32364"/>
              </a:xfrm>
            </p:grpSpPr>
            <p:sp>
              <p:nvSpPr>
                <p:cNvPr id="7422" name="Google Shape;7422;p70"/>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0"/>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70"/>
              <p:cNvGrpSpPr/>
              <p:nvPr/>
            </p:nvGrpSpPr>
            <p:grpSpPr>
              <a:xfrm>
                <a:off x="4204122" y="4141688"/>
                <a:ext cx="33497" cy="28699"/>
                <a:chOff x="4204122" y="4141688"/>
                <a:chExt cx="33497" cy="28699"/>
              </a:xfrm>
            </p:grpSpPr>
            <p:sp>
              <p:nvSpPr>
                <p:cNvPr id="7425" name="Google Shape;7425;p70"/>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0"/>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70"/>
              <p:cNvGrpSpPr/>
              <p:nvPr/>
            </p:nvGrpSpPr>
            <p:grpSpPr>
              <a:xfrm>
                <a:off x="4301546" y="4003869"/>
                <a:ext cx="38916" cy="33324"/>
                <a:chOff x="4301546" y="4003869"/>
                <a:chExt cx="38916" cy="33324"/>
              </a:xfrm>
            </p:grpSpPr>
            <p:sp>
              <p:nvSpPr>
                <p:cNvPr id="7428" name="Google Shape;7428;p70"/>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0"/>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70"/>
              <p:cNvGrpSpPr/>
              <p:nvPr/>
            </p:nvGrpSpPr>
            <p:grpSpPr>
              <a:xfrm>
                <a:off x="4210681" y="3924669"/>
                <a:ext cx="36549" cy="31366"/>
                <a:chOff x="4210681" y="3924669"/>
                <a:chExt cx="36549" cy="31366"/>
              </a:xfrm>
            </p:grpSpPr>
            <p:sp>
              <p:nvSpPr>
                <p:cNvPr id="7431" name="Google Shape;7431;p70"/>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0"/>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70"/>
              <p:cNvGrpSpPr/>
              <p:nvPr/>
            </p:nvGrpSpPr>
            <p:grpSpPr>
              <a:xfrm>
                <a:off x="3987771" y="3628874"/>
                <a:ext cx="31499" cy="26993"/>
                <a:chOff x="3987771" y="3628874"/>
                <a:chExt cx="31499" cy="26993"/>
              </a:xfrm>
            </p:grpSpPr>
            <p:sp>
              <p:nvSpPr>
                <p:cNvPr id="7434" name="Google Shape;7434;p70"/>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0"/>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70"/>
              <p:cNvGrpSpPr/>
              <p:nvPr/>
            </p:nvGrpSpPr>
            <p:grpSpPr>
              <a:xfrm>
                <a:off x="4087382" y="3775674"/>
                <a:ext cx="31405" cy="26898"/>
                <a:chOff x="4087382" y="3775674"/>
                <a:chExt cx="31405" cy="26898"/>
              </a:xfrm>
            </p:grpSpPr>
            <p:sp>
              <p:nvSpPr>
                <p:cNvPr id="7437" name="Google Shape;7437;p70"/>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0"/>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70"/>
              <p:cNvGrpSpPr/>
              <p:nvPr/>
            </p:nvGrpSpPr>
            <p:grpSpPr>
              <a:xfrm>
                <a:off x="4118873" y="3856637"/>
                <a:ext cx="31405" cy="26906"/>
                <a:chOff x="4118873" y="3856637"/>
                <a:chExt cx="31405" cy="26906"/>
              </a:xfrm>
            </p:grpSpPr>
            <p:sp>
              <p:nvSpPr>
                <p:cNvPr id="7440" name="Google Shape;7440;p70"/>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0"/>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70"/>
              <p:cNvGrpSpPr/>
              <p:nvPr/>
            </p:nvGrpSpPr>
            <p:grpSpPr>
              <a:xfrm>
                <a:off x="4168541" y="3639523"/>
                <a:ext cx="31499" cy="26906"/>
                <a:chOff x="4168541" y="3639523"/>
                <a:chExt cx="31499" cy="26906"/>
              </a:xfrm>
            </p:grpSpPr>
            <p:sp>
              <p:nvSpPr>
                <p:cNvPr id="7443" name="Google Shape;7443;p70"/>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0"/>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70"/>
              <p:cNvGrpSpPr/>
              <p:nvPr/>
            </p:nvGrpSpPr>
            <p:grpSpPr>
              <a:xfrm>
                <a:off x="3965789" y="3393545"/>
                <a:ext cx="31405" cy="26945"/>
                <a:chOff x="3965789" y="3393545"/>
                <a:chExt cx="31405" cy="26945"/>
              </a:xfrm>
            </p:grpSpPr>
            <p:sp>
              <p:nvSpPr>
                <p:cNvPr id="7446" name="Google Shape;7446;p70"/>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0"/>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70"/>
              <p:cNvGrpSpPr/>
              <p:nvPr/>
            </p:nvGrpSpPr>
            <p:grpSpPr>
              <a:xfrm>
                <a:off x="3925166" y="3491008"/>
                <a:ext cx="31405" cy="27001"/>
                <a:chOff x="3925166" y="3491008"/>
                <a:chExt cx="31405" cy="27001"/>
              </a:xfrm>
            </p:grpSpPr>
            <p:sp>
              <p:nvSpPr>
                <p:cNvPr id="7449" name="Google Shape;7449;p70"/>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0"/>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70"/>
              <p:cNvGrpSpPr/>
              <p:nvPr/>
            </p:nvGrpSpPr>
            <p:grpSpPr>
              <a:xfrm>
                <a:off x="3682845" y="3340976"/>
                <a:ext cx="31397" cy="26898"/>
                <a:chOff x="3682845" y="3340976"/>
                <a:chExt cx="31397" cy="26898"/>
              </a:xfrm>
            </p:grpSpPr>
            <p:sp>
              <p:nvSpPr>
                <p:cNvPr id="7452" name="Google Shape;7452;p70"/>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0"/>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70"/>
              <p:cNvGrpSpPr/>
              <p:nvPr/>
            </p:nvGrpSpPr>
            <p:grpSpPr>
              <a:xfrm>
                <a:off x="3795393" y="3353725"/>
                <a:ext cx="31499" cy="26993"/>
                <a:chOff x="3795393" y="3353725"/>
                <a:chExt cx="31499" cy="26993"/>
              </a:xfrm>
            </p:grpSpPr>
            <p:sp>
              <p:nvSpPr>
                <p:cNvPr id="7455" name="Google Shape;7455;p70"/>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0"/>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70"/>
              <p:cNvGrpSpPr/>
              <p:nvPr/>
            </p:nvGrpSpPr>
            <p:grpSpPr>
              <a:xfrm>
                <a:off x="4176909" y="4363221"/>
                <a:ext cx="38924" cy="33316"/>
                <a:chOff x="4176909" y="4363221"/>
                <a:chExt cx="38924" cy="33316"/>
              </a:xfrm>
            </p:grpSpPr>
            <p:sp>
              <p:nvSpPr>
                <p:cNvPr id="7458" name="Google Shape;7458;p70"/>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0"/>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70"/>
              <p:cNvGrpSpPr/>
              <p:nvPr/>
            </p:nvGrpSpPr>
            <p:grpSpPr>
              <a:xfrm>
                <a:off x="4226191" y="4007660"/>
                <a:ext cx="33560" cy="28770"/>
                <a:chOff x="4226191" y="4007660"/>
                <a:chExt cx="33560" cy="28770"/>
              </a:xfrm>
            </p:grpSpPr>
            <p:sp>
              <p:nvSpPr>
                <p:cNvPr id="7461" name="Google Shape;7461;p70"/>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0"/>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70"/>
              <p:cNvGrpSpPr/>
              <p:nvPr/>
            </p:nvGrpSpPr>
            <p:grpSpPr>
              <a:xfrm>
                <a:off x="3597785" y="3377045"/>
                <a:ext cx="33591" cy="28699"/>
                <a:chOff x="3597785" y="3377045"/>
                <a:chExt cx="33591" cy="28699"/>
              </a:xfrm>
            </p:grpSpPr>
            <p:sp>
              <p:nvSpPr>
                <p:cNvPr id="7464" name="Google Shape;7464;p70"/>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0"/>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70"/>
              <p:cNvGrpSpPr/>
              <p:nvPr/>
            </p:nvGrpSpPr>
            <p:grpSpPr>
              <a:xfrm>
                <a:off x="3887870" y="3669796"/>
                <a:ext cx="33591" cy="28692"/>
                <a:chOff x="3887870" y="3669796"/>
                <a:chExt cx="33591" cy="28692"/>
              </a:xfrm>
            </p:grpSpPr>
            <p:sp>
              <p:nvSpPr>
                <p:cNvPr id="7467" name="Google Shape;7467;p70"/>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0"/>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70"/>
              <p:cNvGrpSpPr/>
              <p:nvPr/>
            </p:nvGrpSpPr>
            <p:grpSpPr>
              <a:xfrm>
                <a:off x="3818320" y="3481625"/>
                <a:ext cx="33497" cy="28770"/>
                <a:chOff x="3818320" y="3481625"/>
                <a:chExt cx="33497" cy="28770"/>
              </a:xfrm>
            </p:grpSpPr>
            <p:sp>
              <p:nvSpPr>
                <p:cNvPr id="7470" name="Google Shape;7470;p70"/>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0"/>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70"/>
              <p:cNvGrpSpPr/>
              <p:nvPr/>
            </p:nvGrpSpPr>
            <p:grpSpPr>
              <a:xfrm>
                <a:off x="4278139" y="4120948"/>
                <a:ext cx="37492" cy="32129"/>
                <a:chOff x="4278139" y="4120948"/>
                <a:chExt cx="37492" cy="32129"/>
              </a:xfrm>
            </p:grpSpPr>
            <p:sp>
              <p:nvSpPr>
                <p:cNvPr id="7473" name="Google Shape;7473;p70"/>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0"/>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70"/>
              <p:cNvGrpSpPr/>
              <p:nvPr/>
            </p:nvGrpSpPr>
            <p:grpSpPr>
              <a:xfrm>
                <a:off x="4419898" y="3977388"/>
                <a:ext cx="33497" cy="28692"/>
                <a:chOff x="4419898" y="3977388"/>
                <a:chExt cx="33497" cy="28692"/>
              </a:xfrm>
            </p:grpSpPr>
            <p:sp>
              <p:nvSpPr>
                <p:cNvPr id="7476" name="Google Shape;7476;p70"/>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0"/>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70"/>
              <p:cNvGrpSpPr/>
              <p:nvPr/>
            </p:nvGrpSpPr>
            <p:grpSpPr>
              <a:xfrm>
                <a:off x="4158930" y="4034684"/>
                <a:ext cx="33497" cy="28762"/>
                <a:chOff x="4158930" y="4034684"/>
                <a:chExt cx="33497" cy="28762"/>
              </a:xfrm>
            </p:grpSpPr>
            <p:sp>
              <p:nvSpPr>
                <p:cNvPr id="7479" name="Google Shape;7479;p70"/>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0"/>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70"/>
              <p:cNvGrpSpPr/>
              <p:nvPr/>
            </p:nvGrpSpPr>
            <p:grpSpPr>
              <a:xfrm>
                <a:off x="4134949" y="3957049"/>
                <a:ext cx="33497" cy="28770"/>
                <a:chOff x="4134949" y="3957049"/>
                <a:chExt cx="33497" cy="28770"/>
              </a:xfrm>
            </p:grpSpPr>
            <p:sp>
              <p:nvSpPr>
                <p:cNvPr id="7482" name="Google Shape;7482;p70"/>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0"/>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70"/>
              <p:cNvGrpSpPr/>
              <p:nvPr/>
            </p:nvGrpSpPr>
            <p:grpSpPr>
              <a:xfrm>
                <a:off x="4193653" y="4184403"/>
                <a:ext cx="43580" cy="37264"/>
                <a:chOff x="4193653" y="4184403"/>
                <a:chExt cx="43580" cy="37264"/>
              </a:xfrm>
            </p:grpSpPr>
            <p:sp>
              <p:nvSpPr>
                <p:cNvPr id="7485" name="Google Shape;7485;p70"/>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0"/>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70"/>
              <p:cNvGrpSpPr/>
              <p:nvPr/>
            </p:nvGrpSpPr>
            <p:grpSpPr>
              <a:xfrm>
                <a:off x="4343600" y="3943844"/>
                <a:ext cx="43580" cy="37312"/>
                <a:chOff x="4343600" y="3943844"/>
                <a:chExt cx="43580" cy="37312"/>
              </a:xfrm>
            </p:grpSpPr>
            <p:sp>
              <p:nvSpPr>
                <p:cNvPr id="7488" name="Google Shape;7488;p70"/>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0"/>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70"/>
              <p:cNvGrpSpPr/>
              <p:nvPr/>
            </p:nvGrpSpPr>
            <p:grpSpPr>
              <a:xfrm>
                <a:off x="4172339" y="3381693"/>
                <a:ext cx="31499" cy="27001"/>
                <a:chOff x="4172339" y="3381693"/>
                <a:chExt cx="31499" cy="27001"/>
              </a:xfrm>
            </p:grpSpPr>
            <p:sp>
              <p:nvSpPr>
                <p:cNvPr id="7491" name="Google Shape;7491;p70"/>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0"/>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96" name="Shape 7496"/>
        <p:cNvGrpSpPr/>
        <p:nvPr/>
      </p:nvGrpSpPr>
      <p:grpSpPr>
        <a:xfrm>
          <a:off x="0" y="0"/>
          <a:ext cx="0" cy="0"/>
          <a:chOff x="0" y="0"/>
          <a:chExt cx="0" cy="0"/>
        </a:xfrm>
      </p:grpSpPr>
      <p:grpSp>
        <p:nvGrpSpPr>
          <p:cNvPr id="7497" name="Google Shape;7497;p71"/>
          <p:cNvGrpSpPr/>
          <p:nvPr/>
        </p:nvGrpSpPr>
        <p:grpSpPr>
          <a:xfrm>
            <a:off x="729274" y="969771"/>
            <a:ext cx="2507799" cy="206239"/>
            <a:chOff x="106648" y="895722"/>
            <a:chExt cx="4481413" cy="374300"/>
          </a:xfrm>
        </p:grpSpPr>
        <p:grpSp>
          <p:nvGrpSpPr>
            <p:cNvPr id="7498" name="Google Shape;7498;p71"/>
            <p:cNvGrpSpPr/>
            <p:nvPr/>
          </p:nvGrpSpPr>
          <p:grpSpPr>
            <a:xfrm>
              <a:off x="2233276" y="895722"/>
              <a:ext cx="1082667" cy="223591"/>
              <a:chOff x="4808316" y="2800065"/>
              <a:chExt cx="1999386" cy="412910"/>
            </a:xfrm>
          </p:grpSpPr>
          <p:sp>
            <p:nvSpPr>
              <p:cNvPr id="7499" name="Google Shape;7499;p71"/>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0" name="Google Shape;7500;p71"/>
              <p:cNvGrpSpPr/>
              <p:nvPr/>
            </p:nvGrpSpPr>
            <p:grpSpPr>
              <a:xfrm>
                <a:off x="4808316" y="2800065"/>
                <a:ext cx="92400" cy="411825"/>
                <a:chOff x="845575" y="2563700"/>
                <a:chExt cx="92400" cy="411825"/>
              </a:xfrm>
            </p:grpSpPr>
            <p:cxnSp>
              <p:nvCxnSpPr>
                <p:cNvPr id="7501" name="Google Shape;7501;p7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02" name="Google Shape;7502;p7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3" name="Google Shape;7503;p71"/>
            <p:cNvGrpSpPr/>
            <p:nvPr/>
          </p:nvGrpSpPr>
          <p:grpSpPr>
            <a:xfrm>
              <a:off x="106648" y="895722"/>
              <a:ext cx="1088401" cy="223591"/>
              <a:chOff x="881025" y="2800065"/>
              <a:chExt cx="2009975" cy="412910"/>
            </a:xfrm>
          </p:grpSpPr>
          <p:sp>
            <p:nvSpPr>
              <p:cNvPr id="7504" name="Google Shape;7504;p71"/>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5" name="Google Shape;7505;p71"/>
              <p:cNvGrpSpPr/>
              <p:nvPr/>
            </p:nvGrpSpPr>
            <p:grpSpPr>
              <a:xfrm>
                <a:off x="881025" y="2800065"/>
                <a:ext cx="92400" cy="411825"/>
                <a:chOff x="845575" y="2563700"/>
                <a:chExt cx="92400" cy="411825"/>
              </a:xfrm>
            </p:grpSpPr>
            <p:cxnSp>
              <p:nvCxnSpPr>
                <p:cNvPr id="7506" name="Google Shape;7506;p7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07" name="Google Shape;7507;p7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8" name="Google Shape;7508;p71"/>
            <p:cNvGrpSpPr/>
            <p:nvPr/>
          </p:nvGrpSpPr>
          <p:grpSpPr>
            <a:xfrm>
              <a:off x="1172346" y="1047018"/>
              <a:ext cx="1083151" cy="223003"/>
              <a:chOff x="2849073" y="3079467"/>
              <a:chExt cx="2000279" cy="411825"/>
            </a:xfrm>
          </p:grpSpPr>
          <p:sp>
            <p:nvSpPr>
              <p:cNvPr id="7509" name="Google Shape;7509;p71"/>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0" name="Google Shape;7510;p71"/>
              <p:cNvGrpSpPr/>
              <p:nvPr/>
            </p:nvGrpSpPr>
            <p:grpSpPr>
              <a:xfrm rot="10800000">
                <a:off x="2849073" y="3079467"/>
                <a:ext cx="92400" cy="411825"/>
                <a:chOff x="2070100" y="2563700"/>
                <a:chExt cx="92400" cy="411825"/>
              </a:xfrm>
            </p:grpSpPr>
            <p:cxnSp>
              <p:nvCxnSpPr>
                <p:cNvPr id="7511" name="Google Shape;7511;p7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12" name="Google Shape;7512;p7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3" name="Google Shape;7513;p71"/>
            <p:cNvGrpSpPr/>
            <p:nvPr/>
          </p:nvGrpSpPr>
          <p:grpSpPr>
            <a:xfrm>
              <a:off x="3290132" y="1047018"/>
              <a:ext cx="1297929" cy="223003"/>
              <a:chOff x="6760035" y="3079467"/>
              <a:chExt cx="2396914" cy="411825"/>
            </a:xfrm>
          </p:grpSpPr>
          <p:sp>
            <p:nvSpPr>
              <p:cNvPr id="7514" name="Google Shape;7514;p71"/>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5" name="Google Shape;7515;p71"/>
              <p:cNvGrpSpPr/>
              <p:nvPr/>
            </p:nvGrpSpPr>
            <p:grpSpPr>
              <a:xfrm rot="10800000">
                <a:off x="6760035" y="3079467"/>
                <a:ext cx="92400" cy="411825"/>
                <a:chOff x="2070100" y="2563700"/>
                <a:chExt cx="92400" cy="411825"/>
              </a:xfrm>
            </p:grpSpPr>
            <p:cxnSp>
              <p:nvCxnSpPr>
                <p:cNvPr id="7516" name="Google Shape;7516;p7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17" name="Google Shape;7517;p7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18" name="Google Shape;7518;p71"/>
          <p:cNvGrpSpPr/>
          <p:nvPr/>
        </p:nvGrpSpPr>
        <p:grpSpPr>
          <a:xfrm>
            <a:off x="2147036" y="3369142"/>
            <a:ext cx="1086701" cy="799429"/>
            <a:chOff x="2183288" y="3555572"/>
            <a:chExt cx="1136241" cy="835873"/>
          </a:xfrm>
        </p:grpSpPr>
        <p:sp>
          <p:nvSpPr>
            <p:cNvPr id="7519" name="Google Shape;7519;p71"/>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0" name="Google Shape;7520;p71"/>
            <p:cNvGrpSpPr/>
            <p:nvPr/>
          </p:nvGrpSpPr>
          <p:grpSpPr>
            <a:xfrm>
              <a:off x="2205895" y="3637269"/>
              <a:ext cx="1089848" cy="724993"/>
              <a:chOff x="2205895" y="3637269"/>
              <a:chExt cx="1089848" cy="724993"/>
            </a:xfrm>
          </p:grpSpPr>
          <p:sp>
            <p:nvSpPr>
              <p:cNvPr id="7521" name="Google Shape;7521;p71"/>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1"/>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1"/>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1"/>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1"/>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1"/>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7" name="Google Shape;7527;p71"/>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8" name="Google Shape;7528;p71"/>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529" name="Google Shape;7529;p71"/>
            <p:cNvGrpSpPr/>
            <p:nvPr/>
          </p:nvGrpSpPr>
          <p:grpSpPr>
            <a:xfrm>
              <a:off x="3173850" y="3779426"/>
              <a:ext cx="145679" cy="70048"/>
              <a:chOff x="3173850" y="3779426"/>
              <a:chExt cx="145679" cy="70048"/>
            </a:xfrm>
          </p:grpSpPr>
          <p:cxnSp>
            <p:nvCxnSpPr>
              <p:cNvPr id="7530" name="Google Shape;7530;p71"/>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531" name="Google Shape;7531;p71"/>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71"/>
            <p:cNvGrpSpPr/>
            <p:nvPr/>
          </p:nvGrpSpPr>
          <p:grpSpPr>
            <a:xfrm>
              <a:off x="2183288" y="4139483"/>
              <a:ext cx="145133" cy="70048"/>
              <a:chOff x="2183288" y="4139483"/>
              <a:chExt cx="145133" cy="70048"/>
            </a:xfrm>
          </p:grpSpPr>
          <p:cxnSp>
            <p:nvCxnSpPr>
              <p:cNvPr id="7533" name="Google Shape;7533;p71"/>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534" name="Google Shape;7534;p71"/>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5" name="Google Shape;7535;p71"/>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36" name="Google Shape;7536;p71"/>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537" name="Google Shape;7537;p71"/>
            <p:cNvGrpSpPr/>
            <p:nvPr/>
          </p:nvGrpSpPr>
          <p:grpSpPr>
            <a:xfrm>
              <a:off x="2943836" y="4268886"/>
              <a:ext cx="60717" cy="122559"/>
              <a:chOff x="2943836" y="4268886"/>
              <a:chExt cx="60717" cy="122559"/>
            </a:xfrm>
          </p:grpSpPr>
          <p:sp>
            <p:nvSpPr>
              <p:cNvPr id="7538" name="Google Shape;7538;p71"/>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39" name="Google Shape;7539;p71"/>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540" name="Google Shape;7540;p71"/>
          <p:cNvGrpSpPr/>
          <p:nvPr/>
        </p:nvGrpSpPr>
        <p:grpSpPr>
          <a:xfrm>
            <a:off x="3409981" y="1290142"/>
            <a:ext cx="1675870" cy="758251"/>
            <a:chOff x="3530532" y="1496185"/>
            <a:chExt cx="1562000" cy="706730"/>
          </a:xfrm>
        </p:grpSpPr>
        <p:cxnSp>
          <p:nvCxnSpPr>
            <p:cNvPr id="7541" name="Google Shape;7541;p71"/>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542" name="Google Shape;7542;p71"/>
            <p:cNvGrpSpPr/>
            <p:nvPr/>
          </p:nvGrpSpPr>
          <p:grpSpPr>
            <a:xfrm>
              <a:off x="3530532" y="1496185"/>
              <a:ext cx="323430" cy="463587"/>
              <a:chOff x="3530532" y="1496185"/>
              <a:chExt cx="323430" cy="463587"/>
            </a:xfrm>
          </p:grpSpPr>
          <p:grpSp>
            <p:nvGrpSpPr>
              <p:cNvPr id="7543" name="Google Shape;7543;p71"/>
              <p:cNvGrpSpPr/>
              <p:nvPr/>
            </p:nvGrpSpPr>
            <p:grpSpPr>
              <a:xfrm>
                <a:off x="3567462" y="1496185"/>
                <a:ext cx="286500" cy="361376"/>
                <a:chOff x="3567462" y="1496185"/>
                <a:chExt cx="286500" cy="361376"/>
              </a:xfrm>
            </p:grpSpPr>
            <p:cxnSp>
              <p:nvCxnSpPr>
                <p:cNvPr id="7544" name="Google Shape;7544;p71"/>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545" name="Google Shape;7545;p71"/>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6" name="Google Shape;7546;p71"/>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71"/>
            <p:cNvGrpSpPr/>
            <p:nvPr/>
          </p:nvGrpSpPr>
          <p:grpSpPr>
            <a:xfrm>
              <a:off x="3891569" y="1779209"/>
              <a:ext cx="323945" cy="423706"/>
              <a:chOff x="3891569" y="1779209"/>
              <a:chExt cx="323945" cy="423706"/>
            </a:xfrm>
          </p:grpSpPr>
          <p:grpSp>
            <p:nvGrpSpPr>
              <p:cNvPr id="7548" name="Google Shape;7548;p71"/>
              <p:cNvGrpSpPr/>
              <p:nvPr/>
            </p:nvGrpSpPr>
            <p:grpSpPr>
              <a:xfrm>
                <a:off x="3929014" y="1881638"/>
                <a:ext cx="286500" cy="321278"/>
                <a:chOff x="3929014" y="1881638"/>
                <a:chExt cx="286500" cy="321278"/>
              </a:xfrm>
            </p:grpSpPr>
            <p:cxnSp>
              <p:nvCxnSpPr>
                <p:cNvPr id="7549" name="Google Shape;7549;p71"/>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550" name="Google Shape;7550;p71"/>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1" name="Google Shape;7551;p71"/>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71"/>
            <p:cNvGrpSpPr/>
            <p:nvPr/>
          </p:nvGrpSpPr>
          <p:grpSpPr>
            <a:xfrm>
              <a:off x="4252606" y="1496185"/>
              <a:ext cx="324721" cy="463587"/>
              <a:chOff x="4252606" y="1496185"/>
              <a:chExt cx="324721" cy="463587"/>
            </a:xfrm>
          </p:grpSpPr>
          <p:grpSp>
            <p:nvGrpSpPr>
              <p:cNvPr id="7553" name="Google Shape;7553;p71"/>
              <p:cNvGrpSpPr/>
              <p:nvPr/>
            </p:nvGrpSpPr>
            <p:grpSpPr>
              <a:xfrm>
                <a:off x="4290828" y="1496185"/>
                <a:ext cx="286500" cy="361376"/>
                <a:chOff x="4290828" y="1496185"/>
                <a:chExt cx="286500" cy="361376"/>
              </a:xfrm>
            </p:grpSpPr>
            <p:cxnSp>
              <p:nvCxnSpPr>
                <p:cNvPr id="7554" name="Google Shape;7554;p71"/>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555" name="Google Shape;7555;p71"/>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6" name="Google Shape;7556;p71"/>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71"/>
            <p:cNvGrpSpPr/>
            <p:nvPr/>
          </p:nvGrpSpPr>
          <p:grpSpPr>
            <a:xfrm>
              <a:off x="4613643" y="1763716"/>
              <a:ext cx="325308" cy="439200"/>
              <a:chOff x="4613643" y="1763716"/>
              <a:chExt cx="325308" cy="439200"/>
            </a:xfrm>
          </p:grpSpPr>
          <p:grpSp>
            <p:nvGrpSpPr>
              <p:cNvPr id="7558" name="Google Shape;7558;p71"/>
              <p:cNvGrpSpPr/>
              <p:nvPr/>
            </p:nvGrpSpPr>
            <p:grpSpPr>
              <a:xfrm>
                <a:off x="4652451" y="1879538"/>
                <a:ext cx="286500" cy="323378"/>
                <a:chOff x="4652451" y="1879538"/>
                <a:chExt cx="286500" cy="323378"/>
              </a:xfrm>
            </p:grpSpPr>
            <p:cxnSp>
              <p:nvCxnSpPr>
                <p:cNvPr id="7559" name="Google Shape;7559;p71"/>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560" name="Google Shape;7560;p71"/>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1" name="Google Shape;7561;p71"/>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2" name="Google Shape;7562;p71"/>
          <p:cNvGrpSpPr/>
          <p:nvPr/>
        </p:nvGrpSpPr>
        <p:grpSpPr>
          <a:xfrm>
            <a:off x="3421841" y="2143768"/>
            <a:ext cx="1652173" cy="391517"/>
            <a:chOff x="3512551" y="2358270"/>
            <a:chExt cx="1597383" cy="378533"/>
          </a:xfrm>
        </p:grpSpPr>
        <p:cxnSp>
          <p:nvCxnSpPr>
            <p:cNvPr id="7563" name="Google Shape;7563;p71"/>
            <p:cNvCxnSpPr>
              <a:stCxn id="7564" idx="6"/>
              <a:endCxn id="756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566" name="Google Shape;7566;p71"/>
            <p:cNvGrpSpPr/>
            <p:nvPr/>
          </p:nvGrpSpPr>
          <p:grpSpPr>
            <a:xfrm>
              <a:off x="3512551" y="2358270"/>
              <a:ext cx="225647" cy="307714"/>
              <a:chOff x="2182679" y="2004714"/>
              <a:chExt cx="792300" cy="1080458"/>
            </a:xfrm>
          </p:grpSpPr>
          <p:cxnSp>
            <p:nvCxnSpPr>
              <p:cNvPr id="7567" name="Google Shape;7567;p71"/>
              <p:cNvCxnSpPr>
                <a:stCxn id="756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564" name="Google Shape;7564;p71"/>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1"/>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71"/>
            <p:cNvGrpSpPr/>
            <p:nvPr/>
          </p:nvGrpSpPr>
          <p:grpSpPr>
            <a:xfrm>
              <a:off x="3969644" y="2440153"/>
              <a:ext cx="225853" cy="296651"/>
              <a:chOff x="3775710" y="1729289"/>
              <a:chExt cx="136500" cy="179289"/>
            </a:xfrm>
          </p:grpSpPr>
          <p:cxnSp>
            <p:nvCxnSpPr>
              <p:cNvPr id="7570" name="Google Shape;7570;p71"/>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571" name="Google Shape;7571;p71"/>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1"/>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71"/>
            <p:cNvGrpSpPr/>
            <p:nvPr/>
          </p:nvGrpSpPr>
          <p:grpSpPr>
            <a:xfrm>
              <a:off x="4427051" y="2358270"/>
              <a:ext cx="225647" cy="307714"/>
              <a:chOff x="5393704" y="2004714"/>
              <a:chExt cx="792300" cy="1080458"/>
            </a:xfrm>
          </p:grpSpPr>
          <p:cxnSp>
            <p:nvCxnSpPr>
              <p:cNvPr id="7574" name="Google Shape;7574;p71"/>
              <p:cNvCxnSpPr>
                <a:stCxn id="757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576" name="Google Shape;7576;p71"/>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1"/>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71"/>
            <p:cNvGrpSpPr/>
            <p:nvPr/>
          </p:nvGrpSpPr>
          <p:grpSpPr>
            <a:xfrm>
              <a:off x="4884287" y="2440252"/>
              <a:ext cx="225647" cy="296532"/>
              <a:chOff x="6999166" y="2292572"/>
              <a:chExt cx="792300" cy="1041192"/>
            </a:xfrm>
          </p:grpSpPr>
          <p:cxnSp>
            <p:nvCxnSpPr>
              <p:cNvPr id="7578" name="Google Shape;7578;p71"/>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565" name="Google Shape;7565;p71"/>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1"/>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0" name="Google Shape;7580;p71"/>
          <p:cNvGrpSpPr/>
          <p:nvPr/>
        </p:nvGrpSpPr>
        <p:grpSpPr>
          <a:xfrm>
            <a:off x="6842649" y="979967"/>
            <a:ext cx="1581844" cy="732818"/>
            <a:chOff x="634175" y="2986275"/>
            <a:chExt cx="3147949" cy="1458344"/>
          </a:xfrm>
        </p:grpSpPr>
        <p:cxnSp>
          <p:nvCxnSpPr>
            <p:cNvPr id="7581" name="Google Shape;7581;p71"/>
            <p:cNvCxnSpPr>
              <a:stCxn id="7582" idx="4"/>
              <a:endCxn id="758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584" name="Google Shape;7584;p71"/>
            <p:cNvCxnSpPr>
              <a:stCxn id="7583" idx="0"/>
              <a:endCxn id="758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586" name="Google Shape;7586;p71"/>
            <p:cNvCxnSpPr>
              <a:stCxn id="7585" idx="4"/>
              <a:endCxn id="758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588" name="Google Shape;7588;p71"/>
            <p:cNvCxnSpPr>
              <a:stCxn id="7587" idx="0"/>
              <a:endCxn id="758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589" name="Google Shape;7589;p71"/>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5" name="Google Shape;7585;p71"/>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2" name="Google Shape;7582;p71"/>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7" name="Google Shape;7587;p71"/>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3" name="Google Shape;7583;p71"/>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90" name="Google Shape;7590;p71"/>
          <p:cNvGrpSpPr/>
          <p:nvPr/>
        </p:nvGrpSpPr>
        <p:grpSpPr>
          <a:xfrm>
            <a:off x="3410364" y="2674277"/>
            <a:ext cx="1675128" cy="313674"/>
            <a:chOff x="998425" y="1182125"/>
            <a:chExt cx="1065400" cy="199500"/>
          </a:xfrm>
        </p:grpSpPr>
        <p:sp>
          <p:nvSpPr>
            <p:cNvPr id="7591" name="Google Shape;7591;p7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71"/>
          <p:cNvGrpSpPr/>
          <p:nvPr/>
        </p:nvGrpSpPr>
        <p:grpSpPr>
          <a:xfrm>
            <a:off x="3410363" y="3630244"/>
            <a:ext cx="1675129" cy="525345"/>
            <a:chOff x="5194708" y="3484366"/>
            <a:chExt cx="3148148" cy="987304"/>
          </a:xfrm>
        </p:grpSpPr>
        <p:grpSp>
          <p:nvGrpSpPr>
            <p:cNvPr id="7597" name="Google Shape;7597;p71"/>
            <p:cNvGrpSpPr/>
            <p:nvPr/>
          </p:nvGrpSpPr>
          <p:grpSpPr>
            <a:xfrm>
              <a:off x="7531521" y="3484366"/>
              <a:ext cx="811335" cy="987304"/>
              <a:chOff x="3379425" y="1617275"/>
              <a:chExt cx="1090650" cy="1327200"/>
            </a:xfrm>
          </p:grpSpPr>
          <p:sp>
            <p:nvSpPr>
              <p:cNvPr id="7598" name="Google Shape;7598;p7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71"/>
            <p:cNvGrpSpPr/>
            <p:nvPr/>
          </p:nvGrpSpPr>
          <p:grpSpPr>
            <a:xfrm>
              <a:off x="6752546" y="3484366"/>
              <a:ext cx="811428" cy="987304"/>
              <a:chOff x="2332275" y="1617275"/>
              <a:chExt cx="1090775" cy="1327200"/>
            </a:xfrm>
          </p:grpSpPr>
          <p:sp>
            <p:nvSpPr>
              <p:cNvPr id="7602" name="Google Shape;7602;p7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71"/>
            <p:cNvGrpSpPr/>
            <p:nvPr/>
          </p:nvGrpSpPr>
          <p:grpSpPr>
            <a:xfrm>
              <a:off x="5973664" y="3484366"/>
              <a:ext cx="811335" cy="987304"/>
              <a:chOff x="1285250" y="1617275"/>
              <a:chExt cx="1090650" cy="1327200"/>
            </a:xfrm>
          </p:grpSpPr>
          <p:sp>
            <p:nvSpPr>
              <p:cNvPr id="7606" name="Google Shape;7606;p7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71"/>
            <p:cNvGrpSpPr/>
            <p:nvPr/>
          </p:nvGrpSpPr>
          <p:grpSpPr>
            <a:xfrm>
              <a:off x="5194708" y="3484366"/>
              <a:ext cx="811409" cy="987304"/>
              <a:chOff x="238125" y="1617275"/>
              <a:chExt cx="1090750" cy="1327200"/>
            </a:xfrm>
          </p:grpSpPr>
          <p:sp>
            <p:nvSpPr>
              <p:cNvPr id="7610" name="Google Shape;7610;p7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3" name="Google Shape;7613;p71"/>
          <p:cNvGrpSpPr/>
          <p:nvPr/>
        </p:nvGrpSpPr>
        <p:grpSpPr>
          <a:xfrm>
            <a:off x="6844048" y="2276133"/>
            <a:ext cx="1579046" cy="522230"/>
            <a:chOff x="6853641" y="2534077"/>
            <a:chExt cx="1515545" cy="501229"/>
          </a:xfrm>
        </p:grpSpPr>
        <p:grpSp>
          <p:nvGrpSpPr>
            <p:cNvPr id="7614" name="Google Shape;7614;p71"/>
            <p:cNvGrpSpPr/>
            <p:nvPr/>
          </p:nvGrpSpPr>
          <p:grpSpPr>
            <a:xfrm>
              <a:off x="6853641" y="2618923"/>
              <a:ext cx="1515545" cy="324556"/>
              <a:chOff x="6853641" y="2618923"/>
              <a:chExt cx="1515545" cy="324556"/>
            </a:xfrm>
          </p:grpSpPr>
          <p:sp>
            <p:nvSpPr>
              <p:cNvPr id="7615" name="Google Shape;7615;p71"/>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1"/>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1"/>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1"/>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1"/>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0" name="Google Shape;7620;p71"/>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1"/>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1"/>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1"/>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1"/>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71"/>
          <p:cNvGrpSpPr/>
          <p:nvPr/>
        </p:nvGrpSpPr>
        <p:grpSpPr>
          <a:xfrm>
            <a:off x="3438940" y="3151173"/>
            <a:ext cx="1617976" cy="346616"/>
            <a:chOff x="1808063" y="4294338"/>
            <a:chExt cx="3370782" cy="721817"/>
          </a:xfrm>
        </p:grpSpPr>
        <p:sp>
          <p:nvSpPr>
            <p:cNvPr id="7626" name="Google Shape;7626;p7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71"/>
          <p:cNvGrpSpPr/>
          <p:nvPr/>
        </p:nvGrpSpPr>
        <p:grpSpPr>
          <a:xfrm>
            <a:off x="5264936" y="3817923"/>
            <a:ext cx="1417067" cy="350605"/>
            <a:chOff x="4234950" y="2101012"/>
            <a:chExt cx="4219974" cy="1044090"/>
          </a:xfrm>
        </p:grpSpPr>
        <p:sp>
          <p:nvSpPr>
            <p:cNvPr id="7637" name="Google Shape;7637;p71"/>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1"/>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1"/>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1"/>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1"/>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1"/>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1"/>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1"/>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1"/>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1"/>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1"/>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1"/>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1"/>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1"/>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1"/>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1"/>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71"/>
          <p:cNvGrpSpPr/>
          <p:nvPr/>
        </p:nvGrpSpPr>
        <p:grpSpPr>
          <a:xfrm>
            <a:off x="6840408" y="1808681"/>
            <a:ext cx="1586327" cy="371557"/>
            <a:chOff x="1247650" y="2075423"/>
            <a:chExt cx="6648477" cy="1557238"/>
          </a:xfrm>
        </p:grpSpPr>
        <p:sp>
          <p:nvSpPr>
            <p:cNvPr id="7654" name="Google Shape;7654;p7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71"/>
          <p:cNvGrpSpPr/>
          <p:nvPr/>
        </p:nvGrpSpPr>
        <p:grpSpPr>
          <a:xfrm>
            <a:off x="5271678" y="961870"/>
            <a:ext cx="1415601" cy="1648533"/>
            <a:chOff x="1839112" y="2209163"/>
            <a:chExt cx="1918159" cy="2233784"/>
          </a:xfrm>
        </p:grpSpPr>
        <p:sp>
          <p:nvSpPr>
            <p:cNvPr id="7661" name="Google Shape;7661;p71"/>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1"/>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1"/>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64" name="Google Shape;7664;p71"/>
            <p:cNvCxnSpPr>
              <a:stCxn id="7661" idx="6"/>
              <a:endCxn id="766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665" name="Google Shape;7665;p71"/>
            <p:cNvCxnSpPr>
              <a:stCxn id="7662" idx="4"/>
              <a:endCxn id="766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667" name="Google Shape;7667;p71"/>
            <p:cNvCxnSpPr>
              <a:stCxn id="7666" idx="6"/>
              <a:endCxn id="766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668" name="Google Shape;7668;p71"/>
            <p:cNvCxnSpPr>
              <a:stCxn id="7663" idx="4"/>
              <a:endCxn id="766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666" name="Google Shape;7666;p71"/>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1"/>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1"/>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1" name="Google Shape;7671;p71"/>
            <p:cNvCxnSpPr>
              <a:endCxn id="767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672" name="Google Shape;7672;p71"/>
          <p:cNvGrpSpPr/>
          <p:nvPr/>
        </p:nvGrpSpPr>
        <p:grpSpPr>
          <a:xfrm>
            <a:off x="3428944" y="979954"/>
            <a:ext cx="1637968" cy="154942"/>
            <a:chOff x="238125" y="2506075"/>
            <a:chExt cx="7115411" cy="673075"/>
          </a:xfrm>
        </p:grpSpPr>
        <p:sp>
          <p:nvSpPr>
            <p:cNvPr id="7673" name="Google Shape;7673;p7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71"/>
          <p:cNvGrpSpPr/>
          <p:nvPr/>
        </p:nvGrpSpPr>
        <p:grpSpPr>
          <a:xfrm>
            <a:off x="1969680" y="1294672"/>
            <a:ext cx="1262932" cy="785408"/>
            <a:chOff x="548861" y="389676"/>
            <a:chExt cx="3843371" cy="2390163"/>
          </a:xfrm>
        </p:grpSpPr>
        <p:cxnSp>
          <p:nvCxnSpPr>
            <p:cNvPr id="7679" name="Google Shape;7679;p71"/>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80" name="Google Shape;7680;p71"/>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81" name="Google Shape;7681;p71"/>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82" name="Google Shape;7682;p71"/>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683" name="Google Shape;7683;p71"/>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84" name="Google Shape;7684;p71"/>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5" name="Google Shape;7685;p71"/>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86" name="Google Shape;7686;p71"/>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1"/>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1"/>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1"/>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1"/>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1"/>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71"/>
          <p:cNvGrpSpPr/>
          <p:nvPr/>
        </p:nvGrpSpPr>
        <p:grpSpPr>
          <a:xfrm>
            <a:off x="757812" y="2401550"/>
            <a:ext cx="1412054" cy="633562"/>
            <a:chOff x="1187400" y="2529299"/>
            <a:chExt cx="6769193" cy="2241903"/>
          </a:xfrm>
        </p:grpSpPr>
        <p:sp>
          <p:nvSpPr>
            <p:cNvPr id="7693" name="Google Shape;7693;p71"/>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94" name="Google Shape;7694;p71"/>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95" name="Google Shape;7695;p71"/>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96" name="Google Shape;7696;p71"/>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97" name="Google Shape;7697;p71"/>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98" name="Google Shape;7698;p71"/>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99" name="Google Shape;7699;p71"/>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700" name="Google Shape;7700;p71"/>
            <p:cNvCxnSpPr>
              <a:stCxn id="7693" idx="2"/>
              <a:endCxn id="769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701" name="Google Shape;7701;p71"/>
            <p:cNvCxnSpPr>
              <a:stCxn id="7695" idx="0"/>
              <a:endCxn id="769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702" name="Google Shape;7702;p71"/>
            <p:cNvCxnSpPr>
              <a:stCxn id="7695" idx="2"/>
              <a:endCxn id="769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703" name="Google Shape;7703;p71"/>
            <p:cNvCxnSpPr>
              <a:stCxn id="7696" idx="0"/>
              <a:endCxn id="769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704" name="Google Shape;7704;p71"/>
            <p:cNvCxnSpPr>
              <a:stCxn id="7694" idx="2"/>
              <a:endCxn id="769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705" name="Google Shape;7705;p71"/>
            <p:cNvCxnSpPr>
              <a:stCxn id="7698" idx="0"/>
              <a:endCxn id="769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706" name="Google Shape;7706;p71"/>
          <p:cNvGrpSpPr/>
          <p:nvPr/>
        </p:nvGrpSpPr>
        <p:grpSpPr>
          <a:xfrm>
            <a:off x="6844058" y="2894258"/>
            <a:ext cx="1579035" cy="540873"/>
            <a:chOff x="6895650" y="3126697"/>
            <a:chExt cx="1436662" cy="492105"/>
          </a:xfrm>
        </p:grpSpPr>
        <p:sp>
          <p:nvSpPr>
            <p:cNvPr id="7707" name="Google Shape;7707;p71"/>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1"/>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1"/>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1"/>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1"/>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2" name="Google Shape;7712;p71"/>
            <p:cNvGrpSpPr/>
            <p:nvPr/>
          </p:nvGrpSpPr>
          <p:grpSpPr>
            <a:xfrm>
              <a:off x="6995957" y="3335810"/>
              <a:ext cx="1230393" cy="71754"/>
              <a:chOff x="6995957" y="3287964"/>
              <a:chExt cx="1230393" cy="71754"/>
            </a:xfrm>
          </p:grpSpPr>
          <p:sp>
            <p:nvSpPr>
              <p:cNvPr id="7713" name="Google Shape;7713;p71"/>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1"/>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1"/>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1"/>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1"/>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8" name="Google Shape;7718;p71"/>
          <p:cNvGrpSpPr/>
          <p:nvPr/>
        </p:nvGrpSpPr>
        <p:grpSpPr>
          <a:xfrm>
            <a:off x="6842640" y="3531021"/>
            <a:ext cx="1581862" cy="650625"/>
            <a:chOff x="6777990" y="3710194"/>
            <a:chExt cx="1646915" cy="677382"/>
          </a:xfrm>
        </p:grpSpPr>
        <p:grpSp>
          <p:nvGrpSpPr>
            <p:cNvPr id="7719" name="Google Shape;7719;p71"/>
            <p:cNvGrpSpPr/>
            <p:nvPr/>
          </p:nvGrpSpPr>
          <p:grpSpPr>
            <a:xfrm>
              <a:off x="6777990" y="3874492"/>
              <a:ext cx="411129" cy="513083"/>
              <a:chOff x="6777990" y="3874492"/>
              <a:chExt cx="411129" cy="513083"/>
            </a:xfrm>
          </p:grpSpPr>
          <p:cxnSp>
            <p:nvCxnSpPr>
              <p:cNvPr id="7720" name="Google Shape;7720;p71"/>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721" name="Google Shape;7721;p71"/>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71"/>
            <p:cNvGrpSpPr/>
            <p:nvPr/>
          </p:nvGrpSpPr>
          <p:grpSpPr>
            <a:xfrm>
              <a:off x="7188425" y="3710194"/>
              <a:ext cx="411123" cy="520535"/>
              <a:chOff x="7188425" y="3710194"/>
              <a:chExt cx="411123" cy="520535"/>
            </a:xfrm>
          </p:grpSpPr>
          <p:cxnSp>
            <p:nvCxnSpPr>
              <p:cNvPr id="7723" name="Google Shape;7723;p71"/>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724" name="Google Shape;7724;p71"/>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71"/>
            <p:cNvGrpSpPr/>
            <p:nvPr/>
          </p:nvGrpSpPr>
          <p:grpSpPr>
            <a:xfrm>
              <a:off x="7603341" y="3874492"/>
              <a:ext cx="411474" cy="513083"/>
              <a:chOff x="7603341" y="3874492"/>
              <a:chExt cx="411474" cy="513083"/>
            </a:xfrm>
          </p:grpSpPr>
          <p:cxnSp>
            <p:nvCxnSpPr>
              <p:cNvPr id="7726" name="Google Shape;7726;p71"/>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727" name="Google Shape;7727;p71"/>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71"/>
            <p:cNvGrpSpPr/>
            <p:nvPr/>
          </p:nvGrpSpPr>
          <p:grpSpPr>
            <a:xfrm>
              <a:off x="8013776" y="3722847"/>
              <a:ext cx="411129" cy="507881"/>
              <a:chOff x="8013776" y="3722847"/>
              <a:chExt cx="411129" cy="507881"/>
            </a:xfrm>
          </p:grpSpPr>
          <p:cxnSp>
            <p:nvCxnSpPr>
              <p:cNvPr id="7729" name="Google Shape;7729;p71"/>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730" name="Google Shape;7730;p71"/>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1" name="Google Shape;7731;p71"/>
          <p:cNvGrpSpPr/>
          <p:nvPr/>
        </p:nvGrpSpPr>
        <p:grpSpPr>
          <a:xfrm>
            <a:off x="5262155" y="2703861"/>
            <a:ext cx="1421889" cy="1020603"/>
            <a:chOff x="5190863" y="2824811"/>
            <a:chExt cx="1544860" cy="1108869"/>
          </a:xfrm>
        </p:grpSpPr>
        <p:grpSp>
          <p:nvGrpSpPr>
            <p:cNvPr id="7732" name="Google Shape;7732;p71"/>
            <p:cNvGrpSpPr/>
            <p:nvPr/>
          </p:nvGrpSpPr>
          <p:grpSpPr>
            <a:xfrm>
              <a:off x="5938695" y="3176919"/>
              <a:ext cx="685761" cy="404739"/>
              <a:chOff x="5938695" y="3176919"/>
              <a:chExt cx="685761" cy="404739"/>
            </a:xfrm>
          </p:grpSpPr>
          <p:grpSp>
            <p:nvGrpSpPr>
              <p:cNvPr id="7733" name="Google Shape;7733;p71"/>
              <p:cNvGrpSpPr/>
              <p:nvPr/>
            </p:nvGrpSpPr>
            <p:grpSpPr>
              <a:xfrm>
                <a:off x="5938695" y="3176919"/>
                <a:ext cx="685761" cy="404739"/>
                <a:chOff x="5938695" y="3176919"/>
                <a:chExt cx="685761" cy="404739"/>
              </a:xfrm>
            </p:grpSpPr>
            <p:sp>
              <p:nvSpPr>
                <p:cNvPr id="7734" name="Google Shape;7734;p71"/>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1"/>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6" name="Google Shape;7736;p71"/>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71"/>
            <p:cNvGrpSpPr/>
            <p:nvPr/>
          </p:nvGrpSpPr>
          <p:grpSpPr>
            <a:xfrm>
              <a:off x="5305233" y="3176835"/>
              <a:ext cx="685971" cy="404655"/>
              <a:chOff x="5305233" y="3176835"/>
              <a:chExt cx="685971" cy="404655"/>
            </a:xfrm>
          </p:grpSpPr>
          <p:grpSp>
            <p:nvGrpSpPr>
              <p:cNvPr id="7738" name="Google Shape;7738;p71"/>
              <p:cNvGrpSpPr/>
              <p:nvPr/>
            </p:nvGrpSpPr>
            <p:grpSpPr>
              <a:xfrm>
                <a:off x="5305233" y="3176835"/>
                <a:ext cx="685971" cy="404655"/>
                <a:chOff x="5305233" y="3176835"/>
                <a:chExt cx="685971" cy="404655"/>
              </a:xfrm>
            </p:grpSpPr>
            <p:sp>
              <p:nvSpPr>
                <p:cNvPr id="7739" name="Google Shape;7739;p71"/>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1"/>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1" name="Google Shape;7741;p71"/>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2" name="Google Shape;7742;p71"/>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3" name="Google Shape;7743;p71"/>
            <p:cNvGrpSpPr/>
            <p:nvPr/>
          </p:nvGrpSpPr>
          <p:grpSpPr>
            <a:xfrm>
              <a:off x="5657361" y="2824811"/>
              <a:ext cx="1078361" cy="404655"/>
              <a:chOff x="5657361" y="2824811"/>
              <a:chExt cx="1078361" cy="404655"/>
            </a:xfrm>
          </p:grpSpPr>
          <p:grpSp>
            <p:nvGrpSpPr>
              <p:cNvPr id="7744" name="Google Shape;7744;p71"/>
              <p:cNvGrpSpPr/>
              <p:nvPr/>
            </p:nvGrpSpPr>
            <p:grpSpPr>
              <a:xfrm>
                <a:off x="5657361" y="2824811"/>
                <a:ext cx="1078361" cy="404655"/>
                <a:chOff x="5657361" y="2824811"/>
                <a:chExt cx="1078361" cy="404655"/>
              </a:xfrm>
            </p:grpSpPr>
            <p:grpSp>
              <p:nvGrpSpPr>
                <p:cNvPr id="7745" name="Google Shape;7745;p71"/>
                <p:cNvGrpSpPr/>
                <p:nvPr/>
              </p:nvGrpSpPr>
              <p:grpSpPr>
                <a:xfrm>
                  <a:off x="5938485" y="2824811"/>
                  <a:ext cx="797237" cy="404655"/>
                  <a:chOff x="5938485" y="2824811"/>
                  <a:chExt cx="797237" cy="404655"/>
                </a:xfrm>
              </p:grpSpPr>
              <p:sp>
                <p:nvSpPr>
                  <p:cNvPr id="7746" name="Google Shape;7746;p71"/>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1"/>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8" name="Google Shape;7748;p71"/>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9" name="Google Shape;7749;p71"/>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71"/>
            <p:cNvGrpSpPr/>
            <p:nvPr/>
          </p:nvGrpSpPr>
          <p:grpSpPr>
            <a:xfrm>
              <a:off x="5190863" y="3528942"/>
              <a:ext cx="1078026" cy="404739"/>
              <a:chOff x="5190863" y="3528942"/>
              <a:chExt cx="1078026" cy="404739"/>
            </a:xfrm>
          </p:grpSpPr>
          <p:sp>
            <p:nvSpPr>
              <p:cNvPr id="7751" name="Google Shape;7751;p71"/>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2" name="Google Shape;7752;p71"/>
              <p:cNvGrpSpPr/>
              <p:nvPr/>
            </p:nvGrpSpPr>
            <p:grpSpPr>
              <a:xfrm>
                <a:off x="5190863" y="3528942"/>
                <a:ext cx="1078026" cy="404739"/>
                <a:chOff x="5190863" y="3528942"/>
                <a:chExt cx="1078026" cy="404739"/>
              </a:xfrm>
            </p:grpSpPr>
            <p:sp>
              <p:nvSpPr>
                <p:cNvPr id="7753" name="Google Shape;7753;p71"/>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1"/>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55" name="Google Shape;7755;p71"/>
          <p:cNvGrpSpPr/>
          <p:nvPr/>
        </p:nvGrpSpPr>
        <p:grpSpPr>
          <a:xfrm>
            <a:off x="728162" y="1268329"/>
            <a:ext cx="1086719" cy="879487"/>
            <a:chOff x="803162" y="1474292"/>
            <a:chExt cx="1086719" cy="879487"/>
          </a:xfrm>
        </p:grpSpPr>
        <p:grpSp>
          <p:nvGrpSpPr>
            <p:cNvPr id="7756" name="Google Shape;7756;p71"/>
            <p:cNvGrpSpPr/>
            <p:nvPr/>
          </p:nvGrpSpPr>
          <p:grpSpPr>
            <a:xfrm>
              <a:off x="803162" y="1625948"/>
              <a:ext cx="445856" cy="576579"/>
              <a:chOff x="803162" y="1625948"/>
              <a:chExt cx="445856" cy="576579"/>
            </a:xfrm>
          </p:grpSpPr>
          <p:sp>
            <p:nvSpPr>
              <p:cNvPr id="7757" name="Google Shape;7757;p71"/>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8" name="Google Shape;7758;p71"/>
              <p:cNvGrpSpPr/>
              <p:nvPr/>
            </p:nvGrpSpPr>
            <p:grpSpPr>
              <a:xfrm>
                <a:off x="1056023" y="1625948"/>
                <a:ext cx="192995" cy="576579"/>
                <a:chOff x="1056023" y="1625948"/>
                <a:chExt cx="192995" cy="576579"/>
              </a:xfrm>
            </p:grpSpPr>
            <p:sp>
              <p:nvSpPr>
                <p:cNvPr id="7759" name="Google Shape;7759;p71"/>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1"/>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1"/>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1"/>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1"/>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4" name="Google Shape;7764;p71"/>
            <p:cNvGrpSpPr/>
            <p:nvPr/>
          </p:nvGrpSpPr>
          <p:grpSpPr>
            <a:xfrm>
              <a:off x="1371406" y="1474292"/>
              <a:ext cx="518475" cy="879487"/>
              <a:chOff x="1398231" y="1474292"/>
              <a:chExt cx="518475" cy="879487"/>
            </a:xfrm>
          </p:grpSpPr>
          <p:grpSp>
            <p:nvGrpSpPr>
              <p:cNvPr id="7765" name="Google Shape;7765;p71"/>
              <p:cNvGrpSpPr/>
              <p:nvPr/>
            </p:nvGrpSpPr>
            <p:grpSpPr>
              <a:xfrm>
                <a:off x="1398231" y="1474292"/>
                <a:ext cx="518475" cy="341643"/>
                <a:chOff x="1398231" y="1474292"/>
                <a:chExt cx="518475" cy="341643"/>
              </a:xfrm>
            </p:grpSpPr>
            <p:sp>
              <p:nvSpPr>
                <p:cNvPr id="7766" name="Google Shape;7766;p71"/>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7" name="Google Shape;7767;p71"/>
                <p:cNvGrpSpPr/>
                <p:nvPr/>
              </p:nvGrpSpPr>
              <p:grpSpPr>
                <a:xfrm>
                  <a:off x="1616453" y="1474292"/>
                  <a:ext cx="300253" cy="341643"/>
                  <a:chOff x="1616453" y="1475379"/>
                  <a:chExt cx="300253" cy="341643"/>
                </a:xfrm>
              </p:grpSpPr>
              <p:sp>
                <p:nvSpPr>
                  <p:cNvPr id="7768" name="Google Shape;7768;p71"/>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1"/>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1"/>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1"/>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1"/>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1"/>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1"/>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5" name="Google Shape;7775;p71"/>
                  <p:cNvGrpSpPr/>
                  <p:nvPr/>
                </p:nvGrpSpPr>
                <p:grpSpPr>
                  <a:xfrm>
                    <a:off x="1839639" y="1475379"/>
                    <a:ext cx="77067" cy="341643"/>
                    <a:chOff x="1839639" y="1475379"/>
                    <a:chExt cx="77067" cy="341643"/>
                  </a:xfrm>
                </p:grpSpPr>
                <p:sp>
                  <p:nvSpPr>
                    <p:cNvPr id="7776" name="Google Shape;7776;p71"/>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1"/>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78" name="Google Shape;7778;p71"/>
              <p:cNvGrpSpPr/>
              <p:nvPr/>
            </p:nvGrpSpPr>
            <p:grpSpPr>
              <a:xfrm>
                <a:off x="1398451" y="2012951"/>
                <a:ext cx="518255" cy="340828"/>
                <a:chOff x="1398451" y="2012951"/>
                <a:chExt cx="518255" cy="340828"/>
              </a:xfrm>
            </p:grpSpPr>
            <p:sp>
              <p:nvSpPr>
                <p:cNvPr id="7779" name="Google Shape;7779;p71"/>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0" name="Google Shape;7780;p71"/>
                <p:cNvGrpSpPr/>
                <p:nvPr/>
              </p:nvGrpSpPr>
              <p:grpSpPr>
                <a:xfrm>
                  <a:off x="1616453" y="2012951"/>
                  <a:ext cx="300253" cy="340828"/>
                  <a:chOff x="1616453" y="2013538"/>
                  <a:chExt cx="300253" cy="340828"/>
                </a:xfrm>
              </p:grpSpPr>
              <p:sp>
                <p:nvSpPr>
                  <p:cNvPr id="7781" name="Google Shape;7781;p71"/>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1"/>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1"/>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1"/>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1"/>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1"/>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1"/>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71"/>
                  <p:cNvGrpSpPr/>
                  <p:nvPr/>
                </p:nvGrpSpPr>
                <p:grpSpPr>
                  <a:xfrm>
                    <a:off x="1839639" y="2013538"/>
                    <a:ext cx="77067" cy="340828"/>
                    <a:chOff x="1839639" y="2013538"/>
                    <a:chExt cx="77067" cy="340828"/>
                  </a:xfrm>
                </p:grpSpPr>
                <p:sp>
                  <p:nvSpPr>
                    <p:cNvPr id="7789" name="Google Shape;7789;p71"/>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1"/>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791" name="Google Shape;7791;p71"/>
          <p:cNvGrpSpPr/>
          <p:nvPr/>
        </p:nvGrpSpPr>
        <p:grpSpPr>
          <a:xfrm>
            <a:off x="724986" y="3399516"/>
            <a:ext cx="1368681" cy="682918"/>
            <a:chOff x="724986" y="3605478"/>
            <a:chExt cx="1368681" cy="682918"/>
          </a:xfrm>
        </p:grpSpPr>
        <p:grpSp>
          <p:nvGrpSpPr>
            <p:cNvPr id="7792" name="Google Shape;7792;p71"/>
            <p:cNvGrpSpPr/>
            <p:nvPr/>
          </p:nvGrpSpPr>
          <p:grpSpPr>
            <a:xfrm>
              <a:off x="1289102" y="3823629"/>
              <a:ext cx="240442" cy="250435"/>
              <a:chOff x="-165066" y="3843615"/>
              <a:chExt cx="221259" cy="230455"/>
            </a:xfrm>
          </p:grpSpPr>
          <p:sp>
            <p:nvSpPr>
              <p:cNvPr id="7793" name="Google Shape;7793;p71"/>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1"/>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1"/>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1"/>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1"/>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1"/>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1"/>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1"/>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1"/>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1"/>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1"/>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1"/>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1"/>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1"/>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1"/>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1"/>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1"/>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1"/>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1"/>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1"/>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71"/>
            <p:cNvGrpSpPr/>
            <p:nvPr/>
          </p:nvGrpSpPr>
          <p:grpSpPr>
            <a:xfrm>
              <a:off x="724986" y="3605478"/>
              <a:ext cx="1368681" cy="682918"/>
              <a:chOff x="724986" y="3605478"/>
              <a:chExt cx="1368681" cy="682918"/>
            </a:xfrm>
          </p:grpSpPr>
          <p:grpSp>
            <p:nvGrpSpPr>
              <p:cNvPr id="7814" name="Google Shape;7814;p71"/>
              <p:cNvGrpSpPr/>
              <p:nvPr/>
            </p:nvGrpSpPr>
            <p:grpSpPr>
              <a:xfrm>
                <a:off x="1498221" y="4047614"/>
                <a:ext cx="529172" cy="240783"/>
                <a:chOff x="1498221" y="4047614"/>
                <a:chExt cx="529172" cy="240783"/>
              </a:xfrm>
            </p:grpSpPr>
            <p:grpSp>
              <p:nvGrpSpPr>
                <p:cNvPr id="7815" name="Google Shape;7815;p71"/>
                <p:cNvGrpSpPr/>
                <p:nvPr/>
              </p:nvGrpSpPr>
              <p:grpSpPr>
                <a:xfrm>
                  <a:off x="1826655" y="4224370"/>
                  <a:ext cx="200738" cy="25631"/>
                  <a:chOff x="1826655" y="4224370"/>
                  <a:chExt cx="200738" cy="25631"/>
                </a:xfrm>
              </p:grpSpPr>
              <p:sp>
                <p:nvSpPr>
                  <p:cNvPr id="7816" name="Google Shape;7816;p71"/>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1"/>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71"/>
                <p:cNvGrpSpPr/>
                <p:nvPr/>
              </p:nvGrpSpPr>
              <p:grpSpPr>
                <a:xfrm>
                  <a:off x="1498221" y="4047614"/>
                  <a:ext cx="328444" cy="240783"/>
                  <a:chOff x="1498221" y="4047614"/>
                  <a:chExt cx="328444" cy="240783"/>
                </a:xfrm>
              </p:grpSpPr>
              <p:sp>
                <p:nvSpPr>
                  <p:cNvPr id="7819" name="Google Shape;7819;p71"/>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0" name="Google Shape;7820;p71"/>
                  <p:cNvGrpSpPr/>
                  <p:nvPr/>
                </p:nvGrpSpPr>
                <p:grpSpPr>
                  <a:xfrm>
                    <a:off x="1498221" y="4047614"/>
                    <a:ext cx="150566" cy="190416"/>
                    <a:chOff x="1498221" y="4047614"/>
                    <a:chExt cx="150566" cy="190416"/>
                  </a:xfrm>
                </p:grpSpPr>
                <p:sp>
                  <p:nvSpPr>
                    <p:cNvPr id="7821" name="Google Shape;7821;p71"/>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1"/>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23" name="Google Shape;7823;p71"/>
              <p:cNvGrpSpPr/>
              <p:nvPr/>
            </p:nvGrpSpPr>
            <p:grpSpPr>
              <a:xfrm>
                <a:off x="1560718" y="3800594"/>
                <a:ext cx="532948" cy="302090"/>
                <a:chOff x="1560718" y="3800594"/>
                <a:chExt cx="532948" cy="302090"/>
              </a:xfrm>
            </p:grpSpPr>
            <p:grpSp>
              <p:nvGrpSpPr>
                <p:cNvPr id="7824" name="Google Shape;7824;p71"/>
                <p:cNvGrpSpPr/>
                <p:nvPr/>
              </p:nvGrpSpPr>
              <p:grpSpPr>
                <a:xfrm>
                  <a:off x="1912179" y="3827344"/>
                  <a:ext cx="181487" cy="25631"/>
                  <a:chOff x="1912179" y="3827344"/>
                  <a:chExt cx="181487" cy="25631"/>
                </a:xfrm>
              </p:grpSpPr>
              <p:sp>
                <p:nvSpPr>
                  <p:cNvPr id="7825" name="Google Shape;7825;p71"/>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1"/>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71"/>
                <p:cNvGrpSpPr/>
                <p:nvPr/>
              </p:nvGrpSpPr>
              <p:grpSpPr>
                <a:xfrm>
                  <a:off x="1912179" y="4044505"/>
                  <a:ext cx="181487" cy="25622"/>
                  <a:chOff x="1912179" y="4044506"/>
                  <a:chExt cx="181487" cy="25622"/>
                </a:xfrm>
              </p:grpSpPr>
              <p:sp>
                <p:nvSpPr>
                  <p:cNvPr id="7828" name="Google Shape;7828;p71"/>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1"/>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71"/>
                <p:cNvGrpSpPr/>
                <p:nvPr/>
              </p:nvGrpSpPr>
              <p:grpSpPr>
                <a:xfrm>
                  <a:off x="1560718" y="3800594"/>
                  <a:ext cx="351472" cy="302090"/>
                  <a:chOff x="1560718" y="3800594"/>
                  <a:chExt cx="351472" cy="302090"/>
                </a:xfrm>
              </p:grpSpPr>
              <p:grpSp>
                <p:nvGrpSpPr>
                  <p:cNvPr id="7831" name="Google Shape;7831;p71"/>
                  <p:cNvGrpSpPr/>
                  <p:nvPr/>
                </p:nvGrpSpPr>
                <p:grpSpPr>
                  <a:xfrm>
                    <a:off x="1560718" y="3842857"/>
                    <a:ext cx="173586" cy="217131"/>
                    <a:chOff x="1560718" y="3842857"/>
                    <a:chExt cx="173586" cy="217131"/>
                  </a:xfrm>
                </p:grpSpPr>
                <p:sp>
                  <p:nvSpPr>
                    <p:cNvPr id="7832" name="Google Shape;7832;p71"/>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1"/>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1"/>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5" name="Google Shape;7835;p71"/>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1"/>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37" name="Google Shape;7837;p71"/>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8" name="Google Shape;7838;p71"/>
              <p:cNvGrpSpPr/>
              <p:nvPr/>
            </p:nvGrpSpPr>
            <p:grpSpPr>
              <a:xfrm>
                <a:off x="785350" y="3605478"/>
                <a:ext cx="535311" cy="249245"/>
                <a:chOff x="785350" y="3605478"/>
                <a:chExt cx="535311" cy="249245"/>
              </a:xfrm>
            </p:grpSpPr>
            <p:grpSp>
              <p:nvGrpSpPr>
                <p:cNvPr id="7839" name="Google Shape;7839;p71"/>
                <p:cNvGrpSpPr/>
                <p:nvPr/>
              </p:nvGrpSpPr>
              <p:grpSpPr>
                <a:xfrm>
                  <a:off x="785350" y="3605478"/>
                  <a:ext cx="376191" cy="102736"/>
                  <a:chOff x="785350" y="3605478"/>
                  <a:chExt cx="376191" cy="102736"/>
                </a:xfrm>
              </p:grpSpPr>
              <p:sp>
                <p:nvSpPr>
                  <p:cNvPr id="7840" name="Google Shape;7840;p71"/>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1"/>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1"/>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71"/>
                <p:cNvGrpSpPr/>
                <p:nvPr/>
              </p:nvGrpSpPr>
              <p:grpSpPr>
                <a:xfrm>
                  <a:off x="1161530" y="3655851"/>
                  <a:ext cx="159131" cy="198872"/>
                  <a:chOff x="1161530" y="3655851"/>
                  <a:chExt cx="159131" cy="198872"/>
                </a:xfrm>
              </p:grpSpPr>
              <p:sp>
                <p:nvSpPr>
                  <p:cNvPr id="7844" name="Google Shape;7844;p71"/>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1"/>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6" name="Google Shape;7846;p71"/>
              <p:cNvGrpSpPr/>
              <p:nvPr/>
            </p:nvGrpSpPr>
            <p:grpSpPr>
              <a:xfrm>
                <a:off x="785350" y="4047614"/>
                <a:ext cx="535311" cy="240783"/>
                <a:chOff x="785350" y="4047614"/>
                <a:chExt cx="535311" cy="240783"/>
              </a:xfrm>
            </p:grpSpPr>
            <p:grpSp>
              <p:nvGrpSpPr>
                <p:cNvPr id="7847" name="Google Shape;7847;p71"/>
                <p:cNvGrpSpPr/>
                <p:nvPr/>
              </p:nvGrpSpPr>
              <p:grpSpPr>
                <a:xfrm>
                  <a:off x="1161636" y="4047614"/>
                  <a:ext cx="159025" cy="190415"/>
                  <a:chOff x="1161636" y="4047614"/>
                  <a:chExt cx="159025" cy="190415"/>
                </a:xfrm>
              </p:grpSpPr>
              <p:sp>
                <p:nvSpPr>
                  <p:cNvPr id="7848" name="Google Shape;7848;p71"/>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1"/>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71"/>
                <p:cNvGrpSpPr/>
                <p:nvPr/>
              </p:nvGrpSpPr>
              <p:grpSpPr>
                <a:xfrm>
                  <a:off x="785350" y="4185661"/>
                  <a:ext cx="376191" cy="102736"/>
                  <a:chOff x="785350" y="4185661"/>
                  <a:chExt cx="376191" cy="102736"/>
                </a:xfrm>
              </p:grpSpPr>
              <p:sp>
                <p:nvSpPr>
                  <p:cNvPr id="7851" name="Google Shape;7851;p71"/>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1"/>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1"/>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4" name="Google Shape;7854;p71"/>
              <p:cNvGrpSpPr/>
              <p:nvPr/>
            </p:nvGrpSpPr>
            <p:grpSpPr>
              <a:xfrm>
                <a:off x="1501054" y="3605478"/>
                <a:ext cx="526340" cy="249240"/>
                <a:chOff x="1501054" y="3605478"/>
                <a:chExt cx="526340" cy="249240"/>
              </a:xfrm>
            </p:grpSpPr>
            <p:grpSp>
              <p:nvGrpSpPr>
                <p:cNvPr id="7855" name="Google Shape;7855;p71"/>
                <p:cNvGrpSpPr/>
                <p:nvPr/>
              </p:nvGrpSpPr>
              <p:grpSpPr>
                <a:xfrm>
                  <a:off x="1834208" y="3643867"/>
                  <a:ext cx="193185" cy="25622"/>
                  <a:chOff x="1834208" y="3643867"/>
                  <a:chExt cx="193185" cy="25622"/>
                </a:xfrm>
              </p:grpSpPr>
              <p:sp>
                <p:nvSpPr>
                  <p:cNvPr id="7856" name="Google Shape;7856;p71"/>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1"/>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71"/>
                <p:cNvGrpSpPr/>
                <p:nvPr/>
              </p:nvGrpSpPr>
              <p:grpSpPr>
                <a:xfrm>
                  <a:off x="1501054" y="3605478"/>
                  <a:ext cx="333165" cy="249240"/>
                  <a:chOff x="1501054" y="3605478"/>
                  <a:chExt cx="333165" cy="249240"/>
                </a:xfrm>
              </p:grpSpPr>
              <p:sp>
                <p:nvSpPr>
                  <p:cNvPr id="7859" name="Google Shape;7859;p71"/>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0" name="Google Shape;7860;p71"/>
                  <p:cNvGrpSpPr/>
                  <p:nvPr/>
                </p:nvGrpSpPr>
                <p:grpSpPr>
                  <a:xfrm>
                    <a:off x="1501054" y="3655851"/>
                    <a:ext cx="155286" cy="198867"/>
                    <a:chOff x="1501054" y="3655851"/>
                    <a:chExt cx="155286" cy="198867"/>
                  </a:xfrm>
                </p:grpSpPr>
                <p:sp>
                  <p:nvSpPr>
                    <p:cNvPr id="7861" name="Google Shape;7861;p71"/>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1"/>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63" name="Google Shape;7863;p71"/>
              <p:cNvGrpSpPr/>
              <p:nvPr/>
            </p:nvGrpSpPr>
            <p:grpSpPr>
              <a:xfrm>
                <a:off x="724986" y="3800594"/>
                <a:ext cx="532950" cy="302090"/>
                <a:chOff x="724986" y="3800594"/>
                <a:chExt cx="532950" cy="302090"/>
              </a:xfrm>
            </p:grpSpPr>
            <p:grpSp>
              <p:nvGrpSpPr>
                <p:cNvPr id="7864" name="Google Shape;7864;p71"/>
                <p:cNvGrpSpPr/>
                <p:nvPr/>
              </p:nvGrpSpPr>
              <p:grpSpPr>
                <a:xfrm>
                  <a:off x="724986" y="4044367"/>
                  <a:ext cx="181314" cy="25626"/>
                  <a:chOff x="724986" y="4044367"/>
                  <a:chExt cx="181314" cy="25626"/>
                </a:xfrm>
              </p:grpSpPr>
              <p:sp>
                <p:nvSpPr>
                  <p:cNvPr id="7865" name="Google Shape;7865;p71"/>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1"/>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71"/>
                <p:cNvGrpSpPr/>
                <p:nvPr/>
              </p:nvGrpSpPr>
              <p:grpSpPr>
                <a:xfrm>
                  <a:off x="906290" y="3800594"/>
                  <a:ext cx="351646" cy="302090"/>
                  <a:chOff x="906290" y="3800594"/>
                  <a:chExt cx="351646" cy="302090"/>
                </a:xfrm>
              </p:grpSpPr>
              <p:grpSp>
                <p:nvGrpSpPr>
                  <p:cNvPr id="7868" name="Google Shape;7868;p71"/>
                  <p:cNvGrpSpPr/>
                  <p:nvPr/>
                </p:nvGrpSpPr>
                <p:grpSpPr>
                  <a:xfrm>
                    <a:off x="1084172" y="3842857"/>
                    <a:ext cx="173764" cy="217131"/>
                    <a:chOff x="1084172" y="3842857"/>
                    <a:chExt cx="173764" cy="217131"/>
                  </a:xfrm>
                </p:grpSpPr>
                <p:grpSp>
                  <p:nvGrpSpPr>
                    <p:cNvPr id="7869" name="Google Shape;7869;p71"/>
                    <p:cNvGrpSpPr/>
                    <p:nvPr/>
                  </p:nvGrpSpPr>
                  <p:grpSpPr>
                    <a:xfrm>
                      <a:off x="1156862" y="3936509"/>
                      <a:ext cx="101073" cy="25622"/>
                      <a:chOff x="1156862" y="3936509"/>
                      <a:chExt cx="101073" cy="25622"/>
                    </a:xfrm>
                  </p:grpSpPr>
                  <p:sp>
                    <p:nvSpPr>
                      <p:cNvPr id="7870" name="Google Shape;7870;p71"/>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1"/>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2" name="Google Shape;7872;p71"/>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3" name="Google Shape;7873;p71"/>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1"/>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71"/>
                <p:cNvGrpSpPr/>
                <p:nvPr/>
              </p:nvGrpSpPr>
              <p:grpSpPr>
                <a:xfrm>
                  <a:off x="724986" y="3830189"/>
                  <a:ext cx="189533" cy="25626"/>
                  <a:chOff x="724986" y="3830189"/>
                  <a:chExt cx="189533" cy="25626"/>
                </a:xfrm>
              </p:grpSpPr>
              <p:sp>
                <p:nvSpPr>
                  <p:cNvPr id="7876" name="Google Shape;7876;p71"/>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1"/>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78" name="Google Shape;7878;p71"/>
          <p:cNvGrpSpPr/>
          <p:nvPr/>
        </p:nvGrpSpPr>
        <p:grpSpPr>
          <a:xfrm>
            <a:off x="2253298" y="2249677"/>
            <a:ext cx="948701" cy="935378"/>
            <a:chOff x="2253298" y="2428317"/>
            <a:chExt cx="948701" cy="935378"/>
          </a:xfrm>
        </p:grpSpPr>
        <p:sp>
          <p:nvSpPr>
            <p:cNvPr id="7879" name="Google Shape;7879;p71"/>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1"/>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1"/>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1"/>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1"/>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1"/>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1"/>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1"/>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1"/>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1"/>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1"/>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1"/>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1"/>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1"/>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1"/>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1"/>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1"/>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1"/>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1"/>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1"/>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1"/>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1"/>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1"/>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1"/>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1"/>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1"/>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1"/>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1"/>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1"/>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1"/>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1"/>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1"/>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1"/>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5" name="Shape 7915"/>
        <p:cNvGrpSpPr/>
        <p:nvPr/>
      </p:nvGrpSpPr>
      <p:grpSpPr>
        <a:xfrm>
          <a:off x="0" y="0"/>
          <a:ext cx="0" cy="0"/>
          <a:chOff x="0" y="0"/>
          <a:chExt cx="0" cy="0"/>
        </a:xfrm>
      </p:grpSpPr>
      <p:grpSp>
        <p:nvGrpSpPr>
          <p:cNvPr id="7916" name="Google Shape;7916;p72"/>
          <p:cNvGrpSpPr/>
          <p:nvPr/>
        </p:nvGrpSpPr>
        <p:grpSpPr>
          <a:xfrm>
            <a:off x="3339744" y="952977"/>
            <a:ext cx="2363393" cy="1017867"/>
            <a:chOff x="3292400" y="1219146"/>
            <a:chExt cx="2615240" cy="1110239"/>
          </a:xfrm>
        </p:grpSpPr>
        <p:sp>
          <p:nvSpPr>
            <p:cNvPr id="7917" name="Google Shape;7917;p72"/>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7918" name="Google Shape;7918;p72"/>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9" name="Google Shape;7919;p72"/>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920" name="Google Shape;7920;p72"/>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921" name="Google Shape;7921;p72"/>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922" name="Google Shape;7922;p72"/>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923" name="Google Shape;7923;p72"/>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924" name="Google Shape;7924;p72"/>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925" name="Google Shape;7925;p72"/>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926" name="Google Shape;7926;p72"/>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927" name="Google Shape;7927;p72"/>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928" name="Google Shape;7928;p72"/>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929" name="Google Shape;7929;p72"/>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930" name="Google Shape;7930;p72"/>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931" name="Google Shape;7931;p72"/>
            <p:cNvGrpSpPr/>
            <p:nvPr/>
          </p:nvGrpSpPr>
          <p:grpSpPr>
            <a:xfrm>
              <a:off x="3748438" y="1378608"/>
              <a:ext cx="2159202" cy="903971"/>
              <a:chOff x="1683525" y="2179850"/>
              <a:chExt cx="4519050" cy="2134525"/>
            </a:xfrm>
          </p:grpSpPr>
          <p:sp>
            <p:nvSpPr>
              <p:cNvPr id="7932" name="Google Shape;7932;p7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3" name="Google Shape;7933;p7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4" name="Google Shape;7934;p7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5" name="Google Shape;7935;p7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6" name="Google Shape;7936;p7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7" name="Google Shape;7937;p7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8" name="Google Shape;7938;p7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39" name="Google Shape;7939;p7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40" name="Google Shape;7940;p7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41" name="Google Shape;7941;p7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42" name="Google Shape;7942;p7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43" name="Google Shape;7943;p7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7944" name="Google Shape;7944;p72"/>
          <p:cNvGraphicFramePr/>
          <p:nvPr/>
        </p:nvGraphicFramePr>
        <p:xfrm>
          <a:off x="5935838" y="2130450"/>
          <a:ext cx="3000000" cy="3000000"/>
        </p:xfrm>
        <a:graphic>
          <a:graphicData uri="http://schemas.openxmlformats.org/drawingml/2006/table">
            <a:tbl>
              <a:tblPr>
                <a:noFill/>
                <a:tableStyleId>{4BB04E42-C2B6-4D33-A1E8-2E960CFA2467}</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945" name="Google Shape;7945;p72"/>
          <p:cNvGrpSpPr/>
          <p:nvPr/>
        </p:nvGrpSpPr>
        <p:grpSpPr>
          <a:xfrm>
            <a:off x="5913087" y="3189047"/>
            <a:ext cx="2519825" cy="1001454"/>
            <a:chOff x="1906114" y="789980"/>
            <a:chExt cx="1487676" cy="606868"/>
          </a:xfrm>
        </p:grpSpPr>
        <p:cxnSp>
          <p:nvCxnSpPr>
            <p:cNvPr id="7946" name="Google Shape;7946;p7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47" name="Google Shape;7947;p7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48" name="Google Shape;7948;p7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49" name="Google Shape;7949;p72"/>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950" name="Google Shape;7950;p72"/>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951" name="Google Shape;7951;p72"/>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952" name="Google Shape;7952;p72"/>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953" name="Google Shape;7953;p7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2"/>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960" name="Google Shape;7960;p72"/>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961" name="Google Shape;7961;p72"/>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962" name="Google Shape;7962;p7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72"/>
          <p:cNvGrpSpPr/>
          <p:nvPr/>
        </p:nvGrpSpPr>
        <p:grpSpPr>
          <a:xfrm>
            <a:off x="712562" y="998005"/>
            <a:ext cx="2394370" cy="976502"/>
            <a:chOff x="749309" y="1112739"/>
            <a:chExt cx="2371603" cy="976502"/>
          </a:xfrm>
        </p:grpSpPr>
        <p:sp>
          <p:nvSpPr>
            <p:cNvPr id="7964" name="Google Shape;7964;p72"/>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2"/>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2"/>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2"/>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2"/>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2"/>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2"/>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2"/>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2"/>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2"/>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2"/>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2"/>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2"/>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2"/>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2"/>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2"/>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2"/>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2"/>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2"/>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2"/>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2"/>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2"/>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2"/>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2"/>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2"/>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2"/>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2"/>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96" name="Google Shape;7996;p72"/>
          <p:cNvGraphicFramePr/>
          <p:nvPr/>
        </p:nvGraphicFramePr>
        <p:xfrm>
          <a:off x="5935863" y="996300"/>
          <a:ext cx="3000000" cy="3000000"/>
        </p:xfrm>
        <a:graphic>
          <a:graphicData uri="http://schemas.openxmlformats.org/drawingml/2006/table">
            <a:tbl>
              <a:tblPr>
                <a:noFill/>
                <a:tableStyleId>{4BB04E42-C2B6-4D33-A1E8-2E960CFA2467}</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997" name="Google Shape;7997;p72"/>
          <p:cNvGraphicFramePr/>
          <p:nvPr/>
        </p:nvGraphicFramePr>
        <p:xfrm>
          <a:off x="3342575" y="2130450"/>
          <a:ext cx="3000000" cy="3000000"/>
        </p:xfrm>
        <a:graphic>
          <a:graphicData uri="http://schemas.openxmlformats.org/drawingml/2006/table">
            <a:tbl>
              <a:tblPr>
                <a:noFill/>
                <a:tableStyleId>{4BB04E42-C2B6-4D33-A1E8-2E960CFA2467}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998" name="Google Shape;7998;p72"/>
          <p:cNvGrpSpPr/>
          <p:nvPr/>
        </p:nvGrpSpPr>
        <p:grpSpPr>
          <a:xfrm>
            <a:off x="4086504" y="2517093"/>
            <a:ext cx="1517436" cy="74460"/>
            <a:chOff x="3980086" y="2804397"/>
            <a:chExt cx="1227600" cy="66900"/>
          </a:xfrm>
        </p:grpSpPr>
        <p:sp>
          <p:nvSpPr>
            <p:cNvPr id="7999" name="Google Shape;7999;p72"/>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2"/>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72"/>
          <p:cNvGrpSpPr/>
          <p:nvPr/>
        </p:nvGrpSpPr>
        <p:grpSpPr>
          <a:xfrm>
            <a:off x="4711569" y="2809680"/>
            <a:ext cx="892956" cy="74460"/>
            <a:chOff x="3980086" y="2804397"/>
            <a:chExt cx="1227600" cy="66900"/>
          </a:xfrm>
        </p:grpSpPr>
        <p:sp>
          <p:nvSpPr>
            <p:cNvPr id="8002" name="Google Shape;8002;p72"/>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2"/>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72"/>
          <p:cNvGrpSpPr/>
          <p:nvPr/>
        </p:nvGrpSpPr>
        <p:grpSpPr>
          <a:xfrm>
            <a:off x="3344661" y="3168563"/>
            <a:ext cx="2363244" cy="1005943"/>
            <a:chOff x="3358415" y="3361302"/>
            <a:chExt cx="2363244" cy="1024695"/>
          </a:xfrm>
        </p:grpSpPr>
        <p:grpSp>
          <p:nvGrpSpPr>
            <p:cNvPr id="8005" name="Google Shape;8005;p72"/>
            <p:cNvGrpSpPr/>
            <p:nvPr/>
          </p:nvGrpSpPr>
          <p:grpSpPr>
            <a:xfrm>
              <a:off x="3358415" y="3361302"/>
              <a:ext cx="441300" cy="1024695"/>
              <a:chOff x="3358415" y="3361302"/>
              <a:chExt cx="441300" cy="1024695"/>
            </a:xfrm>
          </p:grpSpPr>
          <p:sp>
            <p:nvSpPr>
              <p:cNvPr id="8006" name="Google Shape;8006;p72"/>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2"/>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2"/>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2"/>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2"/>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2"/>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72"/>
            <p:cNvGrpSpPr/>
            <p:nvPr/>
          </p:nvGrpSpPr>
          <p:grpSpPr>
            <a:xfrm>
              <a:off x="3838901" y="3361302"/>
              <a:ext cx="441300" cy="1024695"/>
              <a:chOff x="3838901" y="3361302"/>
              <a:chExt cx="441300" cy="1024695"/>
            </a:xfrm>
          </p:grpSpPr>
          <p:sp>
            <p:nvSpPr>
              <p:cNvPr id="8013" name="Google Shape;8013;p72"/>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2"/>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2"/>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2"/>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2"/>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2"/>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72"/>
            <p:cNvGrpSpPr/>
            <p:nvPr/>
          </p:nvGrpSpPr>
          <p:grpSpPr>
            <a:xfrm>
              <a:off x="4319387" y="3361302"/>
              <a:ext cx="441300" cy="1024695"/>
              <a:chOff x="4319387" y="3361302"/>
              <a:chExt cx="441300" cy="1024695"/>
            </a:xfrm>
          </p:grpSpPr>
          <p:sp>
            <p:nvSpPr>
              <p:cNvPr id="8020" name="Google Shape;8020;p72"/>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2"/>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2"/>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2"/>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2"/>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2"/>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72"/>
            <p:cNvGrpSpPr/>
            <p:nvPr/>
          </p:nvGrpSpPr>
          <p:grpSpPr>
            <a:xfrm>
              <a:off x="4799873" y="3361302"/>
              <a:ext cx="441300" cy="1024695"/>
              <a:chOff x="4799873" y="3361302"/>
              <a:chExt cx="441300" cy="1024695"/>
            </a:xfrm>
          </p:grpSpPr>
          <p:sp>
            <p:nvSpPr>
              <p:cNvPr id="8027" name="Google Shape;8027;p72"/>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2"/>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2"/>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2"/>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2"/>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2"/>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72"/>
            <p:cNvGrpSpPr/>
            <p:nvPr/>
          </p:nvGrpSpPr>
          <p:grpSpPr>
            <a:xfrm>
              <a:off x="5280360" y="3361302"/>
              <a:ext cx="441300" cy="1024695"/>
              <a:chOff x="5280360" y="3361302"/>
              <a:chExt cx="441300" cy="1024695"/>
            </a:xfrm>
          </p:grpSpPr>
          <p:sp>
            <p:nvSpPr>
              <p:cNvPr id="8034" name="Google Shape;8034;p72"/>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2"/>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2"/>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2"/>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2"/>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2"/>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40" name="Google Shape;8040;p72"/>
          <p:cNvGraphicFramePr/>
          <p:nvPr/>
        </p:nvGraphicFramePr>
        <p:xfrm>
          <a:off x="711088" y="2130450"/>
          <a:ext cx="3000000" cy="3000000"/>
        </p:xfrm>
        <a:graphic>
          <a:graphicData uri="http://schemas.openxmlformats.org/drawingml/2006/table">
            <a:tbl>
              <a:tblPr>
                <a:noFill/>
                <a:tableStyleId>{4BB04E42-C2B6-4D33-A1E8-2E960CFA2467}</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041" name="Google Shape;8041;p72"/>
          <p:cNvGrpSpPr/>
          <p:nvPr/>
        </p:nvGrpSpPr>
        <p:grpSpPr>
          <a:xfrm>
            <a:off x="712613" y="3180175"/>
            <a:ext cx="2403614" cy="1005900"/>
            <a:chOff x="726450" y="3372825"/>
            <a:chExt cx="2403614" cy="1005900"/>
          </a:xfrm>
        </p:grpSpPr>
        <p:grpSp>
          <p:nvGrpSpPr>
            <p:cNvPr id="8042" name="Google Shape;8042;p72"/>
            <p:cNvGrpSpPr/>
            <p:nvPr/>
          </p:nvGrpSpPr>
          <p:grpSpPr>
            <a:xfrm>
              <a:off x="726450" y="3696000"/>
              <a:ext cx="2403614" cy="500898"/>
              <a:chOff x="726450" y="3696000"/>
              <a:chExt cx="2403614" cy="500898"/>
            </a:xfrm>
          </p:grpSpPr>
          <p:sp>
            <p:nvSpPr>
              <p:cNvPr id="8043" name="Google Shape;8043;p72"/>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44" name="Google Shape;8044;p72"/>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45" name="Google Shape;8045;p72"/>
            <p:cNvGrpSpPr/>
            <p:nvPr/>
          </p:nvGrpSpPr>
          <p:grpSpPr>
            <a:xfrm>
              <a:off x="1348050" y="3372825"/>
              <a:ext cx="1720425" cy="1005900"/>
              <a:chOff x="1348050" y="3372825"/>
              <a:chExt cx="1720425" cy="1005900"/>
            </a:xfrm>
          </p:grpSpPr>
          <p:sp>
            <p:nvSpPr>
              <p:cNvPr id="8046" name="Google Shape;8046;p72"/>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47" name="Google Shape;8047;p72"/>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48" name="Google Shape;8048;p72"/>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49" name="Google Shape;8049;p72"/>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50" name="Google Shape;8050;p72"/>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51" name="Google Shape;8051;p72"/>
            <p:cNvGrpSpPr/>
            <p:nvPr/>
          </p:nvGrpSpPr>
          <p:grpSpPr>
            <a:xfrm>
              <a:off x="1455707" y="3731058"/>
              <a:ext cx="1491150" cy="417657"/>
              <a:chOff x="1455707" y="3731058"/>
              <a:chExt cx="1491150" cy="417657"/>
            </a:xfrm>
          </p:grpSpPr>
          <p:grpSp>
            <p:nvGrpSpPr>
              <p:cNvPr id="8052" name="Google Shape;8052;p72"/>
              <p:cNvGrpSpPr/>
              <p:nvPr/>
            </p:nvGrpSpPr>
            <p:grpSpPr>
              <a:xfrm>
                <a:off x="1472938" y="3745828"/>
                <a:ext cx="72126" cy="53788"/>
                <a:chOff x="1472938" y="3745828"/>
                <a:chExt cx="72126" cy="53788"/>
              </a:xfrm>
            </p:grpSpPr>
            <p:sp>
              <p:nvSpPr>
                <p:cNvPr id="8053" name="Google Shape;8053;p72"/>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2"/>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72"/>
              <p:cNvGrpSpPr/>
              <p:nvPr/>
            </p:nvGrpSpPr>
            <p:grpSpPr>
              <a:xfrm>
                <a:off x="1819181" y="4089633"/>
                <a:ext cx="72126" cy="53788"/>
                <a:chOff x="1819181" y="4089633"/>
                <a:chExt cx="72126" cy="53788"/>
              </a:xfrm>
            </p:grpSpPr>
            <p:sp>
              <p:nvSpPr>
                <p:cNvPr id="8056" name="Google Shape;8056;p72"/>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2"/>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72"/>
              <p:cNvGrpSpPr/>
              <p:nvPr/>
            </p:nvGrpSpPr>
            <p:grpSpPr>
              <a:xfrm>
                <a:off x="1455707" y="4084171"/>
                <a:ext cx="64321" cy="64544"/>
                <a:chOff x="1455707" y="4084171"/>
                <a:chExt cx="64321" cy="64544"/>
              </a:xfrm>
            </p:grpSpPr>
            <p:sp>
              <p:nvSpPr>
                <p:cNvPr id="8059" name="Google Shape;8059;p72"/>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2"/>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72"/>
              <p:cNvGrpSpPr/>
              <p:nvPr/>
            </p:nvGrpSpPr>
            <p:grpSpPr>
              <a:xfrm>
                <a:off x="1818610" y="3731058"/>
                <a:ext cx="64321" cy="64544"/>
                <a:chOff x="1818610" y="3731058"/>
                <a:chExt cx="64321" cy="64544"/>
              </a:xfrm>
            </p:grpSpPr>
            <p:sp>
              <p:nvSpPr>
                <p:cNvPr id="8062" name="Google Shape;8062;p72"/>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2"/>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72"/>
              <p:cNvGrpSpPr/>
              <p:nvPr/>
            </p:nvGrpSpPr>
            <p:grpSpPr>
              <a:xfrm>
                <a:off x="2172491" y="4089633"/>
                <a:ext cx="72126" cy="53788"/>
                <a:chOff x="2172491" y="4089633"/>
                <a:chExt cx="72126" cy="53788"/>
              </a:xfrm>
            </p:grpSpPr>
            <p:sp>
              <p:nvSpPr>
                <p:cNvPr id="8065" name="Google Shape;8065;p72"/>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2"/>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72"/>
              <p:cNvGrpSpPr/>
              <p:nvPr/>
            </p:nvGrpSpPr>
            <p:grpSpPr>
              <a:xfrm>
                <a:off x="2171920" y="3731058"/>
                <a:ext cx="64321" cy="64544"/>
                <a:chOff x="2171920" y="3731058"/>
                <a:chExt cx="64321" cy="64544"/>
              </a:xfrm>
            </p:grpSpPr>
            <p:sp>
              <p:nvSpPr>
                <p:cNvPr id="8068" name="Google Shape;8068;p72"/>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2"/>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72"/>
              <p:cNvGrpSpPr/>
              <p:nvPr/>
            </p:nvGrpSpPr>
            <p:grpSpPr>
              <a:xfrm>
                <a:off x="2874730" y="3745828"/>
                <a:ext cx="72126" cy="53788"/>
                <a:chOff x="2874730" y="3745828"/>
                <a:chExt cx="72126" cy="53788"/>
              </a:xfrm>
            </p:grpSpPr>
            <p:sp>
              <p:nvSpPr>
                <p:cNvPr id="8071" name="Google Shape;8071;p72"/>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2"/>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72"/>
              <p:cNvGrpSpPr/>
              <p:nvPr/>
            </p:nvGrpSpPr>
            <p:grpSpPr>
              <a:xfrm>
                <a:off x="2878589" y="4081481"/>
                <a:ext cx="64321" cy="64544"/>
                <a:chOff x="2878589" y="4081481"/>
                <a:chExt cx="64321" cy="64544"/>
              </a:xfrm>
            </p:grpSpPr>
            <p:sp>
              <p:nvSpPr>
                <p:cNvPr id="8074" name="Google Shape;8074;p72"/>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2"/>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72"/>
              <p:cNvGrpSpPr/>
              <p:nvPr/>
            </p:nvGrpSpPr>
            <p:grpSpPr>
              <a:xfrm>
                <a:off x="2525796" y="4089633"/>
                <a:ext cx="72126" cy="53788"/>
                <a:chOff x="2525796" y="4089633"/>
                <a:chExt cx="72126" cy="53788"/>
              </a:xfrm>
            </p:grpSpPr>
            <p:sp>
              <p:nvSpPr>
                <p:cNvPr id="8077" name="Google Shape;8077;p72"/>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2"/>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72"/>
              <p:cNvGrpSpPr/>
              <p:nvPr/>
            </p:nvGrpSpPr>
            <p:grpSpPr>
              <a:xfrm>
                <a:off x="2525225" y="3731058"/>
                <a:ext cx="64321" cy="64544"/>
                <a:chOff x="2525225" y="3731058"/>
                <a:chExt cx="64321" cy="64544"/>
              </a:xfrm>
            </p:grpSpPr>
            <p:sp>
              <p:nvSpPr>
                <p:cNvPr id="8080" name="Google Shape;8080;p72"/>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2"/>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5" name="Shape 8085"/>
        <p:cNvGrpSpPr/>
        <p:nvPr/>
      </p:nvGrpSpPr>
      <p:grpSpPr>
        <a:xfrm>
          <a:off x="0" y="0"/>
          <a:ext cx="0" cy="0"/>
          <a:chOff x="0" y="0"/>
          <a:chExt cx="0" cy="0"/>
        </a:xfrm>
      </p:grpSpPr>
      <p:grpSp>
        <p:nvGrpSpPr>
          <p:cNvPr id="8086" name="Google Shape;8086;p73"/>
          <p:cNvGrpSpPr/>
          <p:nvPr/>
        </p:nvGrpSpPr>
        <p:grpSpPr>
          <a:xfrm>
            <a:off x="716991" y="971306"/>
            <a:ext cx="845921" cy="690752"/>
            <a:chOff x="732428" y="1198513"/>
            <a:chExt cx="845921" cy="690752"/>
          </a:xfrm>
        </p:grpSpPr>
        <p:grpSp>
          <p:nvGrpSpPr>
            <p:cNvPr id="8087" name="Google Shape;8087;p73"/>
            <p:cNvGrpSpPr/>
            <p:nvPr/>
          </p:nvGrpSpPr>
          <p:grpSpPr>
            <a:xfrm>
              <a:off x="823030" y="1198513"/>
              <a:ext cx="755319" cy="690752"/>
              <a:chOff x="823030" y="1198513"/>
              <a:chExt cx="755319" cy="690752"/>
            </a:xfrm>
          </p:grpSpPr>
          <p:sp>
            <p:nvSpPr>
              <p:cNvPr id="8088" name="Google Shape;8088;p73"/>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73"/>
            <p:cNvGrpSpPr/>
            <p:nvPr/>
          </p:nvGrpSpPr>
          <p:grpSpPr>
            <a:xfrm>
              <a:off x="732428" y="1239937"/>
              <a:ext cx="739912" cy="607886"/>
              <a:chOff x="732428" y="1239937"/>
              <a:chExt cx="739912" cy="607886"/>
            </a:xfrm>
          </p:grpSpPr>
          <p:sp>
            <p:nvSpPr>
              <p:cNvPr id="8091" name="Google Shape;8091;p73"/>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73"/>
            <p:cNvGrpSpPr/>
            <p:nvPr/>
          </p:nvGrpSpPr>
          <p:grpSpPr>
            <a:xfrm>
              <a:off x="732428" y="1277018"/>
              <a:ext cx="702832" cy="533758"/>
              <a:chOff x="732428" y="1277018"/>
              <a:chExt cx="702832" cy="533758"/>
            </a:xfrm>
          </p:grpSpPr>
          <p:sp>
            <p:nvSpPr>
              <p:cNvPr id="8094" name="Google Shape;8094;p73"/>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73"/>
            <p:cNvGrpSpPr/>
            <p:nvPr/>
          </p:nvGrpSpPr>
          <p:grpSpPr>
            <a:xfrm>
              <a:off x="931170" y="1306653"/>
              <a:ext cx="647179" cy="474455"/>
              <a:chOff x="931170" y="1306653"/>
              <a:chExt cx="647179" cy="474455"/>
            </a:xfrm>
          </p:grpSpPr>
          <p:sp>
            <p:nvSpPr>
              <p:cNvPr id="8097" name="Google Shape;8097;p73"/>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9" name="Google Shape;8099;p73"/>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73"/>
          <p:cNvGrpSpPr/>
          <p:nvPr/>
        </p:nvGrpSpPr>
        <p:grpSpPr>
          <a:xfrm>
            <a:off x="3948600" y="971313"/>
            <a:ext cx="634656" cy="699982"/>
            <a:chOff x="5985650" y="2860025"/>
            <a:chExt cx="1396075" cy="1539775"/>
          </a:xfrm>
        </p:grpSpPr>
        <p:sp>
          <p:nvSpPr>
            <p:cNvPr id="8101" name="Google Shape;8101;p73"/>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3"/>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3"/>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3"/>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3"/>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3"/>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73"/>
          <p:cNvGrpSpPr/>
          <p:nvPr/>
        </p:nvGrpSpPr>
        <p:grpSpPr>
          <a:xfrm>
            <a:off x="4704250" y="971306"/>
            <a:ext cx="725845" cy="699975"/>
            <a:chOff x="4249973" y="1201875"/>
            <a:chExt cx="1958568" cy="1888762"/>
          </a:xfrm>
        </p:grpSpPr>
        <p:sp>
          <p:nvSpPr>
            <p:cNvPr id="8134" name="Google Shape;8134;p73"/>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5" name="Google Shape;8135;p73"/>
            <p:cNvGrpSpPr/>
            <p:nvPr/>
          </p:nvGrpSpPr>
          <p:grpSpPr>
            <a:xfrm>
              <a:off x="5853086" y="1789142"/>
              <a:ext cx="355454" cy="1048099"/>
              <a:chOff x="5576108" y="2016725"/>
              <a:chExt cx="565200" cy="1666560"/>
            </a:xfrm>
          </p:grpSpPr>
          <p:sp>
            <p:nvSpPr>
              <p:cNvPr id="8136" name="Google Shape;8136;p73"/>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37" name="Google Shape;8137;p7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73"/>
            <p:cNvGrpSpPr/>
            <p:nvPr/>
          </p:nvGrpSpPr>
          <p:grpSpPr>
            <a:xfrm>
              <a:off x="4869455" y="2691676"/>
              <a:ext cx="1013897" cy="398961"/>
              <a:chOff x="4012057" y="3451825"/>
              <a:chExt cx="1612175" cy="634379"/>
            </a:xfrm>
          </p:grpSpPr>
          <p:sp>
            <p:nvSpPr>
              <p:cNvPr id="8139" name="Google Shape;8139;p73"/>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40" name="Google Shape;8140;p7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73"/>
            <p:cNvGrpSpPr/>
            <p:nvPr/>
          </p:nvGrpSpPr>
          <p:grpSpPr>
            <a:xfrm>
              <a:off x="4276937" y="2155961"/>
              <a:ext cx="651965" cy="891358"/>
              <a:chOff x="3069908" y="2599997"/>
              <a:chExt cx="1036675" cy="1417328"/>
            </a:xfrm>
          </p:grpSpPr>
          <p:sp>
            <p:nvSpPr>
              <p:cNvPr id="8142" name="Google Shape;8142;p73"/>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43" name="Google Shape;8143;p7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73"/>
            <p:cNvGrpSpPr/>
            <p:nvPr/>
          </p:nvGrpSpPr>
          <p:grpSpPr>
            <a:xfrm>
              <a:off x="5054918" y="1201875"/>
              <a:ext cx="999548" cy="602711"/>
              <a:chOff x="4306958" y="1082925"/>
              <a:chExt cx="1589359" cy="958358"/>
            </a:xfrm>
          </p:grpSpPr>
          <p:sp>
            <p:nvSpPr>
              <p:cNvPr id="8145" name="Google Shape;8145;p73"/>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46" name="Google Shape;8146;p7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73"/>
            <p:cNvGrpSpPr/>
            <p:nvPr/>
          </p:nvGrpSpPr>
          <p:grpSpPr>
            <a:xfrm>
              <a:off x="4249973" y="1303451"/>
              <a:ext cx="799317" cy="841334"/>
              <a:chOff x="3027033" y="1244439"/>
              <a:chExt cx="1270977" cy="1337786"/>
            </a:xfrm>
          </p:grpSpPr>
          <p:sp>
            <p:nvSpPr>
              <p:cNvPr id="8148" name="Google Shape;8148;p73"/>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49" name="Google Shape;8149;p7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0" name="Google Shape;8150;p73"/>
          <p:cNvGrpSpPr/>
          <p:nvPr/>
        </p:nvGrpSpPr>
        <p:grpSpPr>
          <a:xfrm>
            <a:off x="4057114" y="1858087"/>
            <a:ext cx="750769" cy="683784"/>
            <a:chOff x="4204684" y="2104422"/>
            <a:chExt cx="699822" cy="637382"/>
          </a:xfrm>
        </p:grpSpPr>
        <p:grpSp>
          <p:nvGrpSpPr>
            <p:cNvPr id="8151" name="Google Shape;8151;p73"/>
            <p:cNvGrpSpPr/>
            <p:nvPr/>
          </p:nvGrpSpPr>
          <p:grpSpPr>
            <a:xfrm>
              <a:off x="4204684" y="2430067"/>
              <a:ext cx="342957" cy="311738"/>
              <a:chOff x="4204684" y="2430067"/>
              <a:chExt cx="342957" cy="311738"/>
            </a:xfrm>
          </p:grpSpPr>
          <p:sp>
            <p:nvSpPr>
              <p:cNvPr id="8152" name="Google Shape;8152;p73"/>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73"/>
            <p:cNvGrpSpPr/>
            <p:nvPr/>
          </p:nvGrpSpPr>
          <p:grpSpPr>
            <a:xfrm>
              <a:off x="4561586" y="2430067"/>
              <a:ext cx="342920" cy="311738"/>
              <a:chOff x="4561586" y="2430067"/>
              <a:chExt cx="342920" cy="311738"/>
            </a:xfrm>
          </p:grpSpPr>
          <p:sp>
            <p:nvSpPr>
              <p:cNvPr id="8155" name="Google Shape;8155;p73"/>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73"/>
            <p:cNvGrpSpPr/>
            <p:nvPr/>
          </p:nvGrpSpPr>
          <p:grpSpPr>
            <a:xfrm>
              <a:off x="4561586" y="2104422"/>
              <a:ext cx="342920" cy="311738"/>
              <a:chOff x="4561586" y="2104422"/>
              <a:chExt cx="342920" cy="311738"/>
            </a:xfrm>
          </p:grpSpPr>
          <p:sp>
            <p:nvSpPr>
              <p:cNvPr id="8158" name="Google Shape;8158;p73"/>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3"/>
            <p:cNvGrpSpPr/>
            <p:nvPr/>
          </p:nvGrpSpPr>
          <p:grpSpPr>
            <a:xfrm>
              <a:off x="4204684" y="2104422"/>
              <a:ext cx="342957" cy="311664"/>
              <a:chOff x="4204684" y="2104422"/>
              <a:chExt cx="342957" cy="311664"/>
            </a:xfrm>
          </p:grpSpPr>
          <p:sp>
            <p:nvSpPr>
              <p:cNvPr id="8161" name="Google Shape;8161;p73"/>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3" name="Google Shape;8163;p73"/>
          <p:cNvGrpSpPr/>
          <p:nvPr/>
        </p:nvGrpSpPr>
        <p:grpSpPr>
          <a:xfrm>
            <a:off x="5521547" y="971301"/>
            <a:ext cx="660591" cy="688867"/>
            <a:chOff x="5830645" y="1267368"/>
            <a:chExt cx="530340" cy="553040"/>
          </a:xfrm>
        </p:grpSpPr>
        <p:sp>
          <p:nvSpPr>
            <p:cNvPr id="8164" name="Google Shape;8164;p73"/>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5" name="Google Shape;8165;p73"/>
            <p:cNvGrpSpPr/>
            <p:nvPr/>
          </p:nvGrpSpPr>
          <p:grpSpPr>
            <a:xfrm>
              <a:off x="5830645" y="1267368"/>
              <a:ext cx="259743" cy="269909"/>
              <a:chOff x="5830645" y="1267368"/>
              <a:chExt cx="259743" cy="269909"/>
            </a:xfrm>
          </p:grpSpPr>
          <p:sp>
            <p:nvSpPr>
              <p:cNvPr id="8166" name="Google Shape;8166;p73"/>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3"/>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73"/>
            <p:cNvGrpSpPr/>
            <p:nvPr/>
          </p:nvGrpSpPr>
          <p:grpSpPr>
            <a:xfrm>
              <a:off x="6101293" y="1267368"/>
              <a:ext cx="259692" cy="269909"/>
              <a:chOff x="6101293" y="1267368"/>
              <a:chExt cx="259692" cy="269909"/>
            </a:xfrm>
          </p:grpSpPr>
          <p:sp>
            <p:nvSpPr>
              <p:cNvPr id="8169" name="Google Shape;8169;p73"/>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1" name="Google Shape;8171;p73"/>
            <p:cNvGrpSpPr/>
            <p:nvPr/>
          </p:nvGrpSpPr>
          <p:grpSpPr>
            <a:xfrm>
              <a:off x="5830645" y="1550500"/>
              <a:ext cx="259692" cy="269909"/>
              <a:chOff x="5830645" y="1550500"/>
              <a:chExt cx="259692" cy="269909"/>
            </a:xfrm>
          </p:grpSpPr>
          <p:sp>
            <p:nvSpPr>
              <p:cNvPr id="8172" name="Google Shape;8172;p73"/>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73"/>
            <p:cNvGrpSpPr/>
            <p:nvPr/>
          </p:nvGrpSpPr>
          <p:grpSpPr>
            <a:xfrm>
              <a:off x="6101293" y="1550500"/>
              <a:ext cx="259692" cy="269909"/>
              <a:chOff x="6101293" y="1550500"/>
              <a:chExt cx="259692" cy="269909"/>
            </a:xfrm>
          </p:grpSpPr>
          <p:sp>
            <p:nvSpPr>
              <p:cNvPr id="8175" name="Google Shape;8175;p73"/>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7" name="Google Shape;8177;p73"/>
          <p:cNvGrpSpPr/>
          <p:nvPr/>
        </p:nvGrpSpPr>
        <p:grpSpPr>
          <a:xfrm>
            <a:off x="723700" y="1861760"/>
            <a:ext cx="697154" cy="679574"/>
            <a:chOff x="2679875" y="2361475"/>
            <a:chExt cx="780425" cy="760575"/>
          </a:xfrm>
        </p:grpSpPr>
        <p:sp>
          <p:nvSpPr>
            <p:cNvPr id="8178" name="Google Shape;8178;p73"/>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73"/>
          <p:cNvGrpSpPr/>
          <p:nvPr/>
        </p:nvGrpSpPr>
        <p:grpSpPr>
          <a:xfrm>
            <a:off x="3122859" y="971352"/>
            <a:ext cx="735829" cy="684547"/>
            <a:chOff x="3351965" y="1148808"/>
            <a:chExt cx="750770" cy="698375"/>
          </a:xfrm>
        </p:grpSpPr>
        <p:grpSp>
          <p:nvGrpSpPr>
            <p:cNvPr id="8185" name="Google Shape;8185;p73"/>
            <p:cNvGrpSpPr/>
            <p:nvPr/>
          </p:nvGrpSpPr>
          <p:grpSpPr>
            <a:xfrm>
              <a:off x="3586796" y="1148808"/>
              <a:ext cx="294857" cy="286830"/>
              <a:chOff x="3750225" y="1774000"/>
              <a:chExt cx="149575" cy="145525"/>
            </a:xfrm>
          </p:grpSpPr>
          <p:sp>
            <p:nvSpPr>
              <p:cNvPr id="8186" name="Google Shape;8186;p7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73"/>
            <p:cNvGrpSpPr/>
            <p:nvPr/>
          </p:nvGrpSpPr>
          <p:grpSpPr>
            <a:xfrm>
              <a:off x="3779245" y="1375768"/>
              <a:ext cx="323490" cy="286978"/>
              <a:chOff x="3847850" y="1889150"/>
              <a:chExt cx="164100" cy="145600"/>
            </a:xfrm>
          </p:grpSpPr>
          <p:sp>
            <p:nvSpPr>
              <p:cNvPr id="8189" name="Google Shape;8189;p7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73"/>
            <p:cNvGrpSpPr/>
            <p:nvPr/>
          </p:nvGrpSpPr>
          <p:grpSpPr>
            <a:xfrm>
              <a:off x="3351965" y="1330435"/>
              <a:ext cx="295449" cy="285401"/>
              <a:chOff x="3631100" y="1866150"/>
              <a:chExt cx="149875" cy="144800"/>
            </a:xfrm>
          </p:grpSpPr>
          <p:sp>
            <p:nvSpPr>
              <p:cNvPr id="8192" name="Google Shape;8192;p73"/>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73"/>
            <p:cNvGrpSpPr/>
            <p:nvPr/>
          </p:nvGrpSpPr>
          <p:grpSpPr>
            <a:xfrm>
              <a:off x="3548208" y="1560352"/>
              <a:ext cx="294808" cy="286830"/>
              <a:chOff x="3730650" y="1982800"/>
              <a:chExt cx="149550" cy="145525"/>
            </a:xfrm>
          </p:grpSpPr>
          <p:sp>
            <p:nvSpPr>
              <p:cNvPr id="8195" name="Google Shape;8195;p7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7" name="Google Shape;8197;p73"/>
          <p:cNvGrpSpPr/>
          <p:nvPr/>
        </p:nvGrpSpPr>
        <p:grpSpPr>
          <a:xfrm>
            <a:off x="7624512" y="971306"/>
            <a:ext cx="804565" cy="677795"/>
            <a:chOff x="7636443" y="1204988"/>
            <a:chExt cx="804565" cy="677795"/>
          </a:xfrm>
        </p:grpSpPr>
        <p:grpSp>
          <p:nvGrpSpPr>
            <p:cNvPr id="8198" name="Google Shape;8198;p73"/>
            <p:cNvGrpSpPr/>
            <p:nvPr/>
          </p:nvGrpSpPr>
          <p:grpSpPr>
            <a:xfrm>
              <a:off x="7636443" y="1509705"/>
              <a:ext cx="804565" cy="373078"/>
              <a:chOff x="7636443" y="1509705"/>
              <a:chExt cx="804565" cy="373078"/>
            </a:xfrm>
          </p:grpSpPr>
          <p:sp>
            <p:nvSpPr>
              <p:cNvPr id="8199" name="Google Shape;8199;p73"/>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73"/>
            <p:cNvGrpSpPr/>
            <p:nvPr/>
          </p:nvGrpSpPr>
          <p:grpSpPr>
            <a:xfrm>
              <a:off x="7636443" y="1408133"/>
              <a:ext cx="804565" cy="373078"/>
              <a:chOff x="7636443" y="1408133"/>
              <a:chExt cx="804565" cy="373078"/>
            </a:xfrm>
          </p:grpSpPr>
          <p:sp>
            <p:nvSpPr>
              <p:cNvPr id="8202" name="Google Shape;8202;p73"/>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73"/>
            <p:cNvGrpSpPr/>
            <p:nvPr/>
          </p:nvGrpSpPr>
          <p:grpSpPr>
            <a:xfrm>
              <a:off x="7636443" y="1306560"/>
              <a:ext cx="804565" cy="373078"/>
              <a:chOff x="7636443" y="1306560"/>
              <a:chExt cx="804565" cy="373078"/>
            </a:xfrm>
          </p:grpSpPr>
          <p:sp>
            <p:nvSpPr>
              <p:cNvPr id="8205" name="Google Shape;8205;p73"/>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73"/>
            <p:cNvGrpSpPr/>
            <p:nvPr/>
          </p:nvGrpSpPr>
          <p:grpSpPr>
            <a:xfrm>
              <a:off x="7636443" y="1204988"/>
              <a:ext cx="804565" cy="373078"/>
              <a:chOff x="7636443" y="1204988"/>
              <a:chExt cx="804565" cy="373078"/>
            </a:xfrm>
          </p:grpSpPr>
          <p:sp>
            <p:nvSpPr>
              <p:cNvPr id="8208" name="Google Shape;8208;p73"/>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0" name="Google Shape;8210;p73"/>
          <p:cNvGrpSpPr/>
          <p:nvPr/>
        </p:nvGrpSpPr>
        <p:grpSpPr>
          <a:xfrm>
            <a:off x="4963358" y="1878721"/>
            <a:ext cx="661339" cy="661188"/>
            <a:chOff x="3990000" y="975400"/>
            <a:chExt cx="3934200" cy="3933300"/>
          </a:xfrm>
        </p:grpSpPr>
        <p:sp>
          <p:nvSpPr>
            <p:cNvPr id="8211" name="Google Shape;8211;p73"/>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3"/>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3"/>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73"/>
          <p:cNvGrpSpPr/>
          <p:nvPr/>
        </p:nvGrpSpPr>
        <p:grpSpPr>
          <a:xfrm>
            <a:off x="6607006" y="1857359"/>
            <a:ext cx="868881" cy="684241"/>
            <a:chOff x="6598259" y="2078634"/>
            <a:chExt cx="868881" cy="684241"/>
          </a:xfrm>
        </p:grpSpPr>
        <p:sp>
          <p:nvSpPr>
            <p:cNvPr id="8216" name="Google Shape;8216;p73"/>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3"/>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3"/>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2" name="Google Shape;8222;p73"/>
            <p:cNvGrpSpPr/>
            <p:nvPr/>
          </p:nvGrpSpPr>
          <p:grpSpPr>
            <a:xfrm>
              <a:off x="6808175" y="2078634"/>
              <a:ext cx="452229" cy="684241"/>
              <a:chOff x="6808175" y="2078634"/>
              <a:chExt cx="452229" cy="684241"/>
            </a:xfrm>
          </p:grpSpPr>
          <p:sp>
            <p:nvSpPr>
              <p:cNvPr id="8223" name="Google Shape;8223;p73"/>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9" name="Google Shape;8229;p73"/>
              <p:cNvGrpSpPr/>
              <p:nvPr/>
            </p:nvGrpSpPr>
            <p:grpSpPr>
              <a:xfrm>
                <a:off x="6821586" y="2078634"/>
                <a:ext cx="426871" cy="684241"/>
                <a:chOff x="6821586" y="2078634"/>
                <a:chExt cx="426871" cy="684241"/>
              </a:xfrm>
            </p:grpSpPr>
            <p:grpSp>
              <p:nvGrpSpPr>
                <p:cNvPr id="8230" name="Google Shape;8230;p73"/>
                <p:cNvGrpSpPr/>
                <p:nvPr/>
              </p:nvGrpSpPr>
              <p:grpSpPr>
                <a:xfrm>
                  <a:off x="6821586" y="2078634"/>
                  <a:ext cx="426871" cy="684241"/>
                  <a:chOff x="6821586" y="2078634"/>
                  <a:chExt cx="426871" cy="684241"/>
                </a:xfrm>
              </p:grpSpPr>
              <p:sp>
                <p:nvSpPr>
                  <p:cNvPr id="8231" name="Google Shape;8231;p73"/>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3"/>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3"/>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3"/>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3"/>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0" name="Google Shape;8250;p73"/>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3"/>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56" name="Google Shape;8256;p73"/>
          <p:cNvGrpSpPr/>
          <p:nvPr/>
        </p:nvGrpSpPr>
        <p:grpSpPr>
          <a:xfrm>
            <a:off x="5780173" y="1862968"/>
            <a:ext cx="671358" cy="671358"/>
            <a:chOff x="6535625" y="760425"/>
            <a:chExt cx="1665900" cy="1665900"/>
          </a:xfrm>
        </p:grpSpPr>
        <p:sp>
          <p:nvSpPr>
            <p:cNvPr id="8257" name="Google Shape;8257;p73"/>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3"/>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73"/>
          <p:cNvGrpSpPr/>
          <p:nvPr/>
        </p:nvGrpSpPr>
        <p:grpSpPr>
          <a:xfrm>
            <a:off x="716989" y="3531368"/>
            <a:ext cx="1340789" cy="640830"/>
            <a:chOff x="238125" y="1151100"/>
            <a:chExt cx="7139450" cy="3412300"/>
          </a:xfrm>
        </p:grpSpPr>
        <p:sp>
          <p:nvSpPr>
            <p:cNvPr id="8262" name="Google Shape;8262;p73"/>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3"/>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3"/>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3"/>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3"/>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73"/>
          <p:cNvGrpSpPr/>
          <p:nvPr/>
        </p:nvGrpSpPr>
        <p:grpSpPr>
          <a:xfrm>
            <a:off x="5584212" y="2734649"/>
            <a:ext cx="985357" cy="585764"/>
            <a:chOff x="5145061" y="2881789"/>
            <a:chExt cx="1107641" cy="658458"/>
          </a:xfrm>
        </p:grpSpPr>
        <p:grpSp>
          <p:nvGrpSpPr>
            <p:cNvPr id="8275" name="Google Shape;8275;p73"/>
            <p:cNvGrpSpPr/>
            <p:nvPr/>
          </p:nvGrpSpPr>
          <p:grpSpPr>
            <a:xfrm>
              <a:off x="5722989" y="3244587"/>
              <a:ext cx="529713" cy="295659"/>
              <a:chOff x="5722989" y="3244587"/>
              <a:chExt cx="529713" cy="295659"/>
            </a:xfrm>
          </p:grpSpPr>
          <p:sp>
            <p:nvSpPr>
              <p:cNvPr id="8276" name="Google Shape;8276;p73"/>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77" name="Google Shape;8277;p73"/>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78" name="Google Shape;8278;p73"/>
            <p:cNvGrpSpPr/>
            <p:nvPr/>
          </p:nvGrpSpPr>
          <p:grpSpPr>
            <a:xfrm>
              <a:off x="5145061" y="3244587"/>
              <a:ext cx="536807" cy="295659"/>
              <a:chOff x="5145061" y="3244587"/>
              <a:chExt cx="536807" cy="295659"/>
            </a:xfrm>
          </p:grpSpPr>
          <p:sp>
            <p:nvSpPr>
              <p:cNvPr id="8279" name="Google Shape;8279;p73"/>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80" name="Google Shape;8280;p73"/>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81" name="Google Shape;8281;p73"/>
            <p:cNvGrpSpPr/>
            <p:nvPr/>
          </p:nvGrpSpPr>
          <p:grpSpPr>
            <a:xfrm>
              <a:off x="5341327" y="2898245"/>
              <a:ext cx="532309" cy="614891"/>
              <a:chOff x="5341327" y="2898245"/>
              <a:chExt cx="532309" cy="614891"/>
            </a:xfrm>
          </p:grpSpPr>
          <p:sp>
            <p:nvSpPr>
              <p:cNvPr id="8282" name="Google Shape;8282;p73"/>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83" name="Google Shape;8283;p73"/>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84" name="Google Shape;8284;p73"/>
            <p:cNvGrpSpPr/>
            <p:nvPr/>
          </p:nvGrpSpPr>
          <p:grpSpPr>
            <a:xfrm>
              <a:off x="5532290" y="2881789"/>
              <a:ext cx="620516" cy="305456"/>
              <a:chOff x="5532290" y="2881789"/>
              <a:chExt cx="620516" cy="305456"/>
            </a:xfrm>
          </p:grpSpPr>
          <p:sp>
            <p:nvSpPr>
              <p:cNvPr id="8285" name="Google Shape;8285;p73"/>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86" name="Google Shape;8286;p73"/>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87" name="Google Shape;8287;p73"/>
          <p:cNvGrpSpPr/>
          <p:nvPr/>
        </p:nvGrpSpPr>
        <p:grpSpPr>
          <a:xfrm>
            <a:off x="8163135" y="3526707"/>
            <a:ext cx="269068" cy="645491"/>
            <a:chOff x="7026852" y="3311869"/>
            <a:chExt cx="434331" cy="1041954"/>
          </a:xfrm>
        </p:grpSpPr>
        <p:sp>
          <p:nvSpPr>
            <p:cNvPr id="8288" name="Google Shape;8288;p73"/>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3"/>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73"/>
          <p:cNvGrpSpPr/>
          <p:nvPr/>
        </p:nvGrpSpPr>
        <p:grpSpPr>
          <a:xfrm>
            <a:off x="6179716" y="3565945"/>
            <a:ext cx="293882" cy="293836"/>
            <a:chOff x="4873519" y="3311869"/>
            <a:chExt cx="499374" cy="499296"/>
          </a:xfrm>
        </p:grpSpPr>
        <p:sp>
          <p:nvSpPr>
            <p:cNvPr id="8292" name="Google Shape;8292;p73"/>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3"/>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73"/>
          <p:cNvGrpSpPr/>
          <p:nvPr/>
        </p:nvGrpSpPr>
        <p:grpSpPr>
          <a:xfrm>
            <a:off x="6179716" y="3878316"/>
            <a:ext cx="293882" cy="293882"/>
            <a:chOff x="4873519" y="3875839"/>
            <a:chExt cx="499374" cy="499374"/>
          </a:xfrm>
        </p:grpSpPr>
        <p:sp>
          <p:nvSpPr>
            <p:cNvPr id="8295" name="Google Shape;8295;p73"/>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3"/>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73"/>
          <p:cNvGrpSpPr/>
          <p:nvPr/>
        </p:nvGrpSpPr>
        <p:grpSpPr>
          <a:xfrm>
            <a:off x="2410244" y="1850269"/>
            <a:ext cx="698104" cy="698208"/>
            <a:chOff x="2565073" y="2075876"/>
            <a:chExt cx="672482" cy="672518"/>
          </a:xfrm>
        </p:grpSpPr>
        <p:sp>
          <p:nvSpPr>
            <p:cNvPr id="8298" name="Google Shape;8298;p73"/>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3"/>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73"/>
          <p:cNvGrpSpPr/>
          <p:nvPr/>
        </p:nvGrpSpPr>
        <p:grpSpPr>
          <a:xfrm>
            <a:off x="5633655" y="3534869"/>
            <a:ext cx="438354" cy="637329"/>
            <a:chOff x="1697726" y="3244179"/>
            <a:chExt cx="788124" cy="1146069"/>
          </a:xfrm>
        </p:grpSpPr>
        <p:sp>
          <p:nvSpPr>
            <p:cNvPr id="8305" name="Google Shape;8305;p7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7" name="Google Shape;8307;p73"/>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8" name="Google Shape;8308;p73"/>
          <p:cNvGrpSpPr/>
          <p:nvPr/>
        </p:nvGrpSpPr>
        <p:grpSpPr>
          <a:xfrm>
            <a:off x="7634869" y="1863232"/>
            <a:ext cx="799565" cy="670282"/>
            <a:chOff x="7617850" y="2063282"/>
            <a:chExt cx="799565" cy="670282"/>
          </a:xfrm>
        </p:grpSpPr>
        <p:cxnSp>
          <p:nvCxnSpPr>
            <p:cNvPr id="8309" name="Google Shape;8309;p73"/>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10" name="Google Shape;8310;p73"/>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11" name="Google Shape;8311;p73"/>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12" name="Google Shape;8312;p73"/>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13" name="Google Shape;8313;p73"/>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314" name="Google Shape;8314;p73"/>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315" name="Google Shape;8315;p73"/>
            <p:cNvGrpSpPr/>
            <p:nvPr/>
          </p:nvGrpSpPr>
          <p:grpSpPr>
            <a:xfrm>
              <a:off x="7734309" y="2063282"/>
              <a:ext cx="570957" cy="620095"/>
              <a:chOff x="7734309" y="2063282"/>
              <a:chExt cx="570957" cy="620095"/>
            </a:xfrm>
          </p:grpSpPr>
          <p:grpSp>
            <p:nvGrpSpPr>
              <p:cNvPr id="8316" name="Google Shape;8316;p73"/>
              <p:cNvGrpSpPr/>
              <p:nvPr/>
            </p:nvGrpSpPr>
            <p:grpSpPr>
              <a:xfrm>
                <a:off x="8031573" y="2063282"/>
                <a:ext cx="273693" cy="620095"/>
                <a:chOff x="8031573" y="2063282"/>
                <a:chExt cx="273693" cy="620095"/>
              </a:xfrm>
            </p:grpSpPr>
            <p:sp>
              <p:nvSpPr>
                <p:cNvPr id="8317" name="Google Shape;8317;p7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73"/>
              <p:cNvGrpSpPr/>
              <p:nvPr/>
            </p:nvGrpSpPr>
            <p:grpSpPr>
              <a:xfrm flipH="1">
                <a:off x="7734309" y="2063282"/>
                <a:ext cx="273693" cy="620095"/>
                <a:chOff x="8031573" y="2063282"/>
                <a:chExt cx="273693" cy="620095"/>
              </a:xfrm>
            </p:grpSpPr>
            <p:sp>
              <p:nvSpPr>
                <p:cNvPr id="8322" name="Google Shape;8322;p73"/>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3"/>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326" name="Google Shape;8326;p73"/>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3"/>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8" name="Google Shape;8328;p73"/>
          <p:cNvGrpSpPr/>
          <p:nvPr/>
        </p:nvGrpSpPr>
        <p:grpSpPr>
          <a:xfrm>
            <a:off x="7821475" y="2716715"/>
            <a:ext cx="602567" cy="601884"/>
            <a:chOff x="1186975" y="238125"/>
            <a:chExt cx="5244275" cy="5238325"/>
          </a:xfrm>
        </p:grpSpPr>
        <p:sp>
          <p:nvSpPr>
            <p:cNvPr id="8329" name="Google Shape;8329;p7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3"/>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3"/>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73"/>
          <p:cNvGrpSpPr/>
          <p:nvPr/>
        </p:nvGrpSpPr>
        <p:grpSpPr>
          <a:xfrm>
            <a:off x="3264213" y="1856199"/>
            <a:ext cx="651848" cy="687338"/>
            <a:chOff x="3400515" y="2056248"/>
            <a:chExt cx="698134" cy="735987"/>
          </a:xfrm>
        </p:grpSpPr>
        <p:grpSp>
          <p:nvGrpSpPr>
            <p:cNvPr id="8334" name="Google Shape;8334;p73"/>
            <p:cNvGrpSpPr/>
            <p:nvPr/>
          </p:nvGrpSpPr>
          <p:grpSpPr>
            <a:xfrm>
              <a:off x="3400515" y="2283913"/>
              <a:ext cx="312919" cy="219900"/>
              <a:chOff x="3400515" y="2283913"/>
              <a:chExt cx="312919" cy="219900"/>
            </a:xfrm>
          </p:grpSpPr>
          <p:sp>
            <p:nvSpPr>
              <p:cNvPr id="8335" name="Google Shape;8335;p73"/>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36" name="Google Shape;8336;p73"/>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337" name="Google Shape;8337;p73"/>
            <p:cNvGrpSpPr/>
            <p:nvPr/>
          </p:nvGrpSpPr>
          <p:grpSpPr>
            <a:xfrm>
              <a:off x="3547823" y="2461089"/>
              <a:ext cx="219900" cy="331146"/>
              <a:chOff x="3547823" y="2461089"/>
              <a:chExt cx="219900" cy="331146"/>
            </a:xfrm>
          </p:grpSpPr>
          <p:sp>
            <p:nvSpPr>
              <p:cNvPr id="8338" name="Google Shape;8338;p73"/>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39" name="Google Shape;8339;p73"/>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340" name="Google Shape;8340;p73"/>
            <p:cNvGrpSpPr/>
            <p:nvPr/>
          </p:nvGrpSpPr>
          <p:grpSpPr>
            <a:xfrm>
              <a:off x="3734138" y="2461089"/>
              <a:ext cx="219900" cy="331146"/>
              <a:chOff x="3734138" y="2461089"/>
              <a:chExt cx="219900" cy="331146"/>
            </a:xfrm>
          </p:grpSpPr>
          <p:sp>
            <p:nvSpPr>
              <p:cNvPr id="8341" name="Google Shape;8341;p73"/>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42" name="Google Shape;8342;p73"/>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343" name="Google Shape;8343;p73"/>
            <p:cNvGrpSpPr/>
            <p:nvPr/>
          </p:nvGrpSpPr>
          <p:grpSpPr>
            <a:xfrm>
              <a:off x="3787560" y="2281742"/>
              <a:ext cx="311089" cy="219900"/>
              <a:chOff x="3787560" y="2281742"/>
              <a:chExt cx="311089" cy="219900"/>
            </a:xfrm>
          </p:grpSpPr>
          <p:sp>
            <p:nvSpPr>
              <p:cNvPr id="8344" name="Google Shape;8344;p73"/>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45" name="Google Shape;8345;p73"/>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346" name="Google Shape;8346;p73"/>
            <p:cNvGrpSpPr/>
            <p:nvPr/>
          </p:nvGrpSpPr>
          <p:grpSpPr>
            <a:xfrm>
              <a:off x="3637290" y="2056248"/>
              <a:ext cx="219900" cy="330736"/>
              <a:chOff x="3637290" y="2056248"/>
              <a:chExt cx="219900" cy="330736"/>
            </a:xfrm>
          </p:grpSpPr>
          <p:sp>
            <p:nvSpPr>
              <p:cNvPr id="8347" name="Google Shape;8347;p73"/>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48" name="Google Shape;8348;p73"/>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349" name="Google Shape;8349;p73"/>
          <p:cNvGrpSpPr/>
          <p:nvPr/>
        </p:nvGrpSpPr>
        <p:grpSpPr>
          <a:xfrm>
            <a:off x="2555919" y="2726205"/>
            <a:ext cx="1268144" cy="592394"/>
            <a:chOff x="238125" y="1188750"/>
            <a:chExt cx="7140450" cy="3335550"/>
          </a:xfrm>
        </p:grpSpPr>
        <p:sp>
          <p:nvSpPr>
            <p:cNvPr id="8350" name="Google Shape;8350;p7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73"/>
          <p:cNvGrpSpPr/>
          <p:nvPr/>
        </p:nvGrpSpPr>
        <p:grpSpPr>
          <a:xfrm>
            <a:off x="6663819" y="2728360"/>
            <a:ext cx="1053944" cy="590147"/>
            <a:chOff x="238125" y="1335475"/>
            <a:chExt cx="5418735" cy="3034175"/>
          </a:xfrm>
        </p:grpSpPr>
        <p:sp>
          <p:nvSpPr>
            <p:cNvPr id="8356" name="Google Shape;8356;p7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73"/>
          <p:cNvGrpSpPr/>
          <p:nvPr/>
        </p:nvGrpSpPr>
        <p:grpSpPr>
          <a:xfrm>
            <a:off x="4094628" y="3533259"/>
            <a:ext cx="1268207" cy="638939"/>
            <a:chOff x="3967651" y="3645904"/>
            <a:chExt cx="1479304" cy="745292"/>
          </a:xfrm>
        </p:grpSpPr>
        <p:grpSp>
          <p:nvGrpSpPr>
            <p:cNvPr id="8360" name="Google Shape;8360;p73"/>
            <p:cNvGrpSpPr/>
            <p:nvPr/>
          </p:nvGrpSpPr>
          <p:grpSpPr>
            <a:xfrm>
              <a:off x="3967651" y="4009026"/>
              <a:ext cx="1479304" cy="382170"/>
              <a:chOff x="3967651" y="4009026"/>
              <a:chExt cx="1479304" cy="382170"/>
            </a:xfrm>
          </p:grpSpPr>
          <p:grpSp>
            <p:nvGrpSpPr>
              <p:cNvPr id="8361" name="Google Shape;8361;p73"/>
              <p:cNvGrpSpPr/>
              <p:nvPr/>
            </p:nvGrpSpPr>
            <p:grpSpPr>
              <a:xfrm>
                <a:off x="4892216" y="4195630"/>
                <a:ext cx="554739" cy="195566"/>
                <a:chOff x="3604375" y="4892160"/>
                <a:chExt cx="1651500" cy="582215"/>
              </a:xfrm>
            </p:grpSpPr>
            <p:sp>
              <p:nvSpPr>
                <p:cNvPr id="8362" name="Google Shape;8362;p73"/>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3"/>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73"/>
              <p:cNvGrpSpPr/>
              <p:nvPr/>
            </p:nvGrpSpPr>
            <p:grpSpPr>
              <a:xfrm>
                <a:off x="3967651" y="4146303"/>
                <a:ext cx="579402" cy="244893"/>
                <a:chOff x="851875" y="4745310"/>
                <a:chExt cx="1724925" cy="729065"/>
              </a:xfrm>
            </p:grpSpPr>
            <p:sp>
              <p:nvSpPr>
                <p:cNvPr id="8365" name="Google Shape;8365;p73"/>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73"/>
              <p:cNvGrpSpPr/>
              <p:nvPr/>
            </p:nvGrpSpPr>
            <p:grpSpPr>
              <a:xfrm>
                <a:off x="4460753" y="4009026"/>
                <a:ext cx="493110" cy="382170"/>
                <a:chOff x="2319875" y="4336625"/>
                <a:chExt cx="1468025" cy="1137750"/>
              </a:xfrm>
            </p:grpSpPr>
            <p:sp>
              <p:nvSpPr>
                <p:cNvPr id="8368" name="Google Shape;8368;p73"/>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3"/>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0" name="Google Shape;8370;p73"/>
            <p:cNvGrpSpPr/>
            <p:nvPr/>
          </p:nvGrpSpPr>
          <p:grpSpPr>
            <a:xfrm>
              <a:off x="4479443" y="3645904"/>
              <a:ext cx="455965" cy="388789"/>
              <a:chOff x="2957425" y="238100"/>
              <a:chExt cx="1910200" cy="1628775"/>
            </a:xfrm>
          </p:grpSpPr>
          <p:sp>
            <p:nvSpPr>
              <p:cNvPr id="8371" name="Google Shape;8371;p73"/>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3"/>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3"/>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3"/>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3"/>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1" name="Google Shape;8381;p73"/>
          <p:cNvGrpSpPr/>
          <p:nvPr/>
        </p:nvGrpSpPr>
        <p:grpSpPr>
          <a:xfrm>
            <a:off x="2480742" y="3534460"/>
            <a:ext cx="1243128" cy="637739"/>
            <a:chOff x="2496310" y="3693351"/>
            <a:chExt cx="1342906" cy="688926"/>
          </a:xfrm>
        </p:grpSpPr>
        <p:grpSp>
          <p:nvGrpSpPr>
            <p:cNvPr id="8382" name="Google Shape;8382;p73"/>
            <p:cNvGrpSpPr/>
            <p:nvPr/>
          </p:nvGrpSpPr>
          <p:grpSpPr>
            <a:xfrm>
              <a:off x="2496310" y="3693351"/>
              <a:ext cx="1342906" cy="688875"/>
              <a:chOff x="2496310" y="3693351"/>
              <a:chExt cx="1342906" cy="688875"/>
            </a:xfrm>
          </p:grpSpPr>
          <p:sp>
            <p:nvSpPr>
              <p:cNvPr id="8383" name="Google Shape;8383;p73"/>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3"/>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3"/>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9" name="Google Shape;8389;p73"/>
              <p:cNvCxnSpPr>
                <a:stCxn id="838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390" name="Google Shape;8390;p73"/>
              <p:cNvCxnSpPr>
                <a:stCxn id="838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391" name="Google Shape;8391;p73"/>
              <p:cNvCxnSpPr>
                <a:stCxn id="838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392" name="Google Shape;8392;p73"/>
              <p:cNvCxnSpPr>
                <a:stCxn id="838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393" name="Google Shape;8393;p73"/>
              <p:cNvCxnSpPr>
                <a:stCxn id="838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94" name="Google Shape;8394;p73"/>
            <p:cNvGrpSpPr/>
            <p:nvPr/>
          </p:nvGrpSpPr>
          <p:grpSpPr>
            <a:xfrm>
              <a:off x="2675275" y="3930557"/>
              <a:ext cx="1003306" cy="451719"/>
              <a:chOff x="2675275" y="4174282"/>
              <a:chExt cx="1003306" cy="451719"/>
            </a:xfrm>
          </p:grpSpPr>
          <p:sp>
            <p:nvSpPr>
              <p:cNvPr id="8395" name="Google Shape;8395;p73"/>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3"/>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8" name="Google Shape;8398;p73"/>
          <p:cNvGrpSpPr/>
          <p:nvPr/>
        </p:nvGrpSpPr>
        <p:grpSpPr>
          <a:xfrm>
            <a:off x="1654412" y="971306"/>
            <a:ext cx="574511" cy="874709"/>
            <a:chOff x="1715404" y="1112080"/>
            <a:chExt cx="642270" cy="977984"/>
          </a:xfrm>
        </p:grpSpPr>
        <p:grpSp>
          <p:nvGrpSpPr>
            <p:cNvPr id="8399" name="Google Shape;8399;p73"/>
            <p:cNvGrpSpPr/>
            <p:nvPr/>
          </p:nvGrpSpPr>
          <p:grpSpPr>
            <a:xfrm>
              <a:off x="1715404" y="1112080"/>
              <a:ext cx="642270" cy="977984"/>
              <a:chOff x="1715404" y="1112080"/>
              <a:chExt cx="642270" cy="977984"/>
            </a:xfrm>
          </p:grpSpPr>
          <p:sp>
            <p:nvSpPr>
              <p:cNvPr id="8400" name="Google Shape;8400;p73"/>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73"/>
            <p:cNvGrpSpPr/>
            <p:nvPr/>
          </p:nvGrpSpPr>
          <p:grpSpPr>
            <a:xfrm>
              <a:off x="1768927" y="1165603"/>
              <a:ext cx="535225" cy="851367"/>
              <a:chOff x="1768927" y="1165603"/>
              <a:chExt cx="535225" cy="851367"/>
            </a:xfrm>
          </p:grpSpPr>
          <p:sp>
            <p:nvSpPr>
              <p:cNvPr id="8403" name="Google Shape;8403;p73"/>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73"/>
            <p:cNvGrpSpPr/>
            <p:nvPr/>
          </p:nvGrpSpPr>
          <p:grpSpPr>
            <a:xfrm>
              <a:off x="1822449" y="1219125"/>
              <a:ext cx="428180" cy="718859"/>
              <a:chOff x="1822449" y="1219125"/>
              <a:chExt cx="428180" cy="718859"/>
            </a:xfrm>
          </p:grpSpPr>
          <p:sp>
            <p:nvSpPr>
              <p:cNvPr id="8406" name="Google Shape;8406;p73"/>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73"/>
            <p:cNvGrpSpPr/>
            <p:nvPr/>
          </p:nvGrpSpPr>
          <p:grpSpPr>
            <a:xfrm>
              <a:off x="1875972" y="1272648"/>
              <a:ext cx="321135" cy="586939"/>
              <a:chOff x="1875972" y="1272648"/>
              <a:chExt cx="321135" cy="586939"/>
            </a:xfrm>
          </p:grpSpPr>
          <p:sp>
            <p:nvSpPr>
              <p:cNvPr id="8409" name="Google Shape;8409;p73"/>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1" name="Google Shape;8411;p73"/>
          <p:cNvGrpSpPr/>
          <p:nvPr/>
        </p:nvGrpSpPr>
        <p:grpSpPr>
          <a:xfrm>
            <a:off x="7761573" y="3528028"/>
            <a:ext cx="293855" cy="644170"/>
            <a:chOff x="241025" y="3151575"/>
            <a:chExt cx="293855" cy="644170"/>
          </a:xfrm>
        </p:grpSpPr>
        <p:sp>
          <p:nvSpPr>
            <p:cNvPr id="8412" name="Google Shape;8412;p73"/>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73"/>
          <p:cNvGrpSpPr/>
          <p:nvPr/>
        </p:nvGrpSpPr>
        <p:grpSpPr>
          <a:xfrm>
            <a:off x="709557" y="2728028"/>
            <a:ext cx="1779649" cy="591620"/>
            <a:chOff x="246070" y="1983375"/>
            <a:chExt cx="1855347" cy="616849"/>
          </a:xfrm>
        </p:grpSpPr>
        <p:sp>
          <p:nvSpPr>
            <p:cNvPr id="8415" name="Google Shape;8415;p73"/>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73"/>
          <p:cNvGrpSpPr/>
          <p:nvPr/>
        </p:nvGrpSpPr>
        <p:grpSpPr>
          <a:xfrm>
            <a:off x="2320424" y="971306"/>
            <a:ext cx="711055" cy="745993"/>
            <a:chOff x="2496269" y="1171698"/>
            <a:chExt cx="761953" cy="799392"/>
          </a:xfrm>
        </p:grpSpPr>
        <p:grpSp>
          <p:nvGrpSpPr>
            <p:cNvPr id="8425" name="Google Shape;8425;p73"/>
            <p:cNvGrpSpPr/>
            <p:nvPr/>
          </p:nvGrpSpPr>
          <p:grpSpPr>
            <a:xfrm>
              <a:off x="2496269" y="1171698"/>
              <a:ext cx="761953" cy="723022"/>
              <a:chOff x="2496269" y="1171698"/>
              <a:chExt cx="761953" cy="723022"/>
            </a:xfrm>
          </p:grpSpPr>
          <p:sp>
            <p:nvSpPr>
              <p:cNvPr id="8426" name="Google Shape;8426;p73"/>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3"/>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8" name="Google Shape;8428;p73"/>
              <p:cNvGrpSpPr/>
              <p:nvPr/>
            </p:nvGrpSpPr>
            <p:grpSpPr>
              <a:xfrm>
                <a:off x="2496269" y="1171698"/>
                <a:ext cx="761953" cy="723022"/>
                <a:chOff x="2496269" y="1120652"/>
                <a:chExt cx="761953" cy="723022"/>
              </a:xfrm>
            </p:grpSpPr>
            <p:grpSp>
              <p:nvGrpSpPr>
                <p:cNvPr id="8429" name="Google Shape;8429;p73"/>
                <p:cNvGrpSpPr/>
                <p:nvPr/>
              </p:nvGrpSpPr>
              <p:grpSpPr>
                <a:xfrm>
                  <a:off x="2496269" y="1120652"/>
                  <a:ext cx="761953" cy="723022"/>
                  <a:chOff x="2496269" y="1120652"/>
                  <a:chExt cx="761953" cy="723022"/>
                </a:xfrm>
              </p:grpSpPr>
              <p:grpSp>
                <p:nvGrpSpPr>
                  <p:cNvPr id="8430" name="Google Shape;8430;p73"/>
                  <p:cNvGrpSpPr/>
                  <p:nvPr/>
                </p:nvGrpSpPr>
                <p:grpSpPr>
                  <a:xfrm>
                    <a:off x="2496269" y="1304589"/>
                    <a:ext cx="407089" cy="305057"/>
                    <a:chOff x="2496269" y="1304589"/>
                    <a:chExt cx="407089" cy="305057"/>
                  </a:xfrm>
                </p:grpSpPr>
                <p:sp>
                  <p:nvSpPr>
                    <p:cNvPr id="8431" name="Google Shape;8431;p73"/>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3"/>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73"/>
                  <p:cNvGrpSpPr/>
                  <p:nvPr/>
                </p:nvGrpSpPr>
                <p:grpSpPr>
                  <a:xfrm>
                    <a:off x="2586468" y="1493376"/>
                    <a:ext cx="358850" cy="349656"/>
                    <a:chOff x="2586468" y="1493376"/>
                    <a:chExt cx="358850" cy="349656"/>
                  </a:xfrm>
                </p:grpSpPr>
                <p:sp>
                  <p:nvSpPr>
                    <p:cNvPr id="8434" name="Google Shape;8434;p73"/>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3"/>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73"/>
                  <p:cNvGrpSpPr/>
                  <p:nvPr/>
                </p:nvGrpSpPr>
                <p:grpSpPr>
                  <a:xfrm>
                    <a:off x="2807939" y="1494024"/>
                    <a:ext cx="358857" cy="349650"/>
                    <a:chOff x="2807939" y="1494024"/>
                    <a:chExt cx="358857" cy="349650"/>
                  </a:xfrm>
                </p:grpSpPr>
                <p:sp>
                  <p:nvSpPr>
                    <p:cNvPr id="8437" name="Google Shape;8437;p73"/>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3"/>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73"/>
                  <p:cNvGrpSpPr/>
                  <p:nvPr/>
                </p:nvGrpSpPr>
                <p:grpSpPr>
                  <a:xfrm>
                    <a:off x="2851133" y="1305635"/>
                    <a:ext cx="407089" cy="305057"/>
                    <a:chOff x="2851133" y="1305635"/>
                    <a:chExt cx="407089" cy="305057"/>
                  </a:xfrm>
                </p:grpSpPr>
                <p:sp>
                  <p:nvSpPr>
                    <p:cNvPr id="8440" name="Google Shape;8440;p73"/>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3"/>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73"/>
                  <p:cNvGrpSpPr/>
                  <p:nvPr/>
                </p:nvGrpSpPr>
                <p:grpSpPr>
                  <a:xfrm>
                    <a:off x="2727495" y="1120652"/>
                    <a:ext cx="300271" cy="396358"/>
                    <a:chOff x="2727495" y="1120652"/>
                    <a:chExt cx="300271" cy="396358"/>
                  </a:xfrm>
                </p:grpSpPr>
                <p:sp>
                  <p:nvSpPr>
                    <p:cNvPr id="8443" name="Google Shape;8443;p73"/>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3"/>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5" name="Google Shape;8445;p73"/>
                <p:cNvGrpSpPr/>
                <p:nvPr/>
              </p:nvGrpSpPr>
              <p:grpSpPr>
                <a:xfrm>
                  <a:off x="2722305" y="1350460"/>
                  <a:ext cx="308357" cy="308344"/>
                  <a:chOff x="2722305" y="1350460"/>
                  <a:chExt cx="308357" cy="308344"/>
                </a:xfrm>
              </p:grpSpPr>
              <p:sp>
                <p:nvSpPr>
                  <p:cNvPr id="8446" name="Google Shape;8446;p73"/>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7" name="Google Shape;8447;p73"/>
                  <p:cNvGrpSpPr/>
                  <p:nvPr/>
                </p:nvGrpSpPr>
                <p:grpSpPr>
                  <a:xfrm>
                    <a:off x="2725064" y="1364529"/>
                    <a:ext cx="297954" cy="280182"/>
                    <a:chOff x="2725064" y="1364529"/>
                    <a:chExt cx="297954" cy="280182"/>
                  </a:xfrm>
                </p:grpSpPr>
                <p:sp>
                  <p:nvSpPr>
                    <p:cNvPr id="8448" name="Google Shape;8448;p73"/>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3"/>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3"/>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3"/>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453" name="Google Shape;8453;p73"/>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3"/>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3"/>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3"/>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3"/>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73"/>
          <p:cNvGrpSpPr/>
          <p:nvPr/>
        </p:nvGrpSpPr>
        <p:grpSpPr>
          <a:xfrm>
            <a:off x="3909124" y="2727412"/>
            <a:ext cx="1569144" cy="591015"/>
            <a:chOff x="3820100" y="3023049"/>
            <a:chExt cx="1303926" cy="491162"/>
          </a:xfrm>
        </p:grpSpPr>
        <p:grpSp>
          <p:nvGrpSpPr>
            <p:cNvPr id="8459" name="Google Shape;8459;p73"/>
            <p:cNvGrpSpPr/>
            <p:nvPr/>
          </p:nvGrpSpPr>
          <p:grpSpPr>
            <a:xfrm>
              <a:off x="3820100" y="3023072"/>
              <a:ext cx="1303926" cy="491139"/>
              <a:chOff x="3820100" y="3023072"/>
              <a:chExt cx="1303926" cy="491139"/>
            </a:xfrm>
          </p:grpSpPr>
          <p:sp>
            <p:nvSpPr>
              <p:cNvPr id="8460" name="Google Shape;8460;p73"/>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3"/>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73"/>
            <p:cNvGrpSpPr/>
            <p:nvPr/>
          </p:nvGrpSpPr>
          <p:grpSpPr>
            <a:xfrm>
              <a:off x="4132439" y="3023645"/>
              <a:ext cx="393633" cy="177096"/>
              <a:chOff x="4132439" y="3023645"/>
              <a:chExt cx="393633" cy="177096"/>
            </a:xfrm>
          </p:grpSpPr>
          <p:sp>
            <p:nvSpPr>
              <p:cNvPr id="8463" name="Google Shape;8463;p73"/>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3"/>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73"/>
            <p:cNvGrpSpPr/>
            <p:nvPr/>
          </p:nvGrpSpPr>
          <p:grpSpPr>
            <a:xfrm>
              <a:off x="3921811" y="3023049"/>
              <a:ext cx="1002397" cy="388943"/>
              <a:chOff x="3921811" y="3023049"/>
              <a:chExt cx="1002397" cy="388943"/>
            </a:xfrm>
          </p:grpSpPr>
          <p:sp>
            <p:nvSpPr>
              <p:cNvPr id="8466" name="Google Shape;8466;p73"/>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3"/>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73"/>
            <p:cNvGrpSpPr/>
            <p:nvPr/>
          </p:nvGrpSpPr>
          <p:grpSpPr>
            <a:xfrm>
              <a:off x="4023645" y="3023049"/>
              <a:ext cx="683032" cy="286722"/>
              <a:chOff x="4023645" y="3023049"/>
              <a:chExt cx="683032" cy="286722"/>
            </a:xfrm>
          </p:grpSpPr>
          <p:sp>
            <p:nvSpPr>
              <p:cNvPr id="8469" name="Google Shape;8469;p73"/>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3"/>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1" name="Google Shape;8471;p73"/>
          <p:cNvGrpSpPr/>
          <p:nvPr/>
        </p:nvGrpSpPr>
        <p:grpSpPr>
          <a:xfrm>
            <a:off x="1541246" y="1854257"/>
            <a:ext cx="713522" cy="688025"/>
            <a:chOff x="1706078" y="2092648"/>
            <a:chExt cx="660913" cy="637296"/>
          </a:xfrm>
        </p:grpSpPr>
        <p:sp>
          <p:nvSpPr>
            <p:cNvPr id="8472" name="Google Shape;8472;p73"/>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3" name="Google Shape;8473;p73"/>
            <p:cNvGrpSpPr/>
            <p:nvPr/>
          </p:nvGrpSpPr>
          <p:grpSpPr>
            <a:xfrm>
              <a:off x="1706078" y="2092648"/>
              <a:ext cx="660913" cy="575241"/>
              <a:chOff x="1706078" y="2092648"/>
              <a:chExt cx="660913" cy="575241"/>
            </a:xfrm>
          </p:grpSpPr>
          <p:sp>
            <p:nvSpPr>
              <p:cNvPr id="8474" name="Google Shape;8474;p73"/>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3"/>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3"/>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7" name="Google Shape;8477;p73"/>
          <p:cNvGrpSpPr/>
          <p:nvPr/>
        </p:nvGrpSpPr>
        <p:grpSpPr>
          <a:xfrm>
            <a:off x="6303104" y="971806"/>
            <a:ext cx="1317459" cy="684168"/>
            <a:chOff x="238125" y="999450"/>
            <a:chExt cx="7140700" cy="3708225"/>
          </a:xfrm>
        </p:grpSpPr>
        <p:sp>
          <p:nvSpPr>
            <p:cNvPr id="8478" name="Google Shape;8478;p73"/>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3"/>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0" name="Shape 8490"/>
        <p:cNvGrpSpPr/>
        <p:nvPr/>
      </p:nvGrpSpPr>
      <p:grpSpPr>
        <a:xfrm>
          <a:off x="0" y="0"/>
          <a:ext cx="0" cy="0"/>
          <a:chOff x="0" y="0"/>
          <a:chExt cx="0" cy="0"/>
        </a:xfrm>
      </p:grpSpPr>
      <p:grpSp>
        <p:nvGrpSpPr>
          <p:cNvPr id="8491" name="Google Shape;8491;p74"/>
          <p:cNvGrpSpPr/>
          <p:nvPr/>
        </p:nvGrpSpPr>
        <p:grpSpPr>
          <a:xfrm>
            <a:off x="717025" y="967615"/>
            <a:ext cx="1636117" cy="1526144"/>
            <a:chOff x="729238" y="1179665"/>
            <a:chExt cx="1636117" cy="1526144"/>
          </a:xfrm>
        </p:grpSpPr>
        <p:grpSp>
          <p:nvGrpSpPr>
            <p:cNvPr id="8492" name="Google Shape;8492;p74"/>
            <p:cNvGrpSpPr/>
            <p:nvPr/>
          </p:nvGrpSpPr>
          <p:grpSpPr>
            <a:xfrm>
              <a:off x="729238" y="1179665"/>
              <a:ext cx="80700" cy="1526144"/>
              <a:chOff x="729238" y="1179665"/>
              <a:chExt cx="80700" cy="1526144"/>
            </a:xfrm>
          </p:grpSpPr>
          <p:sp>
            <p:nvSpPr>
              <p:cNvPr id="8493" name="Google Shape;8493;p74"/>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4"/>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4"/>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4"/>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74"/>
            <p:cNvGrpSpPr/>
            <p:nvPr/>
          </p:nvGrpSpPr>
          <p:grpSpPr>
            <a:xfrm>
              <a:off x="903098" y="1179665"/>
              <a:ext cx="80700" cy="1526144"/>
              <a:chOff x="903098" y="1179665"/>
              <a:chExt cx="80700" cy="1526144"/>
            </a:xfrm>
          </p:grpSpPr>
          <p:sp>
            <p:nvSpPr>
              <p:cNvPr id="8504" name="Google Shape;8504;p74"/>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4"/>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4"/>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4"/>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4"/>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4"/>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74"/>
            <p:cNvGrpSpPr/>
            <p:nvPr/>
          </p:nvGrpSpPr>
          <p:grpSpPr>
            <a:xfrm>
              <a:off x="1076958" y="1179665"/>
              <a:ext cx="80700" cy="1526144"/>
              <a:chOff x="1076958" y="1179665"/>
              <a:chExt cx="80700" cy="1526144"/>
            </a:xfrm>
          </p:grpSpPr>
          <p:sp>
            <p:nvSpPr>
              <p:cNvPr id="8515" name="Google Shape;8515;p74"/>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4"/>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4"/>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4"/>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4"/>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4"/>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4"/>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4"/>
            <p:cNvGrpSpPr/>
            <p:nvPr/>
          </p:nvGrpSpPr>
          <p:grpSpPr>
            <a:xfrm>
              <a:off x="1247707" y="1179665"/>
              <a:ext cx="80700" cy="1526144"/>
              <a:chOff x="1247707" y="1179665"/>
              <a:chExt cx="80700" cy="1526144"/>
            </a:xfrm>
          </p:grpSpPr>
          <p:sp>
            <p:nvSpPr>
              <p:cNvPr id="8526" name="Google Shape;8526;p74"/>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4"/>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4"/>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74"/>
            <p:cNvGrpSpPr/>
            <p:nvPr/>
          </p:nvGrpSpPr>
          <p:grpSpPr>
            <a:xfrm>
              <a:off x="1421567" y="1179665"/>
              <a:ext cx="80700" cy="1526144"/>
              <a:chOff x="1421567" y="1179665"/>
              <a:chExt cx="80700" cy="1526144"/>
            </a:xfrm>
          </p:grpSpPr>
          <p:sp>
            <p:nvSpPr>
              <p:cNvPr id="8537" name="Google Shape;8537;p74"/>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4"/>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4"/>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4"/>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4"/>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4"/>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4"/>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4"/>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74"/>
            <p:cNvGrpSpPr/>
            <p:nvPr/>
          </p:nvGrpSpPr>
          <p:grpSpPr>
            <a:xfrm>
              <a:off x="1592327" y="1179665"/>
              <a:ext cx="80700" cy="1526144"/>
              <a:chOff x="1592327" y="1179665"/>
              <a:chExt cx="80700" cy="1526144"/>
            </a:xfrm>
          </p:grpSpPr>
          <p:sp>
            <p:nvSpPr>
              <p:cNvPr id="8548" name="Google Shape;8548;p74"/>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4"/>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4"/>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4"/>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4"/>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4"/>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74"/>
            <p:cNvGrpSpPr/>
            <p:nvPr/>
          </p:nvGrpSpPr>
          <p:grpSpPr>
            <a:xfrm>
              <a:off x="1766187" y="1179665"/>
              <a:ext cx="80700" cy="1526144"/>
              <a:chOff x="1766187" y="1179665"/>
              <a:chExt cx="80700" cy="1526144"/>
            </a:xfrm>
          </p:grpSpPr>
          <p:sp>
            <p:nvSpPr>
              <p:cNvPr id="8559" name="Google Shape;8559;p74"/>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4"/>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4"/>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4"/>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4"/>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4"/>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4"/>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4"/>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4"/>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74"/>
            <p:cNvGrpSpPr/>
            <p:nvPr/>
          </p:nvGrpSpPr>
          <p:grpSpPr>
            <a:xfrm>
              <a:off x="1936935" y="1179665"/>
              <a:ext cx="80700" cy="1526144"/>
              <a:chOff x="1936935" y="1179665"/>
              <a:chExt cx="80700" cy="1526144"/>
            </a:xfrm>
          </p:grpSpPr>
          <p:sp>
            <p:nvSpPr>
              <p:cNvPr id="8570" name="Google Shape;8570;p74"/>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4"/>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4"/>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4"/>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4"/>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74"/>
            <p:cNvGrpSpPr/>
            <p:nvPr/>
          </p:nvGrpSpPr>
          <p:grpSpPr>
            <a:xfrm>
              <a:off x="2110795" y="1179665"/>
              <a:ext cx="80700" cy="1526144"/>
              <a:chOff x="2110795" y="1179665"/>
              <a:chExt cx="80700" cy="1526144"/>
            </a:xfrm>
          </p:grpSpPr>
          <p:sp>
            <p:nvSpPr>
              <p:cNvPr id="8581" name="Google Shape;8581;p74"/>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4"/>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4"/>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4"/>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74"/>
            <p:cNvGrpSpPr/>
            <p:nvPr/>
          </p:nvGrpSpPr>
          <p:grpSpPr>
            <a:xfrm>
              <a:off x="2284655" y="1179665"/>
              <a:ext cx="80700" cy="1526144"/>
              <a:chOff x="2284655" y="1179665"/>
              <a:chExt cx="80700" cy="1526144"/>
            </a:xfrm>
          </p:grpSpPr>
          <p:sp>
            <p:nvSpPr>
              <p:cNvPr id="8592" name="Google Shape;8592;p74"/>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4"/>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4"/>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4"/>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4"/>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4"/>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2" name="Google Shape;8602;p74"/>
          <p:cNvGrpSpPr/>
          <p:nvPr/>
        </p:nvGrpSpPr>
        <p:grpSpPr>
          <a:xfrm>
            <a:off x="2611692" y="986753"/>
            <a:ext cx="1364248" cy="1102133"/>
            <a:chOff x="2623904" y="1198803"/>
            <a:chExt cx="1364248" cy="1102133"/>
          </a:xfrm>
        </p:grpSpPr>
        <p:grpSp>
          <p:nvGrpSpPr>
            <p:cNvPr id="8603" name="Google Shape;8603;p74"/>
            <p:cNvGrpSpPr/>
            <p:nvPr/>
          </p:nvGrpSpPr>
          <p:grpSpPr>
            <a:xfrm>
              <a:off x="2623907" y="1198803"/>
              <a:ext cx="1364245" cy="273000"/>
              <a:chOff x="2623907" y="1198803"/>
              <a:chExt cx="1364245" cy="273000"/>
            </a:xfrm>
          </p:grpSpPr>
          <p:sp>
            <p:nvSpPr>
              <p:cNvPr id="8604" name="Google Shape;8604;p7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4"/>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74"/>
            <p:cNvGrpSpPr/>
            <p:nvPr/>
          </p:nvGrpSpPr>
          <p:grpSpPr>
            <a:xfrm>
              <a:off x="2623904" y="1476964"/>
              <a:ext cx="1364245" cy="273000"/>
              <a:chOff x="2623904" y="1476964"/>
              <a:chExt cx="1364245" cy="273000"/>
            </a:xfrm>
          </p:grpSpPr>
          <p:sp>
            <p:nvSpPr>
              <p:cNvPr id="8610" name="Google Shape;8610;p7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4"/>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4"/>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4"/>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74"/>
            <p:cNvGrpSpPr/>
            <p:nvPr/>
          </p:nvGrpSpPr>
          <p:grpSpPr>
            <a:xfrm>
              <a:off x="2623907" y="1749775"/>
              <a:ext cx="1364245" cy="273000"/>
              <a:chOff x="2623907" y="1749775"/>
              <a:chExt cx="1364245" cy="273000"/>
            </a:xfrm>
          </p:grpSpPr>
          <p:sp>
            <p:nvSpPr>
              <p:cNvPr id="8616" name="Google Shape;8616;p7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4"/>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4"/>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74"/>
            <p:cNvGrpSpPr/>
            <p:nvPr/>
          </p:nvGrpSpPr>
          <p:grpSpPr>
            <a:xfrm>
              <a:off x="2623904" y="2027936"/>
              <a:ext cx="1364245" cy="273000"/>
              <a:chOff x="2623904" y="2027936"/>
              <a:chExt cx="1364245" cy="273000"/>
            </a:xfrm>
          </p:grpSpPr>
          <p:sp>
            <p:nvSpPr>
              <p:cNvPr id="8622" name="Google Shape;8622;p7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7" name="Google Shape;8627;p74"/>
          <p:cNvGrpSpPr/>
          <p:nvPr/>
        </p:nvGrpSpPr>
        <p:grpSpPr>
          <a:xfrm>
            <a:off x="2601153" y="2445826"/>
            <a:ext cx="1387541" cy="159124"/>
            <a:chOff x="3200660" y="2180272"/>
            <a:chExt cx="2563824" cy="378237"/>
          </a:xfrm>
        </p:grpSpPr>
        <p:sp>
          <p:nvSpPr>
            <p:cNvPr id="8628" name="Google Shape;8628;p7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74"/>
          <p:cNvGrpSpPr/>
          <p:nvPr/>
        </p:nvGrpSpPr>
        <p:grpSpPr>
          <a:xfrm>
            <a:off x="2597677" y="2723590"/>
            <a:ext cx="1390502" cy="159625"/>
            <a:chOff x="3530150" y="2790075"/>
            <a:chExt cx="1962600" cy="225300"/>
          </a:xfrm>
        </p:grpSpPr>
        <p:sp>
          <p:nvSpPr>
            <p:cNvPr id="8647" name="Google Shape;8647;p74"/>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4"/>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74"/>
          <p:cNvGrpSpPr/>
          <p:nvPr/>
        </p:nvGrpSpPr>
        <p:grpSpPr>
          <a:xfrm>
            <a:off x="2597735" y="3001855"/>
            <a:ext cx="1411629" cy="154175"/>
            <a:chOff x="3558802" y="4011244"/>
            <a:chExt cx="1866000" cy="111600"/>
          </a:xfrm>
        </p:grpSpPr>
        <p:sp>
          <p:nvSpPr>
            <p:cNvPr id="8650" name="Google Shape;8650;p74"/>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4"/>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74"/>
          <p:cNvGrpSpPr/>
          <p:nvPr/>
        </p:nvGrpSpPr>
        <p:grpSpPr>
          <a:xfrm>
            <a:off x="2598023" y="2207425"/>
            <a:ext cx="1383503" cy="119761"/>
            <a:chOff x="3465975" y="2270258"/>
            <a:chExt cx="1986364" cy="171947"/>
          </a:xfrm>
        </p:grpSpPr>
        <p:sp>
          <p:nvSpPr>
            <p:cNvPr id="8653" name="Google Shape;8653;p7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4"/>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4"/>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4"/>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4"/>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4"/>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74"/>
          <p:cNvGrpSpPr/>
          <p:nvPr/>
        </p:nvGrpSpPr>
        <p:grpSpPr>
          <a:xfrm>
            <a:off x="2609030" y="3571198"/>
            <a:ext cx="1369531" cy="195460"/>
            <a:chOff x="723300" y="4253549"/>
            <a:chExt cx="2276482" cy="324900"/>
          </a:xfrm>
        </p:grpSpPr>
        <p:sp>
          <p:nvSpPr>
            <p:cNvPr id="8662" name="Google Shape;8662;p7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4"/>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74"/>
          <p:cNvGrpSpPr/>
          <p:nvPr/>
        </p:nvGrpSpPr>
        <p:grpSpPr>
          <a:xfrm>
            <a:off x="2598591" y="3272439"/>
            <a:ext cx="1389066" cy="180119"/>
            <a:chOff x="705948" y="3788465"/>
            <a:chExt cx="2308953" cy="299400"/>
          </a:xfrm>
        </p:grpSpPr>
        <p:sp>
          <p:nvSpPr>
            <p:cNvPr id="8668" name="Google Shape;8668;p7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4"/>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4"/>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74"/>
          <p:cNvGrpSpPr/>
          <p:nvPr/>
        </p:nvGrpSpPr>
        <p:grpSpPr>
          <a:xfrm>
            <a:off x="4195581" y="1876393"/>
            <a:ext cx="1433821" cy="191501"/>
            <a:chOff x="4273350" y="2088443"/>
            <a:chExt cx="1433821" cy="191501"/>
          </a:xfrm>
        </p:grpSpPr>
        <p:grpSp>
          <p:nvGrpSpPr>
            <p:cNvPr id="8674" name="Google Shape;8674;p74"/>
            <p:cNvGrpSpPr/>
            <p:nvPr/>
          </p:nvGrpSpPr>
          <p:grpSpPr>
            <a:xfrm>
              <a:off x="4273350" y="2088443"/>
              <a:ext cx="1433821" cy="0"/>
              <a:chOff x="5224975" y="2962250"/>
              <a:chExt cx="1544400" cy="0"/>
            </a:xfrm>
          </p:grpSpPr>
          <p:cxnSp>
            <p:nvCxnSpPr>
              <p:cNvPr id="8675" name="Google Shape;8675;p74"/>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676" name="Google Shape;8676;p74"/>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677" name="Google Shape;8677;p74"/>
            <p:cNvGrpSpPr/>
            <p:nvPr/>
          </p:nvGrpSpPr>
          <p:grpSpPr>
            <a:xfrm>
              <a:off x="4273350" y="2279944"/>
              <a:ext cx="1433821" cy="0"/>
              <a:chOff x="5224975" y="2962250"/>
              <a:chExt cx="1544400" cy="0"/>
            </a:xfrm>
          </p:grpSpPr>
          <p:cxnSp>
            <p:nvCxnSpPr>
              <p:cNvPr id="8678" name="Google Shape;8678;p74"/>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679" name="Google Shape;8679;p74"/>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680" name="Google Shape;8680;p74"/>
          <p:cNvGrpSpPr/>
          <p:nvPr/>
        </p:nvGrpSpPr>
        <p:grpSpPr>
          <a:xfrm>
            <a:off x="2646528" y="3885297"/>
            <a:ext cx="1304609" cy="294074"/>
            <a:chOff x="2658741" y="4097347"/>
            <a:chExt cx="1304609" cy="294074"/>
          </a:xfrm>
        </p:grpSpPr>
        <p:grpSp>
          <p:nvGrpSpPr>
            <p:cNvPr id="8681" name="Google Shape;8681;p74"/>
            <p:cNvGrpSpPr/>
            <p:nvPr/>
          </p:nvGrpSpPr>
          <p:grpSpPr>
            <a:xfrm>
              <a:off x="2658741" y="4097347"/>
              <a:ext cx="118572" cy="294074"/>
              <a:chOff x="3343310" y="4475555"/>
              <a:chExt cx="127717" cy="316753"/>
            </a:xfrm>
          </p:grpSpPr>
          <p:sp>
            <p:nvSpPr>
              <p:cNvPr id="8682" name="Google Shape;8682;p7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74"/>
            <p:cNvGrpSpPr/>
            <p:nvPr/>
          </p:nvGrpSpPr>
          <p:grpSpPr>
            <a:xfrm>
              <a:off x="3815519" y="4098388"/>
              <a:ext cx="147831" cy="291991"/>
              <a:chOff x="3527539" y="4476677"/>
              <a:chExt cx="159232" cy="314510"/>
            </a:xfrm>
          </p:grpSpPr>
          <p:sp>
            <p:nvSpPr>
              <p:cNvPr id="8685" name="Google Shape;8685;p7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74"/>
            <p:cNvGrpSpPr/>
            <p:nvPr/>
          </p:nvGrpSpPr>
          <p:grpSpPr>
            <a:xfrm>
              <a:off x="3511696" y="4098388"/>
              <a:ext cx="147831" cy="291991"/>
              <a:chOff x="3527539" y="4476677"/>
              <a:chExt cx="159232" cy="314510"/>
            </a:xfrm>
          </p:grpSpPr>
          <p:sp>
            <p:nvSpPr>
              <p:cNvPr id="8688" name="Google Shape;8688;p7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74"/>
            <p:cNvGrpSpPr/>
            <p:nvPr/>
          </p:nvGrpSpPr>
          <p:grpSpPr>
            <a:xfrm>
              <a:off x="3207874" y="4098388"/>
              <a:ext cx="147831" cy="291991"/>
              <a:chOff x="3527539" y="4476677"/>
              <a:chExt cx="159232" cy="314510"/>
            </a:xfrm>
          </p:grpSpPr>
          <p:sp>
            <p:nvSpPr>
              <p:cNvPr id="8691" name="Google Shape;8691;p7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74"/>
            <p:cNvGrpSpPr/>
            <p:nvPr/>
          </p:nvGrpSpPr>
          <p:grpSpPr>
            <a:xfrm>
              <a:off x="2933305" y="4097347"/>
              <a:ext cx="118572" cy="294074"/>
              <a:chOff x="3343310" y="4475555"/>
              <a:chExt cx="127717" cy="316753"/>
            </a:xfrm>
          </p:grpSpPr>
          <p:sp>
            <p:nvSpPr>
              <p:cNvPr id="8694" name="Google Shape;8694;p7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6" name="Google Shape;8696;p74"/>
          <p:cNvGrpSpPr/>
          <p:nvPr/>
        </p:nvGrpSpPr>
        <p:grpSpPr>
          <a:xfrm>
            <a:off x="4197136" y="963991"/>
            <a:ext cx="1430711" cy="751237"/>
            <a:chOff x="5159450" y="1919950"/>
            <a:chExt cx="1541050" cy="862500"/>
          </a:xfrm>
        </p:grpSpPr>
        <p:sp>
          <p:nvSpPr>
            <p:cNvPr id="8697" name="Google Shape;8697;p7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98" name="Google Shape;8698;p74"/>
            <p:cNvGrpSpPr/>
            <p:nvPr/>
          </p:nvGrpSpPr>
          <p:grpSpPr>
            <a:xfrm>
              <a:off x="5159450" y="1919950"/>
              <a:ext cx="1541050" cy="862500"/>
              <a:chOff x="5159450" y="1919950"/>
              <a:chExt cx="1541050" cy="862500"/>
            </a:xfrm>
          </p:grpSpPr>
          <p:cxnSp>
            <p:nvCxnSpPr>
              <p:cNvPr id="8699" name="Google Shape;8699;p7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700" name="Google Shape;8700;p7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701" name="Google Shape;8701;p74"/>
          <p:cNvGrpSpPr/>
          <p:nvPr/>
        </p:nvGrpSpPr>
        <p:grpSpPr>
          <a:xfrm>
            <a:off x="4245274" y="2227761"/>
            <a:ext cx="1334436" cy="967914"/>
            <a:chOff x="4294923" y="2439811"/>
            <a:chExt cx="1334436" cy="967914"/>
          </a:xfrm>
        </p:grpSpPr>
        <p:grpSp>
          <p:nvGrpSpPr>
            <p:cNvPr id="8702" name="Google Shape;8702;p74"/>
            <p:cNvGrpSpPr/>
            <p:nvPr/>
          </p:nvGrpSpPr>
          <p:grpSpPr>
            <a:xfrm>
              <a:off x="4960455" y="2469658"/>
              <a:ext cx="668904" cy="885524"/>
              <a:chOff x="4960455" y="2469658"/>
              <a:chExt cx="668904" cy="885524"/>
            </a:xfrm>
          </p:grpSpPr>
          <p:sp>
            <p:nvSpPr>
              <p:cNvPr id="8703" name="Google Shape;8703;p74"/>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4"/>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4"/>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4"/>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4"/>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4"/>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74"/>
            <p:cNvGrpSpPr/>
            <p:nvPr/>
          </p:nvGrpSpPr>
          <p:grpSpPr>
            <a:xfrm>
              <a:off x="4294923" y="2469658"/>
              <a:ext cx="668951" cy="885524"/>
              <a:chOff x="4294923" y="2469658"/>
              <a:chExt cx="668951" cy="885524"/>
            </a:xfrm>
          </p:grpSpPr>
          <p:sp>
            <p:nvSpPr>
              <p:cNvPr id="8710" name="Google Shape;8710;p74"/>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4"/>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4"/>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4"/>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4"/>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4"/>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6" name="Google Shape;8716;p74"/>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74"/>
          <p:cNvGrpSpPr/>
          <p:nvPr/>
        </p:nvGrpSpPr>
        <p:grpSpPr>
          <a:xfrm>
            <a:off x="4231477" y="3282206"/>
            <a:ext cx="1430949" cy="897289"/>
            <a:chOff x="4351371" y="3547942"/>
            <a:chExt cx="1345130" cy="843475"/>
          </a:xfrm>
        </p:grpSpPr>
        <p:grpSp>
          <p:nvGrpSpPr>
            <p:cNvPr id="8718" name="Google Shape;8718;p74"/>
            <p:cNvGrpSpPr/>
            <p:nvPr/>
          </p:nvGrpSpPr>
          <p:grpSpPr>
            <a:xfrm>
              <a:off x="4351371" y="4209917"/>
              <a:ext cx="1345130" cy="181500"/>
              <a:chOff x="4351371" y="4209917"/>
              <a:chExt cx="1345130" cy="181500"/>
            </a:xfrm>
          </p:grpSpPr>
          <p:sp>
            <p:nvSpPr>
              <p:cNvPr id="8719" name="Google Shape;8719;p74"/>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0" name="Google Shape;8720;p74"/>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721" name="Google Shape;8721;p74"/>
            <p:cNvGrpSpPr/>
            <p:nvPr/>
          </p:nvGrpSpPr>
          <p:grpSpPr>
            <a:xfrm>
              <a:off x="4403010" y="3985221"/>
              <a:ext cx="1109518" cy="181500"/>
              <a:chOff x="4403010" y="3985221"/>
              <a:chExt cx="1109518" cy="181500"/>
            </a:xfrm>
          </p:grpSpPr>
          <p:sp>
            <p:nvSpPr>
              <p:cNvPr id="8722" name="Google Shape;8722;p74"/>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3" name="Google Shape;8723;p74"/>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724" name="Google Shape;8724;p74"/>
            <p:cNvGrpSpPr/>
            <p:nvPr/>
          </p:nvGrpSpPr>
          <p:grpSpPr>
            <a:xfrm>
              <a:off x="4618704" y="3766582"/>
              <a:ext cx="807858" cy="181500"/>
              <a:chOff x="4618704" y="3766582"/>
              <a:chExt cx="807858" cy="181500"/>
            </a:xfrm>
          </p:grpSpPr>
          <p:sp>
            <p:nvSpPr>
              <p:cNvPr id="8725" name="Google Shape;8725;p74"/>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6" name="Google Shape;8726;p74"/>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727" name="Google Shape;8727;p74"/>
            <p:cNvGrpSpPr/>
            <p:nvPr/>
          </p:nvGrpSpPr>
          <p:grpSpPr>
            <a:xfrm>
              <a:off x="4735238" y="3547942"/>
              <a:ext cx="462839" cy="181500"/>
              <a:chOff x="4735238" y="3547942"/>
              <a:chExt cx="462839" cy="181500"/>
            </a:xfrm>
          </p:grpSpPr>
          <p:sp>
            <p:nvSpPr>
              <p:cNvPr id="8728" name="Google Shape;8728;p74"/>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9" name="Google Shape;8729;p74"/>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730" name="Google Shape;8730;p74"/>
          <p:cNvGrpSpPr/>
          <p:nvPr/>
        </p:nvGrpSpPr>
        <p:grpSpPr>
          <a:xfrm>
            <a:off x="7407835" y="2217530"/>
            <a:ext cx="1020955" cy="928853"/>
            <a:chOff x="926675" y="238125"/>
            <a:chExt cx="5755100" cy="5232975"/>
          </a:xfrm>
        </p:grpSpPr>
        <p:sp>
          <p:nvSpPr>
            <p:cNvPr id="8731" name="Google Shape;8731;p74"/>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4"/>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4"/>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4"/>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74"/>
          <p:cNvGrpSpPr/>
          <p:nvPr/>
        </p:nvGrpSpPr>
        <p:grpSpPr>
          <a:xfrm>
            <a:off x="715208" y="2616265"/>
            <a:ext cx="1695374" cy="1560837"/>
            <a:chOff x="727421" y="2828315"/>
            <a:chExt cx="1695374" cy="1560837"/>
          </a:xfrm>
        </p:grpSpPr>
        <p:grpSp>
          <p:nvGrpSpPr>
            <p:cNvPr id="8736" name="Google Shape;8736;p74"/>
            <p:cNvGrpSpPr/>
            <p:nvPr/>
          </p:nvGrpSpPr>
          <p:grpSpPr>
            <a:xfrm>
              <a:off x="727421" y="2828315"/>
              <a:ext cx="1695374" cy="1560837"/>
              <a:chOff x="734799" y="2782450"/>
              <a:chExt cx="1571100" cy="1577400"/>
            </a:xfrm>
          </p:grpSpPr>
          <p:cxnSp>
            <p:nvCxnSpPr>
              <p:cNvPr id="8737" name="Google Shape;8737;p7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38" name="Google Shape;8738;p7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39" name="Google Shape;8739;p74"/>
            <p:cNvGrpSpPr/>
            <p:nvPr/>
          </p:nvGrpSpPr>
          <p:grpSpPr>
            <a:xfrm>
              <a:off x="819108" y="2882501"/>
              <a:ext cx="1556791" cy="1426186"/>
              <a:chOff x="819108" y="2882501"/>
              <a:chExt cx="1556791" cy="1426186"/>
            </a:xfrm>
          </p:grpSpPr>
          <p:grpSp>
            <p:nvGrpSpPr>
              <p:cNvPr id="8740" name="Google Shape;8740;p74"/>
              <p:cNvGrpSpPr/>
              <p:nvPr/>
            </p:nvGrpSpPr>
            <p:grpSpPr>
              <a:xfrm>
                <a:off x="819108" y="2882501"/>
                <a:ext cx="103104" cy="1426186"/>
                <a:chOff x="4674013" y="3100904"/>
                <a:chExt cx="122758" cy="1698043"/>
              </a:xfrm>
            </p:grpSpPr>
            <p:sp>
              <p:nvSpPr>
                <p:cNvPr id="8741" name="Google Shape;8741;p7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74"/>
              <p:cNvGrpSpPr/>
              <p:nvPr/>
            </p:nvGrpSpPr>
            <p:grpSpPr>
              <a:xfrm>
                <a:off x="1062475" y="2882501"/>
                <a:ext cx="103104" cy="1426186"/>
                <a:chOff x="4940438" y="3100904"/>
                <a:chExt cx="122758" cy="1698043"/>
              </a:xfrm>
            </p:grpSpPr>
            <p:sp>
              <p:nvSpPr>
                <p:cNvPr id="8749" name="Google Shape;8749;p7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74"/>
              <p:cNvGrpSpPr/>
              <p:nvPr/>
            </p:nvGrpSpPr>
            <p:grpSpPr>
              <a:xfrm>
                <a:off x="1299324" y="2882501"/>
                <a:ext cx="103104" cy="1426186"/>
                <a:chOff x="5206863" y="3100904"/>
                <a:chExt cx="122758" cy="1698043"/>
              </a:xfrm>
            </p:grpSpPr>
            <p:sp>
              <p:nvSpPr>
                <p:cNvPr id="8757" name="Google Shape;8757;p7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4"/>
              <p:cNvGrpSpPr/>
              <p:nvPr/>
            </p:nvGrpSpPr>
            <p:grpSpPr>
              <a:xfrm>
                <a:off x="1786057" y="2882501"/>
                <a:ext cx="103104" cy="1426186"/>
                <a:chOff x="6006138" y="3143629"/>
                <a:chExt cx="122758" cy="1698043"/>
              </a:xfrm>
            </p:grpSpPr>
            <p:sp>
              <p:nvSpPr>
                <p:cNvPr id="8765" name="Google Shape;8765;p7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74"/>
              <p:cNvGrpSpPr/>
              <p:nvPr/>
            </p:nvGrpSpPr>
            <p:grpSpPr>
              <a:xfrm>
                <a:off x="2029422" y="2882501"/>
                <a:ext cx="103104" cy="1426186"/>
                <a:chOff x="6805413" y="3100904"/>
                <a:chExt cx="122758" cy="1698043"/>
              </a:xfrm>
            </p:grpSpPr>
            <p:sp>
              <p:nvSpPr>
                <p:cNvPr id="8773" name="Google Shape;8773;p7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74"/>
              <p:cNvGrpSpPr/>
              <p:nvPr/>
            </p:nvGrpSpPr>
            <p:grpSpPr>
              <a:xfrm>
                <a:off x="2272795" y="2882501"/>
                <a:ext cx="103104" cy="1426186"/>
                <a:chOff x="5206863" y="3100904"/>
                <a:chExt cx="122758" cy="1698043"/>
              </a:xfrm>
            </p:grpSpPr>
            <p:sp>
              <p:nvSpPr>
                <p:cNvPr id="8781" name="Google Shape;8781;p7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74"/>
              <p:cNvGrpSpPr/>
              <p:nvPr/>
            </p:nvGrpSpPr>
            <p:grpSpPr>
              <a:xfrm>
                <a:off x="1542694" y="2882501"/>
                <a:ext cx="103104" cy="1426186"/>
                <a:chOff x="6006138" y="3143629"/>
                <a:chExt cx="122758" cy="1698043"/>
              </a:xfrm>
            </p:grpSpPr>
            <p:sp>
              <p:nvSpPr>
                <p:cNvPr id="8789" name="Google Shape;8789;p7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96" name="Google Shape;8796;p74"/>
          <p:cNvGrpSpPr/>
          <p:nvPr/>
        </p:nvGrpSpPr>
        <p:grpSpPr>
          <a:xfrm>
            <a:off x="5671259" y="3305987"/>
            <a:ext cx="2749952" cy="870677"/>
            <a:chOff x="238125" y="1725700"/>
            <a:chExt cx="7139025" cy="2260325"/>
          </a:xfrm>
        </p:grpSpPr>
        <p:sp>
          <p:nvSpPr>
            <p:cNvPr id="8797" name="Google Shape;8797;p74"/>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4"/>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4"/>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4"/>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4"/>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4"/>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4"/>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4"/>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4"/>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4"/>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4"/>
          <p:cNvGrpSpPr/>
          <p:nvPr/>
        </p:nvGrpSpPr>
        <p:grpSpPr>
          <a:xfrm>
            <a:off x="5941423" y="2247733"/>
            <a:ext cx="1105452" cy="916747"/>
            <a:chOff x="5249100" y="1210600"/>
            <a:chExt cx="3502700" cy="2904775"/>
          </a:xfrm>
        </p:grpSpPr>
        <p:sp>
          <p:nvSpPr>
            <p:cNvPr id="8808" name="Google Shape;8808;p7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2" name="Google Shape;8812;p74"/>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813" name="Google Shape;8813;p74"/>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814" name="Google Shape;8814;p74"/>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815" name="Google Shape;8815;p74"/>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816" name="Google Shape;8816;p74"/>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4"/>
          <p:cNvGrpSpPr/>
          <p:nvPr/>
        </p:nvGrpSpPr>
        <p:grpSpPr>
          <a:xfrm>
            <a:off x="7123971" y="967151"/>
            <a:ext cx="1304650" cy="1124856"/>
            <a:chOff x="7287122" y="1165658"/>
            <a:chExt cx="1219413" cy="1051365"/>
          </a:xfrm>
        </p:grpSpPr>
        <p:grpSp>
          <p:nvGrpSpPr>
            <p:cNvPr id="8818" name="Google Shape;8818;p74"/>
            <p:cNvGrpSpPr/>
            <p:nvPr/>
          </p:nvGrpSpPr>
          <p:grpSpPr>
            <a:xfrm>
              <a:off x="7287122" y="1969723"/>
              <a:ext cx="1219413" cy="247300"/>
              <a:chOff x="7287122" y="1969723"/>
              <a:chExt cx="1219413" cy="247300"/>
            </a:xfrm>
          </p:grpSpPr>
          <p:sp>
            <p:nvSpPr>
              <p:cNvPr id="8819" name="Google Shape;8819;p7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0" name="Google Shape;8820;p74"/>
              <p:cNvGrpSpPr/>
              <p:nvPr/>
            </p:nvGrpSpPr>
            <p:grpSpPr>
              <a:xfrm>
                <a:off x="7287122" y="2063892"/>
                <a:ext cx="1151753" cy="73428"/>
                <a:chOff x="7287122" y="2063892"/>
                <a:chExt cx="1151753" cy="73428"/>
              </a:xfrm>
            </p:grpSpPr>
            <p:sp>
              <p:nvSpPr>
                <p:cNvPr id="8821" name="Google Shape;8821;p7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2" name="Google Shape;8822;p7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823" name="Google Shape;8823;p74"/>
            <p:cNvGrpSpPr/>
            <p:nvPr/>
          </p:nvGrpSpPr>
          <p:grpSpPr>
            <a:xfrm>
              <a:off x="7287122" y="1712201"/>
              <a:ext cx="1219403" cy="246767"/>
              <a:chOff x="7287122" y="1712201"/>
              <a:chExt cx="1219403" cy="246767"/>
            </a:xfrm>
          </p:grpSpPr>
          <p:sp>
            <p:nvSpPr>
              <p:cNvPr id="8824" name="Google Shape;8824;p7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5" name="Google Shape;8825;p74"/>
              <p:cNvGrpSpPr/>
              <p:nvPr/>
            </p:nvGrpSpPr>
            <p:grpSpPr>
              <a:xfrm>
                <a:off x="7287122" y="1842861"/>
                <a:ext cx="1005303" cy="73419"/>
                <a:chOff x="7287122" y="1842861"/>
                <a:chExt cx="1005303" cy="73419"/>
              </a:xfrm>
            </p:grpSpPr>
            <p:sp>
              <p:nvSpPr>
                <p:cNvPr id="8826" name="Google Shape;8826;p7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7" name="Google Shape;8827;p7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28" name="Google Shape;8828;p74"/>
            <p:cNvGrpSpPr/>
            <p:nvPr/>
          </p:nvGrpSpPr>
          <p:grpSpPr>
            <a:xfrm>
              <a:off x="7287122" y="1447520"/>
              <a:ext cx="1219403" cy="286667"/>
              <a:chOff x="7287122" y="1447520"/>
              <a:chExt cx="1219403" cy="286667"/>
            </a:xfrm>
          </p:grpSpPr>
          <p:sp>
            <p:nvSpPr>
              <p:cNvPr id="8829" name="Google Shape;8829;p7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0" name="Google Shape;8830;p74"/>
              <p:cNvGrpSpPr/>
              <p:nvPr/>
            </p:nvGrpSpPr>
            <p:grpSpPr>
              <a:xfrm>
                <a:off x="7287122" y="1581977"/>
                <a:ext cx="852803" cy="73428"/>
                <a:chOff x="7287122" y="1581977"/>
                <a:chExt cx="852803" cy="73428"/>
              </a:xfrm>
            </p:grpSpPr>
            <p:sp>
              <p:nvSpPr>
                <p:cNvPr id="8831" name="Google Shape;8831;p7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2" name="Google Shape;8832;p7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33" name="Google Shape;8833;p74"/>
            <p:cNvGrpSpPr/>
            <p:nvPr/>
          </p:nvGrpSpPr>
          <p:grpSpPr>
            <a:xfrm>
              <a:off x="7287122" y="1165658"/>
              <a:ext cx="1219403" cy="344253"/>
              <a:chOff x="7287122" y="1165658"/>
              <a:chExt cx="1219403" cy="344253"/>
            </a:xfrm>
          </p:grpSpPr>
          <p:sp>
            <p:nvSpPr>
              <p:cNvPr id="8834" name="Google Shape;8834;p7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74"/>
              <p:cNvGrpSpPr/>
              <p:nvPr/>
            </p:nvGrpSpPr>
            <p:grpSpPr>
              <a:xfrm>
                <a:off x="7287122" y="1341025"/>
                <a:ext cx="695703" cy="73419"/>
                <a:chOff x="7287122" y="1341025"/>
                <a:chExt cx="695703" cy="73419"/>
              </a:xfrm>
            </p:grpSpPr>
            <p:sp>
              <p:nvSpPr>
                <p:cNvPr id="8836" name="Google Shape;8836;p7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7" name="Google Shape;8837;p7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838" name="Google Shape;8838;p74"/>
          <p:cNvGrpSpPr/>
          <p:nvPr/>
        </p:nvGrpSpPr>
        <p:grpSpPr>
          <a:xfrm>
            <a:off x="5790463" y="973174"/>
            <a:ext cx="1397729" cy="1098540"/>
            <a:chOff x="5900602" y="1193063"/>
            <a:chExt cx="1299851" cy="1021707"/>
          </a:xfrm>
        </p:grpSpPr>
        <p:grpSp>
          <p:nvGrpSpPr>
            <p:cNvPr id="8839" name="Google Shape;8839;p74"/>
            <p:cNvGrpSpPr/>
            <p:nvPr/>
          </p:nvGrpSpPr>
          <p:grpSpPr>
            <a:xfrm>
              <a:off x="6520337" y="1193063"/>
              <a:ext cx="341815" cy="799959"/>
              <a:chOff x="6520337" y="1193063"/>
              <a:chExt cx="341815" cy="799959"/>
            </a:xfrm>
          </p:grpSpPr>
          <p:grpSp>
            <p:nvGrpSpPr>
              <p:cNvPr id="8840" name="Google Shape;8840;p74"/>
              <p:cNvGrpSpPr/>
              <p:nvPr/>
            </p:nvGrpSpPr>
            <p:grpSpPr>
              <a:xfrm>
                <a:off x="6520337" y="1589527"/>
                <a:ext cx="213950" cy="403494"/>
                <a:chOff x="6520337" y="1589527"/>
                <a:chExt cx="213950" cy="403494"/>
              </a:xfrm>
            </p:grpSpPr>
            <p:sp>
              <p:nvSpPr>
                <p:cNvPr id="8841" name="Google Shape;8841;p7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4"/>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74"/>
              <p:cNvGrpSpPr/>
              <p:nvPr/>
            </p:nvGrpSpPr>
            <p:grpSpPr>
              <a:xfrm>
                <a:off x="6577204" y="1193063"/>
                <a:ext cx="284947" cy="464512"/>
                <a:chOff x="6577204" y="1193063"/>
                <a:chExt cx="284947" cy="464512"/>
              </a:xfrm>
            </p:grpSpPr>
            <p:sp>
              <p:nvSpPr>
                <p:cNvPr id="8844" name="Google Shape;8844;p7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5" name="Google Shape;8845;p74"/>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46" name="Google Shape;8846;p74"/>
            <p:cNvGrpSpPr/>
            <p:nvPr/>
          </p:nvGrpSpPr>
          <p:grpSpPr>
            <a:xfrm>
              <a:off x="6238903" y="1193063"/>
              <a:ext cx="300475" cy="900152"/>
              <a:chOff x="6238903" y="1193063"/>
              <a:chExt cx="300475" cy="900152"/>
            </a:xfrm>
          </p:grpSpPr>
          <p:grpSp>
            <p:nvGrpSpPr>
              <p:cNvPr id="8847" name="Google Shape;8847;p74"/>
              <p:cNvGrpSpPr/>
              <p:nvPr/>
            </p:nvGrpSpPr>
            <p:grpSpPr>
              <a:xfrm>
                <a:off x="6290865" y="1489315"/>
                <a:ext cx="248514" cy="603900"/>
                <a:chOff x="6290865" y="1489315"/>
                <a:chExt cx="248514" cy="603900"/>
              </a:xfrm>
            </p:grpSpPr>
            <p:sp>
              <p:nvSpPr>
                <p:cNvPr id="8848" name="Google Shape;8848;p7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4"/>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74"/>
              <p:cNvGrpSpPr/>
              <p:nvPr/>
            </p:nvGrpSpPr>
            <p:grpSpPr>
              <a:xfrm>
                <a:off x="6238903" y="1193063"/>
                <a:ext cx="284947" cy="333087"/>
                <a:chOff x="6238903" y="1193063"/>
                <a:chExt cx="284947" cy="333087"/>
              </a:xfrm>
            </p:grpSpPr>
            <p:sp>
              <p:nvSpPr>
                <p:cNvPr id="8851" name="Google Shape;8851;p7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2" name="Google Shape;8852;p74"/>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53" name="Google Shape;8853;p74"/>
            <p:cNvGrpSpPr/>
            <p:nvPr/>
          </p:nvGrpSpPr>
          <p:grpSpPr>
            <a:xfrm>
              <a:off x="5900602" y="1193063"/>
              <a:ext cx="444345" cy="1021707"/>
              <a:chOff x="5900602" y="1193063"/>
              <a:chExt cx="444345" cy="1021707"/>
            </a:xfrm>
          </p:grpSpPr>
          <p:grpSp>
            <p:nvGrpSpPr>
              <p:cNvPr id="8854" name="Google Shape;8854;p74"/>
              <p:cNvGrpSpPr/>
              <p:nvPr/>
            </p:nvGrpSpPr>
            <p:grpSpPr>
              <a:xfrm>
                <a:off x="6046501" y="1367785"/>
                <a:ext cx="298446" cy="846986"/>
                <a:chOff x="6046501" y="1367785"/>
                <a:chExt cx="298446" cy="846986"/>
              </a:xfrm>
            </p:grpSpPr>
            <p:sp>
              <p:nvSpPr>
                <p:cNvPr id="8855" name="Google Shape;8855;p7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4"/>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74"/>
              <p:cNvGrpSpPr/>
              <p:nvPr/>
            </p:nvGrpSpPr>
            <p:grpSpPr>
              <a:xfrm>
                <a:off x="5900602" y="1193063"/>
                <a:ext cx="284947" cy="182312"/>
                <a:chOff x="5900602" y="1193063"/>
                <a:chExt cx="284947" cy="182312"/>
              </a:xfrm>
            </p:grpSpPr>
            <p:sp>
              <p:nvSpPr>
                <p:cNvPr id="8858" name="Google Shape;8858;p7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9" name="Google Shape;8859;p7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860" name="Google Shape;8860;p74"/>
            <p:cNvGrpSpPr/>
            <p:nvPr/>
          </p:nvGrpSpPr>
          <p:grpSpPr>
            <a:xfrm>
              <a:off x="6738300" y="1193063"/>
              <a:ext cx="462153" cy="707634"/>
              <a:chOff x="6738300" y="1193063"/>
              <a:chExt cx="462153" cy="707634"/>
            </a:xfrm>
          </p:grpSpPr>
          <p:grpSp>
            <p:nvGrpSpPr>
              <p:cNvPr id="8861" name="Google Shape;8861;p74"/>
              <p:cNvGrpSpPr/>
              <p:nvPr/>
            </p:nvGrpSpPr>
            <p:grpSpPr>
              <a:xfrm>
                <a:off x="6915505" y="1193063"/>
                <a:ext cx="284947" cy="597387"/>
                <a:chOff x="6915505" y="1193063"/>
                <a:chExt cx="284947" cy="597387"/>
              </a:xfrm>
            </p:grpSpPr>
            <p:sp>
              <p:nvSpPr>
                <p:cNvPr id="8862" name="Google Shape;8862;p7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3" name="Google Shape;8863;p74"/>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864" name="Google Shape;8864;p74"/>
              <p:cNvGrpSpPr/>
              <p:nvPr/>
            </p:nvGrpSpPr>
            <p:grpSpPr>
              <a:xfrm>
                <a:off x="6738300" y="1684725"/>
                <a:ext cx="230066" cy="215971"/>
                <a:chOff x="6738300" y="1684725"/>
                <a:chExt cx="230066" cy="215971"/>
              </a:xfrm>
            </p:grpSpPr>
            <p:sp>
              <p:nvSpPr>
                <p:cNvPr id="8865" name="Google Shape;8865;p74"/>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4"/>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 name="Shape 687"/>
        <p:cNvGrpSpPr/>
        <p:nvPr/>
      </p:nvGrpSpPr>
      <p:grpSpPr>
        <a:xfrm>
          <a:off x="0" y="0"/>
          <a:ext cx="0" cy="0"/>
          <a:chOff x="0" y="0"/>
          <a:chExt cx="0" cy="0"/>
        </a:xfrm>
      </p:grpSpPr>
      <p:sp>
        <p:nvSpPr>
          <p:cNvPr id="688" name="Google Shape;688;p30"/>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THE SLIDE TITLE GOES HERE!</a:t>
            </a:r>
            <a:endParaRPr/>
          </a:p>
        </p:txBody>
      </p:sp>
      <p:sp>
        <p:nvSpPr>
          <p:cNvPr id="689" name="Google Shape;689;p30"/>
          <p:cNvSpPr txBox="1"/>
          <p:nvPr>
            <p:ph idx="1" type="subTitle"/>
          </p:nvPr>
        </p:nvSpPr>
        <p:spPr>
          <a:xfrm>
            <a:off x="3456850" y="1746600"/>
            <a:ext cx="4935000" cy="2263200"/>
          </a:xfrm>
          <a:prstGeom prst="rect">
            <a:avLst/>
          </a:prstGeom>
        </p:spPr>
        <p:txBody>
          <a:bodyPr anchorCtr="0" anchor="t" bIns="0" lIns="0" spcFirstLastPara="1" rIns="0" wrap="square" tIns="0">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30200" lvl="0" marL="457200" rtl="0" algn="l">
              <a:spcBef>
                <a:spcPts val="0"/>
              </a:spcBef>
              <a:spcAft>
                <a:spcPts val="0"/>
              </a:spcAft>
              <a:buSzPts val="1600"/>
              <a:buChar char="●"/>
            </a:pPr>
            <a:r>
              <a:rPr lang="en"/>
              <a:t>They’re simple </a:t>
            </a:r>
            <a:endParaRPr/>
          </a:p>
          <a:p>
            <a:pPr indent="-330200" lvl="0" marL="457200" rtl="0" algn="l">
              <a:spcBef>
                <a:spcPts val="0"/>
              </a:spcBef>
              <a:spcAft>
                <a:spcPts val="0"/>
              </a:spcAft>
              <a:buSzPts val="1600"/>
              <a:buChar char="●"/>
            </a:pPr>
            <a:r>
              <a:rPr lang="en"/>
              <a:t>You can organize your ideas clearly</a:t>
            </a:r>
            <a:endParaRPr/>
          </a:p>
          <a:p>
            <a:pPr indent="-330200" lvl="0" marL="457200" rtl="0" algn="l">
              <a:spcBef>
                <a:spcPts val="0"/>
              </a:spcBef>
              <a:spcAft>
                <a:spcPts val="0"/>
              </a:spcAft>
              <a:buSzPts val="1600"/>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grpSp>
        <p:nvGrpSpPr>
          <p:cNvPr id="690" name="Google Shape;690;p30"/>
          <p:cNvGrpSpPr/>
          <p:nvPr/>
        </p:nvGrpSpPr>
        <p:grpSpPr>
          <a:xfrm>
            <a:off x="904936" y="1417866"/>
            <a:ext cx="2413548" cy="2459973"/>
            <a:chOff x="1479759" y="1371079"/>
            <a:chExt cx="1760814" cy="1794684"/>
          </a:xfrm>
        </p:grpSpPr>
        <p:sp>
          <p:nvSpPr>
            <p:cNvPr id="691" name="Google Shape;691;p30"/>
            <p:cNvSpPr/>
            <p:nvPr/>
          </p:nvSpPr>
          <p:spPr>
            <a:xfrm rot="-942796">
              <a:off x="1651733" y="1535559"/>
              <a:ext cx="1416867" cy="1465723"/>
            </a:xfrm>
            <a:custGeom>
              <a:rect b="b" l="l" r="r" t="t"/>
              <a:pathLst>
                <a:path extrusionOk="0" h="32815" w="31719">
                  <a:moveTo>
                    <a:pt x="8656" y="1"/>
                  </a:moveTo>
                  <a:cubicBezTo>
                    <a:pt x="8365" y="1"/>
                    <a:pt x="8071" y="68"/>
                    <a:pt x="7799" y="204"/>
                  </a:cubicBezTo>
                  <a:cubicBezTo>
                    <a:pt x="6906" y="656"/>
                    <a:pt x="6204" y="1418"/>
                    <a:pt x="5823" y="2287"/>
                  </a:cubicBezTo>
                  <a:cubicBezTo>
                    <a:pt x="5525" y="2561"/>
                    <a:pt x="5227" y="2930"/>
                    <a:pt x="5013" y="3466"/>
                  </a:cubicBezTo>
                  <a:cubicBezTo>
                    <a:pt x="4715" y="4216"/>
                    <a:pt x="4644" y="5062"/>
                    <a:pt x="4834" y="5824"/>
                  </a:cubicBezTo>
                  <a:cubicBezTo>
                    <a:pt x="4751" y="6490"/>
                    <a:pt x="4942" y="7228"/>
                    <a:pt x="5394" y="7943"/>
                  </a:cubicBezTo>
                  <a:cubicBezTo>
                    <a:pt x="5477" y="8086"/>
                    <a:pt x="5573" y="8217"/>
                    <a:pt x="5668" y="8336"/>
                  </a:cubicBezTo>
                  <a:cubicBezTo>
                    <a:pt x="5573" y="8502"/>
                    <a:pt x="5477" y="8657"/>
                    <a:pt x="5406" y="8860"/>
                  </a:cubicBezTo>
                  <a:lnTo>
                    <a:pt x="5394" y="8895"/>
                  </a:lnTo>
                  <a:cubicBezTo>
                    <a:pt x="5299" y="9122"/>
                    <a:pt x="5227" y="9372"/>
                    <a:pt x="5168" y="9610"/>
                  </a:cubicBezTo>
                  <a:cubicBezTo>
                    <a:pt x="5168" y="9645"/>
                    <a:pt x="5156" y="9669"/>
                    <a:pt x="5156" y="9705"/>
                  </a:cubicBezTo>
                  <a:cubicBezTo>
                    <a:pt x="5132" y="9788"/>
                    <a:pt x="5120" y="9895"/>
                    <a:pt x="5108" y="9991"/>
                  </a:cubicBezTo>
                  <a:lnTo>
                    <a:pt x="5108" y="10003"/>
                  </a:lnTo>
                  <a:cubicBezTo>
                    <a:pt x="5108" y="10026"/>
                    <a:pt x="5108" y="10062"/>
                    <a:pt x="5096" y="10086"/>
                  </a:cubicBezTo>
                  <a:cubicBezTo>
                    <a:pt x="5073" y="10229"/>
                    <a:pt x="5073" y="10348"/>
                    <a:pt x="5073" y="10467"/>
                  </a:cubicBezTo>
                  <a:cubicBezTo>
                    <a:pt x="5073" y="10884"/>
                    <a:pt x="5132" y="11277"/>
                    <a:pt x="5251" y="11669"/>
                  </a:cubicBezTo>
                  <a:cubicBezTo>
                    <a:pt x="5311" y="11860"/>
                    <a:pt x="5394" y="12039"/>
                    <a:pt x="5465" y="12217"/>
                  </a:cubicBezTo>
                  <a:cubicBezTo>
                    <a:pt x="5537" y="12384"/>
                    <a:pt x="5632" y="12527"/>
                    <a:pt x="5715" y="12670"/>
                  </a:cubicBezTo>
                  <a:cubicBezTo>
                    <a:pt x="4823" y="13229"/>
                    <a:pt x="3965" y="14396"/>
                    <a:pt x="3572" y="16718"/>
                  </a:cubicBezTo>
                  <a:cubicBezTo>
                    <a:pt x="3549" y="16884"/>
                    <a:pt x="3513" y="17075"/>
                    <a:pt x="3501" y="17242"/>
                  </a:cubicBezTo>
                  <a:cubicBezTo>
                    <a:pt x="3382" y="17539"/>
                    <a:pt x="3346" y="17861"/>
                    <a:pt x="3406" y="18170"/>
                  </a:cubicBezTo>
                  <a:cubicBezTo>
                    <a:pt x="3370" y="18778"/>
                    <a:pt x="3334" y="19432"/>
                    <a:pt x="3334" y="20135"/>
                  </a:cubicBezTo>
                  <a:lnTo>
                    <a:pt x="3334" y="20302"/>
                  </a:lnTo>
                  <a:cubicBezTo>
                    <a:pt x="3334" y="20480"/>
                    <a:pt x="3322" y="20659"/>
                    <a:pt x="3310" y="20849"/>
                  </a:cubicBezTo>
                  <a:cubicBezTo>
                    <a:pt x="3287" y="21075"/>
                    <a:pt x="3275" y="21314"/>
                    <a:pt x="3275" y="21564"/>
                  </a:cubicBezTo>
                  <a:cubicBezTo>
                    <a:pt x="3203" y="21528"/>
                    <a:pt x="3132" y="21516"/>
                    <a:pt x="3072" y="21492"/>
                  </a:cubicBezTo>
                  <a:cubicBezTo>
                    <a:pt x="2906" y="21445"/>
                    <a:pt x="2751" y="21433"/>
                    <a:pt x="2596" y="21433"/>
                  </a:cubicBezTo>
                  <a:cubicBezTo>
                    <a:pt x="2577" y="21432"/>
                    <a:pt x="2558" y="21432"/>
                    <a:pt x="2538" y="21432"/>
                  </a:cubicBezTo>
                  <a:cubicBezTo>
                    <a:pt x="1777" y="21432"/>
                    <a:pt x="1112" y="21890"/>
                    <a:pt x="810" y="22576"/>
                  </a:cubicBezTo>
                  <a:cubicBezTo>
                    <a:pt x="643" y="22945"/>
                    <a:pt x="596" y="23350"/>
                    <a:pt x="691" y="23731"/>
                  </a:cubicBezTo>
                  <a:lnTo>
                    <a:pt x="512" y="23909"/>
                  </a:lnTo>
                  <a:cubicBezTo>
                    <a:pt x="405" y="24028"/>
                    <a:pt x="310" y="24147"/>
                    <a:pt x="239" y="24290"/>
                  </a:cubicBezTo>
                  <a:cubicBezTo>
                    <a:pt x="96" y="24552"/>
                    <a:pt x="12" y="24850"/>
                    <a:pt x="0" y="25147"/>
                  </a:cubicBezTo>
                  <a:cubicBezTo>
                    <a:pt x="0" y="25314"/>
                    <a:pt x="12" y="25481"/>
                    <a:pt x="48" y="25624"/>
                  </a:cubicBezTo>
                  <a:cubicBezTo>
                    <a:pt x="120" y="25957"/>
                    <a:pt x="286" y="26255"/>
                    <a:pt x="512" y="26493"/>
                  </a:cubicBezTo>
                  <a:cubicBezTo>
                    <a:pt x="179" y="26874"/>
                    <a:pt x="24" y="27386"/>
                    <a:pt x="108" y="27921"/>
                  </a:cubicBezTo>
                  <a:cubicBezTo>
                    <a:pt x="143" y="28195"/>
                    <a:pt x="286" y="28588"/>
                    <a:pt x="643" y="28934"/>
                  </a:cubicBezTo>
                  <a:lnTo>
                    <a:pt x="643" y="29136"/>
                  </a:lnTo>
                  <a:cubicBezTo>
                    <a:pt x="643" y="29207"/>
                    <a:pt x="643" y="29303"/>
                    <a:pt x="620" y="29374"/>
                  </a:cubicBezTo>
                  <a:cubicBezTo>
                    <a:pt x="536" y="29481"/>
                    <a:pt x="465" y="29565"/>
                    <a:pt x="417" y="29660"/>
                  </a:cubicBezTo>
                  <a:cubicBezTo>
                    <a:pt x="322" y="29803"/>
                    <a:pt x="262" y="29957"/>
                    <a:pt x="227" y="30124"/>
                  </a:cubicBezTo>
                  <a:cubicBezTo>
                    <a:pt x="179" y="30267"/>
                    <a:pt x="167" y="30434"/>
                    <a:pt x="167" y="30577"/>
                  </a:cubicBezTo>
                  <a:cubicBezTo>
                    <a:pt x="167" y="31136"/>
                    <a:pt x="405" y="31648"/>
                    <a:pt x="822" y="31993"/>
                  </a:cubicBezTo>
                  <a:cubicBezTo>
                    <a:pt x="953" y="32112"/>
                    <a:pt x="1120" y="32208"/>
                    <a:pt x="1263" y="32279"/>
                  </a:cubicBezTo>
                  <a:cubicBezTo>
                    <a:pt x="1524" y="32386"/>
                    <a:pt x="1739" y="32422"/>
                    <a:pt x="1894" y="32458"/>
                  </a:cubicBezTo>
                  <a:lnTo>
                    <a:pt x="2489" y="32541"/>
                  </a:lnTo>
                  <a:cubicBezTo>
                    <a:pt x="2596" y="32565"/>
                    <a:pt x="2727" y="32589"/>
                    <a:pt x="2870" y="32601"/>
                  </a:cubicBezTo>
                  <a:cubicBezTo>
                    <a:pt x="2953" y="32624"/>
                    <a:pt x="3037" y="32624"/>
                    <a:pt x="3108" y="32624"/>
                  </a:cubicBezTo>
                  <a:cubicBezTo>
                    <a:pt x="3346" y="32624"/>
                    <a:pt x="3572" y="32577"/>
                    <a:pt x="3799" y="32505"/>
                  </a:cubicBezTo>
                  <a:lnTo>
                    <a:pt x="4025" y="32410"/>
                  </a:lnTo>
                  <a:cubicBezTo>
                    <a:pt x="4251" y="32505"/>
                    <a:pt x="4495" y="32550"/>
                    <a:pt x="4736" y="32550"/>
                  </a:cubicBezTo>
                  <a:cubicBezTo>
                    <a:pt x="4977" y="32550"/>
                    <a:pt x="5215" y="32505"/>
                    <a:pt x="5430" y="32422"/>
                  </a:cubicBezTo>
                  <a:cubicBezTo>
                    <a:pt x="5513" y="32470"/>
                    <a:pt x="5596" y="32517"/>
                    <a:pt x="5692" y="32565"/>
                  </a:cubicBezTo>
                  <a:cubicBezTo>
                    <a:pt x="5906" y="32660"/>
                    <a:pt x="6168" y="32708"/>
                    <a:pt x="6406" y="32708"/>
                  </a:cubicBezTo>
                  <a:cubicBezTo>
                    <a:pt x="6537" y="32708"/>
                    <a:pt x="6656" y="32696"/>
                    <a:pt x="6787" y="32660"/>
                  </a:cubicBezTo>
                  <a:cubicBezTo>
                    <a:pt x="7073" y="32601"/>
                    <a:pt x="7323" y="32482"/>
                    <a:pt x="7537" y="32303"/>
                  </a:cubicBezTo>
                  <a:cubicBezTo>
                    <a:pt x="7894" y="32565"/>
                    <a:pt x="8311" y="32696"/>
                    <a:pt x="8728" y="32696"/>
                  </a:cubicBezTo>
                  <a:cubicBezTo>
                    <a:pt x="8930" y="32696"/>
                    <a:pt x="9144" y="32660"/>
                    <a:pt x="9347" y="32589"/>
                  </a:cubicBezTo>
                  <a:cubicBezTo>
                    <a:pt x="9406" y="32577"/>
                    <a:pt x="9466" y="32541"/>
                    <a:pt x="9525" y="32529"/>
                  </a:cubicBezTo>
                  <a:lnTo>
                    <a:pt x="9537" y="32529"/>
                  </a:lnTo>
                  <a:cubicBezTo>
                    <a:pt x="9622" y="32543"/>
                    <a:pt x="9705" y="32550"/>
                    <a:pt x="9787" y="32550"/>
                  </a:cubicBezTo>
                  <a:cubicBezTo>
                    <a:pt x="9913" y="32550"/>
                    <a:pt x="10039" y="32534"/>
                    <a:pt x="10168" y="32505"/>
                  </a:cubicBezTo>
                  <a:cubicBezTo>
                    <a:pt x="10216" y="32517"/>
                    <a:pt x="10240" y="32529"/>
                    <a:pt x="10287" y="32553"/>
                  </a:cubicBezTo>
                  <a:cubicBezTo>
                    <a:pt x="10454" y="32601"/>
                    <a:pt x="10645" y="32624"/>
                    <a:pt x="10823" y="32624"/>
                  </a:cubicBezTo>
                  <a:cubicBezTo>
                    <a:pt x="10930" y="32624"/>
                    <a:pt x="11026" y="32601"/>
                    <a:pt x="11133" y="32589"/>
                  </a:cubicBezTo>
                  <a:cubicBezTo>
                    <a:pt x="11180" y="32577"/>
                    <a:pt x="11228" y="32577"/>
                    <a:pt x="11264" y="32565"/>
                  </a:cubicBezTo>
                  <a:lnTo>
                    <a:pt x="11621" y="32648"/>
                  </a:lnTo>
                  <a:cubicBezTo>
                    <a:pt x="11728" y="32672"/>
                    <a:pt x="11835" y="32684"/>
                    <a:pt x="11942" y="32684"/>
                  </a:cubicBezTo>
                  <a:lnTo>
                    <a:pt x="12038" y="32684"/>
                  </a:lnTo>
                  <a:cubicBezTo>
                    <a:pt x="12252" y="32672"/>
                    <a:pt x="12454" y="32636"/>
                    <a:pt x="12657" y="32565"/>
                  </a:cubicBezTo>
                  <a:cubicBezTo>
                    <a:pt x="12871" y="32636"/>
                    <a:pt x="13109" y="32684"/>
                    <a:pt x="13347" y="32684"/>
                  </a:cubicBezTo>
                  <a:lnTo>
                    <a:pt x="13466" y="32684"/>
                  </a:lnTo>
                  <a:cubicBezTo>
                    <a:pt x="13586" y="32684"/>
                    <a:pt x="13705" y="32672"/>
                    <a:pt x="13812" y="32636"/>
                  </a:cubicBezTo>
                  <a:cubicBezTo>
                    <a:pt x="13824" y="32636"/>
                    <a:pt x="13824" y="32648"/>
                    <a:pt x="13847" y="32648"/>
                  </a:cubicBezTo>
                  <a:cubicBezTo>
                    <a:pt x="13919" y="32684"/>
                    <a:pt x="14002" y="32708"/>
                    <a:pt x="14121" y="32732"/>
                  </a:cubicBezTo>
                  <a:lnTo>
                    <a:pt x="14300" y="32767"/>
                  </a:lnTo>
                  <a:cubicBezTo>
                    <a:pt x="14407" y="32791"/>
                    <a:pt x="14502" y="32803"/>
                    <a:pt x="14598" y="32815"/>
                  </a:cubicBezTo>
                  <a:lnTo>
                    <a:pt x="14705" y="32815"/>
                  </a:lnTo>
                  <a:cubicBezTo>
                    <a:pt x="14776" y="32815"/>
                    <a:pt x="14859" y="32815"/>
                    <a:pt x="14931" y="32803"/>
                  </a:cubicBezTo>
                  <a:cubicBezTo>
                    <a:pt x="15050" y="32791"/>
                    <a:pt x="15169" y="32755"/>
                    <a:pt x="15288" y="32732"/>
                  </a:cubicBezTo>
                  <a:cubicBezTo>
                    <a:pt x="15360" y="32744"/>
                    <a:pt x="15455" y="32744"/>
                    <a:pt x="15526" y="32744"/>
                  </a:cubicBezTo>
                  <a:cubicBezTo>
                    <a:pt x="15729" y="32744"/>
                    <a:pt x="15943" y="32708"/>
                    <a:pt x="16145" y="32636"/>
                  </a:cubicBezTo>
                  <a:cubicBezTo>
                    <a:pt x="16229" y="32613"/>
                    <a:pt x="16300" y="32577"/>
                    <a:pt x="16360" y="32553"/>
                  </a:cubicBezTo>
                  <a:cubicBezTo>
                    <a:pt x="16467" y="32577"/>
                    <a:pt x="16586" y="32589"/>
                    <a:pt x="16705" y="32589"/>
                  </a:cubicBezTo>
                  <a:cubicBezTo>
                    <a:pt x="16748" y="32594"/>
                    <a:pt x="16791" y="32596"/>
                    <a:pt x="16833" y="32596"/>
                  </a:cubicBezTo>
                  <a:cubicBezTo>
                    <a:pt x="16989" y="32596"/>
                    <a:pt x="17141" y="32564"/>
                    <a:pt x="17300" y="32517"/>
                  </a:cubicBezTo>
                  <a:cubicBezTo>
                    <a:pt x="17324" y="32505"/>
                    <a:pt x="17360" y="32505"/>
                    <a:pt x="17396" y="32493"/>
                  </a:cubicBezTo>
                  <a:cubicBezTo>
                    <a:pt x="17515" y="32505"/>
                    <a:pt x="17634" y="32517"/>
                    <a:pt x="17753" y="32517"/>
                  </a:cubicBezTo>
                  <a:cubicBezTo>
                    <a:pt x="18038" y="32672"/>
                    <a:pt x="18336" y="32744"/>
                    <a:pt x="18646" y="32744"/>
                  </a:cubicBezTo>
                  <a:cubicBezTo>
                    <a:pt x="18848" y="32744"/>
                    <a:pt x="19027" y="32708"/>
                    <a:pt x="19217" y="32648"/>
                  </a:cubicBezTo>
                  <a:cubicBezTo>
                    <a:pt x="19408" y="32744"/>
                    <a:pt x="19622" y="32803"/>
                    <a:pt x="19836" y="32815"/>
                  </a:cubicBezTo>
                  <a:lnTo>
                    <a:pt x="19979" y="32815"/>
                  </a:lnTo>
                  <a:cubicBezTo>
                    <a:pt x="20301" y="32815"/>
                    <a:pt x="20610" y="32732"/>
                    <a:pt x="20884" y="32577"/>
                  </a:cubicBezTo>
                  <a:cubicBezTo>
                    <a:pt x="21027" y="32636"/>
                    <a:pt x="21182" y="32672"/>
                    <a:pt x="21348" y="32696"/>
                  </a:cubicBezTo>
                  <a:cubicBezTo>
                    <a:pt x="21432" y="32708"/>
                    <a:pt x="21527" y="32708"/>
                    <a:pt x="21622" y="32708"/>
                  </a:cubicBezTo>
                  <a:lnTo>
                    <a:pt x="21646" y="32708"/>
                  </a:lnTo>
                  <a:cubicBezTo>
                    <a:pt x="21896" y="32708"/>
                    <a:pt x="22146" y="32648"/>
                    <a:pt x="22396" y="32565"/>
                  </a:cubicBezTo>
                  <a:cubicBezTo>
                    <a:pt x="22563" y="32613"/>
                    <a:pt x="22741" y="32636"/>
                    <a:pt x="22920" y="32636"/>
                  </a:cubicBezTo>
                  <a:cubicBezTo>
                    <a:pt x="22980" y="32636"/>
                    <a:pt x="23039" y="32636"/>
                    <a:pt x="23099" y="32624"/>
                  </a:cubicBezTo>
                  <a:cubicBezTo>
                    <a:pt x="23396" y="32589"/>
                    <a:pt x="23694" y="32505"/>
                    <a:pt x="23968" y="32374"/>
                  </a:cubicBezTo>
                  <a:cubicBezTo>
                    <a:pt x="24563" y="32077"/>
                    <a:pt x="25039" y="31565"/>
                    <a:pt x="25349" y="30886"/>
                  </a:cubicBezTo>
                  <a:cubicBezTo>
                    <a:pt x="25397" y="30779"/>
                    <a:pt x="25432" y="30684"/>
                    <a:pt x="25468" y="30588"/>
                  </a:cubicBezTo>
                  <a:cubicBezTo>
                    <a:pt x="25480" y="30529"/>
                    <a:pt x="25516" y="30469"/>
                    <a:pt x="25527" y="30422"/>
                  </a:cubicBezTo>
                  <a:lnTo>
                    <a:pt x="25527" y="30410"/>
                  </a:lnTo>
                  <a:cubicBezTo>
                    <a:pt x="25539" y="30374"/>
                    <a:pt x="25539" y="30327"/>
                    <a:pt x="25551" y="30303"/>
                  </a:cubicBezTo>
                  <a:cubicBezTo>
                    <a:pt x="25575" y="30231"/>
                    <a:pt x="25599" y="30136"/>
                    <a:pt x="25611" y="30065"/>
                  </a:cubicBezTo>
                  <a:lnTo>
                    <a:pt x="25611" y="30053"/>
                  </a:lnTo>
                  <a:lnTo>
                    <a:pt x="25611" y="30029"/>
                  </a:lnTo>
                  <a:cubicBezTo>
                    <a:pt x="25706" y="29517"/>
                    <a:pt x="25706" y="28981"/>
                    <a:pt x="25587" y="28410"/>
                  </a:cubicBezTo>
                  <a:cubicBezTo>
                    <a:pt x="25337" y="27148"/>
                    <a:pt x="24777" y="26517"/>
                    <a:pt x="24206" y="26219"/>
                  </a:cubicBezTo>
                  <a:cubicBezTo>
                    <a:pt x="24396" y="26147"/>
                    <a:pt x="24599" y="26064"/>
                    <a:pt x="24801" y="25909"/>
                  </a:cubicBezTo>
                  <a:cubicBezTo>
                    <a:pt x="25480" y="25409"/>
                    <a:pt x="25730" y="24540"/>
                    <a:pt x="25432" y="23742"/>
                  </a:cubicBezTo>
                  <a:cubicBezTo>
                    <a:pt x="25361" y="23516"/>
                    <a:pt x="25242" y="23326"/>
                    <a:pt x="25099" y="23147"/>
                  </a:cubicBezTo>
                  <a:cubicBezTo>
                    <a:pt x="24932" y="22945"/>
                    <a:pt x="24694" y="22742"/>
                    <a:pt x="24349" y="22611"/>
                  </a:cubicBezTo>
                  <a:cubicBezTo>
                    <a:pt x="24349" y="22564"/>
                    <a:pt x="24361" y="22504"/>
                    <a:pt x="24361" y="22457"/>
                  </a:cubicBezTo>
                  <a:cubicBezTo>
                    <a:pt x="24384" y="22314"/>
                    <a:pt x="24361" y="22147"/>
                    <a:pt x="24349" y="21992"/>
                  </a:cubicBezTo>
                  <a:cubicBezTo>
                    <a:pt x="24301" y="21718"/>
                    <a:pt x="24182" y="21433"/>
                    <a:pt x="24003" y="21194"/>
                  </a:cubicBezTo>
                  <a:cubicBezTo>
                    <a:pt x="24384" y="21028"/>
                    <a:pt x="24682" y="20718"/>
                    <a:pt x="24837" y="20349"/>
                  </a:cubicBezTo>
                  <a:cubicBezTo>
                    <a:pt x="25885" y="20087"/>
                    <a:pt x="26551" y="19754"/>
                    <a:pt x="27004" y="19289"/>
                  </a:cubicBezTo>
                  <a:cubicBezTo>
                    <a:pt x="27456" y="18813"/>
                    <a:pt x="27956" y="17968"/>
                    <a:pt x="28492" y="14944"/>
                  </a:cubicBezTo>
                  <a:cubicBezTo>
                    <a:pt x="28706" y="13658"/>
                    <a:pt x="28909" y="12265"/>
                    <a:pt x="29028" y="11146"/>
                  </a:cubicBezTo>
                  <a:cubicBezTo>
                    <a:pt x="29290" y="11003"/>
                    <a:pt x="29564" y="10836"/>
                    <a:pt x="29814" y="10657"/>
                  </a:cubicBezTo>
                  <a:cubicBezTo>
                    <a:pt x="29945" y="10562"/>
                    <a:pt x="30064" y="10467"/>
                    <a:pt x="30195" y="10372"/>
                  </a:cubicBezTo>
                  <a:cubicBezTo>
                    <a:pt x="30254" y="10324"/>
                    <a:pt x="30302" y="10300"/>
                    <a:pt x="30338" y="10288"/>
                  </a:cubicBezTo>
                  <a:cubicBezTo>
                    <a:pt x="30457" y="10193"/>
                    <a:pt x="30552" y="10110"/>
                    <a:pt x="30635" y="10003"/>
                  </a:cubicBezTo>
                  <a:cubicBezTo>
                    <a:pt x="30790" y="9848"/>
                    <a:pt x="30945" y="9693"/>
                    <a:pt x="31076" y="9538"/>
                  </a:cubicBezTo>
                  <a:cubicBezTo>
                    <a:pt x="31504" y="9014"/>
                    <a:pt x="31719" y="8443"/>
                    <a:pt x="31707" y="7824"/>
                  </a:cubicBezTo>
                  <a:cubicBezTo>
                    <a:pt x="31612" y="7502"/>
                    <a:pt x="31564" y="7264"/>
                    <a:pt x="31481" y="7038"/>
                  </a:cubicBezTo>
                  <a:cubicBezTo>
                    <a:pt x="31481" y="7014"/>
                    <a:pt x="31481" y="6967"/>
                    <a:pt x="31469" y="6931"/>
                  </a:cubicBezTo>
                  <a:cubicBezTo>
                    <a:pt x="31433" y="6609"/>
                    <a:pt x="31350" y="6312"/>
                    <a:pt x="31195" y="6026"/>
                  </a:cubicBezTo>
                  <a:cubicBezTo>
                    <a:pt x="31076" y="5788"/>
                    <a:pt x="30909" y="5585"/>
                    <a:pt x="30707" y="5395"/>
                  </a:cubicBezTo>
                  <a:cubicBezTo>
                    <a:pt x="30469" y="4847"/>
                    <a:pt x="30064" y="4407"/>
                    <a:pt x="29564" y="4133"/>
                  </a:cubicBezTo>
                  <a:cubicBezTo>
                    <a:pt x="29480" y="4097"/>
                    <a:pt x="29409" y="4061"/>
                    <a:pt x="29337" y="4026"/>
                  </a:cubicBezTo>
                  <a:lnTo>
                    <a:pt x="29326" y="4014"/>
                  </a:lnTo>
                  <a:cubicBezTo>
                    <a:pt x="28873" y="3573"/>
                    <a:pt x="28254" y="3335"/>
                    <a:pt x="27599" y="3335"/>
                  </a:cubicBezTo>
                  <a:cubicBezTo>
                    <a:pt x="27557" y="3332"/>
                    <a:pt x="27514" y="3331"/>
                    <a:pt x="27469" y="3331"/>
                  </a:cubicBezTo>
                  <a:cubicBezTo>
                    <a:pt x="27326" y="3331"/>
                    <a:pt x="27176" y="3346"/>
                    <a:pt x="27040" y="3383"/>
                  </a:cubicBezTo>
                  <a:cubicBezTo>
                    <a:pt x="26968" y="3395"/>
                    <a:pt x="26837" y="3442"/>
                    <a:pt x="26647" y="3514"/>
                  </a:cubicBezTo>
                  <a:cubicBezTo>
                    <a:pt x="26432" y="3597"/>
                    <a:pt x="26230" y="3704"/>
                    <a:pt x="26028" y="3859"/>
                  </a:cubicBezTo>
                  <a:cubicBezTo>
                    <a:pt x="25992" y="3823"/>
                    <a:pt x="25944" y="3799"/>
                    <a:pt x="25908" y="3764"/>
                  </a:cubicBezTo>
                  <a:cubicBezTo>
                    <a:pt x="25527" y="3478"/>
                    <a:pt x="25099" y="3335"/>
                    <a:pt x="24635" y="3335"/>
                  </a:cubicBezTo>
                  <a:lnTo>
                    <a:pt x="24515" y="3335"/>
                  </a:lnTo>
                  <a:cubicBezTo>
                    <a:pt x="24146" y="3347"/>
                    <a:pt x="23849" y="3454"/>
                    <a:pt x="23694" y="3514"/>
                  </a:cubicBezTo>
                  <a:cubicBezTo>
                    <a:pt x="23456" y="3621"/>
                    <a:pt x="23253" y="3776"/>
                    <a:pt x="23087" y="3990"/>
                  </a:cubicBezTo>
                  <a:cubicBezTo>
                    <a:pt x="23015" y="4061"/>
                    <a:pt x="22956" y="4133"/>
                    <a:pt x="22896" y="4228"/>
                  </a:cubicBezTo>
                  <a:cubicBezTo>
                    <a:pt x="22860" y="4252"/>
                    <a:pt x="22849" y="4300"/>
                    <a:pt x="22813" y="4335"/>
                  </a:cubicBezTo>
                  <a:cubicBezTo>
                    <a:pt x="22634" y="4633"/>
                    <a:pt x="22563" y="4954"/>
                    <a:pt x="22575" y="5300"/>
                  </a:cubicBezTo>
                  <a:cubicBezTo>
                    <a:pt x="22622" y="5966"/>
                    <a:pt x="22694" y="6633"/>
                    <a:pt x="22777" y="7276"/>
                  </a:cubicBezTo>
                  <a:lnTo>
                    <a:pt x="22837" y="7788"/>
                  </a:lnTo>
                  <a:cubicBezTo>
                    <a:pt x="22837" y="7824"/>
                    <a:pt x="22849" y="7871"/>
                    <a:pt x="22849" y="7931"/>
                  </a:cubicBezTo>
                  <a:cubicBezTo>
                    <a:pt x="22837" y="8181"/>
                    <a:pt x="22837" y="8514"/>
                    <a:pt x="22908" y="8895"/>
                  </a:cubicBezTo>
                  <a:cubicBezTo>
                    <a:pt x="22634" y="9645"/>
                    <a:pt x="22158" y="11038"/>
                    <a:pt x="21753" y="12324"/>
                  </a:cubicBezTo>
                  <a:lnTo>
                    <a:pt x="19396" y="12562"/>
                  </a:lnTo>
                  <a:cubicBezTo>
                    <a:pt x="19408" y="12527"/>
                    <a:pt x="19420" y="12515"/>
                    <a:pt x="19431" y="12491"/>
                  </a:cubicBezTo>
                  <a:lnTo>
                    <a:pt x="19574" y="12217"/>
                  </a:lnTo>
                  <a:cubicBezTo>
                    <a:pt x="19658" y="12039"/>
                    <a:pt x="19717" y="11860"/>
                    <a:pt x="19777" y="11669"/>
                  </a:cubicBezTo>
                  <a:cubicBezTo>
                    <a:pt x="19896" y="11277"/>
                    <a:pt x="19955" y="10884"/>
                    <a:pt x="19955" y="10467"/>
                  </a:cubicBezTo>
                  <a:cubicBezTo>
                    <a:pt x="19955" y="10348"/>
                    <a:pt x="19955" y="10205"/>
                    <a:pt x="19943" y="10062"/>
                  </a:cubicBezTo>
                  <a:cubicBezTo>
                    <a:pt x="19943" y="10026"/>
                    <a:pt x="19943" y="10003"/>
                    <a:pt x="19932" y="9967"/>
                  </a:cubicBezTo>
                  <a:lnTo>
                    <a:pt x="19884" y="9657"/>
                  </a:lnTo>
                  <a:cubicBezTo>
                    <a:pt x="19884" y="9634"/>
                    <a:pt x="19872" y="9610"/>
                    <a:pt x="19872" y="9586"/>
                  </a:cubicBezTo>
                  <a:cubicBezTo>
                    <a:pt x="19836" y="9467"/>
                    <a:pt x="19812" y="9336"/>
                    <a:pt x="19765" y="9193"/>
                  </a:cubicBezTo>
                  <a:lnTo>
                    <a:pt x="19753" y="9133"/>
                  </a:lnTo>
                  <a:cubicBezTo>
                    <a:pt x="19717" y="9038"/>
                    <a:pt x="19670" y="8931"/>
                    <a:pt x="19634" y="8824"/>
                  </a:cubicBezTo>
                  <a:cubicBezTo>
                    <a:pt x="19610" y="8812"/>
                    <a:pt x="19610" y="8800"/>
                    <a:pt x="19598" y="8764"/>
                  </a:cubicBezTo>
                  <a:cubicBezTo>
                    <a:pt x="19598" y="8752"/>
                    <a:pt x="19586" y="8741"/>
                    <a:pt x="19586" y="8717"/>
                  </a:cubicBezTo>
                  <a:cubicBezTo>
                    <a:pt x="19634" y="8598"/>
                    <a:pt x="19658" y="8502"/>
                    <a:pt x="19693" y="8383"/>
                  </a:cubicBezTo>
                  <a:cubicBezTo>
                    <a:pt x="19908" y="7550"/>
                    <a:pt x="19908" y="6693"/>
                    <a:pt x="19705" y="5907"/>
                  </a:cubicBezTo>
                  <a:cubicBezTo>
                    <a:pt x="19408" y="4752"/>
                    <a:pt x="18658" y="3835"/>
                    <a:pt x="17681" y="3418"/>
                  </a:cubicBezTo>
                  <a:cubicBezTo>
                    <a:pt x="17372" y="3288"/>
                    <a:pt x="17038" y="3216"/>
                    <a:pt x="16717" y="3180"/>
                  </a:cubicBezTo>
                  <a:cubicBezTo>
                    <a:pt x="15979" y="2037"/>
                    <a:pt x="14776" y="1252"/>
                    <a:pt x="13383" y="1097"/>
                  </a:cubicBezTo>
                  <a:cubicBezTo>
                    <a:pt x="13238" y="1083"/>
                    <a:pt x="13092" y="1076"/>
                    <a:pt x="12946" y="1076"/>
                  </a:cubicBezTo>
                  <a:cubicBezTo>
                    <a:pt x="12078" y="1076"/>
                    <a:pt x="11216" y="1318"/>
                    <a:pt x="10502" y="1787"/>
                  </a:cubicBezTo>
                  <a:cubicBezTo>
                    <a:pt x="10490" y="1323"/>
                    <a:pt x="10299" y="859"/>
                    <a:pt x="9942" y="525"/>
                  </a:cubicBezTo>
                  <a:cubicBezTo>
                    <a:pt x="9595" y="179"/>
                    <a:pt x="9130" y="1"/>
                    <a:pt x="8656" y="1"/>
                  </a:cubicBezTo>
                  <a:close/>
                </a:path>
              </a:pathLst>
            </a:custGeom>
            <a:solidFill>
              <a:schemeClr val="lt1"/>
            </a:solidFill>
            <a:ln>
              <a:noFill/>
            </a:ln>
            <a:effectLst>
              <a:outerShdw rotWithShape="0" algn="bl" dir="2940000" dist="47625">
                <a:schemeClr val="dk2">
                  <a:alpha val="35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0"/>
            <p:cNvSpPr/>
            <p:nvPr/>
          </p:nvSpPr>
          <p:spPr>
            <a:xfrm rot="-942796">
              <a:off x="2633488" y="2069962"/>
              <a:ext cx="71292" cy="256384"/>
            </a:xfrm>
            <a:custGeom>
              <a:rect b="b" l="l" r="r" t="t"/>
              <a:pathLst>
                <a:path extrusionOk="0" h="5740" w="1596">
                  <a:moveTo>
                    <a:pt x="60" y="1"/>
                  </a:moveTo>
                  <a:lnTo>
                    <a:pt x="60" y="1"/>
                  </a:lnTo>
                  <a:cubicBezTo>
                    <a:pt x="0" y="739"/>
                    <a:pt x="333" y="4323"/>
                    <a:pt x="333" y="4323"/>
                  </a:cubicBezTo>
                  <a:lnTo>
                    <a:pt x="1107" y="5740"/>
                  </a:lnTo>
                  <a:cubicBezTo>
                    <a:pt x="1596" y="1442"/>
                    <a:pt x="60" y="1"/>
                    <a:pt x="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0"/>
            <p:cNvSpPr/>
            <p:nvPr/>
          </p:nvSpPr>
          <p:spPr>
            <a:xfrm rot="-942796">
              <a:off x="2526384" y="1811189"/>
              <a:ext cx="309514" cy="486326"/>
            </a:xfrm>
            <a:custGeom>
              <a:rect b="b" l="l" r="r" t="t"/>
              <a:pathLst>
                <a:path extrusionOk="0" h="10888" w="6929">
                  <a:moveTo>
                    <a:pt x="5581" y="0"/>
                  </a:moveTo>
                  <a:cubicBezTo>
                    <a:pt x="4872" y="0"/>
                    <a:pt x="4132" y="279"/>
                    <a:pt x="4132" y="279"/>
                  </a:cubicBezTo>
                  <a:lnTo>
                    <a:pt x="2167" y="6196"/>
                  </a:lnTo>
                  <a:lnTo>
                    <a:pt x="1524" y="6196"/>
                  </a:lnTo>
                  <a:cubicBezTo>
                    <a:pt x="0" y="6899"/>
                    <a:pt x="0" y="10887"/>
                    <a:pt x="0" y="10887"/>
                  </a:cubicBezTo>
                  <a:cubicBezTo>
                    <a:pt x="0" y="10887"/>
                    <a:pt x="4286" y="10661"/>
                    <a:pt x="5144" y="9792"/>
                  </a:cubicBezTo>
                  <a:cubicBezTo>
                    <a:pt x="5989" y="8911"/>
                    <a:pt x="6668" y="3398"/>
                    <a:pt x="6846" y="1303"/>
                  </a:cubicBezTo>
                  <a:cubicBezTo>
                    <a:pt x="6928" y="264"/>
                    <a:pt x="6270" y="0"/>
                    <a:pt x="5581" y="0"/>
                  </a:cubicBezTo>
                  <a:close/>
                </a:path>
              </a:pathLst>
            </a:custGeom>
            <a:solidFill>
              <a:srgbClr val="FFA4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0"/>
            <p:cNvSpPr/>
            <p:nvPr/>
          </p:nvSpPr>
          <p:spPr>
            <a:xfrm rot="-942796">
              <a:off x="2607454" y="1634256"/>
              <a:ext cx="257474" cy="229808"/>
            </a:xfrm>
            <a:custGeom>
              <a:rect b="b" l="l" r="r" t="t"/>
              <a:pathLst>
                <a:path extrusionOk="0" h="5145" w="5764">
                  <a:moveTo>
                    <a:pt x="3391" y="0"/>
                  </a:moveTo>
                  <a:cubicBezTo>
                    <a:pt x="3269" y="0"/>
                    <a:pt x="3147" y="23"/>
                    <a:pt x="3037" y="67"/>
                  </a:cubicBezTo>
                  <a:cubicBezTo>
                    <a:pt x="2751" y="186"/>
                    <a:pt x="2513" y="389"/>
                    <a:pt x="2322" y="627"/>
                  </a:cubicBezTo>
                  <a:cubicBezTo>
                    <a:pt x="2120" y="865"/>
                    <a:pt x="1918" y="1139"/>
                    <a:pt x="1834" y="1436"/>
                  </a:cubicBezTo>
                  <a:lnTo>
                    <a:pt x="1787" y="1615"/>
                  </a:lnTo>
                  <a:cubicBezTo>
                    <a:pt x="1721" y="1648"/>
                    <a:pt x="1659" y="1666"/>
                    <a:pt x="1603" y="1666"/>
                  </a:cubicBezTo>
                  <a:cubicBezTo>
                    <a:pt x="1557" y="1666"/>
                    <a:pt x="1515" y="1654"/>
                    <a:pt x="1477" y="1627"/>
                  </a:cubicBezTo>
                  <a:cubicBezTo>
                    <a:pt x="1310" y="1508"/>
                    <a:pt x="1298" y="1139"/>
                    <a:pt x="1239" y="960"/>
                  </a:cubicBezTo>
                  <a:cubicBezTo>
                    <a:pt x="1108" y="603"/>
                    <a:pt x="870" y="8"/>
                    <a:pt x="406" y="8"/>
                  </a:cubicBezTo>
                  <a:cubicBezTo>
                    <a:pt x="215" y="8"/>
                    <a:pt x="96" y="91"/>
                    <a:pt x="1" y="210"/>
                  </a:cubicBezTo>
                  <a:lnTo>
                    <a:pt x="1" y="222"/>
                  </a:lnTo>
                  <a:cubicBezTo>
                    <a:pt x="60" y="1043"/>
                    <a:pt x="155" y="1853"/>
                    <a:pt x="239" y="2663"/>
                  </a:cubicBezTo>
                  <a:cubicBezTo>
                    <a:pt x="286" y="3127"/>
                    <a:pt x="251" y="3615"/>
                    <a:pt x="406" y="3996"/>
                  </a:cubicBezTo>
                  <a:cubicBezTo>
                    <a:pt x="644" y="4353"/>
                    <a:pt x="929" y="4711"/>
                    <a:pt x="1322" y="4901"/>
                  </a:cubicBezTo>
                  <a:cubicBezTo>
                    <a:pt x="1651" y="5065"/>
                    <a:pt x="2015" y="5132"/>
                    <a:pt x="2369" y="5132"/>
                  </a:cubicBezTo>
                  <a:cubicBezTo>
                    <a:pt x="2425" y="5132"/>
                    <a:pt x="2481" y="5131"/>
                    <a:pt x="2537" y="5127"/>
                  </a:cubicBezTo>
                  <a:cubicBezTo>
                    <a:pt x="2587" y="5136"/>
                    <a:pt x="2644" y="5144"/>
                    <a:pt x="2706" y="5144"/>
                  </a:cubicBezTo>
                  <a:cubicBezTo>
                    <a:pt x="2732" y="5144"/>
                    <a:pt x="2759" y="5143"/>
                    <a:pt x="2787" y="5139"/>
                  </a:cubicBezTo>
                  <a:cubicBezTo>
                    <a:pt x="3025" y="5103"/>
                    <a:pt x="3227" y="5032"/>
                    <a:pt x="3442" y="4949"/>
                  </a:cubicBezTo>
                  <a:cubicBezTo>
                    <a:pt x="3823" y="4782"/>
                    <a:pt x="4216" y="4568"/>
                    <a:pt x="4561" y="4318"/>
                  </a:cubicBezTo>
                  <a:cubicBezTo>
                    <a:pt x="4894" y="4080"/>
                    <a:pt x="5239" y="3794"/>
                    <a:pt x="5513" y="3472"/>
                  </a:cubicBezTo>
                  <a:cubicBezTo>
                    <a:pt x="5644" y="3306"/>
                    <a:pt x="5763" y="3115"/>
                    <a:pt x="5751" y="2877"/>
                  </a:cubicBezTo>
                  <a:cubicBezTo>
                    <a:pt x="5751" y="2722"/>
                    <a:pt x="5692" y="2591"/>
                    <a:pt x="5573" y="2508"/>
                  </a:cubicBezTo>
                  <a:cubicBezTo>
                    <a:pt x="5585" y="2472"/>
                    <a:pt x="5585" y="2460"/>
                    <a:pt x="5597" y="2425"/>
                  </a:cubicBezTo>
                  <a:cubicBezTo>
                    <a:pt x="5609" y="2341"/>
                    <a:pt x="5632" y="2270"/>
                    <a:pt x="5609" y="2175"/>
                  </a:cubicBezTo>
                  <a:cubicBezTo>
                    <a:pt x="5597" y="2055"/>
                    <a:pt x="5585" y="1948"/>
                    <a:pt x="5525" y="1853"/>
                  </a:cubicBezTo>
                  <a:cubicBezTo>
                    <a:pt x="5478" y="1758"/>
                    <a:pt x="5406" y="1686"/>
                    <a:pt x="5335" y="1627"/>
                  </a:cubicBezTo>
                  <a:cubicBezTo>
                    <a:pt x="5251" y="1567"/>
                    <a:pt x="5168" y="1532"/>
                    <a:pt x="5073" y="1508"/>
                  </a:cubicBezTo>
                  <a:lnTo>
                    <a:pt x="5073" y="1496"/>
                  </a:lnTo>
                  <a:cubicBezTo>
                    <a:pt x="5073" y="1389"/>
                    <a:pt x="5061" y="1282"/>
                    <a:pt x="5013" y="1174"/>
                  </a:cubicBezTo>
                  <a:cubicBezTo>
                    <a:pt x="4942" y="960"/>
                    <a:pt x="4799" y="734"/>
                    <a:pt x="4573" y="627"/>
                  </a:cubicBezTo>
                  <a:cubicBezTo>
                    <a:pt x="4442" y="555"/>
                    <a:pt x="4275" y="520"/>
                    <a:pt x="4120" y="520"/>
                  </a:cubicBezTo>
                  <a:cubicBezTo>
                    <a:pt x="4096" y="400"/>
                    <a:pt x="4037" y="305"/>
                    <a:pt x="3942" y="210"/>
                  </a:cubicBezTo>
                  <a:cubicBezTo>
                    <a:pt x="3806" y="67"/>
                    <a:pt x="3600" y="0"/>
                    <a:pt x="3391" y="0"/>
                  </a:cubicBezTo>
                  <a:close/>
                </a:path>
              </a:pathLst>
            </a:custGeom>
            <a:solidFill>
              <a:srgbClr val="FFA4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0"/>
            <p:cNvSpPr/>
            <p:nvPr/>
          </p:nvSpPr>
          <p:spPr>
            <a:xfrm rot="-942796">
              <a:off x="2604145" y="1642010"/>
              <a:ext cx="123957" cy="165980"/>
            </a:xfrm>
            <a:custGeom>
              <a:rect b="b" l="l" r="r" t="t"/>
              <a:pathLst>
                <a:path extrusionOk="0" fill="none" h="3716" w="2775">
                  <a:moveTo>
                    <a:pt x="1" y="298"/>
                  </a:moveTo>
                  <a:cubicBezTo>
                    <a:pt x="1" y="298"/>
                    <a:pt x="644" y="0"/>
                    <a:pt x="1001" y="929"/>
                  </a:cubicBezTo>
                  <a:lnTo>
                    <a:pt x="1358" y="1870"/>
                  </a:lnTo>
                  <a:cubicBezTo>
                    <a:pt x="1358" y="1870"/>
                    <a:pt x="2775" y="2715"/>
                    <a:pt x="2072" y="3715"/>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0"/>
            <p:cNvSpPr/>
            <p:nvPr/>
          </p:nvSpPr>
          <p:spPr>
            <a:xfrm rot="-942796">
              <a:off x="2664335" y="1636800"/>
              <a:ext cx="113862" cy="98980"/>
            </a:xfrm>
            <a:custGeom>
              <a:rect b="b" l="l" r="r" t="t"/>
              <a:pathLst>
                <a:path extrusionOk="0" fill="none" h="2216" w="2549">
                  <a:moveTo>
                    <a:pt x="1560" y="0"/>
                  </a:moveTo>
                  <a:cubicBezTo>
                    <a:pt x="1560" y="0"/>
                    <a:pt x="667" y="203"/>
                    <a:pt x="179" y="1382"/>
                  </a:cubicBezTo>
                  <a:cubicBezTo>
                    <a:pt x="179" y="1382"/>
                    <a:pt x="1" y="1846"/>
                    <a:pt x="596" y="2025"/>
                  </a:cubicBezTo>
                  <a:cubicBezTo>
                    <a:pt x="1203" y="2215"/>
                    <a:pt x="1834" y="1096"/>
                    <a:pt x="1834" y="1096"/>
                  </a:cubicBezTo>
                  <a:cubicBezTo>
                    <a:pt x="1834" y="1096"/>
                    <a:pt x="2239" y="536"/>
                    <a:pt x="2549" y="512"/>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0"/>
            <p:cNvSpPr/>
            <p:nvPr/>
          </p:nvSpPr>
          <p:spPr>
            <a:xfrm rot="-942796">
              <a:off x="2703648" y="1690997"/>
              <a:ext cx="126102" cy="76067"/>
            </a:xfrm>
            <a:custGeom>
              <a:rect b="b" l="l" r="r" t="t"/>
              <a:pathLst>
                <a:path extrusionOk="0" fill="none" h="1703" w="2823">
                  <a:moveTo>
                    <a:pt x="799" y="238"/>
                  </a:moveTo>
                  <a:cubicBezTo>
                    <a:pt x="799" y="238"/>
                    <a:pt x="1" y="1214"/>
                    <a:pt x="775" y="1453"/>
                  </a:cubicBezTo>
                  <a:cubicBezTo>
                    <a:pt x="1549" y="1703"/>
                    <a:pt x="2466" y="0"/>
                    <a:pt x="2823" y="36"/>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0"/>
            <p:cNvSpPr/>
            <p:nvPr/>
          </p:nvSpPr>
          <p:spPr>
            <a:xfrm rot="-942796">
              <a:off x="2761825" y="1726121"/>
              <a:ext cx="97379" cy="46319"/>
            </a:xfrm>
            <a:custGeom>
              <a:rect b="b" l="l" r="r" t="t"/>
              <a:pathLst>
                <a:path extrusionOk="0" fill="none" h="1037" w="2180">
                  <a:moveTo>
                    <a:pt x="61" y="382"/>
                  </a:moveTo>
                  <a:cubicBezTo>
                    <a:pt x="61" y="382"/>
                    <a:pt x="1" y="918"/>
                    <a:pt x="453" y="977"/>
                  </a:cubicBezTo>
                  <a:cubicBezTo>
                    <a:pt x="906" y="1037"/>
                    <a:pt x="2180" y="1"/>
                    <a:pt x="2180" y="1"/>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0"/>
            <p:cNvSpPr/>
            <p:nvPr/>
          </p:nvSpPr>
          <p:spPr>
            <a:xfrm rot="-942796">
              <a:off x="2793161" y="1764769"/>
              <a:ext cx="53737" cy="40468"/>
            </a:xfrm>
            <a:custGeom>
              <a:rect b="b" l="l" r="r" t="t"/>
              <a:pathLst>
                <a:path extrusionOk="0" fill="none" h="906" w="1203">
                  <a:moveTo>
                    <a:pt x="369" y="1"/>
                  </a:moveTo>
                  <a:cubicBezTo>
                    <a:pt x="369" y="1"/>
                    <a:pt x="0" y="322"/>
                    <a:pt x="369" y="608"/>
                  </a:cubicBezTo>
                  <a:cubicBezTo>
                    <a:pt x="750" y="906"/>
                    <a:pt x="1203" y="560"/>
                    <a:pt x="1203" y="560"/>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0"/>
            <p:cNvSpPr/>
            <p:nvPr/>
          </p:nvSpPr>
          <p:spPr>
            <a:xfrm rot="-942796">
              <a:off x="2627353" y="1792712"/>
              <a:ext cx="59634" cy="85625"/>
            </a:xfrm>
            <a:custGeom>
              <a:rect b="b" l="l" r="r" t="t"/>
              <a:pathLst>
                <a:path extrusionOk="0" fill="none" h="1917" w="1335">
                  <a:moveTo>
                    <a:pt x="287" y="0"/>
                  </a:moveTo>
                  <a:cubicBezTo>
                    <a:pt x="287" y="0"/>
                    <a:pt x="1" y="1250"/>
                    <a:pt x="1334" y="1917"/>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0"/>
            <p:cNvSpPr/>
            <p:nvPr/>
          </p:nvSpPr>
          <p:spPr>
            <a:xfrm rot="-942796">
              <a:off x="2598603" y="1847609"/>
              <a:ext cx="86748" cy="274429"/>
            </a:xfrm>
            <a:custGeom>
              <a:rect b="b" l="l" r="r" t="t"/>
              <a:pathLst>
                <a:path extrusionOk="0" fill="none" h="6144" w="1942">
                  <a:moveTo>
                    <a:pt x="1942" y="0"/>
                  </a:moveTo>
                  <a:cubicBezTo>
                    <a:pt x="1942" y="0"/>
                    <a:pt x="179" y="4894"/>
                    <a:pt x="1" y="6144"/>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0"/>
            <p:cNvSpPr/>
            <p:nvPr/>
          </p:nvSpPr>
          <p:spPr>
            <a:xfrm rot="-942796">
              <a:off x="1857996" y="2175711"/>
              <a:ext cx="886329" cy="599421"/>
            </a:xfrm>
            <a:custGeom>
              <a:rect b="b" l="l" r="r" t="t"/>
              <a:pathLst>
                <a:path extrusionOk="0" h="13420" w="19842">
                  <a:moveTo>
                    <a:pt x="3997" y="0"/>
                  </a:moveTo>
                  <a:cubicBezTo>
                    <a:pt x="1" y="0"/>
                    <a:pt x="2053" y="13109"/>
                    <a:pt x="2053" y="13109"/>
                  </a:cubicBezTo>
                  <a:lnTo>
                    <a:pt x="16174" y="13419"/>
                  </a:lnTo>
                  <a:lnTo>
                    <a:pt x="14865" y="5620"/>
                  </a:lnTo>
                  <a:lnTo>
                    <a:pt x="19841" y="5835"/>
                  </a:lnTo>
                  <a:cubicBezTo>
                    <a:pt x="19841" y="5835"/>
                    <a:pt x="19246" y="3954"/>
                    <a:pt x="19127" y="3311"/>
                  </a:cubicBezTo>
                  <a:cubicBezTo>
                    <a:pt x="18972" y="2525"/>
                    <a:pt x="18794" y="96"/>
                    <a:pt x="18794" y="96"/>
                  </a:cubicBezTo>
                  <a:lnTo>
                    <a:pt x="12912" y="715"/>
                  </a:lnTo>
                  <a:cubicBezTo>
                    <a:pt x="12912" y="715"/>
                    <a:pt x="12907" y="715"/>
                    <a:pt x="12898" y="715"/>
                  </a:cubicBezTo>
                  <a:cubicBezTo>
                    <a:pt x="12631" y="715"/>
                    <a:pt x="8484" y="704"/>
                    <a:pt x="4304" y="25"/>
                  </a:cubicBezTo>
                  <a:cubicBezTo>
                    <a:pt x="4198" y="8"/>
                    <a:pt x="4096" y="0"/>
                    <a:pt x="39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0"/>
            <p:cNvSpPr/>
            <p:nvPr/>
          </p:nvSpPr>
          <p:spPr>
            <a:xfrm rot="-942796">
              <a:off x="2461961" y="2207204"/>
              <a:ext cx="242554" cy="160665"/>
            </a:xfrm>
            <a:custGeom>
              <a:rect b="b" l="l" r="r" t="t"/>
              <a:pathLst>
                <a:path extrusionOk="0" h="3597" w="5430">
                  <a:moveTo>
                    <a:pt x="60" y="0"/>
                  </a:moveTo>
                  <a:lnTo>
                    <a:pt x="60" y="0"/>
                  </a:lnTo>
                  <a:cubicBezTo>
                    <a:pt x="0" y="477"/>
                    <a:pt x="60" y="965"/>
                    <a:pt x="131" y="1429"/>
                  </a:cubicBezTo>
                  <a:cubicBezTo>
                    <a:pt x="214" y="1929"/>
                    <a:pt x="310" y="2429"/>
                    <a:pt x="393" y="2929"/>
                  </a:cubicBezTo>
                  <a:lnTo>
                    <a:pt x="536" y="3596"/>
                  </a:lnTo>
                  <a:lnTo>
                    <a:pt x="452" y="3060"/>
                  </a:lnTo>
                  <a:lnTo>
                    <a:pt x="452" y="3060"/>
                  </a:lnTo>
                  <a:lnTo>
                    <a:pt x="5429" y="3275"/>
                  </a:lnTo>
                  <a:cubicBezTo>
                    <a:pt x="5429" y="3275"/>
                    <a:pt x="4977" y="1870"/>
                    <a:pt x="4786" y="1084"/>
                  </a:cubicBezTo>
                  <a:cubicBezTo>
                    <a:pt x="4257" y="1340"/>
                    <a:pt x="3694" y="1504"/>
                    <a:pt x="3114" y="1504"/>
                  </a:cubicBezTo>
                  <a:cubicBezTo>
                    <a:pt x="2911" y="1504"/>
                    <a:pt x="2707" y="1484"/>
                    <a:pt x="2500" y="1441"/>
                  </a:cubicBezTo>
                  <a:cubicBezTo>
                    <a:pt x="1988" y="1334"/>
                    <a:pt x="1524" y="1120"/>
                    <a:pt x="1131" y="798"/>
                  </a:cubicBezTo>
                  <a:cubicBezTo>
                    <a:pt x="774" y="524"/>
                    <a:pt x="441" y="227"/>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0"/>
            <p:cNvSpPr/>
            <p:nvPr/>
          </p:nvSpPr>
          <p:spPr>
            <a:xfrm rot="-942796">
              <a:off x="2119219" y="2332872"/>
              <a:ext cx="138877" cy="232667"/>
            </a:xfrm>
            <a:custGeom>
              <a:rect b="b" l="l" r="r" t="t"/>
              <a:pathLst>
                <a:path extrusionOk="0" h="5209" w="3109">
                  <a:moveTo>
                    <a:pt x="953" y="0"/>
                  </a:moveTo>
                  <a:lnTo>
                    <a:pt x="953" y="0"/>
                  </a:lnTo>
                  <a:cubicBezTo>
                    <a:pt x="763" y="357"/>
                    <a:pt x="703" y="834"/>
                    <a:pt x="608" y="1215"/>
                  </a:cubicBezTo>
                  <a:cubicBezTo>
                    <a:pt x="465" y="1917"/>
                    <a:pt x="477" y="2798"/>
                    <a:pt x="227" y="3477"/>
                  </a:cubicBezTo>
                  <a:cubicBezTo>
                    <a:pt x="220" y="3489"/>
                    <a:pt x="215" y="3493"/>
                    <a:pt x="210" y="3493"/>
                  </a:cubicBezTo>
                  <a:cubicBezTo>
                    <a:pt x="193" y="3493"/>
                    <a:pt x="191" y="3415"/>
                    <a:pt x="143" y="3405"/>
                  </a:cubicBezTo>
                  <a:cubicBezTo>
                    <a:pt x="120" y="3405"/>
                    <a:pt x="84" y="3405"/>
                    <a:pt x="48" y="3393"/>
                  </a:cubicBezTo>
                  <a:cubicBezTo>
                    <a:pt x="1" y="3644"/>
                    <a:pt x="1" y="3929"/>
                    <a:pt x="12" y="4179"/>
                  </a:cubicBezTo>
                  <a:cubicBezTo>
                    <a:pt x="24" y="4477"/>
                    <a:pt x="24" y="4894"/>
                    <a:pt x="239" y="5132"/>
                  </a:cubicBezTo>
                  <a:cubicBezTo>
                    <a:pt x="289" y="5196"/>
                    <a:pt x="352" y="5209"/>
                    <a:pt x="420" y="5209"/>
                  </a:cubicBezTo>
                  <a:cubicBezTo>
                    <a:pt x="465" y="5209"/>
                    <a:pt x="513" y="5203"/>
                    <a:pt x="560" y="5203"/>
                  </a:cubicBezTo>
                  <a:cubicBezTo>
                    <a:pt x="763" y="5203"/>
                    <a:pt x="941" y="5156"/>
                    <a:pt x="1120" y="5132"/>
                  </a:cubicBezTo>
                  <a:cubicBezTo>
                    <a:pt x="1450" y="5077"/>
                    <a:pt x="1781" y="5011"/>
                    <a:pt x="2111" y="5011"/>
                  </a:cubicBezTo>
                  <a:cubicBezTo>
                    <a:pt x="2138" y="5011"/>
                    <a:pt x="2165" y="5012"/>
                    <a:pt x="2191" y="5013"/>
                  </a:cubicBezTo>
                  <a:cubicBezTo>
                    <a:pt x="2269" y="5016"/>
                    <a:pt x="2346" y="5019"/>
                    <a:pt x="2423" y="5019"/>
                  </a:cubicBezTo>
                  <a:cubicBezTo>
                    <a:pt x="2596" y="5019"/>
                    <a:pt x="2769" y="5006"/>
                    <a:pt x="2941" y="4965"/>
                  </a:cubicBezTo>
                  <a:cubicBezTo>
                    <a:pt x="3001" y="4953"/>
                    <a:pt x="3049" y="4917"/>
                    <a:pt x="3108" y="4906"/>
                  </a:cubicBezTo>
                  <a:cubicBezTo>
                    <a:pt x="2691" y="4667"/>
                    <a:pt x="2346" y="4203"/>
                    <a:pt x="2108" y="3834"/>
                  </a:cubicBezTo>
                  <a:cubicBezTo>
                    <a:pt x="1715" y="3215"/>
                    <a:pt x="1417" y="2501"/>
                    <a:pt x="1203" y="1786"/>
                  </a:cubicBezTo>
                  <a:cubicBezTo>
                    <a:pt x="1132" y="1488"/>
                    <a:pt x="1072" y="1167"/>
                    <a:pt x="1025" y="869"/>
                  </a:cubicBezTo>
                  <a:cubicBezTo>
                    <a:pt x="977" y="596"/>
                    <a:pt x="941" y="274"/>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0"/>
            <p:cNvSpPr/>
            <p:nvPr/>
          </p:nvSpPr>
          <p:spPr>
            <a:xfrm rot="-942796">
              <a:off x="1919968" y="2428600"/>
              <a:ext cx="212224" cy="106976"/>
            </a:xfrm>
            <a:custGeom>
              <a:rect b="b" l="l" r="r" t="t"/>
              <a:pathLst>
                <a:path extrusionOk="0" h="2395" w="4751">
                  <a:moveTo>
                    <a:pt x="580" y="1"/>
                  </a:moveTo>
                  <a:cubicBezTo>
                    <a:pt x="203" y="1"/>
                    <a:pt x="0" y="85"/>
                    <a:pt x="0" y="85"/>
                  </a:cubicBezTo>
                  <a:cubicBezTo>
                    <a:pt x="822" y="2061"/>
                    <a:pt x="4751" y="2394"/>
                    <a:pt x="4751" y="2394"/>
                  </a:cubicBezTo>
                  <a:cubicBezTo>
                    <a:pt x="2809" y="341"/>
                    <a:pt x="1341" y="1"/>
                    <a:pt x="5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0"/>
            <p:cNvSpPr/>
            <p:nvPr/>
          </p:nvSpPr>
          <p:spPr>
            <a:xfrm rot="-942796">
              <a:off x="1979218" y="2547591"/>
              <a:ext cx="652083" cy="233515"/>
            </a:xfrm>
            <a:custGeom>
              <a:rect b="b" l="l" r="r" t="t"/>
              <a:pathLst>
                <a:path extrusionOk="0" h="5228" w="14598">
                  <a:moveTo>
                    <a:pt x="0" y="0"/>
                  </a:moveTo>
                  <a:lnTo>
                    <a:pt x="0" y="0"/>
                  </a:lnTo>
                  <a:cubicBezTo>
                    <a:pt x="119" y="2655"/>
                    <a:pt x="477" y="4917"/>
                    <a:pt x="477" y="4917"/>
                  </a:cubicBezTo>
                  <a:lnTo>
                    <a:pt x="14597" y="5227"/>
                  </a:lnTo>
                  <a:lnTo>
                    <a:pt x="14014" y="1750"/>
                  </a:lnTo>
                  <a:cubicBezTo>
                    <a:pt x="13692" y="1881"/>
                    <a:pt x="13359" y="1977"/>
                    <a:pt x="13038" y="2072"/>
                  </a:cubicBezTo>
                  <a:cubicBezTo>
                    <a:pt x="11764" y="2393"/>
                    <a:pt x="10454" y="2477"/>
                    <a:pt x="9168" y="2512"/>
                  </a:cubicBezTo>
                  <a:cubicBezTo>
                    <a:pt x="8430" y="2548"/>
                    <a:pt x="7716" y="2560"/>
                    <a:pt x="6989" y="2572"/>
                  </a:cubicBezTo>
                  <a:cubicBezTo>
                    <a:pt x="6728" y="2582"/>
                    <a:pt x="6469" y="2588"/>
                    <a:pt x="6210" y="2588"/>
                  </a:cubicBezTo>
                  <a:cubicBezTo>
                    <a:pt x="5843" y="2588"/>
                    <a:pt x="5478" y="2576"/>
                    <a:pt x="5108" y="2548"/>
                  </a:cubicBezTo>
                  <a:cubicBezTo>
                    <a:pt x="4489" y="2500"/>
                    <a:pt x="3846" y="2405"/>
                    <a:pt x="3275" y="2143"/>
                  </a:cubicBezTo>
                  <a:cubicBezTo>
                    <a:pt x="2763" y="1941"/>
                    <a:pt x="2286" y="1643"/>
                    <a:pt x="1810" y="1358"/>
                  </a:cubicBezTo>
                  <a:cubicBezTo>
                    <a:pt x="1191" y="988"/>
                    <a:pt x="536" y="5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0"/>
            <p:cNvSpPr/>
            <p:nvPr/>
          </p:nvSpPr>
          <p:spPr>
            <a:xfrm rot="-942796">
              <a:off x="2588146" y="2086067"/>
              <a:ext cx="62805" cy="252677"/>
            </a:xfrm>
            <a:custGeom>
              <a:rect b="b" l="l" r="r" t="t"/>
              <a:pathLst>
                <a:path extrusionOk="0" fill="none" h="5657" w="1406">
                  <a:moveTo>
                    <a:pt x="715" y="1"/>
                  </a:moveTo>
                  <a:cubicBezTo>
                    <a:pt x="715" y="1"/>
                    <a:pt x="0" y="2572"/>
                    <a:pt x="1405" y="5656"/>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0"/>
            <p:cNvSpPr/>
            <p:nvPr/>
          </p:nvSpPr>
          <p:spPr>
            <a:xfrm rot="-942796">
              <a:off x="2473065" y="2241419"/>
              <a:ext cx="28767" cy="193092"/>
            </a:xfrm>
            <a:custGeom>
              <a:rect b="b" l="l" r="r" t="t"/>
              <a:pathLst>
                <a:path extrusionOk="0" fill="none" h="4323" w="644">
                  <a:moveTo>
                    <a:pt x="644" y="4322"/>
                  </a:moveTo>
                  <a:cubicBezTo>
                    <a:pt x="644" y="4322"/>
                    <a:pt x="37" y="143"/>
                    <a:pt x="1" y="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0"/>
            <p:cNvSpPr/>
            <p:nvPr/>
          </p:nvSpPr>
          <p:spPr>
            <a:xfrm rot="-942796">
              <a:off x="1934957" y="2364142"/>
              <a:ext cx="676562" cy="337454"/>
            </a:xfrm>
            <a:custGeom>
              <a:rect b="b" l="l" r="r" t="t"/>
              <a:pathLst>
                <a:path extrusionOk="0" h="7555" w="15146">
                  <a:moveTo>
                    <a:pt x="12647" y="3570"/>
                  </a:moveTo>
                  <a:lnTo>
                    <a:pt x="12647" y="3570"/>
                  </a:lnTo>
                  <a:cubicBezTo>
                    <a:pt x="12646" y="3570"/>
                    <a:pt x="12646" y="3571"/>
                    <a:pt x="12645" y="3572"/>
                  </a:cubicBezTo>
                  <a:cubicBezTo>
                    <a:pt x="12649" y="3572"/>
                    <a:pt x="12649" y="3571"/>
                    <a:pt x="12647" y="3570"/>
                  </a:cubicBezTo>
                  <a:close/>
                  <a:moveTo>
                    <a:pt x="796" y="1"/>
                  </a:moveTo>
                  <a:cubicBezTo>
                    <a:pt x="671" y="1"/>
                    <a:pt x="544" y="8"/>
                    <a:pt x="417" y="24"/>
                  </a:cubicBezTo>
                  <a:cubicBezTo>
                    <a:pt x="310" y="1084"/>
                    <a:pt x="167" y="1500"/>
                    <a:pt x="120" y="2560"/>
                  </a:cubicBezTo>
                  <a:cubicBezTo>
                    <a:pt x="84" y="3358"/>
                    <a:pt x="1" y="4239"/>
                    <a:pt x="120" y="5025"/>
                  </a:cubicBezTo>
                  <a:cubicBezTo>
                    <a:pt x="203" y="5787"/>
                    <a:pt x="786" y="6418"/>
                    <a:pt x="1394" y="6811"/>
                  </a:cubicBezTo>
                  <a:cubicBezTo>
                    <a:pt x="2108" y="7287"/>
                    <a:pt x="2989" y="7489"/>
                    <a:pt x="3834" y="7525"/>
                  </a:cubicBezTo>
                  <a:cubicBezTo>
                    <a:pt x="4186" y="7549"/>
                    <a:pt x="4537" y="7555"/>
                    <a:pt x="4873" y="7555"/>
                  </a:cubicBezTo>
                  <a:cubicBezTo>
                    <a:pt x="5210" y="7555"/>
                    <a:pt x="5531" y="7549"/>
                    <a:pt x="5823" y="7549"/>
                  </a:cubicBezTo>
                  <a:lnTo>
                    <a:pt x="11752" y="7275"/>
                  </a:lnTo>
                  <a:cubicBezTo>
                    <a:pt x="11752" y="7275"/>
                    <a:pt x="14491" y="7263"/>
                    <a:pt x="14752" y="6691"/>
                  </a:cubicBezTo>
                  <a:lnTo>
                    <a:pt x="14752" y="6680"/>
                  </a:lnTo>
                  <a:cubicBezTo>
                    <a:pt x="14776" y="6632"/>
                    <a:pt x="14812" y="6608"/>
                    <a:pt x="14824" y="6561"/>
                  </a:cubicBezTo>
                  <a:cubicBezTo>
                    <a:pt x="14895" y="6430"/>
                    <a:pt x="14955" y="6275"/>
                    <a:pt x="14991" y="6132"/>
                  </a:cubicBezTo>
                  <a:cubicBezTo>
                    <a:pt x="15014" y="6037"/>
                    <a:pt x="15014" y="5953"/>
                    <a:pt x="15002" y="5882"/>
                  </a:cubicBezTo>
                  <a:cubicBezTo>
                    <a:pt x="14991" y="5834"/>
                    <a:pt x="14967" y="5775"/>
                    <a:pt x="14943" y="5739"/>
                  </a:cubicBezTo>
                  <a:lnTo>
                    <a:pt x="14943" y="5715"/>
                  </a:lnTo>
                  <a:cubicBezTo>
                    <a:pt x="14967" y="5703"/>
                    <a:pt x="15002" y="5668"/>
                    <a:pt x="15026" y="5644"/>
                  </a:cubicBezTo>
                  <a:cubicBezTo>
                    <a:pt x="15110" y="5549"/>
                    <a:pt x="15145" y="5441"/>
                    <a:pt x="15145" y="5322"/>
                  </a:cubicBezTo>
                  <a:cubicBezTo>
                    <a:pt x="15145" y="5239"/>
                    <a:pt x="15133" y="5144"/>
                    <a:pt x="15122" y="5060"/>
                  </a:cubicBezTo>
                  <a:cubicBezTo>
                    <a:pt x="15110" y="5013"/>
                    <a:pt x="15086" y="4977"/>
                    <a:pt x="15062" y="4941"/>
                  </a:cubicBezTo>
                  <a:cubicBezTo>
                    <a:pt x="15026" y="4894"/>
                    <a:pt x="14991" y="4870"/>
                    <a:pt x="14943" y="4834"/>
                  </a:cubicBezTo>
                  <a:lnTo>
                    <a:pt x="14943" y="4763"/>
                  </a:lnTo>
                  <a:cubicBezTo>
                    <a:pt x="14955" y="4644"/>
                    <a:pt x="14991" y="4513"/>
                    <a:pt x="14967" y="4394"/>
                  </a:cubicBezTo>
                  <a:cubicBezTo>
                    <a:pt x="14967" y="4370"/>
                    <a:pt x="14955" y="4346"/>
                    <a:pt x="14955" y="4334"/>
                  </a:cubicBezTo>
                  <a:cubicBezTo>
                    <a:pt x="14955" y="4215"/>
                    <a:pt x="14931" y="4096"/>
                    <a:pt x="14848" y="4001"/>
                  </a:cubicBezTo>
                  <a:cubicBezTo>
                    <a:pt x="14836" y="3977"/>
                    <a:pt x="14824" y="3953"/>
                    <a:pt x="14812" y="3941"/>
                  </a:cubicBezTo>
                  <a:cubicBezTo>
                    <a:pt x="14812" y="3929"/>
                    <a:pt x="14788" y="3917"/>
                    <a:pt x="14776" y="3917"/>
                  </a:cubicBezTo>
                  <a:lnTo>
                    <a:pt x="14764" y="3917"/>
                  </a:lnTo>
                  <a:cubicBezTo>
                    <a:pt x="14693" y="3715"/>
                    <a:pt x="14598" y="3560"/>
                    <a:pt x="14479" y="3441"/>
                  </a:cubicBezTo>
                  <a:cubicBezTo>
                    <a:pt x="14225" y="3176"/>
                    <a:pt x="13781" y="3000"/>
                    <a:pt x="13418" y="3000"/>
                  </a:cubicBezTo>
                  <a:cubicBezTo>
                    <a:pt x="13407" y="3000"/>
                    <a:pt x="13395" y="3000"/>
                    <a:pt x="13383" y="3001"/>
                  </a:cubicBezTo>
                  <a:cubicBezTo>
                    <a:pt x="13205" y="3001"/>
                    <a:pt x="12812" y="3108"/>
                    <a:pt x="12788" y="3298"/>
                  </a:cubicBezTo>
                  <a:cubicBezTo>
                    <a:pt x="12740" y="3572"/>
                    <a:pt x="12740" y="3584"/>
                    <a:pt x="12824" y="3620"/>
                  </a:cubicBezTo>
                  <a:cubicBezTo>
                    <a:pt x="12859" y="3620"/>
                    <a:pt x="13109" y="3620"/>
                    <a:pt x="13109" y="3632"/>
                  </a:cubicBezTo>
                  <a:lnTo>
                    <a:pt x="12883" y="3632"/>
                  </a:lnTo>
                  <a:cubicBezTo>
                    <a:pt x="12764" y="3632"/>
                    <a:pt x="12681" y="3584"/>
                    <a:pt x="12562" y="3560"/>
                  </a:cubicBezTo>
                  <a:cubicBezTo>
                    <a:pt x="12559" y="3554"/>
                    <a:pt x="12564" y="3552"/>
                    <a:pt x="12573" y="3552"/>
                  </a:cubicBezTo>
                  <a:cubicBezTo>
                    <a:pt x="12595" y="3552"/>
                    <a:pt x="12638" y="3564"/>
                    <a:pt x="12647" y="3570"/>
                  </a:cubicBezTo>
                  <a:lnTo>
                    <a:pt x="12647" y="3570"/>
                  </a:lnTo>
                  <a:cubicBezTo>
                    <a:pt x="12669" y="3536"/>
                    <a:pt x="12669" y="3534"/>
                    <a:pt x="12681" y="3417"/>
                  </a:cubicBezTo>
                  <a:cubicBezTo>
                    <a:pt x="12705" y="3036"/>
                    <a:pt x="12705" y="2679"/>
                    <a:pt x="12669" y="2274"/>
                  </a:cubicBezTo>
                  <a:cubicBezTo>
                    <a:pt x="12621" y="1905"/>
                    <a:pt x="12324" y="1536"/>
                    <a:pt x="12050" y="1262"/>
                  </a:cubicBezTo>
                  <a:cubicBezTo>
                    <a:pt x="11990" y="1199"/>
                    <a:pt x="11909" y="1170"/>
                    <a:pt x="11829" y="1170"/>
                  </a:cubicBezTo>
                  <a:cubicBezTo>
                    <a:pt x="11667" y="1170"/>
                    <a:pt x="11506" y="1286"/>
                    <a:pt x="11514" y="1477"/>
                  </a:cubicBezTo>
                  <a:cubicBezTo>
                    <a:pt x="11550" y="1869"/>
                    <a:pt x="11609" y="2310"/>
                    <a:pt x="11562" y="2703"/>
                  </a:cubicBezTo>
                  <a:cubicBezTo>
                    <a:pt x="11538" y="2870"/>
                    <a:pt x="11502" y="3024"/>
                    <a:pt x="11443" y="3167"/>
                  </a:cubicBezTo>
                  <a:cubicBezTo>
                    <a:pt x="11431" y="3227"/>
                    <a:pt x="11395" y="3274"/>
                    <a:pt x="11371" y="3334"/>
                  </a:cubicBezTo>
                  <a:cubicBezTo>
                    <a:pt x="11322" y="3427"/>
                    <a:pt x="11127" y="3446"/>
                    <a:pt x="10923" y="3446"/>
                  </a:cubicBezTo>
                  <a:cubicBezTo>
                    <a:pt x="10785" y="3446"/>
                    <a:pt x="10642" y="3437"/>
                    <a:pt x="10538" y="3437"/>
                  </a:cubicBezTo>
                  <a:cubicBezTo>
                    <a:pt x="10500" y="3437"/>
                    <a:pt x="10468" y="3438"/>
                    <a:pt x="10442" y="3441"/>
                  </a:cubicBezTo>
                  <a:cubicBezTo>
                    <a:pt x="10180" y="3453"/>
                    <a:pt x="9899" y="3457"/>
                    <a:pt x="9610" y="3457"/>
                  </a:cubicBezTo>
                  <a:cubicBezTo>
                    <a:pt x="9033" y="3457"/>
                    <a:pt x="8430" y="3441"/>
                    <a:pt x="7906" y="3441"/>
                  </a:cubicBezTo>
                  <a:lnTo>
                    <a:pt x="4823" y="3441"/>
                  </a:lnTo>
                  <a:lnTo>
                    <a:pt x="4751" y="2167"/>
                  </a:lnTo>
                  <a:cubicBezTo>
                    <a:pt x="4751" y="2167"/>
                    <a:pt x="2925" y="1"/>
                    <a:pt x="796" y="1"/>
                  </a:cubicBezTo>
                  <a:close/>
                </a:path>
              </a:pathLst>
            </a:custGeom>
            <a:solidFill>
              <a:srgbClr val="FFA4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0"/>
            <p:cNvSpPr/>
            <p:nvPr/>
          </p:nvSpPr>
          <p:spPr>
            <a:xfrm rot="-942796">
              <a:off x="1911722" y="2368837"/>
              <a:ext cx="241482" cy="163836"/>
            </a:xfrm>
            <a:custGeom>
              <a:rect b="b" l="l" r="r" t="t"/>
              <a:pathLst>
                <a:path extrusionOk="0" fill="none" h="3668" w="5406">
                  <a:moveTo>
                    <a:pt x="5406" y="0"/>
                  </a:moveTo>
                  <a:lnTo>
                    <a:pt x="4751" y="3667"/>
                  </a:lnTo>
                  <a:cubicBezTo>
                    <a:pt x="4751" y="3667"/>
                    <a:pt x="4691" y="3596"/>
                    <a:pt x="4572" y="3453"/>
                  </a:cubicBezTo>
                  <a:cubicBezTo>
                    <a:pt x="3989" y="2822"/>
                    <a:pt x="2048" y="893"/>
                    <a:pt x="0" y="135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0"/>
            <p:cNvSpPr/>
            <p:nvPr/>
          </p:nvSpPr>
          <p:spPr>
            <a:xfrm rot="-942796">
              <a:off x="1918233" y="2391895"/>
              <a:ext cx="210125" cy="109611"/>
            </a:xfrm>
            <a:custGeom>
              <a:rect b="b" l="l" r="r" t="t"/>
              <a:pathLst>
                <a:path extrusionOk="0" fill="none" h="2454" w="4704">
                  <a:moveTo>
                    <a:pt x="4704" y="2453"/>
                  </a:moveTo>
                  <a:cubicBezTo>
                    <a:pt x="4704" y="2453"/>
                    <a:pt x="3120" y="132"/>
                    <a:pt x="1" y="1"/>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0"/>
            <p:cNvSpPr/>
            <p:nvPr/>
          </p:nvSpPr>
          <p:spPr>
            <a:xfrm rot="-942796">
              <a:off x="2140065" y="2496273"/>
              <a:ext cx="3216" cy="56949"/>
            </a:xfrm>
            <a:custGeom>
              <a:rect b="b" l="l" r="r" t="t"/>
              <a:pathLst>
                <a:path extrusionOk="0" fill="none" h="1275" w="72">
                  <a:moveTo>
                    <a:pt x="72" y="1274"/>
                  </a:moveTo>
                  <a:lnTo>
                    <a:pt x="0" y="0"/>
                  </a:lnTo>
                </a:path>
              </a:pathLst>
            </a:custGeom>
            <a:noFill/>
            <a:ln cap="rnd" cmpd="sng" w="3875">
              <a:solidFill>
                <a:srgbClr val="621B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0"/>
            <p:cNvSpPr/>
            <p:nvPr/>
          </p:nvSpPr>
          <p:spPr>
            <a:xfrm rot="-942796">
              <a:off x="2061592" y="2395482"/>
              <a:ext cx="434052" cy="124485"/>
            </a:xfrm>
            <a:custGeom>
              <a:rect b="b" l="l" r="r" t="t"/>
              <a:pathLst>
                <a:path extrusionOk="0" fill="none" h="2787" w="9717">
                  <a:moveTo>
                    <a:pt x="1" y="2644"/>
                  </a:moveTo>
                  <a:lnTo>
                    <a:pt x="7966" y="2644"/>
                  </a:lnTo>
                  <a:cubicBezTo>
                    <a:pt x="7966" y="2644"/>
                    <a:pt x="8347" y="2489"/>
                    <a:pt x="8287" y="1584"/>
                  </a:cubicBezTo>
                  <a:lnTo>
                    <a:pt x="8228" y="680"/>
                  </a:lnTo>
                  <a:cubicBezTo>
                    <a:pt x="8228" y="680"/>
                    <a:pt x="8287" y="1"/>
                    <a:pt x="8907" y="584"/>
                  </a:cubicBezTo>
                  <a:cubicBezTo>
                    <a:pt x="8907" y="584"/>
                    <a:pt x="9716" y="1311"/>
                    <a:pt x="9359" y="2787"/>
                  </a:cubicBezTo>
                </a:path>
              </a:pathLst>
            </a:custGeom>
            <a:solidFill>
              <a:schemeClr val="dk1"/>
            </a:solid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0"/>
            <p:cNvSpPr/>
            <p:nvPr/>
          </p:nvSpPr>
          <p:spPr>
            <a:xfrm rot="-942796">
              <a:off x="2489757" y="2424032"/>
              <a:ext cx="94163" cy="70796"/>
            </a:xfrm>
            <a:custGeom>
              <a:rect b="b" l="l" r="r" t="t"/>
              <a:pathLst>
                <a:path extrusionOk="0" fill="none" h="1585" w="2108">
                  <a:moveTo>
                    <a:pt x="238" y="1417"/>
                  </a:moveTo>
                  <a:cubicBezTo>
                    <a:pt x="988" y="1584"/>
                    <a:pt x="1869" y="1346"/>
                    <a:pt x="2000" y="894"/>
                  </a:cubicBezTo>
                  <a:cubicBezTo>
                    <a:pt x="2107" y="560"/>
                    <a:pt x="1512" y="36"/>
                    <a:pt x="738" y="36"/>
                  </a:cubicBezTo>
                  <a:cubicBezTo>
                    <a:pt x="619" y="36"/>
                    <a:pt x="0" y="1"/>
                    <a:pt x="143" y="59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0"/>
            <p:cNvSpPr/>
            <p:nvPr/>
          </p:nvSpPr>
          <p:spPr>
            <a:xfrm rot="-942796">
              <a:off x="2515777" y="2453444"/>
              <a:ext cx="97379" cy="78747"/>
            </a:xfrm>
            <a:custGeom>
              <a:rect b="b" l="l" r="r" t="t"/>
              <a:pathLst>
                <a:path extrusionOk="0" fill="none" h="1763" w="2180">
                  <a:moveTo>
                    <a:pt x="0" y="1572"/>
                  </a:moveTo>
                  <a:cubicBezTo>
                    <a:pt x="869" y="1762"/>
                    <a:pt x="1893" y="1048"/>
                    <a:pt x="1893" y="1048"/>
                  </a:cubicBezTo>
                  <a:cubicBezTo>
                    <a:pt x="1893" y="1048"/>
                    <a:pt x="2179" y="310"/>
                    <a:pt x="1655" y="0"/>
                  </a:cubicBezTo>
                </a:path>
              </a:pathLst>
            </a:custGeom>
            <a:solidFill>
              <a:schemeClr val="dk1"/>
            </a:solidFill>
            <a:ln cap="rnd" cmpd="sng" w="3875">
              <a:solidFill>
                <a:srgbClr val="621B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0"/>
            <p:cNvSpPr/>
            <p:nvPr/>
          </p:nvSpPr>
          <p:spPr>
            <a:xfrm rot="-942796">
              <a:off x="2472812" y="2451869"/>
              <a:ext cx="68657" cy="20234"/>
            </a:xfrm>
            <a:custGeom>
              <a:rect b="b" l="l" r="r" t="t"/>
              <a:pathLst>
                <a:path extrusionOk="0" fill="none" h="453" w="1537">
                  <a:moveTo>
                    <a:pt x="1537" y="0"/>
                  </a:moveTo>
                  <a:cubicBezTo>
                    <a:pt x="1537" y="0"/>
                    <a:pt x="644" y="453"/>
                    <a:pt x="1" y="0"/>
                  </a:cubicBezTo>
                </a:path>
              </a:pathLst>
            </a:custGeom>
            <a:solidFill>
              <a:schemeClr val="dk1"/>
            </a:solidFill>
            <a:ln cap="rnd" cmpd="sng" w="3875">
              <a:solidFill>
                <a:srgbClr val="621B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0"/>
            <p:cNvSpPr/>
            <p:nvPr/>
          </p:nvSpPr>
          <p:spPr>
            <a:xfrm rot="-942796">
              <a:off x="2536314" y="2491915"/>
              <a:ext cx="100015" cy="72895"/>
            </a:xfrm>
            <a:custGeom>
              <a:rect b="b" l="l" r="r" t="t"/>
              <a:pathLst>
                <a:path extrusionOk="0" fill="none" h="1632" w="2239">
                  <a:moveTo>
                    <a:pt x="0" y="1596"/>
                  </a:moveTo>
                  <a:cubicBezTo>
                    <a:pt x="834" y="1632"/>
                    <a:pt x="1679" y="1001"/>
                    <a:pt x="1679" y="1001"/>
                  </a:cubicBezTo>
                  <a:cubicBezTo>
                    <a:pt x="1679" y="1001"/>
                    <a:pt x="2239" y="382"/>
                    <a:pt x="1679" y="1"/>
                  </a:cubicBezTo>
                </a:path>
              </a:pathLst>
            </a:custGeom>
            <a:solidFill>
              <a:schemeClr val="dk1"/>
            </a:solidFill>
            <a:ln cap="rnd" cmpd="sng" w="3875">
              <a:solidFill>
                <a:srgbClr val="621B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0"/>
            <p:cNvSpPr/>
            <p:nvPr/>
          </p:nvSpPr>
          <p:spPr>
            <a:xfrm rot="-942796">
              <a:off x="1968611" y="2462915"/>
              <a:ext cx="148883" cy="98310"/>
            </a:xfrm>
            <a:custGeom>
              <a:rect b="b" l="l" r="r" t="t"/>
              <a:pathLst>
                <a:path extrusionOk="0" h="2201" w="3333">
                  <a:moveTo>
                    <a:pt x="476" y="1"/>
                  </a:moveTo>
                  <a:cubicBezTo>
                    <a:pt x="476" y="1"/>
                    <a:pt x="0" y="72"/>
                    <a:pt x="24" y="620"/>
                  </a:cubicBezTo>
                  <a:lnTo>
                    <a:pt x="2560" y="2191"/>
                  </a:lnTo>
                  <a:cubicBezTo>
                    <a:pt x="2563" y="2191"/>
                    <a:pt x="2619" y="2201"/>
                    <a:pt x="2696" y="2201"/>
                  </a:cubicBezTo>
                  <a:cubicBezTo>
                    <a:pt x="2922" y="2201"/>
                    <a:pt x="3333" y="2121"/>
                    <a:pt x="3155" y="1501"/>
                  </a:cubicBezTo>
                  <a:cubicBezTo>
                    <a:pt x="3155" y="1501"/>
                    <a:pt x="1298" y="24"/>
                    <a:pt x="4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0"/>
            <p:cNvSpPr/>
            <p:nvPr/>
          </p:nvSpPr>
          <p:spPr>
            <a:xfrm rot="-942796">
              <a:off x="2010442" y="2477809"/>
              <a:ext cx="56417" cy="60657"/>
            </a:xfrm>
            <a:custGeom>
              <a:rect b="b" l="l" r="r" t="t"/>
              <a:pathLst>
                <a:path extrusionOk="0" h="1358" w="1263">
                  <a:moveTo>
                    <a:pt x="417" y="0"/>
                  </a:moveTo>
                  <a:cubicBezTo>
                    <a:pt x="251" y="286"/>
                    <a:pt x="132" y="596"/>
                    <a:pt x="1" y="893"/>
                  </a:cubicBezTo>
                  <a:lnTo>
                    <a:pt x="763" y="1358"/>
                  </a:lnTo>
                  <a:cubicBezTo>
                    <a:pt x="822" y="1238"/>
                    <a:pt x="894" y="1131"/>
                    <a:pt x="953" y="1024"/>
                  </a:cubicBezTo>
                  <a:cubicBezTo>
                    <a:pt x="1048" y="869"/>
                    <a:pt x="1167" y="691"/>
                    <a:pt x="1263" y="524"/>
                  </a:cubicBezTo>
                  <a:cubicBezTo>
                    <a:pt x="1001" y="345"/>
                    <a:pt x="703" y="155"/>
                    <a:pt x="4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0"/>
            <p:cNvSpPr/>
            <p:nvPr/>
          </p:nvSpPr>
          <p:spPr>
            <a:xfrm rot="-942796">
              <a:off x="2082926" y="2171773"/>
              <a:ext cx="250506" cy="179156"/>
            </a:xfrm>
            <a:custGeom>
              <a:rect b="b" l="l" r="r" t="t"/>
              <a:pathLst>
                <a:path extrusionOk="0" h="4011" w="5608">
                  <a:moveTo>
                    <a:pt x="2373" y="0"/>
                  </a:moveTo>
                  <a:cubicBezTo>
                    <a:pt x="1614" y="0"/>
                    <a:pt x="825" y="105"/>
                    <a:pt x="393" y="557"/>
                  </a:cubicBezTo>
                  <a:cubicBezTo>
                    <a:pt x="36" y="926"/>
                    <a:pt x="0" y="1438"/>
                    <a:pt x="60" y="1902"/>
                  </a:cubicBezTo>
                  <a:cubicBezTo>
                    <a:pt x="131" y="2367"/>
                    <a:pt x="298" y="2867"/>
                    <a:pt x="691" y="3236"/>
                  </a:cubicBezTo>
                  <a:cubicBezTo>
                    <a:pt x="1191" y="3736"/>
                    <a:pt x="2036" y="3998"/>
                    <a:pt x="2870" y="4010"/>
                  </a:cubicBezTo>
                  <a:cubicBezTo>
                    <a:pt x="2893" y="4010"/>
                    <a:pt x="2916" y="4010"/>
                    <a:pt x="2940" y="4010"/>
                  </a:cubicBezTo>
                  <a:cubicBezTo>
                    <a:pt x="3716" y="4010"/>
                    <a:pt x="4527" y="3817"/>
                    <a:pt x="4989" y="3343"/>
                  </a:cubicBezTo>
                  <a:cubicBezTo>
                    <a:pt x="5191" y="3129"/>
                    <a:pt x="5310" y="2891"/>
                    <a:pt x="5417" y="2641"/>
                  </a:cubicBezTo>
                  <a:cubicBezTo>
                    <a:pt x="5489" y="2450"/>
                    <a:pt x="5548" y="2260"/>
                    <a:pt x="5608" y="2057"/>
                  </a:cubicBezTo>
                  <a:lnTo>
                    <a:pt x="5608" y="1962"/>
                  </a:lnTo>
                  <a:cubicBezTo>
                    <a:pt x="5525" y="1402"/>
                    <a:pt x="5358" y="843"/>
                    <a:pt x="4834" y="486"/>
                  </a:cubicBezTo>
                  <a:cubicBezTo>
                    <a:pt x="4286" y="93"/>
                    <a:pt x="3512" y="33"/>
                    <a:pt x="2786" y="9"/>
                  </a:cubicBezTo>
                  <a:cubicBezTo>
                    <a:pt x="2651" y="4"/>
                    <a:pt x="2512" y="0"/>
                    <a:pt x="2373" y="0"/>
                  </a:cubicBezTo>
                  <a:close/>
                </a:path>
              </a:pathLst>
            </a:custGeom>
            <a:solidFill>
              <a:srgbClr val="F78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0"/>
            <p:cNvSpPr/>
            <p:nvPr/>
          </p:nvSpPr>
          <p:spPr>
            <a:xfrm rot="-942796">
              <a:off x="1890803" y="1832008"/>
              <a:ext cx="518611" cy="485075"/>
            </a:xfrm>
            <a:custGeom>
              <a:rect b="b" l="l" r="r" t="t"/>
              <a:pathLst>
                <a:path extrusionOk="0" h="10860" w="11610">
                  <a:moveTo>
                    <a:pt x="4085" y="2823"/>
                  </a:moveTo>
                  <a:lnTo>
                    <a:pt x="4085" y="2823"/>
                  </a:lnTo>
                  <a:cubicBezTo>
                    <a:pt x="4085" y="2858"/>
                    <a:pt x="4073" y="2882"/>
                    <a:pt x="4073" y="2906"/>
                  </a:cubicBezTo>
                  <a:cubicBezTo>
                    <a:pt x="4073" y="2942"/>
                    <a:pt x="4073" y="2954"/>
                    <a:pt x="4085" y="2989"/>
                  </a:cubicBezTo>
                  <a:lnTo>
                    <a:pt x="3954" y="2989"/>
                  </a:lnTo>
                  <a:cubicBezTo>
                    <a:pt x="4001" y="2942"/>
                    <a:pt x="4049" y="2894"/>
                    <a:pt x="4073" y="2858"/>
                  </a:cubicBezTo>
                  <a:cubicBezTo>
                    <a:pt x="4073" y="2835"/>
                    <a:pt x="4085" y="2835"/>
                    <a:pt x="4085" y="2823"/>
                  </a:cubicBezTo>
                  <a:close/>
                  <a:moveTo>
                    <a:pt x="6038" y="1"/>
                  </a:moveTo>
                  <a:cubicBezTo>
                    <a:pt x="4209" y="1"/>
                    <a:pt x="2508" y="1249"/>
                    <a:pt x="1846" y="2942"/>
                  </a:cubicBezTo>
                  <a:lnTo>
                    <a:pt x="1751" y="3168"/>
                  </a:lnTo>
                  <a:cubicBezTo>
                    <a:pt x="1620" y="3097"/>
                    <a:pt x="1465" y="3061"/>
                    <a:pt x="1322" y="3061"/>
                  </a:cubicBezTo>
                  <a:cubicBezTo>
                    <a:pt x="596" y="3061"/>
                    <a:pt x="1" y="3906"/>
                    <a:pt x="1" y="4954"/>
                  </a:cubicBezTo>
                  <a:cubicBezTo>
                    <a:pt x="1" y="5990"/>
                    <a:pt x="596" y="6847"/>
                    <a:pt x="1322" y="6847"/>
                  </a:cubicBezTo>
                  <a:cubicBezTo>
                    <a:pt x="1370" y="6847"/>
                    <a:pt x="1406" y="6847"/>
                    <a:pt x="1453" y="6823"/>
                  </a:cubicBezTo>
                  <a:cubicBezTo>
                    <a:pt x="1941" y="9145"/>
                    <a:pt x="3704" y="10859"/>
                    <a:pt x="5799" y="10859"/>
                  </a:cubicBezTo>
                  <a:cubicBezTo>
                    <a:pt x="7895" y="10859"/>
                    <a:pt x="9657" y="9145"/>
                    <a:pt x="10145" y="6823"/>
                  </a:cubicBezTo>
                  <a:cubicBezTo>
                    <a:pt x="10192" y="6823"/>
                    <a:pt x="10240" y="6847"/>
                    <a:pt x="10276" y="6847"/>
                  </a:cubicBezTo>
                  <a:cubicBezTo>
                    <a:pt x="11014" y="6847"/>
                    <a:pt x="11609" y="5990"/>
                    <a:pt x="11609" y="4954"/>
                  </a:cubicBezTo>
                  <a:cubicBezTo>
                    <a:pt x="11609" y="3894"/>
                    <a:pt x="11014" y="3049"/>
                    <a:pt x="10276" y="3049"/>
                  </a:cubicBezTo>
                  <a:cubicBezTo>
                    <a:pt x="10133" y="3049"/>
                    <a:pt x="9978" y="3097"/>
                    <a:pt x="9847" y="3156"/>
                  </a:cubicBezTo>
                  <a:cubicBezTo>
                    <a:pt x="9942" y="3108"/>
                    <a:pt x="9371" y="2263"/>
                    <a:pt x="9323" y="2180"/>
                  </a:cubicBezTo>
                  <a:cubicBezTo>
                    <a:pt x="8704" y="1251"/>
                    <a:pt x="7752" y="191"/>
                    <a:pt x="6573" y="37"/>
                  </a:cubicBezTo>
                  <a:cubicBezTo>
                    <a:pt x="6394" y="12"/>
                    <a:pt x="6215" y="1"/>
                    <a:pt x="6038" y="1"/>
                  </a:cubicBezTo>
                  <a:close/>
                </a:path>
              </a:pathLst>
            </a:custGeom>
            <a:solidFill>
              <a:srgbClr val="FFA4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0"/>
            <p:cNvSpPr/>
            <p:nvPr/>
          </p:nvSpPr>
          <p:spPr>
            <a:xfrm rot="-942796">
              <a:off x="1957449" y="2167599"/>
              <a:ext cx="48466" cy="18715"/>
            </a:xfrm>
            <a:custGeom>
              <a:rect b="b" l="l" r="r" t="t"/>
              <a:pathLst>
                <a:path extrusionOk="0" h="419" w="1085">
                  <a:moveTo>
                    <a:pt x="1084" y="0"/>
                  </a:moveTo>
                  <a:lnTo>
                    <a:pt x="1" y="358"/>
                  </a:lnTo>
                  <a:cubicBezTo>
                    <a:pt x="84" y="409"/>
                    <a:pt x="189" y="419"/>
                    <a:pt x="267" y="419"/>
                  </a:cubicBezTo>
                  <a:cubicBezTo>
                    <a:pt x="315" y="419"/>
                    <a:pt x="354" y="415"/>
                    <a:pt x="371" y="415"/>
                  </a:cubicBezTo>
                  <a:cubicBezTo>
                    <a:pt x="378" y="415"/>
                    <a:pt x="382" y="416"/>
                    <a:pt x="382" y="417"/>
                  </a:cubicBezTo>
                  <a:lnTo>
                    <a:pt x="1013" y="286"/>
                  </a:lnTo>
                  <a:lnTo>
                    <a:pt x="1084" y="0"/>
                  </a:lnTo>
                  <a:close/>
                </a:path>
              </a:pathLst>
            </a:custGeom>
            <a:solidFill>
              <a:srgbClr val="0E22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 name="Google Shape;723;p30"/>
            <p:cNvGrpSpPr/>
            <p:nvPr/>
          </p:nvGrpSpPr>
          <p:grpSpPr>
            <a:xfrm>
              <a:off x="1944928" y="1916097"/>
              <a:ext cx="456303" cy="443925"/>
              <a:chOff x="1944928" y="1916097"/>
              <a:chExt cx="456303" cy="443925"/>
            </a:xfrm>
          </p:grpSpPr>
          <p:sp>
            <p:nvSpPr>
              <p:cNvPr id="724" name="Google Shape;724;p30"/>
              <p:cNvSpPr/>
              <p:nvPr/>
            </p:nvSpPr>
            <p:spPr>
              <a:xfrm rot="-942796">
                <a:off x="1982913" y="2025825"/>
                <a:ext cx="386658" cy="287204"/>
              </a:xfrm>
              <a:custGeom>
                <a:rect b="b" l="l" r="r" t="t"/>
                <a:pathLst>
                  <a:path extrusionOk="0" h="6430" w="8656">
                    <a:moveTo>
                      <a:pt x="4334" y="0"/>
                    </a:moveTo>
                    <a:cubicBezTo>
                      <a:pt x="4330" y="0"/>
                      <a:pt x="4326" y="0"/>
                      <a:pt x="4322" y="0"/>
                    </a:cubicBezTo>
                    <a:cubicBezTo>
                      <a:pt x="2667" y="12"/>
                      <a:pt x="0" y="2524"/>
                      <a:pt x="0" y="2524"/>
                    </a:cubicBezTo>
                    <a:cubicBezTo>
                      <a:pt x="0" y="2524"/>
                      <a:pt x="584" y="6370"/>
                      <a:pt x="4322" y="6429"/>
                    </a:cubicBezTo>
                    <a:cubicBezTo>
                      <a:pt x="4323" y="6429"/>
                      <a:pt x="4334" y="6430"/>
                      <a:pt x="4355" y="6430"/>
                    </a:cubicBezTo>
                    <a:cubicBezTo>
                      <a:pt x="4717" y="6430"/>
                      <a:pt x="7925" y="6324"/>
                      <a:pt x="8656" y="2465"/>
                    </a:cubicBezTo>
                    <a:cubicBezTo>
                      <a:pt x="8656" y="2465"/>
                      <a:pt x="6002" y="0"/>
                      <a:pt x="4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0"/>
              <p:cNvSpPr/>
              <p:nvPr/>
            </p:nvSpPr>
            <p:spPr>
              <a:xfrm rot="-942796">
                <a:off x="1963029" y="2004282"/>
                <a:ext cx="52710" cy="140967"/>
              </a:xfrm>
              <a:custGeom>
                <a:rect b="b" l="l" r="r" t="t"/>
                <a:pathLst>
                  <a:path extrusionOk="0" h="3156" w="1180">
                    <a:moveTo>
                      <a:pt x="108" y="0"/>
                    </a:moveTo>
                    <a:lnTo>
                      <a:pt x="1" y="274"/>
                    </a:lnTo>
                    <a:lnTo>
                      <a:pt x="811" y="3155"/>
                    </a:lnTo>
                    <a:lnTo>
                      <a:pt x="1180" y="2929"/>
                    </a:lnTo>
                    <a:lnTo>
                      <a:pt x="10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0"/>
              <p:cNvSpPr/>
              <p:nvPr/>
            </p:nvSpPr>
            <p:spPr>
              <a:xfrm rot="-942796">
                <a:off x="2259976" y="1920674"/>
                <a:ext cx="53246" cy="140967"/>
              </a:xfrm>
              <a:custGeom>
                <a:rect b="b" l="l" r="r" t="t"/>
                <a:pathLst>
                  <a:path extrusionOk="0" h="3156" w="1192">
                    <a:moveTo>
                      <a:pt x="1072" y="0"/>
                    </a:moveTo>
                    <a:lnTo>
                      <a:pt x="1" y="2929"/>
                    </a:lnTo>
                    <a:lnTo>
                      <a:pt x="370" y="3155"/>
                    </a:lnTo>
                    <a:lnTo>
                      <a:pt x="1191" y="274"/>
                    </a:lnTo>
                    <a:lnTo>
                      <a:pt x="10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 name="Google Shape;727;p30"/>
            <p:cNvSpPr/>
            <p:nvPr/>
          </p:nvSpPr>
          <p:spPr>
            <a:xfrm rot="-942796">
              <a:off x="2322067" y="2065046"/>
              <a:ext cx="48466" cy="19519"/>
            </a:xfrm>
            <a:custGeom>
              <a:rect b="b" l="l" r="r" t="t"/>
              <a:pathLst>
                <a:path extrusionOk="0" h="437" w="1085">
                  <a:moveTo>
                    <a:pt x="1" y="0"/>
                  </a:moveTo>
                  <a:lnTo>
                    <a:pt x="72" y="286"/>
                  </a:lnTo>
                  <a:lnTo>
                    <a:pt x="656" y="405"/>
                  </a:lnTo>
                  <a:cubicBezTo>
                    <a:pt x="649" y="405"/>
                    <a:pt x="739" y="436"/>
                    <a:pt x="847" y="436"/>
                  </a:cubicBezTo>
                  <a:cubicBezTo>
                    <a:pt x="928" y="436"/>
                    <a:pt x="1018" y="419"/>
                    <a:pt x="1084" y="358"/>
                  </a:cubicBezTo>
                  <a:lnTo>
                    <a:pt x="1" y="0"/>
                  </a:lnTo>
                  <a:close/>
                </a:path>
              </a:pathLst>
            </a:custGeom>
            <a:solidFill>
              <a:srgbClr val="0E22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0"/>
            <p:cNvSpPr/>
            <p:nvPr/>
          </p:nvSpPr>
          <p:spPr>
            <a:xfrm rot="-942796">
              <a:off x="2139902" y="1915231"/>
              <a:ext cx="134589" cy="60567"/>
            </a:xfrm>
            <a:custGeom>
              <a:rect b="b" l="l" r="r" t="t"/>
              <a:pathLst>
                <a:path extrusionOk="0" h="1356" w="3013">
                  <a:moveTo>
                    <a:pt x="1218" y="0"/>
                  </a:moveTo>
                  <a:cubicBezTo>
                    <a:pt x="1076" y="0"/>
                    <a:pt x="934" y="15"/>
                    <a:pt x="798" y="41"/>
                  </a:cubicBezTo>
                  <a:cubicBezTo>
                    <a:pt x="643" y="77"/>
                    <a:pt x="500" y="148"/>
                    <a:pt x="345" y="208"/>
                  </a:cubicBezTo>
                  <a:cubicBezTo>
                    <a:pt x="202" y="279"/>
                    <a:pt x="36" y="387"/>
                    <a:pt x="12" y="565"/>
                  </a:cubicBezTo>
                  <a:cubicBezTo>
                    <a:pt x="0" y="672"/>
                    <a:pt x="36" y="780"/>
                    <a:pt x="95" y="851"/>
                  </a:cubicBezTo>
                  <a:cubicBezTo>
                    <a:pt x="168" y="902"/>
                    <a:pt x="243" y="921"/>
                    <a:pt x="319" y="921"/>
                  </a:cubicBezTo>
                  <a:cubicBezTo>
                    <a:pt x="525" y="921"/>
                    <a:pt x="734" y="775"/>
                    <a:pt x="917" y="732"/>
                  </a:cubicBezTo>
                  <a:cubicBezTo>
                    <a:pt x="1008" y="708"/>
                    <a:pt x="1098" y="697"/>
                    <a:pt x="1186" y="697"/>
                  </a:cubicBezTo>
                  <a:cubicBezTo>
                    <a:pt x="1316" y="697"/>
                    <a:pt x="1444" y="720"/>
                    <a:pt x="1572" y="756"/>
                  </a:cubicBezTo>
                  <a:cubicBezTo>
                    <a:pt x="1810" y="815"/>
                    <a:pt x="2000" y="958"/>
                    <a:pt x="2191" y="1089"/>
                  </a:cubicBezTo>
                  <a:cubicBezTo>
                    <a:pt x="2374" y="1208"/>
                    <a:pt x="2558" y="1356"/>
                    <a:pt x="2768" y="1356"/>
                  </a:cubicBezTo>
                  <a:cubicBezTo>
                    <a:pt x="2790" y="1356"/>
                    <a:pt x="2811" y="1354"/>
                    <a:pt x="2834" y="1351"/>
                  </a:cubicBezTo>
                  <a:cubicBezTo>
                    <a:pt x="2881" y="1339"/>
                    <a:pt x="2893" y="1315"/>
                    <a:pt x="2905" y="1280"/>
                  </a:cubicBezTo>
                  <a:cubicBezTo>
                    <a:pt x="3012" y="994"/>
                    <a:pt x="2750" y="672"/>
                    <a:pt x="2536" y="506"/>
                  </a:cubicBezTo>
                  <a:cubicBezTo>
                    <a:pt x="2298" y="315"/>
                    <a:pt x="2048" y="160"/>
                    <a:pt x="1750" y="77"/>
                  </a:cubicBezTo>
                  <a:cubicBezTo>
                    <a:pt x="1577" y="24"/>
                    <a:pt x="1397" y="0"/>
                    <a:pt x="1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0"/>
            <p:cNvSpPr/>
            <p:nvPr/>
          </p:nvSpPr>
          <p:spPr>
            <a:xfrm rot="-942796">
              <a:off x="1961184" y="1965430"/>
              <a:ext cx="135125" cy="60567"/>
            </a:xfrm>
            <a:custGeom>
              <a:rect b="b" l="l" r="r" t="t"/>
              <a:pathLst>
                <a:path extrusionOk="0" h="1356" w="3025">
                  <a:moveTo>
                    <a:pt x="1795" y="0"/>
                  </a:moveTo>
                  <a:cubicBezTo>
                    <a:pt x="1616" y="0"/>
                    <a:pt x="1436" y="24"/>
                    <a:pt x="1263" y="77"/>
                  </a:cubicBezTo>
                  <a:cubicBezTo>
                    <a:pt x="965" y="160"/>
                    <a:pt x="715" y="315"/>
                    <a:pt x="477" y="506"/>
                  </a:cubicBezTo>
                  <a:cubicBezTo>
                    <a:pt x="263" y="672"/>
                    <a:pt x="1" y="994"/>
                    <a:pt x="108" y="1280"/>
                  </a:cubicBezTo>
                  <a:cubicBezTo>
                    <a:pt x="120" y="1315"/>
                    <a:pt x="132" y="1339"/>
                    <a:pt x="179" y="1351"/>
                  </a:cubicBezTo>
                  <a:cubicBezTo>
                    <a:pt x="202" y="1354"/>
                    <a:pt x="223" y="1356"/>
                    <a:pt x="245" y="1356"/>
                  </a:cubicBezTo>
                  <a:cubicBezTo>
                    <a:pt x="455" y="1356"/>
                    <a:pt x="639" y="1208"/>
                    <a:pt x="822" y="1089"/>
                  </a:cubicBezTo>
                  <a:cubicBezTo>
                    <a:pt x="1013" y="958"/>
                    <a:pt x="1203" y="815"/>
                    <a:pt x="1441" y="756"/>
                  </a:cubicBezTo>
                  <a:cubicBezTo>
                    <a:pt x="1569" y="720"/>
                    <a:pt x="1697" y="697"/>
                    <a:pt x="1827" y="697"/>
                  </a:cubicBezTo>
                  <a:cubicBezTo>
                    <a:pt x="1916" y="697"/>
                    <a:pt x="2005" y="708"/>
                    <a:pt x="2096" y="732"/>
                  </a:cubicBezTo>
                  <a:cubicBezTo>
                    <a:pt x="2279" y="775"/>
                    <a:pt x="2488" y="921"/>
                    <a:pt x="2694" y="921"/>
                  </a:cubicBezTo>
                  <a:cubicBezTo>
                    <a:pt x="2770" y="921"/>
                    <a:pt x="2845" y="902"/>
                    <a:pt x="2918" y="851"/>
                  </a:cubicBezTo>
                  <a:cubicBezTo>
                    <a:pt x="2977" y="780"/>
                    <a:pt x="3025" y="672"/>
                    <a:pt x="3001" y="565"/>
                  </a:cubicBezTo>
                  <a:cubicBezTo>
                    <a:pt x="2977" y="387"/>
                    <a:pt x="2811" y="279"/>
                    <a:pt x="2668" y="208"/>
                  </a:cubicBezTo>
                  <a:cubicBezTo>
                    <a:pt x="2513" y="148"/>
                    <a:pt x="2370" y="77"/>
                    <a:pt x="2215" y="41"/>
                  </a:cubicBezTo>
                  <a:cubicBezTo>
                    <a:pt x="2079" y="15"/>
                    <a:pt x="1937" y="0"/>
                    <a:pt x="17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0"/>
            <p:cNvSpPr/>
            <p:nvPr/>
          </p:nvSpPr>
          <p:spPr>
            <a:xfrm rot="-942796">
              <a:off x="2198141" y="1980753"/>
              <a:ext cx="61197" cy="35688"/>
            </a:xfrm>
            <a:custGeom>
              <a:rect b="b" l="l" r="r" t="t"/>
              <a:pathLst>
                <a:path extrusionOk="0" fill="none" h="799" w="1370">
                  <a:moveTo>
                    <a:pt x="1370" y="322"/>
                  </a:moveTo>
                  <a:cubicBezTo>
                    <a:pt x="1310" y="489"/>
                    <a:pt x="1191" y="655"/>
                    <a:pt x="1024" y="703"/>
                  </a:cubicBezTo>
                  <a:cubicBezTo>
                    <a:pt x="822" y="798"/>
                    <a:pt x="560" y="703"/>
                    <a:pt x="381" y="560"/>
                  </a:cubicBezTo>
                  <a:cubicBezTo>
                    <a:pt x="227" y="405"/>
                    <a:pt x="108" y="203"/>
                    <a:pt x="0" y="0"/>
                  </a:cubicBezTo>
                </a:path>
              </a:pathLst>
            </a:custGeom>
            <a:solidFill>
              <a:schemeClr val="dk1"/>
            </a:solidFill>
            <a:ln cap="rnd" cmpd="sng" w="3875">
              <a:solidFill>
                <a:srgbClr val="621B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0"/>
            <p:cNvSpPr/>
            <p:nvPr/>
          </p:nvSpPr>
          <p:spPr>
            <a:xfrm rot="-942796">
              <a:off x="2021498" y="2030443"/>
              <a:ext cx="61197" cy="35688"/>
            </a:xfrm>
            <a:custGeom>
              <a:rect b="b" l="l" r="r" t="t"/>
              <a:pathLst>
                <a:path extrusionOk="0" fill="none" h="799" w="1370">
                  <a:moveTo>
                    <a:pt x="1" y="322"/>
                  </a:moveTo>
                  <a:cubicBezTo>
                    <a:pt x="60" y="489"/>
                    <a:pt x="179" y="655"/>
                    <a:pt x="346" y="703"/>
                  </a:cubicBezTo>
                  <a:cubicBezTo>
                    <a:pt x="548" y="798"/>
                    <a:pt x="798" y="703"/>
                    <a:pt x="977" y="560"/>
                  </a:cubicBezTo>
                  <a:cubicBezTo>
                    <a:pt x="1144" y="405"/>
                    <a:pt x="1263" y="203"/>
                    <a:pt x="1370" y="0"/>
                  </a:cubicBezTo>
                </a:path>
              </a:pathLst>
            </a:custGeom>
            <a:solidFill>
              <a:schemeClr val="dk1"/>
            </a:solidFill>
            <a:ln cap="rnd" cmpd="sng" w="3875">
              <a:solidFill>
                <a:srgbClr val="621B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0"/>
            <p:cNvSpPr/>
            <p:nvPr/>
          </p:nvSpPr>
          <p:spPr>
            <a:xfrm rot="-942796">
              <a:off x="1907046" y="2039438"/>
              <a:ext cx="50566" cy="73431"/>
            </a:xfrm>
            <a:custGeom>
              <a:rect b="b" l="l" r="r" t="t"/>
              <a:pathLst>
                <a:path extrusionOk="0" fill="none" h="1644" w="1132">
                  <a:moveTo>
                    <a:pt x="1132" y="1644"/>
                  </a:moveTo>
                  <a:cubicBezTo>
                    <a:pt x="1096" y="1275"/>
                    <a:pt x="989" y="906"/>
                    <a:pt x="798" y="572"/>
                  </a:cubicBezTo>
                  <a:cubicBezTo>
                    <a:pt x="691" y="406"/>
                    <a:pt x="572" y="251"/>
                    <a:pt x="417" y="144"/>
                  </a:cubicBezTo>
                  <a:cubicBezTo>
                    <a:pt x="298" y="60"/>
                    <a:pt x="143" y="1"/>
                    <a:pt x="0" y="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0"/>
            <p:cNvSpPr/>
            <p:nvPr/>
          </p:nvSpPr>
          <p:spPr>
            <a:xfrm rot="-942796">
              <a:off x="1931034" y="2081365"/>
              <a:ext cx="27159" cy="49535"/>
            </a:xfrm>
            <a:custGeom>
              <a:rect b="b" l="l" r="r" t="t"/>
              <a:pathLst>
                <a:path extrusionOk="0" fill="none" h="1109" w="608">
                  <a:moveTo>
                    <a:pt x="608" y="13"/>
                  </a:moveTo>
                  <a:cubicBezTo>
                    <a:pt x="525" y="1"/>
                    <a:pt x="453" y="13"/>
                    <a:pt x="382" y="49"/>
                  </a:cubicBezTo>
                  <a:cubicBezTo>
                    <a:pt x="310" y="72"/>
                    <a:pt x="251" y="120"/>
                    <a:pt x="203" y="180"/>
                  </a:cubicBezTo>
                  <a:cubicBezTo>
                    <a:pt x="108" y="287"/>
                    <a:pt x="48" y="418"/>
                    <a:pt x="25" y="572"/>
                  </a:cubicBezTo>
                  <a:cubicBezTo>
                    <a:pt x="1" y="751"/>
                    <a:pt x="48" y="930"/>
                    <a:pt x="96" y="110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0"/>
            <p:cNvSpPr/>
            <p:nvPr/>
          </p:nvSpPr>
          <p:spPr>
            <a:xfrm rot="-942796">
              <a:off x="2306901" y="1926957"/>
              <a:ext cx="50566" cy="73431"/>
            </a:xfrm>
            <a:custGeom>
              <a:rect b="b" l="l" r="r" t="t"/>
              <a:pathLst>
                <a:path extrusionOk="0" fill="none" h="1644" w="1132">
                  <a:moveTo>
                    <a:pt x="0" y="1644"/>
                  </a:moveTo>
                  <a:cubicBezTo>
                    <a:pt x="24" y="1275"/>
                    <a:pt x="131" y="906"/>
                    <a:pt x="322" y="572"/>
                  </a:cubicBezTo>
                  <a:cubicBezTo>
                    <a:pt x="429" y="406"/>
                    <a:pt x="548" y="251"/>
                    <a:pt x="715" y="144"/>
                  </a:cubicBezTo>
                  <a:cubicBezTo>
                    <a:pt x="834" y="60"/>
                    <a:pt x="977" y="1"/>
                    <a:pt x="1131" y="1"/>
                  </a:cubicBezTo>
                </a:path>
              </a:pathLst>
            </a:custGeom>
            <a:noFill/>
            <a:ln cap="rnd" cmpd="sng" w="3875">
              <a:solidFill>
                <a:srgbClr val="621B2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0"/>
            <p:cNvSpPr/>
            <p:nvPr/>
          </p:nvSpPr>
          <p:spPr>
            <a:xfrm rot="-942796">
              <a:off x="2323717" y="1970971"/>
              <a:ext cx="26668" cy="49535"/>
            </a:xfrm>
            <a:custGeom>
              <a:rect b="b" l="l" r="r" t="t"/>
              <a:pathLst>
                <a:path extrusionOk="0" fill="none" h="1109" w="597">
                  <a:moveTo>
                    <a:pt x="1" y="13"/>
                  </a:moveTo>
                  <a:cubicBezTo>
                    <a:pt x="72" y="1"/>
                    <a:pt x="144" y="13"/>
                    <a:pt x="227" y="49"/>
                  </a:cubicBezTo>
                  <a:cubicBezTo>
                    <a:pt x="299" y="72"/>
                    <a:pt x="358" y="120"/>
                    <a:pt x="406" y="180"/>
                  </a:cubicBezTo>
                  <a:cubicBezTo>
                    <a:pt x="489" y="287"/>
                    <a:pt x="549" y="418"/>
                    <a:pt x="584" y="572"/>
                  </a:cubicBezTo>
                  <a:cubicBezTo>
                    <a:pt x="596" y="751"/>
                    <a:pt x="549" y="930"/>
                    <a:pt x="501" y="110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0"/>
            <p:cNvSpPr/>
            <p:nvPr/>
          </p:nvSpPr>
          <p:spPr>
            <a:xfrm rot="-942796">
              <a:off x="1810885" y="1668436"/>
              <a:ext cx="534022" cy="375509"/>
            </a:xfrm>
            <a:custGeom>
              <a:rect b="b" l="l" r="r" t="t"/>
              <a:pathLst>
                <a:path extrusionOk="0" h="8407" w="11955">
                  <a:moveTo>
                    <a:pt x="2336" y="0"/>
                  </a:moveTo>
                  <a:cubicBezTo>
                    <a:pt x="2302" y="0"/>
                    <a:pt x="2265" y="8"/>
                    <a:pt x="2227" y="25"/>
                  </a:cubicBezTo>
                  <a:cubicBezTo>
                    <a:pt x="1561" y="370"/>
                    <a:pt x="1072" y="965"/>
                    <a:pt x="906" y="1656"/>
                  </a:cubicBezTo>
                  <a:cubicBezTo>
                    <a:pt x="906" y="1668"/>
                    <a:pt x="906" y="1680"/>
                    <a:pt x="894" y="1691"/>
                  </a:cubicBezTo>
                  <a:cubicBezTo>
                    <a:pt x="560" y="1834"/>
                    <a:pt x="358" y="2108"/>
                    <a:pt x="227" y="2442"/>
                  </a:cubicBezTo>
                  <a:cubicBezTo>
                    <a:pt x="49" y="2882"/>
                    <a:pt x="1" y="3406"/>
                    <a:pt x="132" y="3870"/>
                  </a:cubicBezTo>
                  <a:cubicBezTo>
                    <a:pt x="168" y="3954"/>
                    <a:pt x="191" y="4025"/>
                    <a:pt x="239" y="4120"/>
                  </a:cubicBezTo>
                  <a:cubicBezTo>
                    <a:pt x="1" y="4489"/>
                    <a:pt x="263" y="5120"/>
                    <a:pt x="465" y="5442"/>
                  </a:cubicBezTo>
                  <a:cubicBezTo>
                    <a:pt x="560" y="5620"/>
                    <a:pt x="703" y="5775"/>
                    <a:pt x="846" y="5918"/>
                  </a:cubicBezTo>
                  <a:cubicBezTo>
                    <a:pt x="1037" y="6037"/>
                    <a:pt x="1263" y="6132"/>
                    <a:pt x="1477" y="6204"/>
                  </a:cubicBezTo>
                  <a:cubicBezTo>
                    <a:pt x="1477" y="6811"/>
                    <a:pt x="1715" y="7395"/>
                    <a:pt x="2108" y="7859"/>
                  </a:cubicBezTo>
                  <a:lnTo>
                    <a:pt x="2144" y="7883"/>
                  </a:lnTo>
                  <a:lnTo>
                    <a:pt x="2227" y="8061"/>
                  </a:lnTo>
                  <a:cubicBezTo>
                    <a:pt x="2247" y="8133"/>
                    <a:pt x="2297" y="8165"/>
                    <a:pt x="2349" y="8165"/>
                  </a:cubicBezTo>
                  <a:cubicBezTo>
                    <a:pt x="2426" y="8165"/>
                    <a:pt x="2508" y="8096"/>
                    <a:pt x="2501" y="7990"/>
                  </a:cubicBezTo>
                  <a:cubicBezTo>
                    <a:pt x="2454" y="7668"/>
                    <a:pt x="2442" y="7335"/>
                    <a:pt x="2454" y="7014"/>
                  </a:cubicBezTo>
                  <a:cubicBezTo>
                    <a:pt x="2454" y="6847"/>
                    <a:pt x="2465" y="6680"/>
                    <a:pt x="2501" y="6513"/>
                  </a:cubicBezTo>
                  <a:cubicBezTo>
                    <a:pt x="2501" y="6490"/>
                    <a:pt x="2501" y="6478"/>
                    <a:pt x="2513" y="6442"/>
                  </a:cubicBezTo>
                  <a:cubicBezTo>
                    <a:pt x="2644" y="6454"/>
                    <a:pt x="2799" y="6478"/>
                    <a:pt x="2930" y="6478"/>
                  </a:cubicBezTo>
                  <a:cubicBezTo>
                    <a:pt x="2987" y="6480"/>
                    <a:pt x="3044" y="6481"/>
                    <a:pt x="3101" y="6481"/>
                  </a:cubicBezTo>
                  <a:cubicBezTo>
                    <a:pt x="3931" y="6481"/>
                    <a:pt x="4794" y="6236"/>
                    <a:pt x="5406" y="5668"/>
                  </a:cubicBezTo>
                  <a:cubicBezTo>
                    <a:pt x="5415" y="5659"/>
                    <a:pt x="5430" y="5655"/>
                    <a:pt x="5445" y="5655"/>
                  </a:cubicBezTo>
                  <a:cubicBezTo>
                    <a:pt x="5469" y="5655"/>
                    <a:pt x="5494" y="5665"/>
                    <a:pt x="5502" y="5680"/>
                  </a:cubicBezTo>
                  <a:cubicBezTo>
                    <a:pt x="5656" y="5787"/>
                    <a:pt x="5835" y="5859"/>
                    <a:pt x="6014" y="5942"/>
                  </a:cubicBezTo>
                  <a:cubicBezTo>
                    <a:pt x="6315" y="6065"/>
                    <a:pt x="6668" y="6145"/>
                    <a:pt x="7015" y="6145"/>
                  </a:cubicBezTo>
                  <a:cubicBezTo>
                    <a:pt x="7038" y="6145"/>
                    <a:pt x="7062" y="6145"/>
                    <a:pt x="7085" y="6144"/>
                  </a:cubicBezTo>
                  <a:cubicBezTo>
                    <a:pt x="7454" y="6132"/>
                    <a:pt x="7788" y="5978"/>
                    <a:pt x="8121" y="5835"/>
                  </a:cubicBezTo>
                  <a:cubicBezTo>
                    <a:pt x="8466" y="5680"/>
                    <a:pt x="8812" y="5561"/>
                    <a:pt x="9121" y="5382"/>
                  </a:cubicBezTo>
                  <a:cubicBezTo>
                    <a:pt x="9125" y="5374"/>
                    <a:pt x="9134" y="5370"/>
                    <a:pt x="9143" y="5370"/>
                  </a:cubicBezTo>
                  <a:cubicBezTo>
                    <a:pt x="9161" y="5370"/>
                    <a:pt x="9181" y="5383"/>
                    <a:pt x="9181" y="5406"/>
                  </a:cubicBezTo>
                  <a:cubicBezTo>
                    <a:pt x="9193" y="5585"/>
                    <a:pt x="9407" y="5763"/>
                    <a:pt x="9514" y="5882"/>
                  </a:cubicBezTo>
                  <a:cubicBezTo>
                    <a:pt x="9633" y="6025"/>
                    <a:pt x="9704" y="6156"/>
                    <a:pt x="9764" y="6335"/>
                  </a:cubicBezTo>
                  <a:cubicBezTo>
                    <a:pt x="9883" y="6656"/>
                    <a:pt x="9955" y="6978"/>
                    <a:pt x="9990" y="7323"/>
                  </a:cubicBezTo>
                  <a:cubicBezTo>
                    <a:pt x="10121" y="7668"/>
                    <a:pt x="10145" y="8037"/>
                    <a:pt x="10193" y="8407"/>
                  </a:cubicBezTo>
                  <a:cubicBezTo>
                    <a:pt x="11002" y="7942"/>
                    <a:pt x="11550" y="7156"/>
                    <a:pt x="11776" y="6311"/>
                  </a:cubicBezTo>
                  <a:cubicBezTo>
                    <a:pt x="11931" y="5799"/>
                    <a:pt x="11955" y="5239"/>
                    <a:pt x="11800" y="4704"/>
                  </a:cubicBezTo>
                  <a:cubicBezTo>
                    <a:pt x="11657" y="4132"/>
                    <a:pt x="11312" y="3561"/>
                    <a:pt x="10728" y="3323"/>
                  </a:cubicBezTo>
                  <a:cubicBezTo>
                    <a:pt x="10533" y="3241"/>
                    <a:pt x="10318" y="3199"/>
                    <a:pt x="10106" y="3199"/>
                  </a:cubicBezTo>
                  <a:cubicBezTo>
                    <a:pt x="9852" y="3199"/>
                    <a:pt x="9602" y="3259"/>
                    <a:pt x="9395" y="3382"/>
                  </a:cubicBezTo>
                  <a:cubicBezTo>
                    <a:pt x="9133" y="2227"/>
                    <a:pt x="8180" y="1251"/>
                    <a:pt x="6895" y="1120"/>
                  </a:cubicBezTo>
                  <a:cubicBezTo>
                    <a:pt x="6789" y="1108"/>
                    <a:pt x="6683" y="1101"/>
                    <a:pt x="6578" y="1101"/>
                  </a:cubicBezTo>
                  <a:cubicBezTo>
                    <a:pt x="5972" y="1101"/>
                    <a:pt x="5383" y="1302"/>
                    <a:pt x="4906" y="1668"/>
                  </a:cubicBezTo>
                  <a:cubicBezTo>
                    <a:pt x="4644" y="1894"/>
                    <a:pt x="4406" y="2168"/>
                    <a:pt x="4049" y="2275"/>
                  </a:cubicBezTo>
                  <a:cubicBezTo>
                    <a:pt x="3935" y="2311"/>
                    <a:pt x="3819" y="2329"/>
                    <a:pt x="3703" y="2329"/>
                  </a:cubicBezTo>
                  <a:cubicBezTo>
                    <a:pt x="3517" y="2329"/>
                    <a:pt x="3332" y="2284"/>
                    <a:pt x="3156" y="2203"/>
                  </a:cubicBezTo>
                  <a:cubicBezTo>
                    <a:pt x="2406" y="1870"/>
                    <a:pt x="2215" y="977"/>
                    <a:pt x="2525" y="310"/>
                  </a:cubicBezTo>
                  <a:cubicBezTo>
                    <a:pt x="2603" y="163"/>
                    <a:pt x="2496" y="0"/>
                    <a:pt x="2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0"/>
            <p:cNvSpPr/>
            <p:nvPr/>
          </p:nvSpPr>
          <p:spPr>
            <a:xfrm rot="-942796">
              <a:off x="1901970" y="2896085"/>
              <a:ext cx="78216" cy="162451"/>
            </a:xfrm>
            <a:custGeom>
              <a:rect b="b" l="l" r="r" t="t"/>
              <a:pathLst>
                <a:path extrusionOk="0" h="3637" w="1751">
                  <a:moveTo>
                    <a:pt x="1409" y="0"/>
                  </a:moveTo>
                  <a:cubicBezTo>
                    <a:pt x="1367" y="0"/>
                    <a:pt x="1323" y="7"/>
                    <a:pt x="1274" y="14"/>
                  </a:cubicBezTo>
                  <a:cubicBezTo>
                    <a:pt x="1215" y="14"/>
                    <a:pt x="1155" y="26"/>
                    <a:pt x="1084" y="26"/>
                  </a:cubicBezTo>
                  <a:cubicBezTo>
                    <a:pt x="965" y="50"/>
                    <a:pt x="834" y="50"/>
                    <a:pt x="715" y="50"/>
                  </a:cubicBezTo>
                  <a:cubicBezTo>
                    <a:pt x="649" y="50"/>
                    <a:pt x="578" y="44"/>
                    <a:pt x="506" y="44"/>
                  </a:cubicBezTo>
                  <a:cubicBezTo>
                    <a:pt x="435" y="44"/>
                    <a:pt x="364" y="50"/>
                    <a:pt x="298" y="74"/>
                  </a:cubicBezTo>
                  <a:cubicBezTo>
                    <a:pt x="179" y="109"/>
                    <a:pt x="0" y="181"/>
                    <a:pt x="24" y="324"/>
                  </a:cubicBezTo>
                  <a:cubicBezTo>
                    <a:pt x="48" y="383"/>
                    <a:pt x="108" y="431"/>
                    <a:pt x="167" y="467"/>
                  </a:cubicBezTo>
                  <a:cubicBezTo>
                    <a:pt x="239" y="502"/>
                    <a:pt x="310" y="538"/>
                    <a:pt x="405" y="538"/>
                  </a:cubicBezTo>
                  <a:lnTo>
                    <a:pt x="643" y="538"/>
                  </a:lnTo>
                  <a:cubicBezTo>
                    <a:pt x="620" y="586"/>
                    <a:pt x="620" y="621"/>
                    <a:pt x="608" y="669"/>
                  </a:cubicBezTo>
                  <a:cubicBezTo>
                    <a:pt x="596" y="788"/>
                    <a:pt x="596" y="907"/>
                    <a:pt x="596" y="1026"/>
                  </a:cubicBezTo>
                  <a:cubicBezTo>
                    <a:pt x="584" y="1300"/>
                    <a:pt x="596" y="1562"/>
                    <a:pt x="584" y="1836"/>
                  </a:cubicBezTo>
                  <a:cubicBezTo>
                    <a:pt x="584" y="2086"/>
                    <a:pt x="560" y="2336"/>
                    <a:pt x="548" y="2610"/>
                  </a:cubicBezTo>
                  <a:lnTo>
                    <a:pt x="548" y="2991"/>
                  </a:lnTo>
                  <a:cubicBezTo>
                    <a:pt x="548" y="3026"/>
                    <a:pt x="548" y="3050"/>
                    <a:pt x="560" y="3098"/>
                  </a:cubicBezTo>
                  <a:cubicBezTo>
                    <a:pt x="501" y="3090"/>
                    <a:pt x="423" y="3074"/>
                    <a:pt x="353" y="3074"/>
                  </a:cubicBezTo>
                  <a:cubicBezTo>
                    <a:pt x="310" y="3074"/>
                    <a:pt x="270" y="3080"/>
                    <a:pt x="239" y="3098"/>
                  </a:cubicBezTo>
                  <a:cubicBezTo>
                    <a:pt x="179" y="3122"/>
                    <a:pt x="131" y="3157"/>
                    <a:pt x="120" y="3217"/>
                  </a:cubicBezTo>
                  <a:cubicBezTo>
                    <a:pt x="108" y="3276"/>
                    <a:pt x="120" y="3348"/>
                    <a:pt x="167" y="3395"/>
                  </a:cubicBezTo>
                  <a:cubicBezTo>
                    <a:pt x="286" y="3479"/>
                    <a:pt x="429" y="3491"/>
                    <a:pt x="560" y="3515"/>
                  </a:cubicBezTo>
                  <a:cubicBezTo>
                    <a:pt x="703" y="3526"/>
                    <a:pt x="834" y="3562"/>
                    <a:pt x="965" y="3574"/>
                  </a:cubicBezTo>
                  <a:cubicBezTo>
                    <a:pt x="1096" y="3586"/>
                    <a:pt x="1239" y="3622"/>
                    <a:pt x="1370" y="3634"/>
                  </a:cubicBezTo>
                  <a:cubicBezTo>
                    <a:pt x="1388" y="3635"/>
                    <a:pt x="1408" y="3636"/>
                    <a:pt x="1428" y="3636"/>
                  </a:cubicBezTo>
                  <a:cubicBezTo>
                    <a:pt x="1546" y="3636"/>
                    <a:pt x="1676" y="3601"/>
                    <a:pt x="1727" y="3479"/>
                  </a:cubicBezTo>
                  <a:cubicBezTo>
                    <a:pt x="1751" y="3384"/>
                    <a:pt x="1715" y="3264"/>
                    <a:pt x="1608" y="3229"/>
                  </a:cubicBezTo>
                  <a:cubicBezTo>
                    <a:pt x="1513" y="3205"/>
                    <a:pt x="1417" y="3217"/>
                    <a:pt x="1322" y="3205"/>
                  </a:cubicBezTo>
                  <a:lnTo>
                    <a:pt x="1263" y="3205"/>
                  </a:lnTo>
                  <a:cubicBezTo>
                    <a:pt x="1239" y="3205"/>
                    <a:pt x="1215" y="3181"/>
                    <a:pt x="1191" y="3181"/>
                  </a:cubicBezTo>
                  <a:cubicBezTo>
                    <a:pt x="1155" y="3181"/>
                    <a:pt x="1132" y="3169"/>
                    <a:pt x="1084" y="3169"/>
                  </a:cubicBezTo>
                  <a:cubicBezTo>
                    <a:pt x="1096" y="3145"/>
                    <a:pt x="1096" y="3098"/>
                    <a:pt x="1120" y="3062"/>
                  </a:cubicBezTo>
                  <a:cubicBezTo>
                    <a:pt x="1143" y="2931"/>
                    <a:pt x="1155" y="2788"/>
                    <a:pt x="1179" y="2633"/>
                  </a:cubicBezTo>
                  <a:cubicBezTo>
                    <a:pt x="1191" y="2383"/>
                    <a:pt x="1203" y="2133"/>
                    <a:pt x="1203" y="1860"/>
                  </a:cubicBezTo>
                  <a:cubicBezTo>
                    <a:pt x="1203" y="1610"/>
                    <a:pt x="1215" y="1359"/>
                    <a:pt x="1203" y="1086"/>
                  </a:cubicBezTo>
                  <a:cubicBezTo>
                    <a:pt x="1203" y="955"/>
                    <a:pt x="1191" y="800"/>
                    <a:pt x="1179" y="669"/>
                  </a:cubicBezTo>
                  <a:cubicBezTo>
                    <a:pt x="1179" y="609"/>
                    <a:pt x="1155" y="562"/>
                    <a:pt x="1132" y="526"/>
                  </a:cubicBezTo>
                  <a:cubicBezTo>
                    <a:pt x="1263" y="526"/>
                    <a:pt x="1441" y="526"/>
                    <a:pt x="1560" y="467"/>
                  </a:cubicBezTo>
                  <a:cubicBezTo>
                    <a:pt x="1751" y="359"/>
                    <a:pt x="1691" y="74"/>
                    <a:pt x="1501" y="14"/>
                  </a:cubicBezTo>
                  <a:cubicBezTo>
                    <a:pt x="1470" y="4"/>
                    <a:pt x="1440" y="0"/>
                    <a:pt x="1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0"/>
            <p:cNvSpPr/>
            <p:nvPr/>
          </p:nvSpPr>
          <p:spPr>
            <a:xfrm rot="-942796">
              <a:off x="1977104" y="2884931"/>
              <a:ext cx="31403" cy="57664"/>
            </a:xfrm>
            <a:custGeom>
              <a:rect b="b" l="l" r="r" t="t"/>
              <a:pathLst>
                <a:path extrusionOk="0" h="1291" w="703">
                  <a:moveTo>
                    <a:pt x="588" y="1"/>
                  </a:moveTo>
                  <a:cubicBezTo>
                    <a:pt x="563" y="1"/>
                    <a:pt x="538" y="16"/>
                    <a:pt x="524" y="52"/>
                  </a:cubicBezTo>
                  <a:cubicBezTo>
                    <a:pt x="524" y="64"/>
                    <a:pt x="501" y="64"/>
                    <a:pt x="501" y="76"/>
                  </a:cubicBezTo>
                  <a:cubicBezTo>
                    <a:pt x="405" y="135"/>
                    <a:pt x="322" y="242"/>
                    <a:pt x="286" y="350"/>
                  </a:cubicBezTo>
                  <a:cubicBezTo>
                    <a:pt x="239" y="445"/>
                    <a:pt x="179" y="564"/>
                    <a:pt x="131" y="671"/>
                  </a:cubicBezTo>
                  <a:cubicBezTo>
                    <a:pt x="84" y="778"/>
                    <a:pt x="48" y="885"/>
                    <a:pt x="24" y="981"/>
                  </a:cubicBezTo>
                  <a:cubicBezTo>
                    <a:pt x="12" y="1028"/>
                    <a:pt x="12" y="1088"/>
                    <a:pt x="12" y="1135"/>
                  </a:cubicBezTo>
                  <a:cubicBezTo>
                    <a:pt x="1" y="1195"/>
                    <a:pt x="12" y="1266"/>
                    <a:pt x="72" y="1278"/>
                  </a:cubicBezTo>
                  <a:cubicBezTo>
                    <a:pt x="86" y="1287"/>
                    <a:pt x="101" y="1291"/>
                    <a:pt x="115" y="1291"/>
                  </a:cubicBezTo>
                  <a:cubicBezTo>
                    <a:pt x="158" y="1291"/>
                    <a:pt x="197" y="1255"/>
                    <a:pt x="215" y="1219"/>
                  </a:cubicBezTo>
                  <a:cubicBezTo>
                    <a:pt x="239" y="1207"/>
                    <a:pt x="239" y="1195"/>
                    <a:pt x="251" y="1195"/>
                  </a:cubicBezTo>
                  <a:cubicBezTo>
                    <a:pt x="251" y="1183"/>
                    <a:pt x="262" y="1183"/>
                    <a:pt x="262" y="1183"/>
                  </a:cubicBezTo>
                  <a:cubicBezTo>
                    <a:pt x="262" y="1183"/>
                    <a:pt x="286" y="1159"/>
                    <a:pt x="298" y="1159"/>
                  </a:cubicBezTo>
                  <a:lnTo>
                    <a:pt x="346" y="1123"/>
                  </a:lnTo>
                  <a:cubicBezTo>
                    <a:pt x="405" y="1028"/>
                    <a:pt x="441" y="921"/>
                    <a:pt x="501" y="826"/>
                  </a:cubicBezTo>
                  <a:cubicBezTo>
                    <a:pt x="560" y="719"/>
                    <a:pt x="596" y="600"/>
                    <a:pt x="655" y="492"/>
                  </a:cubicBezTo>
                  <a:cubicBezTo>
                    <a:pt x="667" y="361"/>
                    <a:pt x="703" y="242"/>
                    <a:pt x="667" y="135"/>
                  </a:cubicBezTo>
                  <a:lnTo>
                    <a:pt x="667" y="111"/>
                  </a:lnTo>
                  <a:cubicBezTo>
                    <a:pt x="675" y="44"/>
                    <a:pt x="631" y="1"/>
                    <a:pt x="5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0"/>
            <p:cNvSpPr/>
            <p:nvPr/>
          </p:nvSpPr>
          <p:spPr>
            <a:xfrm rot="-942796">
              <a:off x="2022485" y="2871555"/>
              <a:ext cx="99523" cy="154188"/>
            </a:xfrm>
            <a:custGeom>
              <a:rect b="b" l="l" r="r" t="t"/>
              <a:pathLst>
                <a:path extrusionOk="0" h="3452" w="2228">
                  <a:moveTo>
                    <a:pt x="470" y="0"/>
                  </a:moveTo>
                  <a:cubicBezTo>
                    <a:pt x="348" y="0"/>
                    <a:pt x="223" y="97"/>
                    <a:pt x="215" y="232"/>
                  </a:cubicBezTo>
                  <a:cubicBezTo>
                    <a:pt x="155" y="1173"/>
                    <a:pt x="84" y="2113"/>
                    <a:pt x="25" y="3066"/>
                  </a:cubicBezTo>
                  <a:cubicBezTo>
                    <a:pt x="1" y="3197"/>
                    <a:pt x="144" y="3304"/>
                    <a:pt x="263" y="3304"/>
                  </a:cubicBezTo>
                  <a:cubicBezTo>
                    <a:pt x="406" y="3304"/>
                    <a:pt x="477" y="3197"/>
                    <a:pt x="501" y="3066"/>
                  </a:cubicBezTo>
                  <a:cubicBezTo>
                    <a:pt x="560" y="2590"/>
                    <a:pt x="596" y="2102"/>
                    <a:pt x="632" y="1601"/>
                  </a:cubicBezTo>
                  <a:cubicBezTo>
                    <a:pt x="644" y="1459"/>
                    <a:pt x="644" y="1304"/>
                    <a:pt x="656" y="1161"/>
                  </a:cubicBezTo>
                  <a:cubicBezTo>
                    <a:pt x="751" y="1328"/>
                    <a:pt x="822" y="1470"/>
                    <a:pt x="917" y="1637"/>
                  </a:cubicBezTo>
                  <a:cubicBezTo>
                    <a:pt x="957" y="1716"/>
                    <a:pt x="1027" y="1749"/>
                    <a:pt x="1103" y="1749"/>
                  </a:cubicBezTo>
                  <a:cubicBezTo>
                    <a:pt x="1187" y="1749"/>
                    <a:pt x="1277" y="1707"/>
                    <a:pt x="1334" y="1637"/>
                  </a:cubicBezTo>
                  <a:lnTo>
                    <a:pt x="1691" y="1101"/>
                  </a:lnTo>
                  <a:lnTo>
                    <a:pt x="1691" y="1840"/>
                  </a:lnTo>
                  <a:cubicBezTo>
                    <a:pt x="1691" y="2102"/>
                    <a:pt x="1691" y="2352"/>
                    <a:pt x="1703" y="2602"/>
                  </a:cubicBezTo>
                  <a:cubicBezTo>
                    <a:pt x="1703" y="2852"/>
                    <a:pt x="1668" y="3125"/>
                    <a:pt x="1787" y="3364"/>
                  </a:cubicBezTo>
                  <a:cubicBezTo>
                    <a:pt x="1820" y="3426"/>
                    <a:pt x="1873" y="3451"/>
                    <a:pt x="1928" y="3451"/>
                  </a:cubicBezTo>
                  <a:cubicBezTo>
                    <a:pt x="2009" y="3451"/>
                    <a:pt x="2096" y="3394"/>
                    <a:pt x="2132" y="3316"/>
                  </a:cubicBezTo>
                  <a:cubicBezTo>
                    <a:pt x="2227" y="3078"/>
                    <a:pt x="2168" y="2816"/>
                    <a:pt x="2168" y="2578"/>
                  </a:cubicBezTo>
                  <a:lnTo>
                    <a:pt x="2168" y="1816"/>
                  </a:lnTo>
                  <a:cubicBezTo>
                    <a:pt x="2168" y="1304"/>
                    <a:pt x="2168" y="816"/>
                    <a:pt x="2180" y="316"/>
                  </a:cubicBezTo>
                  <a:cubicBezTo>
                    <a:pt x="2180" y="160"/>
                    <a:pt x="2070" y="76"/>
                    <a:pt x="1951" y="76"/>
                  </a:cubicBezTo>
                  <a:cubicBezTo>
                    <a:pt x="1870" y="76"/>
                    <a:pt x="1785" y="115"/>
                    <a:pt x="1727" y="197"/>
                  </a:cubicBezTo>
                  <a:lnTo>
                    <a:pt x="1156" y="1054"/>
                  </a:lnTo>
                  <a:lnTo>
                    <a:pt x="656" y="113"/>
                  </a:lnTo>
                  <a:cubicBezTo>
                    <a:pt x="611" y="34"/>
                    <a:pt x="541" y="0"/>
                    <a:pt x="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0"/>
            <p:cNvSpPr/>
            <p:nvPr/>
          </p:nvSpPr>
          <p:spPr>
            <a:xfrm rot="-942796">
              <a:off x="2170459" y="2838147"/>
              <a:ext cx="75044" cy="149141"/>
            </a:xfrm>
            <a:custGeom>
              <a:rect b="b" l="l" r="r" t="t"/>
              <a:pathLst>
                <a:path extrusionOk="0" h="3339" w="1680">
                  <a:moveTo>
                    <a:pt x="1394" y="0"/>
                  </a:moveTo>
                  <a:cubicBezTo>
                    <a:pt x="1305" y="0"/>
                    <a:pt x="1215" y="37"/>
                    <a:pt x="1168" y="115"/>
                  </a:cubicBezTo>
                  <a:cubicBezTo>
                    <a:pt x="1060" y="342"/>
                    <a:pt x="1037" y="592"/>
                    <a:pt x="1013" y="842"/>
                  </a:cubicBezTo>
                  <a:cubicBezTo>
                    <a:pt x="977" y="1080"/>
                    <a:pt x="929" y="1342"/>
                    <a:pt x="894" y="1580"/>
                  </a:cubicBezTo>
                  <a:cubicBezTo>
                    <a:pt x="858" y="1794"/>
                    <a:pt x="810" y="2020"/>
                    <a:pt x="787" y="2247"/>
                  </a:cubicBezTo>
                  <a:cubicBezTo>
                    <a:pt x="787" y="2211"/>
                    <a:pt x="763" y="2199"/>
                    <a:pt x="763" y="2175"/>
                  </a:cubicBezTo>
                  <a:cubicBezTo>
                    <a:pt x="715" y="1937"/>
                    <a:pt x="679" y="1675"/>
                    <a:pt x="656" y="1425"/>
                  </a:cubicBezTo>
                  <a:cubicBezTo>
                    <a:pt x="620" y="1163"/>
                    <a:pt x="596" y="901"/>
                    <a:pt x="560" y="639"/>
                  </a:cubicBezTo>
                  <a:cubicBezTo>
                    <a:pt x="548" y="484"/>
                    <a:pt x="525" y="330"/>
                    <a:pt x="465" y="187"/>
                  </a:cubicBezTo>
                  <a:cubicBezTo>
                    <a:pt x="438" y="113"/>
                    <a:pt x="360" y="33"/>
                    <a:pt x="272" y="33"/>
                  </a:cubicBezTo>
                  <a:cubicBezTo>
                    <a:pt x="245" y="33"/>
                    <a:pt x="218" y="40"/>
                    <a:pt x="191" y="56"/>
                  </a:cubicBezTo>
                  <a:cubicBezTo>
                    <a:pt x="1" y="163"/>
                    <a:pt x="25" y="508"/>
                    <a:pt x="37" y="699"/>
                  </a:cubicBezTo>
                  <a:cubicBezTo>
                    <a:pt x="37" y="925"/>
                    <a:pt x="60" y="1127"/>
                    <a:pt x="72" y="1354"/>
                  </a:cubicBezTo>
                  <a:cubicBezTo>
                    <a:pt x="96" y="1794"/>
                    <a:pt x="179" y="2247"/>
                    <a:pt x="298" y="2675"/>
                  </a:cubicBezTo>
                  <a:cubicBezTo>
                    <a:pt x="358" y="2866"/>
                    <a:pt x="418" y="3092"/>
                    <a:pt x="560" y="3223"/>
                  </a:cubicBezTo>
                  <a:cubicBezTo>
                    <a:pt x="639" y="3301"/>
                    <a:pt x="740" y="3338"/>
                    <a:pt x="842" y="3338"/>
                  </a:cubicBezTo>
                  <a:cubicBezTo>
                    <a:pt x="972" y="3338"/>
                    <a:pt x="1104" y="3277"/>
                    <a:pt x="1191" y="3163"/>
                  </a:cubicBezTo>
                  <a:cubicBezTo>
                    <a:pt x="1310" y="3009"/>
                    <a:pt x="1322" y="2770"/>
                    <a:pt x="1346" y="2568"/>
                  </a:cubicBezTo>
                  <a:cubicBezTo>
                    <a:pt x="1394" y="2330"/>
                    <a:pt x="1430" y="2080"/>
                    <a:pt x="1465" y="1842"/>
                  </a:cubicBezTo>
                  <a:cubicBezTo>
                    <a:pt x="1513" y="1568"/>
                    <a:pt x="1549" y="1318"/>
                    <a:pt x="1584" y="1056"/>
                  </a:cubicBezTo>
                  <a:cubicBezTo>
                    <a:pt x="1620" y="758"/>
                    <a:pt x="1680" y="473"/>
                    <a:pt x="1632" y="175"/>
                  </a:cubicBezTo>
                  <a:cubicBezTo>
                    <a:pt x="1619" y="61"/>
                    <a:pt x="1507"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0"/>
            <p:cNvSpPr/>
            <p:nvPr/>
          </p:nvSpPr>
          <p:spPr>
            <a:xfrm rot="-942796">
              <a:off x="2505563" y="2855938"/>
              <a:ext cx="2725" cy="45"/>
            </a:xfrm>
            <a:custGeom>
              <a:rect b="b" l="l" r="r" t="t"/>
              <a:pathLst>
                <a:path extrusionOk="0" h="1" w="61">
                  <a:moveTo>
                    <a:pt x="1" y="0"/>
                  </a:moveTo>
                  <a:lnTo>
                    <a:pt x="49" y="0"/>
                  </a:lnTo>
                  <a:lnTo>
                    <a:pt x="61" y="0"/>
                  </a:ln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0"/>
            <p:cNvSpPr/>
            <p:nvPr/>
          </p:nvSpPr>
          <p:spPr>
            <a:xfrm rot="-942796">
              <a:off x="2242463" y="2823583"/>
              <a:ext cx="66513" cy="141413"/>
            </a:xfrm>
            <a:custGeom>
              <a:rect b="b" l="l" r="r" t="t"/>
              <a:pathLst>
                <a:path extrusionOk="0" h="3166" w="1489">
                  <a:moveTo>
                    <a:pt x="894" y="742"/>
                  </a:moveTo>
                  <a:cubicBezTo>
                    <a:pt x="894" y="825"/>
                    <a:pt x="906" y="908"/>
                    <a:pt x="906" y="980"/>
                  </a:cubicBezTo>
                  <a:cubicBezTo>
                    <a:pt x="917" y="1218"/>
                    <a:pt x="929" y="1456"/>
                    <a:pt x="953" y="1718"/>
                  </a:cubicBezTo>
                  <a:lnTo>
                    <a:pt x="965" y="1873"/>
                  </a:lnTo>
                  <a:lnTo>
                    <a:pt x="858" y="1873"/>
                  </a:lnTo>
                  <a:cubicBezTo>
                    <a:pt x="834" y="1873"/>
                    <a:pt x="810" y="1873"/>
                    <a:pt x="798" y="1897"/>
                  </a:cubicBezTo>
                  <a:cubicBezTo>
                    <a:pt x="775" y="1873"/>
                    <a:pt x="739" y="1861"/>
                    <a:pt x="715" y="1861"/>
                  </a:cubicBezTo>
                  <a:cubicBezTo>
                    <a:pt x="679" y="1861"/>
                    <a:pt x="656" y="1849"/>
                    <a:pt x="620" y="1849"/>
                  </a:cubicBezTo>
                  <a:cubicBezTo>
                    <a:pt x="620" y="1801"/>
                    <a:pt x="632" y="1754"/>
                    <a:pt x="656" y="1694"/>
                  </a:cubicBezTo>
                  <a:cubicBezTo>
                    <a:pt x="691" y="1480"/>
                    <a:pt x="751" y="1242"/>
                    <a:pt x="810" y="1015"/>
                  </a:cubicBezTo>
                  <a:cubicBezTo>
                    <a:pt x="846" y="920"/>
                    <a:pt x="858" y="837"/>
                    <a:pt x="894" y="742"/>
                  </a:cubicBezTo>
                  <a:close/>
                  <a:moveTo>
                    <a:pt x="959" y="0"/>
                  </a:moveTo>
                  <a:cubicBezTo>
                    <a:pt x="942" y="0"/>
                    <a:pt x="924" y="1"/>
                    <a:pt x="906" y="3"/>
                  </a:cubicBezTo>
                  <a:cubicBezTo>
                    <a:pt x="608" y="15"/>
                    <a:pt x="513" y="301"/>
                    <a:pt x="453" y="539"/>
                  </a:cubicBezTo>
                  <a:cubicBezTo>
                    <a:pt x="382" y="801"/>
                    <a:pt x="322" y="1063"/>
                    <a:pt x="263" y="1325"/>
                  </a:cubicBezTo>
                  <a:cubicBezTo>
                    <a:pt x="203" y="1611"/>
                    <a:pt x="144" y="1897"/>
                    <a:pt x="96" y="2170"/>
                  </a:cubicBezTo>
                  <a:cubicBezTo>
                    <a:pt x="72" y="2444"/>
                    <a:pt x="1" y="2742"/>
                    <a:pt x="72" y="3004"/>
                  </a:cubicBezTo>
                  <a:cubicBezTo>
                    <a:pt x="85" y="3064"/>
                    <a:pt x="137" y="3094"/>
                    <a:pt x="185" y="3094"/>
                  </a:cubicBezTo>
                  <a:cubicBezTo>
                    <a:pt x="223" y="3094"/>
                    <a:pt x="259" y="3076"/>
                    <a:pt x="275" y="3040"/>
                  </a:cubicBezTo>
                  <a:cubicBezTo>
                    <a:pt x="394" y="2837"/>
                    <a:pt x="429" y="2599"/>
                    <a:pt x="477" y="2397"/>
                  </a:cubicBezTo>
                  <a:cubicBezTo>
                    <a:pt x="489" y="2361"/>
                    <a:pt x="489" y="2325"/>
                    <a:pt x="501" y="2289"/>
                  </a:cubicBezTo>
                  <a:cubicBezTo>
                    <a:pt x="513" y="2325"/>
                    <a:pt x="513" y="2337"/>
                    <a:pt x="548" y="2349"/>
                  </a:cubicBezTo>
                  <a:cubicBezTo>
                    <a:pt x="572" y="2361"/>
                    <a:pt x="584" y="2397"/>
                    <a:pt x="620" y="2408"/>
                  </a:cubicBezTo>
                  <a:cubicBezTo>
                    <a:pt x="656" y="2420"/>
                    <a:pt x="667" y="2444"/>
                    <a:pt x="691" y="2444"/>
                  </a:cubicBezTo>
                  <a:cubicBezTo>
                    <a:pt x="727" y="2456"/>
                    <a:pt x="739" y="2468"/>
                    <a:pt x="775" y="2468"/>
                  </a:cubicBezTo>
                  <a:lnTo>
                    <a:pt x="786" y="2468"/>
                  </a:lnTo>
                  <a:cubicBezTo>
                    <a:pt x="816" y="2474"/>
                    <a:pt x="843" y="2477"/>
                    <a:pt x="870" y="2477"/>
                  </a:cubicBezTo>
                  <a:cubicBezTo>
                    <a:pt x="897" y="2477"/>
                    <a:pt x="923" y="2474"/>
                    <a:pt x="953" y="2468"/>
                  </a:cubicBezTo>
                  <a:lnTo>
                    <a:pt x="989" y="2468"/>
                  </a:lnTo>
                  <a:cubicBezTo>
                    <a:pt x="1013" y="2694"/>
                    <a:pt x="989" y="2944"/>
                    <a:pt x="1144" y="3123"/>
                  </a:cubicBezTo>
                  <a:cubicBezTo>
                    <a:pt x="1174" y="3153"/>
                    <a:pt x="1212" y="3166"/>
                    <a:pt x="1251" y="3166"/>
                  </a:cubicBezTo>
                  <a:cubicBezTo>
                    <a:pt x="1304" y="3166"/>
                    <a:pt x="1359" y="3141"/>
                    <a:pt x="1394" y="3099"/>
                  </a:cubicBezTo>
                  <a:cubicBezTo>
                    <a:pt x="1489" y="2968"/>
                    <a:pt x="1465" y="2813"/>
                    <a:pt x="1465" y="2670"/>
                  </a:cubicBezTo>
                  <a:cubicBezTo>
                    <a:pt x="1453" y="2516"/>
                    <a:pt x="1453" y="2373"/>
                    <a:pt x="1441" y="2218"/>
                  </a:cubicBezTo>
                  <a:cubicBezTo>
                    <a:pt x="1429" y="1920"/>
                    <a:pt x="1394" y="1623"/>
                    <a:pt x="1382" y="1325"/>
                  </a:cubicBezTo>
                  <a:cubicBezTo>
                    <a:pt x="1370" y="1039"/>
                    <a:pt x="1346" y="777"/>
                    <a:pt x="1322" y="492"/>
                  </a:cubicBezTo>
                  <a:cubicBezTo>
                    <a:pt x="1311" y="256"/>
                    <a:pt x="1226"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0"/>
            <p:cNvSpPr/>
            <p:nvPr/>
          </p:nvSpPr>
          <p:spPr>
            <a:xfrm rot="-942796">
              <a:off x="2307446" y="2797692"/>
              <a:ext cx="68657" cy="152133"/>
            </a:xfrm>
            <a:custGeom>
              <a:rect b="b" l="l" r="r" t="t"/>
              <a:pathLst>
                <a:path extrusionOk="0" h="3406" w="1537">
                  <a:moveTo>
                    <a:pt x="812" y="0"/>
                  </a:moveTo>
                  <a:cubicBezTo>
                    <a:pt x="473" y="0"/>
                    <a:pt x="256" y="457"/>
                    <a:pt x="167" y="761"/>
                  </a:cubicBezTo>
                  <a:cubicBezTo>
                    <a:pt x="48" y="1225"/>
                    <a:pt x="1" y="1725"/>
                    <a:pt x="1" y="2189"/>
                  </a:cubicBezTo>
                  <a:cubicBezTo>
                    <a:pt x="1" y="2618"/>
                    <a:pt x="132" y="3106"/>
                    <a:pt x="536" y="3332"/>
                  </a:cubicBezTo>
                  <a:cubicBezTo>
                    <a:pt x="631" y="3382"/>
                    <a:pt x="728" y="3406"/>
                    <a:pt x="822" y="3406"/>
                  </a:cubicBezTo>
                  <a:cubicBezTo>
                    <a:pt x="998" y="3406"/>
                    <a:pt x="1166" y="3321"/>
                    <a:pt x="1298" y="3166"/>
                  </a:cubicBezTo>
                  <a:cubicBezTo>
                    <a:pt x="1477" y="2916"/>
                    <a:pt x="1537" y="2678"/>
                    <a:pt x="1477" y="2428"/>
                  </a:cubicBezTo>
                  <a:cubicBezTo>
                    <a:pt x="1458" y="2346"/>
                    <a:pt x="1397" y="2314"/>
                    <a:pt x="1332" y="2314"/>
                  </a:cubicBezTo>
                  <a:cubicBezTo>
                    <a:pt x="1274" y="2314"/>
                    <a:pt x="1213" y="2340"/>
                    <a:pt x="1179" y="2380"/>
                  </a:cubicBezTo>
                  <a:cubicBezTo>
                    <a:pt x="1132" y="2451"/>
                    <a:pt x="1072" y="2511"/>
                    <a:pt x="1037" y="2570"/>
                  </a:cubicBezTo>
                  <a:cubicBezTo>
                    <a:pt x="977" y="2630"/>
                    <a:pt x="894" y="2713"/>
                    <a:pt x="846" y="2785"/>
                  </a:cubicBezTo>
                  <a:lnTo>
                    <a:pt x="822" y="2809"/>
                  </a:lnTo>
                  <a:cubicBezTo>
                    <a:pt x="810" y="2809"/>
                    <a:pt x="786" y="2797"/>
                    <a:pt x="786" y="2797"/>
                  </a:cubicBezTo>
                  <a:cubicBezTo>
                    <a:pt x="751" y="2773"/>
                    <a:pt x="703" y="2713"/>
                    <a:pt x="667" y="2666"/>
                  </a:cubicBezTo>
                  <a:cubicBezTo>
                    <a:pt x="489" y="2356"/>
                    <a:pt x="584" y="1916"/>
                    <a:pt x="608" y="1582"/>
                  </a:cubicBezTo>
                  <a:cubicBezTo>
                    <a:pt x="632" y="1380"/>
                    <a:pt x="656" y="1189"/>
                    <a:pt x="691" y="999"/>
                  </a:cubicBezTo>
                  <a:cubicBezTo>
                    <a:pt x="715" y="868"/>
                    <a:pt x="751" y="654"/>
                    <a:pt x="846" y="535"/>
                  </a:cubicBezTo>
                  <a:cubicBezTo>
                    <a:pt x="870" y="523"/>
                    <a:pt x="894" y="511"/>
                    <a:pt x="906" y="511"/>
                  </a:cubicBezTo>
                  <a:lnTo>
                    <a:pt x="929" y="523"/>
                  </a:lnTo>
                  <a:lnTo>
                    <a:pt x="941" y="535"/>
                  </a:lnTo>
                  <a:lnTo>
                    <a:pt x="989" y="630"/>
                  </a:lnTo>
                  <a:cubicBezTo>
                    <a:pt x="1060" y="820"/>
                    <a:pt x="1013" y="999"/>
                    <a:pt x="1132" y="1166"/>
                  </a:cubicBezTo>
                  <a:cubicBezTo>
                    <a:pt x="1153" y="1181"/>
                    <a:pt x="1178" y="1190"/>
                    <a:pt x="1201" y="1190"/>
                  </a:cubicBezTo>
                  <a:cubicBezTo>
                    <a:pt x="1230" y="1190"/>
                    <a:pt x="1256" y="1175"/>
                    <a:pt x="1263" y="1142"/>
                  </a:cubicBezTo>
                  <a:cubicBezTo>
                    <a:pt x="1406" y="773"/>
                    <a:pt x="1429" y="296"/>
                    <a:pt x="1048" y="70"/>
                  </a:cubicBezTo>
                  <a:cubicBezTo>
                    <a:pt x="964" y="22"/>
                    <a:pt x="885" y="0"/>
                    <a:pt x="8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0"/>
            <p:cNvSpPr/>
            <p:nvPr/>
          </p:nvSpPr>
          <p:spPr>
            <a:xfrm rot="-942796">
              <a:off x="2368662" y="2776503"/>
              <a:ext cx="72364" cy="153831"/>
            </a:xfrm>
            <a:custGeom>
              <a:rect b="b" l="l" r="r" t="t"/>
              <a:pathLst>
                <a:path extrusionOk="0" h="3444" w="1620">
                  <a:moveTo>
                    <a:pt x="701" y="0"/>
                  </a:moveTo>
                  <a:cubicBezTo>
                    <a:pt x="267" y="0"/>
                    <a:pt x="161" y="592"/>
                    <a:pt x="96" y="943"/>
                  </a:cubicBezTo>
                  <a:cubicBezTo>
                    <a:pt x="0" y="1443"/>
                    <a:pt x="0" y="1967"/>
                    <a:pt x="84" y="2467"/>
                  </a:cubicBezTo>
                  <a:cubicBezTo>
                    <a:pt x="142" y="2864"/>
                    <a:pt x="258" y="3444"/>
                    <a:pt x="767" y="3444"/>
                  </a:cubicBezTo>
                  <a:cubicBezTo>
                    <a:pt x="777" y="3444"/>
                    <a:pt x="788" y="3444"/>
                    <a:pt x="798" y="3443"/>
                  </a:cubicBezTo>
                  <a:cubicBezTo>
                    <a:pt x="1036" y="3419"/>
                    <a:pt x="1250" y="3288"/>
                    <a:pt x="1370" y="3098"/>
                  </a:cubicBezTo>
                  <a:cubicBezTo>
                    <a:pt x="1524" y="2919"/>
                    <a:pt x="1620" y="2610"/>
                    <a:pt x="1465" y="2431"/>
                  </a:cubicBezTo>
                  <a:cubicBezTo>
                    <a:pt x="1456" y="2404"/>
                    <a:pt x="1427" y="2391"/>
                    <a:pt x="1403" y="2391"/>
                  </a:cubicBezTo>
                  <a:cubicBezTo>
                    <a:pt x="1395" y="2391"/>
                    <a:pt x="1387" y="2392"/>
                    <a:pt x="1381" y="2395"/>
                  </a:cubicBezTo>
                  <a:cubicBezTo>
                    <a:pt x="1178" y="2497"/>
                    <a:pt x="1071" y="2983"/>
                    <a:pt x="808" y="2983"/>
                  </a:cubicBezTo>
                  <a:cubicBezTo>
                    <a:pt x="793" y="2983"/>
                    <a:pt x="778" y="2982"/>
                    <a:pt x="762" y="2979"/>
                  </a:cubicBezTo>
                  <a:cubicBezTo>
                    <a:pt x="631" y="2943"/>
                    <a:pt x="619" y="2693"/>
                    <a:pt x="584" y="2586"/>
                  </a:cubicBezTo>
                  <a:cubicBezTo>
                    <a:pt x="548" y="2372"/>
                    <a:pt x="512" y="2145"/>
                    <a:pt x="512" y="1919"/>
                  </a:cubicBezTo>
                  <a:cubicBezTo>
                    <a:pt x="500" y="1491"/>
                    <a:pt x="548" y="1062"/>
                    <a:pt x="643" y="645"/>
                  </a:cubicBezTo>
                  <a:cubicBezTo>
                    <a:pt x="670" y="564"/>
                    <a:pt x="691" y="454"/>
                    <a:pt x="752" y="454"/>
                  </a:cubicBezTo>
                  <a:cubicBezTo>
                    <a:pt x="771" y="454"/>
                    <a:pt x="794" y="465"/>
                    <a:pt x="822" y="490"/>
                  </a:cubicBezTo>
                  <a:cubicBezTo>
                    <a:pt x="881" y="550"/>
                    <a:pt x="893" y="657"/>
                    <a:pt x="893" y="729"/>
                  </a:cubicBezTo>
                  <a:cubicBezTo>
                    <a:pt x="917" y="836"/>
                    <a:pt x="929" y="943"/>
                    <a:pt x="977" y="1026"/>
                  </a:cubicBezTo>
                  <a:cubicBezTo>
                    <a:pt x="984" y="1047"/>
                    <a:pt x="994" y="1060"/>
                    <a:pt x="1009" y="1060"/>
                  </a:cubicBezTo>
                  <a:cubicBezTo>
                    <a:pt x="1020" y="1060"/>
                    <a:pt x="1033" y="1053"/>
                    <a:pt x="1048" y="1038"/>
                  </a:cubicBezTo>
                  <a:cubicBezTo>
                    <a:pt x="1381" y="764"/>
                    <a:pt x="1286" y="121"/>
                    <a:pt x="822" y="14"/>
                  </a:cubicBezTo>
                  <a:cubicBezTo>
                    <a:pt x="779" y="5"/>
                    <a:pt x="739" y="0"/>
                    <a:pt x="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0"/>
            <p:cNvSpPr/>
            <p:nvPr/>
          </p:nvSpPr>
          <p:spPr>
            <a:xfrm rot="-942796">
              <a:off x="2434368" y="2764823"/>
              <a:ext cx="46858" cy="156957"/>
            </a:xfrm>
            <a:custGeom>
              <a:rect b="b" l="l" r="r" t="t"/>
              <a:pathLst>
                <a:path extrusionOk="0" h="3514" w="1049">
                  <a:moveTo>
                    <a:pt x="440" y="1"/>
                  </a:moveTo>
                  <a:cubicBezTo>
                    <a:pt x="372" y="1"/>
                    <a:pt x="303" y="9"/>
                    <a:pt x="227" y="18"/>
                  </a:cubicBezTo>
                  <a:cubicBezTo>
                    <a:pt x="191" y="41"/>
                    <a:pt x="155" y="53"/>
                    <a:pt x="132" y="77"/>
                  </a:cubicBezTo>
                  <a:cubicBezTo>
                    <a:pt x="96" y="101"/>
                    <a:pt x="72" y="125"/>
                    <a:pt x="48" y="172"/>
                  </a:cubicBezTo>
                  <a:lnTo>
                    <a:pt x="24" y="244"/>
                  </a:lnTo>
                  <a:cubicBezTo>
                    <a:pt x="1" y="291"/>
                    <a:pt x="1" y="315"/>
                    <a:pt x="24" y="363"/>
                  </a:cubicBezTo>
                  <a:cubicBezTo>
                    <a:pt x="36" y="422"/>
                    <a:pt x="48" y="494"/>
                    <a:pt x="108" y="542"/>
                  </a:cubicBezTo>
                  <a:cubicBezTo>
                    <a:pt x="167" y="589"/>
                    <a:pt x="251" y="637"/>
                    <a:pt x="322" y="637"/>
                  </a:cubicBezTo>
                  <a:lnTo>
                    <a:pt x="346" y="637"/>
                  </a:lnTo>
                  <a:lnTo>
                    <a:pt x="346" y="672"/>
                  </a:lnTo>
                  <a:cubicBezTo>
                    <a:pt x="334" y="815"/>
                    <a:pt x="322" y="958"/>
                    <a:pt x="322" y="1089"/>
                  </a:cubicBezTo>
                  <a:cubicBezTo>
                    <a:pt x="298" y="1351"/>
                    <a:pt x="286" y="1613"/>
                    <a:pt x="286" y="1863"/>
                  </a:cubicBezTo>
                  <a:cubicBezTo>
                    <a:pt x="274" y="2125"/>
                    <a:pt x="274" y="2387"/>
                    <a:pt x="263" y="2637"/>
                  </a:cubicBezTo>
                  <a:cubicBezTo>
                    <a:pt x="263" y="2744"/>
                    <a:pt x="239" y="2923"/>
                    <a:pt x="286" y="3054"/>
                  </a:cubicBezTo>
                  <a:cubicBezTo>
                    <a:pt x="274" y="3054"/>
                    <a:pt x="263" y="3078"/>
                    <a:pt x="251" y="3078"/>
                  </a:cubicBezTo>
                  <a:cubicBezTo>
                    <a:pt x="203" y="3101"/>
                    <a:pt x="167" y="3149"/>
                    <a:pt x="155" y="3209"/>
                  </a:cubicBezTo>
                  <a:lnTo>
                    <a:pt x="155" y="3280"/>
                  </a:lnTo>
                  <a:cubicBezTo>
                    <a:pt x="167" y="3316"/>
                    <a:pt x="191" y="3339"/>
                    <a:pt x="203" y="3351"/>
                  </a:cubicBezTo>
                  <a:cubicBezTo>
                    <a:pt x="227" y="3399"/>
                    <a:pt x="286" y="3411"/>
                    <a:pt x="346" y="3435"/>
                  </a:cubicBezTo>
                  <a:cubicBezTo>
                    <a:pt x="382" y="3447"/>
                    <a:pt x="405" y="3447"/>
                    <a:pt x="441" y="3459"/>
                  </a:cubicBezTo>
                  <a:lnTo>
                    <a:pt x="620" y="3506"/>
                  </a:lnTo>
                  <a:cubicBezTo>
                    <a:pt x="644" y="3511"/>
                    <a:pt x="667" y="3514"/>
                    <a:pt x="689" y="3514"/>
                  </a:cubicBezTo>
                  <a:cubicBezTo>
                    <a:pt x="721" y="3514"/>
                    <a:pt x="752" y="3508"/>
                    <a:pt x="786" y="3494"/>
                  </a:cubicBezTo>
                  <a:cubicBezTo>
                    <a:pt x="822" y="3459"/>
                    <a:pt x="870" y="3411"/>
                    <a:pt x="870" y="3375"/>
                  </a:cubicBezTo>
                  <a:cubicBezTo>
                    <a:pt x="882" y="3316"/>
                    <a:pt x="882" y="3268"/>
                    <a:pt x="858" y="3209"/>
                  </a:cubicBezTo>
                  <a:cubicBezTo>
                    <a:pt x="822" y="3161"/>
                    <a:pt x="786" y="3113"/>
                    <a:pt x="739" y="3113"/>
                  </a:cubicBezTo>
                  <a:cubicBezTo>
                    <a:pt x="727" y="3113"/>
                    <a:pt x="703" y="3113"/>
                    <a:pt x="691" y="3101"/>
                  </a:cubicBezTo>
                  <a:cubicBezTo>
                    <a:pt x="751" y="2970"/>
                    <a:pt x="751" y="2792"/>
                    <a:pt x="751" y="2697"/>
                  </a:cubicBezTo>
                  <a:cubicBezTo>
                    <a:pt x="763" y="2447"/>
                    <a:pt x="763" y="2185"/>
                    <a:pt x="786" y="1923"/>
                  </a:cubicBezTo>
                  <a:cubicBezTo>
                    <a:pt x="786" y="1673"/>
                    <a:pt x="798" y="1411"/>
                    <a:pt x="798" y="1149"/>
                  </a:cubicBezTo>
                  <a:lnTo>
                    <a:pt x="798" y="768"/>
                  </a:lnTo>
                  <a:lnTo>
                    <a:pt x="798" y="696"/>
                  </a:lnTo>
                  <a:lnTo>
                    <a:pt x="822" y="696"/>
                  </a:lnTo>
                  <a:cubicBezTo>
                    <a:pt x="882" y="672"/>
                    <a:pt x="929" y="649"/>
                    <a:pt x="965" y="613"/>
                  </a:cubicBezTo>
                  <a:cubicBezTo>
                    <a:pt x="989" y="577"/>
                    <a:pt x="1001" y="553"/>
                    <a:pt x="1025" y="518"/>
                  </a:cubicBezTo>
                  <a:cubicBezTo>
                    <a:pt x="1036" y="482"/>
                    <a:pt x="1036" y="470"/>
                    <a:pt x="1036" y="434"/>
                  </a:cubicBezTo>
                  <a:lnTo>
                    <a:pt x="1036" y="399"/>
                  </a:lnTo>
                  <a:cubicBezTo>
                    <a:pt x="1048" y="280"/>
                    <a:pt x="977" y="161"/>
                    <a:pt x="882" y="113"/>
                  </a:cubicBezTo>
                  <a:cubicBezTo>
                    <a:pt x="763" y="53"/>
                    <a:pt x="667" y="18"/>
                    <a:pt x="524" y="6"/>
                  </a:cubicBezTo>
                  <a:cubicBezTo>
                    <a:pt x="497" y="2"/>
                    <a:pt x="469" y="1"/>
                    <a:pt x="4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0"/>
            <p:cNvSpPr/>
            <p:nvPr/>
          </p:nvSpPr>
          <p:spPr>
            <a:xfrm rot="-942796">
              <a:off x="2483300" y="2733444"/>
              <a:ext cx="89383" cy="164863"/>
            </a:xfrm>
            <a:custGeom>
              <a:rect b="b" l="l" r="r" t="t"/>
              <a:pathLst>
                <a:path extrusionOk="0" h="3691" w="2001">
                  <a:moveTo>
                    <a:pt x="1642" y="1"/>
                  </a:moveTo>
                  <a:cubicBezTo>
                    <a:pt x="1564" y="1"/>
                    <a:pt x="1491" y="38"/>
                    <a:pt x="1453" y="129"/>
                  </a:cubicBezTo>
                  <a:cubicBezTo>
                    <a:pt x="1334" y="379"/>
                    <a:pt x="1369" y="653"/>
                    <a:pt x="1346" y="915"/>
                  </a:cubicBezTo>
                  <a:cubicBezTo>
                    <a:pt x="1334" y="1188"/>
                    <a:pt x="1322" y="1438"/>
                    <a:pt x="1310" y="1700"/>
                  </a:cubicBezTo>
                  <a:lnTo>
                    <a:pt x="1310" y="1927"/>
                  </a:lnTo>
                  <a:cubicBezTo>
                    <a:pt x="1262" y="1808"/>
                    <a:pt x="1215" y="1700"/>
                    <a:pt x="1191" y="1581"/>
                  </a:cubicBezTo>
                  <a:cubicBezTo>
                    <a:pt x="1084" y="1331"/>
                    <a:pt x="988" y="1069"/>
                    <a:pt x="893" y="807"/>
                  </a:cubicBezTo>
                  <a:cubicBezTo>
                    <a:pt x="798" y="605"/>
                    <a:pt x="679" y="307"/>
                    <a:pt x="453" y="236"/>
                  </a:cubicBezTo>
                  <a:cubicBezTo>
                    <a:pt x="438" y="228"/>
                    <a:pt x="423" y="225"/>
                    <a:pt x="410" y="225"/>
                  </a:cubicBezTo>
                  <a:cubicBezTo>
                    <a:pt x="358" y="225"/>
                    <a:pt x="319" y="272"/>
                    <a:pt x="310" y="319"/>
                  </a:cubicBezTo>
                  <a:cubicBezTo>
                    <a:pt x="119" y="450"/>
                    <a:pt x="131" y="796"/>
                    <a:pt x="95" y="1010"/>
                  </a:cubicBezTo>
                  <a:cubicBezTo>
                    <a:pt x="60" y="1284"/>
                    <a:pt x="24" y="1569"/>
                    <a:pt x="12" y="1867"/>
                  </a:cubicBezTo>
                  <a:cubicBezTo>
                    <a:pt x="0" y="2153"/>
                    <a:pt x="0" y="2415"/>
                    <a:pt x="0" y="2701"/>
                  </a:cubicBezTo>
                  <a:cubicBezTo>
                    <a:pt x="0" y="2831"/>
                    <a:pt x="0" y="2986"/>
                    <a:pt x="12" y="3117"/>
                  </a:cubicBezTo>
                  <a:cubicBezTo>
                    <a:pt x="12" y="3284"/>
                    <a:pt x="12" y="3427"/>
                    <a:pt x="83" y="3570"/>
                  </a:cubicBezTo>
                  <a:cubicBezTo>
                    <a:pt x="121" y="3645"/>
                    <a:pt x="215" y="3691"/>
                    <a:pt x="306" y="3691"/>
                  </a:cubicBezTo>
                  <a:cubicBezTo>
                    <a:pt x="388" y="3691"/>
                    <a:pt x="466" y="3654"/>
                    <a:pt x="500" y="3570"/>
                  </a:cubicBezTo>
                  <a:cubicBezTo>
                    <a:pt x="607" y="3308"/>
                    <a:pt x="548" y="2998"/>
                    <a:pt x="536" y="2736"/>
                  </a:cubicBezTo>
                  <a:lnTo>
                    <a:pt x="536" y="1903"/>
                  </a:lnTo>
                  <a:lnTo>
                    <a:pt x="536" y="1248"/>
                  </a:lnTo>
                  <a:cubicBezTo>
                    <a:pt x="595" y="1438"/>
                    <a:pt x="667" y="1617"/>
                    <a:pt x="726" y="1808"/>
                  </a:cubicBezTo>
                  <a:cubicBezTo>
                    <a:pt x="905" y="2331"/>
                    <a:pt x="1096" y="2831"/>
                    <a:pt x="1286" y="3343"/>
                  </a:cubicBezTo>
                  <a:cubicBezTo>
                    <a:pt x="1329" y="3462"/>
                    <a:pt x="1431" y="3520"/>
                    <a:pt x="1530" y="3520"/>
                  </a:cubicBezTo>
                  <a:cubicBezTo>
                    <a:pt x="1650" y="3520"/>
                    <a:pt x="1768" y="3435"/>
                    <a:pt x="1774" y="3272"/>
                  </a:cubicBezTo>
                  <a:cubicBezTo>
                    <a:pt x="1810" y="2748"/>
                    <a:pt x="1869" y="2236"/>
                    <a:pt x="1893" y="1724"/>
                  </a:cubicBezTo>
                  <a:cubicBezTo>
                    <a:pt x="1917" y="1462"/>
                    <a:pt x="1929" y="1212"/>
                    <a:pt x="1929" y="962"/>
                  </a:cubicBezTo>
                  <a:cubicBezTo>
                    <a:pt x="1941" y="736"/>
                    <a:pt x="2000" y="438"/>
                    <a:pt x="1917" y="188"/>
                  </a:cubicBezTo>
                  <a:cubicBezTo>
                    <a:pt x="1882" y="82"/>
                    <a:pt x="1757"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0"/>
            <p:cNvSpPr/>
            <p:nvPr/>
          </p:nvSpPr>
          <p:spPr>
            <a:xfrm rot="-942796">
              <a:off x="2577215" y="2709345"/>
              <a:ext cx="71873" cy="164640"/>
            </a:xfrm>
            <a:custGeom>
              <a:rect b="b" l="l" r="r" t="t"/>
              <a:pathLst>
                <a:path extrusionOk="0" h="3686" w="1609">
                  <a:moveTo>
                    <a:pt x="870" y="691"/>
                  </a:moveTo>
                  <a:cubicBezTo>
                    <a:pt x="882" y="727"/>
                    <a:pt x="882" y="739"/>
                    <a:pt x="894" y="775"/>
                  </a:cubicBezTo>
                  <a:cubicBezTo>
                    <a:pt x="953" y="977"/>
                    <a:pt x="977" y="1203"/>
                    <a:pt x="977" y="1430"/>
                  </a:cubicBezTo>
                  <a:lnTo>
                    <a:pt x="977" y="2061"/>
                  </a:lnTo>
                  <a:cubicBezTo>
                    <a:pt x="918" y="2061"/>
                    <a:pt x="882" y="2049"/>
                    <a:pt x="834" y="2049"/>
                  </a:cubicBezTo>
                  <a:cubicBezTo>
                    <a:pt x="799" y="2049"/>
                    <a:pt x="763" y="2037"/>
                    <a:pt x="715" y="2037"/>
                  </a:cubicBezTo>
                  <a:lnTo>
                    <a:pt x="632" y="2037"/>
                  </a:lnTo>
                  <a:cubicBezTo>
                    <a:pt x="680" y="1608"/>
                    <a:pt x="703" y="1108"/>
                    <a:pt x="870" y="691"/>
                  </a:cubicBezTo>
                  <a:close/>
                  <a:moveTo>
                    <a:pt x="882" y="1"/>
                  </a:moveTo>
                  <a:cubicBezTo>
                    <a:pt x="644" y="1"/>
                    <a:pt x="442" y="144"/>
                    <a:pt x="334" y="358"/>
                  </a:cubicBezTo>
                  <a:cubicBezTo>
                    <a:pt x="215" y="572"/>
                    <a:pt x="168" y="846"/>
                    <a:pt x="108" y="1096"/>
                  </a:cubicBezTo>
                  <a:cubicBezTo>
                    <a:pt x="61" y="1370"/>
                    <a:pt x="13" y="1632"/>
                    <a:pt x="13" y="1906"/>
                  </a:cubicBezTo>
                  <a:cubicBezTo>
                    <a:pt x="1" y="2168"/>
                    <a:pt x="13" y="2418"/>
                    <a:pt x="37" y="2692"/>
                  </a:cubicBezTo>
                  <a:cubicBezTo>
                    <a:pt x="49" y="2930"/>
                    <a:pt x="61" y="3227"/>
                    <a:pt x="215" y="3418"/>
                  </a:cubicBezTo>
                  <a:cubicBezTo>
                    <a:pt x="230" y="3443"/>
                    <a:pt x="256" y="3453"/>
                    <a:pt x="284" y="3453"/>
                  </a:cubicBezTo>
                  <a:cubicBezTo>
                    <a:pt x="323" y="3453"/>
                    <a:pt x="366" y="3434"/>
                    <a:pt x="394" y="3406"/>
                  </a:cubicBezTo>
                  <a:cubicBezTo>
                    <a:pt x="525" y="3227"/>
                    <a:pt x="525" y="2954"/>
                    <a:pt x="537" y="2751"/>
                  </a:cubicBezTo>
                  <a:cubicBezTo>
                    <a:pt x="561" y="2656"/>
                    <a:pt x="561" y="2561"/>
                    <a:pt x="572" y="2465"/>
                  </a:cubicBezTo>
                  <a:lnTo>
                    <a:pt x="644" y="2465"/>
                  </a:lnTo>
                  <a:cubicBezTo>
                    <a:pt x="692" y="2465"/>
                    <a:pt x="751" y="2465"/>
                    <a:pt x="799" y="2477"/>
                  </a:cubicBezTo>
                  <a:cubicBezTo>
                    <a:pt x="834" y="2501"/>
                    <a:pt x="894" y="2501"/>
                    <a:pt x="942" y="2501"/>
                  </a:cubicBezTo>
                  <a:cubicBezTo>
                    <a:pt x="942" y="2632"/>
                    <a:pt x="942" y="2763"/>
                    <a:pt x="930" y="2894"/>
                  </a:cubicBezTo>
                  <a:cubicBezTo>
                    <a:pt x="930" y="3108"/>
                    <a:pt x="870" y="3477"/>
                    <a:pt x="1061" y="3632"/>
                  </a:cubicBezTo>
                  <a:cubicBezTo>
                    <a:pt x="1102" y="3667"/>
                    <a:pt x="1156" y="3685"/>
                    <a:pt x="1212" y="3685"/>
                  </a:cubicBezTo>
                  <a:cubicBezTo>
                    <a:pt x="1253" y="3685"/>
                    <a:pt x="1295" y="3676"/>
                    <a:pt x="1334" y="3656"/>
                  </a:cubicBezTo>
                  <a:cubicBezTo>
                    <a:pt x="1442" y="3596"/>
                    <a:pt x="1477" y="3466"/>
                    <a:pt x="1513" y="3335"/>
                  </a:cubicBezTo>
                  <a:cubicBezTo>
                    <a:pt x="1549" y="3073"/>
                    <a:pt x="1537" y="2799"/>
                    <a:pt x="1537" y="2537"/>
                  </a:cubicBezTo>
                  <a:cubicBezTo>
                    <a:pt x="1537" y="2287"/>
                    <a:pt x="1549" y="2049"/>
                    <a:pt x="1573" y="1799"/>
                  </a:cubicBezTo>
                  <a:cubicBezTo>
                    <a:pt x="1585" y="1322"/>
                    <a:pt x="1608" y="834"/>
                    <a:pt x="1418" y="394"/>
                  </a:cubicBezTo>
                  <a:cubicBezTo>
                    <a:pt x="1334" y="179"/>
                    <a:pt x="1132" y="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0"/>
            <p:cNvSpPr/>
            <p:nvPr/>
          </p:nvSpPr>
          <p:spPr>
            <a:xfrm rot="-942796">
              <a:off x="2652739" y="2694801"/>
              <a:ext cx="83532" cy="159325"/>
            </a:xfrm>
            <a:custGeom>
              <a:rect b="b" l="l" r="r" t="t"/>
              <a:pathLst>
                <a:path extrusionOk="0" h="3567" w="1870">
                  <a:moveTo>
                    <a:pt x="1006" y="0"/>
                  </a:moveTo>
                  <a:cubicBezTo>
                    <a:pt x="944" y="0"/>
                    <a:pt x="881" y="3"/>
                    <a:pt x="822" y="9"/>
                  </a:cubicBezTo>
                  <a:cubicBezTo>
                    <a:pt x="703" y="9"/>
                    <a:pt x="572" y="9"/>
                    <a:pt x="453" y="21"/>
                  </a:cubicBezTo>
                  <a:cubicBezTo>
                    <a:pt x="381" y="21"/>
                    <a:pt x="322" y="57"/>
                    <a:pt x="239" y="81"/>
                  </a:cubicBezTo>
                  <a:cubicBezTo>
                    <a:pt x="179" y="93"/>
                    <a:pt x="119" y="128"/>
                    <a:pt x="84" y="152"/>
                  </a:cubicBezTo>
                  <a:cubicBezTo>
                    <a:pt x="24" y="200"/>
                    <a:pt x="0" y="295"/>
                    <a:pt x="84" y="319"/>
                  </a:cubicBezTo>
                  <a:cubicBezTo>
                    <a:pt x="143" y="355"/>
                    <a:pt x="179" y="366"/>
                    <a:pt x="239" y="378"/>
                  </a:cubicBezTo>
                  <a:cubicBezTo>
                    <a:pt x="322" y="390"/>
                    <a:pt x="381" y="426"/>
                    <a:pt x="441" y="426"/>
                  </a:cubicBezTo>
                  <a:cubicBezTo>
                    <a:pt x="512" y="426"/>
                    <a:pt x="584" y="426"/>
                    <a:pt x="643" y="438"/>
                  </a:cubicBezTo>
                  <a:cubicBezTo>
                    <a:pt x="608" y="545"/>
                    <a:pt x="572" y="664"/>
                    <a:pt x="548" y="771"/>
                  </a:cubicBezTo>
                  <a:cubicBezTo>
                    <a:pt x="512" y="1069"/>
                    <a:pt x="477" y="1379"/>
                    <a:pt x="465" y="1688"/>
                  </a:cubicBezTo>
                  <a:cubicBezTo>
                    <a:pt x="453" y="1986"/>
                    <a:pt x="453" y="2283"/>
                    <a:pt x="465" y="2593"/>
                  </a:cubicBezTo>
                  <a:cubicBezTo>
                    <a:pt x="465" y="2748"/>
                    <a:pt x="477" y="2903"/>
                    <a:pt x="500" y="3057"/>
                  </a:cubicBezTo>
                  <a:cubicBezTo>
                    <a:pt x="512" y="3224"/>
                    <a:pt x="524" y="3379"/>
                    <a:pt x="655" y="3498"/>
                  </a:cubicBezTo>
                  <a:cubicBezTo>
                    <a:pt x="707" y="3544"/>
                    <a:pt x="766" y="3566"/>
                    <a:pt x="822" y="3566"/>
                  </a:cubicBezTo>
                  <a:cubicBezTo>
                    <a:pt x="895" y="3566"/>
                    <a:pt x="965" y="3529"/>
                    <a:pt x="1012" y="3462"/>
                  </a:cubicBezTo>
                  <a:cubicBezTo>
                    <a:pt x="1120" y="3319"/>
                    <a:pt x="1096" y="3141"/>
                    <a:pt x="1096" y="2998"/>
                  </a:cubicBezTo>
                  <a:cubicBezTo>
                    <a:pt x="1096" y="2867"/>
                    <a:pt x="1072" y="2724"/>
                    <a:pt x="1072" y="2593"/>
                  </a:cubicBezTo>
                  <a:cubicBezTo>
                    <a:pt x="1060" y="2295"/>
                    <a:pt x="1072" y="1998"/>
                    <a:pt x="1096" y="1688"/>
                  </a:cubicBezTo>
                  <a:cubicBezTo>
                    <a:pt x="1108" y="1390"/>
                    <a:pt x="1131" y="1105"/>
                    <a:pt x="1143" y="819"/>
                  </a:cubicBezTo>
                  <a:cubicBezTo>
                    <a:pt x="1167" y="724"/>
                    <a:pt x="1143" y="605"/>
                    <a:pt x="1143" y="497"/>
                  </a:cubicBezTo>
                  <a:lnTo>
                    <a:pt x="1143" y="497"/>
                  </a:lnTo>
                  <a:cubicBezTo>
                    <a:pt x="1286" y="509"/>
                    <a:pt x="1370" y="545"/>
                    <a:pt x="1524" y="545"/>
                  </a:cubicBezTo>
                  <a:cubicBezTo>
                    <a:pt x="1810" y="545"/>
                    <a:pt x="1870" y="128"/>
                    <a:pt x="1596" y="57"/>
                  </a:cubicBezTo>
                  <a:cubicBezTo>
                    <a:pt x="1465" y="21"/>
                    <a:pt x="1334" y="21"/>
                    <a:pt x="1191" y="9"/>
                  </a:cubicBezTo>
                  <a:cubicBezTo>
                    <a:pt x="1131" y="3"/>
                    <a:pt x="1069" y="0"/>
                    <a:pt x="10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0"/>
            <p:cNvSpPr/>
            <p:nvPr/>
          </p:nvSpPr>
          <p:spPr>
            <a:xfrm rot="-942796">
              <a:off x="2729420" y="2669717"/>
              <a:ext cx="62805" cy="160397"/>
            </a:xfrm>
            <a:custGeom>
              <a:rect b="b" l="l" r="r" t="t"/>
              <a:pathLst>
                <a:path extrusionOk="0" h="3591" w="1406">
                  <a:moveTo>
                    <a:pt x="703" y="1"/>
                  </a:moveTo>
                  <a:cubicBezTo>
                    <a:pt x="652" y="1"/>
                    <a:pt x="603" y="3"/>
                    <a:pt x="560" y="5"/>
                  </a:cubicBezTo>
                  <a:cubicBezTo>
                    <a:pt x="238" y="29"/>
                    <a:pt x="238" y="303"/>
                    <a:pt x="191" y="565"/>
                  </a:cubicBezTo>
                  <a:cubicBezTo>
                    <a:pt x="119" y="1125"/>
                    <a:pt x="72" y="1696"/>
                    <a:pt x="72" y="2256"/>
                  </a:cubicBezTo>
                  <a:cubicBezTo>
                    <a:pt x="60" y="2649"/>
                    <a:pt x="0" y="3256"/>
                    <a:pt x="381" y="3506"/>
                  </a:cubicBezTo>
                  <a:cubicBezTo>
                    <a:pt x="468" y="3564"/>
                    <a:pt x="566" y="3591"/>
                    <a:pt x="665" y="3591"/>
                  </a:cubicBezTo>
                  <a:cubicBezTo>
                    <a:pt x="769" y="3591"/>
                    <a:pt x="873" y="3561"/>
                    <a:pt x="965" y="3506"/>
                  </a:cubicBezTo>
                  <a:cubicBezTo>
                    <a:pt x="1131" y="3423"/>
                    <a:pt x="1322" y="3256"/>
                    <a:pt x="1381" y="3089"/>
                  </a:cubicBezTo>
                  <a:cubicBezTo>
                    <a:pt x="1405" y="3053"/>
                    <a:pt x="1369" y="2994"/>
                    <a:pt x="1334" y="2970"/>
                  </a:cubicBezTo>
                  <a:cubicBezTo>
                    <a:pt x="1292" y="2943"/>
                    <a:pt x="1245" y="2933"/>
                    <a:pt x="1196" y="2933"/>
                  </a:cubicBezTo>
                  <a:cubicBezTo>
                    <a:pt x="1093" y="2933"/>
                    <a:pt x="982" y="2981"/>
                    <a:pt x="893" y="3030"/>
                  </a:cubicBezTo>
                  <a:cubicBezTo>
                    <a:pt x="828" y="3067"/>
                    <a:pt x="742" y="3147"/>
                    <a:pt x="673" y="3147"/>
                  </a:cubicBezTo>
                  <a:cubicBezTo>
                    <a:pt x="653" y="3147"/>
                    <a:pt x="635" y="3141"/>
                    <a:pt x="619" y="3125"/>
                  </a:cubicBezTo>
                  <a:cubicBezTo>
                    <a:pt x="536" y="3065"/>
                    <a:pt x="536" y="2875"/>
                    <a:pt x="536" y="2780"/>
                  </a:cubicBezTo>
                  <a:cubicBezTo>
                    <a:pt x="512" y="2577"/>
                    <a:pt x="536" y="2363"/>
                    <a:pt x="536" y="2160"/>
                  </a:cubicBezTo>
                  <a:lnTo>
                    <a:pt x="536" y="2113"/>
                  </a:lnTo>
                  <a:cubicBezTo>
                    <a:pt x="572" y="2113"/>
                    <a:pt x="619" y="2113"/>
                    <a:pt x="667" y="2101"/>
                  </a:cubicBezTo>
                  <a:cubicBezTo>
                    <a:pt x="726" y="2077"/>
                    <a:pt x="786" y="2077"/>
                    <a:pt x="857" y="2077"/>
                  </a:cubicBezTo>
                  <a:cubicBezTo>
                    <a:pt x="905" y="2077"/>
                    <a:pt x="955" y="2082"/>
                    <a:pt x="1003" y="2082"/>
                  </a:cubicBezTo>
                  <a:cubicBezTo>
                    <a:pt x="1063" y="2082"/>
                    <a:pt x="1121" y="2074"/>
                    <a:pt x="1167" y="2041"/>
                  </a:cubicBezTo>
                  <a:cubicBezTo>
                    <a:pt x="1250" y="1994"/>
                    <a:pt x="1310" y="1899"/>
                    <a:pt x="1310" y="1815"/>
                  </a:cubicBezTo>
                  <a:cubicBezTo>
                    <a:pt x="1310" y="1720"/>
                    <a:pt x="1262" y="1637"/>
                    <a:pt x="1167" y="1589"/>
                  </a:cubicBezTo>
                  <a:cubicBezTo>
                    <a:pt x="1116" y="1546"/>
                    <a:pt x="1047" y="1540"/>
                    <a:pt x="981" y="1540"/>
                  </a:cubicBezTo>
                  <a:cubicBezTo>
                    <a:pt x="955" y="1540"/>
                    <a:pt x="929" y="1541"/>
                    <a:pt x="905" y="1541"/>
                  </a:cubicBezTo>
                  <a:cubicBezTo>
                    <a:pt x="845" y="1541"/>
                    <a:pt x="774" y="1553"/>
                    <a:pt x="715" y="1553"/>
                  </a:cubicBezTo>
                  <a:cubicBezTo>
                    <a:pt x="667" y="1553"/>
                    <a:pt x="607" y="1577"/>
                    <a:pt x="560" y="1589"/>
                  </a:cubicBezTo>
                  <a:cubicBezTo>
                    <a:pt x="572" y="1351"/>
                    <a:pt x="595" y="1101"/>
                    <a:pt x="619" y="863"/>
                  </a:cubicBezTo>
                  <a:lnTo>
                    <a:pt x="667" y="505"/>
                  </a:lnTo>
                  <a:lnTo>
                    <a:pt x="667" y="458"/>
                  </a:lnTo>
                  <a:lnTo>
                    <a:pt x="738" y="458"/>
                  </a:lnTo>
                  <a:cubicBezTo>
                    <a:pt x="769" y="458"/>
                    <a:pt x="801" y="459"/>
                    <a:pt x="835" y="459"/>
                  </a:cubicBezTo>
                  <a:cubicBezTo>
                    <a:pt x="917" y="459"/>
                    <a:pt x="1004" y="453"/>
                    <a:pt x="1072" y="410"/>
                  </a:cubicBezTo>
                  <a:cubicBezTo>
                    <a:pt x="1107" y="386"/>
                    <a:pt x="1167" y="327"/>
                    <a:pt x="1167" y="267"/>
                  </a:cubicBezTo>
                  <a:cubicBezTo>
                    <a:pt x="1148" y="39"/>
                    <a:pt x="908" y="1"/>
                    <a:pt x="7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0"/>
            <p:cNvSpPr/>
            <p:nvPr/>
          </p:nvSpPr>
          <p:spPr>
            <a:xfrm rot="-942796">
              <a:off x="2802550" y="2655333"/>
              <a:ext cx="64413" cy="151329"/>
            </a:xfrm>
            <a:custGeom>
              <a:rect b="b" l="l" r="r" t="t"/>
              <a:pathLst>
                <a:path extrusionOk="0" h="3388" w="1442">
                  <a:moveTo>
                    <a:pt x="575" y="460"/>
                  </a:moveTo>
                  <a:cubicBezTo>
                    <a:pt x="578" y="460"/>
                    <a:pt x="580" y="463"/>
                    <a:pt x="584" y="471"/>
                  </a:cubicBezTo>
                  <a:cubicBezTo>
                    <a:pt x="656" y="506"/>
                    <a:pt x="691" y="602"/>
                    <a:pt x="715" y="673"/>
                  </a:cubicBezTo>
                  <a:cubicBezTo>
                    <a:pt x="906" y="1137"/>
                    <a:pt x="1001" y="1685"/>
                    <a:pt x="870" y="2161"/>
                  </a:cubicBezTo>
                  <a:cubicBezTo>
                    <a:pt x="822" y="2352"/>
                    <a:pt x="727" y="2530"/>
                    <a:pt x="596" y="2685"/>
                  </a:cubicBezTo>
                  <a:lnTo>
                    <a:pt x="572" y="2709"/>
                  </a:lnTo>
                  <a:cubicBezTo>
                    <a:pt x="596" y="2316"/>
                    <a:pt x="584" y="1899"/>
                    <a:pt x="584" y="1495"/>
                  </a:cubicBezTo>
                  <a:cubicBezTo>
                    <a:pt x="584" y="1221"/>
                    <a:pt x="584" y="971"/>
                    <a:pt x="572" y="709"/>
                  </a:cubicBezTo>
                  <a:cubicBezTo>
                    <a:pt x="572" y="625"/>
                    <a:pt x="549" y="542"/>
                    <a:pt x="549" y="471"/>
                  </a:cubicBezTo>
                  <a:cubicBezTo>
                    <a:pt x="564" y="471"/>
                    <a:pt x="570" y="460"/>
                    <a:pt x="575" y="460"/>
                  </a:cubicBezTo>
                  <a:close/>
                  <a:moveTo>
                    <a:pt x="365" y="0"/>
                  </a:moveTo>
                  <a:cubicBezTo>
                    <a:pt x="349" y="0"/>
                    <a:pt x="334" y="6"/>
                    <a:pt x="322" y="18"/>
                  </a:cubicBezTo>
                  <a:cubicBezTo>
                    <a:pt x="287" y="66"/>
                    <a:pt x="251" y="125"/>
                    <a:pt x="227" y="185"/>
                  </a:cubicBezTo>
                  <a:cubicBezTo>
                    <a:pt x="179" y="244"/>
                    <a:pt x="144" y="316"/>
                    <a:pt x="132" y="387"/>
                  </a:cubicBezTo>
                  <a:cubicBezTo>
                    <a:pt x="72" y="649"/>
                    <a:pt x="72" y="923"/>
                    <a:pt x="60" y="1185"/>
                  </a:cubicBezTo>
                  <a:cubicBezTo>
                    <a:pt x="13" y="1804"/>
                    <a:pt x="1" y="2447"/>
                    <a:pt x="60" y="3066"/>
                  </a:cubicBezTo>
                  <a:cubicBezTo>
                    <a:pt x="60" y="3161"/>
                    <a:pt x="108" y="3221"/>
                    <a:pt x="144" y="3245"/>
                  </a:cubicBezTo>
                  <a:cubicBezTo>
                    <a:pt x="168" y="3328"/>
                    <a:pt x="227" y="3388"/>
                    <a:pt x="310" y="3388"/>
                  </a:cubicBezTo>
                  <a:cubicBezTo>
                    <a:pt x="763" y="3340"/>
                    <a:pt x="1072" y="2983"/>
                    <a:pt x="1239" y="2590"/>
                  </a:cubicBezTo>
                  <a:cubicBezTo>
                    <a:pt x="1430" y="2138"/>
                    <a:pt x="1441" y="1614"/>
                    <a:pt x="1358" y="1102"/>
                  </a:cubicBezTo>
                  <a:cubicBezTo>
                    <a:pt x="1287" y="685"/>
                    <a:pt x="1132" y="30"/>
                    <a:pt x="608" y="6"/>
                  </a:cubicBezTo>
                  <a:cubicBezTo>
                    <a:pt x="549" y="6"/>
                    <a:pt x="477" y="6"/>
                    <a:pt x="429" y="30"/>
                  </a:cubicBezTo>
                  <a:cubicBezTo>
                    <a:pt x="429" y="30"/>
                    <a:pt x="429" y="18"/>
                    <a:pt x="418" y="18"/>
                  </a:cubicBezTo>
                  <a:cubicBezTo>
                    <a:pt x="400" y="6"/>
                    <a:pt x="382" y="0"/>
                    <a:pt x="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0"/>
            <p:cNvSpPr/>
            <p:nvPr/>
          </p:nvSpPr>
          <p:spPr>
            <a:xfrm rot="-942796">
              <a:off x="2631125" y="2437924"/>
              <a:ext cx="105688" cy="102643"/>
            </a:xfrm>
            <a:custGeom>
              <a:rect b="b" l="l" r="r" t="t"/>
              <a:pathLst>
                <a:path extrusionOk="0" h="2298" w="2366">
                  <a:moveTo>
                    <a:pt x="2041" y="0"/>
                  </a:moveTo>
                  <a:cubicBezTo>
                    <a:pt x="1907" y="0"/>
                    <a:pt x="1775" y="79"/>
                    <a:pt x="1663" y="168"/>
                  </a:cubicBezTo>
                  <a:cubicBezTo>
                    <a:pt x="1544" y="251"/>
                    <a:pt x="1461" y="335"/>
                    <a:pt x="1354" y="418"/>
                  </a:cubicBezTo>
                  <a:cubicBezTo>
                    <a:pt x="1187" y="573"/>
                    <a:pt x="1032" y="716"/>
                    <a:pt x="878" y="882"/>
                  </a:cubicBezTo>
                  <a:cubicBezTo>
                    <a:pt x="711" y="1049"/>
                    <a:pt x="532" y="1228"/>
                    <a:pt x="389" y="1418"/>
                  </a:cubicBezTo>
                  <a:cubicBezTo>
                    <a:pt x="330" y="1501"/>
                    <a:pt x="258" y="1597"/>
                    <a:pt x="199" y="1680"/>
                  </a:cubicBezTo>
                  <a:cubicBezTo>
                    <a:pt x="116" y="1787"/>
                    <a:pt x="104" y="1894"/>
                    <a:pt x="56" y="2013"/>
                  </a:cubicBezTo>
                  <a:cubicBezTo>
                    <a:pt x="0" y="2163"/>
                    <a:pt x="134" y="2297"/>
                    <a:pt x="280" y="2297"/>
                  </a:cubicBezTo>
                  <a:cubicBezTo>
                    <a:pt x="321" y="2297"/>
                    <a:pt x="363" y="2287"/>
                    <a:pt x="401" y="2263"/>
                  </a:cubicBezTo>
                  <a:lnTo>
                    <a:pt x="461" y="2240"/>
                  </a:lnTo>
                  <a:cubicBezTo>
                    <a:pt x="485" y="2216"/>
                    <a:pt x="532" y="2204"/>
                    <a:pt x="568" y="2192"/>
                  </a:cubicBezTo>
                  <a:cubicBezTo>
                    <a:pt x="628" y="2156"/>
                    <a:pt x="675" y="2121"/>
                    <a:pt x="711" y="2073"/>
                  </a:cubicBezTo>
                  <a:cubicBezTo>
                    <a:pt x="782" y="1978"/>
                    <a:pt x="878" y="1906"/>
                    <a:pt x="949" y="1835"/>
                  </a:cubicBezTo>
                  <a:cubicBezTo>
                    <a:pt x="1116" y="1668"/>
                    <a:pt x="1247" y="1501"/>
                    <a:pt x="1413" y="1359"/>
                  </a:cubicBezTo>
                  <a:cubicBezTo>
                    <a:pt x="1568" y="1204"/>
                    <a:pt x="1723" y="1061"/>
                    <a:pt x="1890" y="906"/>
                  </a:cubicBezTo>
                  <a:cubicBezTo>
                    <a:pt x="2080" y="751"/>
                    <a:pt x="2342" y="573"/>
                    <a:pt x="2354" y="287"/>
                  </a:cubicBezTo>
                  <a:cubicBezTo>
                    <a:pt x="2366" y="120"/>
                    <a:pt x="2199" y="13"/>
                    <a:pt x="2068" y="1"/>
                  </a:cubicBezTo>
                  <a:cubicBezTo>
                    <a:pt x="2059" y="1"/>
                    <a:pt x="2050" y="0"/>
                    <a:pt x="20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0"/>
            <p:cNvSpPr/>
            <p:nvPr/>
          </p:nvSpPr>
          <p:spPr>
            <a:xfrm rot="-942796">
              <a:off x="2653824" y="2516918"/>
              <a:ext cx="157281" cy="55699"/>
            </a:xfrm>
            <a:custGeom>
              <a:rect b="b" l="l" r="r" t="t"/>
              <a:pathLst>
                <a:path extrusionOk="0" h="1247" w="3521">
                  <a:moveTo>
                    <a:pt x="2884" y="0"/>
                  </a:moveTo>
                  <a:cubicBezTo>
                    <a:pt x="2775" y="0"/>
                    <a:pt x="2667" y="13"/>
                    <a:pt x="2580" y="21"/>
                  </a:cubicBezTo>
                  <a:cubicBezTo>
                    <a:pt x="2283" y="57"/>
                    <a:pt x="1985" y="105"/>
                    <a:pt x="1699" y="176"/>
                  </a:cubicBezTo>
                  <a:cubicBezTo>
                    <a:pt x="1413" y="247"/>
                    <a:pt x="1140" y="343"/>
                    <a:pt x="866" y="474"/>
                  </a:cubicBezTo>
                  <a:cubicBezTo>
                    <a:pt x="616" y="605"/>
                    <a:pt x="378" y="771"/>
                    <a:pt x="139" y="914"/>
                  </a:cubicBezTo>
                  <a:cubicBezTo>
                    <a:pt x="1" y="999"/>
                    <a:pt x="72" y="1247"/>
                    <a:pt x="216" y="1247"/>
                  </a:cubicBezTo>
                  <a:cubicBezTo>
                    <a:pt x="234" y="1247"/>
                    <a:pt x="252" y="1243"/>
                    <a:pt x="270" y="1236"/>
                  </a:cubicBezTo>
                  <a:cubicBezTo>
                    <a:pt x="544" y="1129"/>
                    <a:pt x="806" y="1081"/>
                    <a:pt x="1092" y="1009"/>
                  </a:cubicBezTo>
                  <a:cubicBezTo>
                    <a:pt x="1378" y="950"/>
                    <a:pt x="1640" y="878"/>
                    <a:pt x="1925" y="819"/>
                  </a:cubicBezTo>
                  <a:cubicBezTo>
                    <a:pt x="2211" y="759"/>
                    <a:pt x="2473" y="724"/>
                    <a:pt x="2747" y="700"/>
                  </a:cubicBezTo>
                  <a:cubicBezTo>
                    <a:pt x="2985" y="676"/>
                    <a:pt x="3521" y="617"/>
                    <a:pt x="3378" y="247"/>
                  </a:cubicBezTo>
                  <a:cubicBezTo>
                    <a:pt x="3300" y="45"/>
                    <a:pt x="3090" y="0"/>
                    <a:pt x="28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0"/>
            <p:cNvSpPr/>
            <p:nvPr/>
          </p:nvSpPr>
          <p:spPr>
            <a:xfrm rot="-942796">
              <a:off x="2681220" y="2593351"/>
              <a:ext cx="72900" cy="28095"/>
            </a:xfrm>
            <a:custGeom>
              <a:rect b="b" l="l" r="r" t="t"/>
              <a:pathLst>
                <a:path extrusionOk="0" h="629" w="1632">
                  <a:moveTo>
                    <a:pt x="513" y="0"/>
                  </a:moveTo>
                  <a:cubicBezTo>
                    <a:pt x="477" y="0"/>
                    <a:pt x="441" y="0"/>
                    <a:pt x="393" y="24"/>
                  </a:cubicBezTo>
                  <a:cubicBezTo>
                    <a:pt x="298" y="36"/>
                    <a:pt x="203" y="48"/>
                    <a:pt x="96" y="60"/>
                  </a:cubicBezTo>
                  <a:cubicBezTo>
                    <a:pt x="1" y="95"/>
                    <a:pt x="12" y="202"/>
                    <a:pt x="60" y="238"/>
                  </a:cubicBezTo>
                  <a:lnTo>
                    <a:pt x="191" y="333"/>
                  </a:lnTo>
                  <a:cubicBezTo>
                    <a:pt x="215" y="345"/>
                    <a:pt x="262" y="369"/>
                    <a:pt x="310" y="393"/>
                  </a:cubicBezTo>
                  <a:cubicBezTo>
                    <a:pt x="322" y="417"/>
                    <a:pt x="358" y="429"/>
                    <a:pt x="393" y="452"/>
                  </a:cubicBezTo>
                  <a:cubicBezTo>
                    <a:pt x="429" y="452"/>
                    <a:pt x="453" y="464"/>
                    <a:pt x="489" y="476"/>
                  </a:cubicBezTo>
                  <a:cubicBezTo>
                    <a:pt x="608" y="536"/>
                    <a:pt x="739" y="572"/>
                    <a:pt x="870" y="595"/>
                  </a:cubicBezTo>
                  <a:cubicBezTo>
                    <a:pt x="975" y="603"/>
                    <a:pt x="1091" y="628"/>
                    <a:pt x="1199" y="628"/>
                  </a:cubicBezTo>
                  <a:cubicBezTo>
                    <a:pt x="1251" y="628"/>
                    <a:pt x="1300" y="623"/>
                    <a:pt x="1346" y="607"/>
                  </a:cubicBezTo>
                  <a:cubicBezTo>
                    <a:pt x="1382" y="607"/>
                    <a:pt x="1405" y="595"/>
                    <a:pt x="1441" y="595"/>
                  </a:cubicBezTo>
                  <a:cubicBezTo>
                    <a:pt x="1501" y="583"/>
                    <a:pt x="1548" y="536"/>
                    <a:pt x="1572" y="488"/>
                  </a:cubicBezTo>
                  <a:cubicBezTo>
                    <a:pt x="1620" y="429"/>
                    <a:pt x="1632" y="357"/>
                    <a:pt x="1584" y="298"/>
                  </a:cubicBezTo>
                  <a:cubicBezTo>
                    <a:pt x="1572" y="262"/>
                    <a:pt x="1548" y="226"/>
                    <a:pt x="1501" y="191"/>
                  </a:cubicBezTo>
                  <a:cubicBezTo>
                    <a:pt x="1465" y="179"/>
                    <a:pt x="1453" y="179"/>
                    <a:pt x="1429" y="167"/>
                  </a:cubicBezTo>
                  <a:cubicBezTo>
                    <a:pt x="1346" y="119"/>
                    <a:pt x="1263" y="95"/>
                    <a:pt x="1167" y="83"/>
                  </a:cubicBezTo>
                  <a:cubicBezTo>
                    <a:pt x="1096" y="60"/>
                    <a:pt x="1001" y="48"/>
                    <a:pt x="929" y="36"/>
                  </a:cubicBezTo>
                  <a:cubicBezTo>
                    <a:pt x="822" y="24"/>
                    <a:pt x="739" y="0"/>
                    <a:pt x="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0"/>
            <p:cNvSpPr/>
            <p:nvPr/>
          </p:nvSpPr>
          <p:spPr>
            <a:xfrm rot="-942796">
              <a:off x="1859715" y="2705171"/>
              <a:ext cx="96307" cy="60567"/>
            </a:xfrm>
            <a:custGeom>
              <a:rect b="b" l="l" r="r" t="t"/>
              <a:pathLst>
                <a:path extrusionOk="0" h="1356" w="2156">
                  <a:moveTo>
                    <a:pt x="310" y="1"/>
                  </a:moveTo>
                  <a:cubicBezTo>
                    <a:pt x="119" y="1"/>
                    <a:pt x="0" y="191"/>
                    <a:pt x="60" y="346"/>
                  </a:cubicBezTo>
                  <a:cubicBezTo>
                    <a:pt x="107" y="549"/>
                    <a:pt x="357" y="703"/>
                    <a:pt x="524" y="810"/>
                  </a:cubicBezTo>
                  <a:cubicBezTo>
                    <a:pt x="667" y="894"/>
                    <a:pt x="810" y="989"/>
                    <a:pt x="953" y="1060"/>
                  </a:cubicBezTo>
                  <a:cubicBezTo>
                    <a:pt x="1119" y="1144"/>
                    <a:pt x="1286" y="1227"/>
                    <a:pt x="1465" y="1263"/>
                  </a:cubicBezTo>
                  <a:cubicBezTo>
                    <a:pt x="1590" y="1302"/>
                    <a:pt x="1755" y="1356"/>
                    <a:pt x="1902" y="1356"/>
                  </a:cubicBezTo>
                  <a:cubicBezTo>
                    <a:pt x="1936" y="1356"/>
                    <a:pt x="1969" y="1353"/>
                    <a:pt x="2000" y="1346"/>
                  </a:cubicBezTo>
                  <a:cubicBezTo>
                    <a:pt x="2131" y="1311"/>
                    <a:pt x="2155" y="1132"/>
                    <a:pt x="2072" y="1049"/>
                  </a:cubicBezTo>
                  <a:cubicBezTo>
                    <a:pt x="2012" y="965"/>
                    <a:pt x="1917" y="941"/>
                    <a:pt x="1846" y="894"/>
                  </a:cubicBezTo>
                  <a:cubicBezTo>
                    <a:pt x="1774" y="846"/>
                    <a:pt x="1715" y="822"/>
                    <a:pt x="1643" y="775"/>
                  </a:cubicBezTo>
                  <a:cubicBezTo>
                    <a:pt x="1500" y="691"/>
                    <a:pt x="1357" y="632"/>
                    <a:pt x="1226" y="537"/>
                  </a:cubicBezTo>
                  <a:cubicBezTo>
                    <a:pt x="1072" y="453"/>
                    <a:pt x="941" y="358"/>
                    <a:pt x="810" y="275"/>
                  </a:cubicBezTo>
                  <a:cubicBezTo>
                    <a:pt x="774" y="251"/>
                    <a:pt x="750" y="239"/>
                    <a:pt x="715" y="215"/>
                  </a:cubicBezTo>
                  <a:lnTo>
                    <a:pt x="691" y="179"/>
                  </a:lnTo>
                  <a:lnTo>
                    <a:pt x="643" y="132"/>
                  </a:lnTo>
                  <a:cubicBezTo>
                    <a:pt x="536" y="72"/>
                    <a:pt x="429" y="1"/>
                    <a:pt x="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0"/>
            <p:cNvSpPr/>
            <p:nvPr/>
          </p:nvSpPr>
          <p:spPr>
            <a:xfrm rot="-942796">
              <a:off x="1848390" y="2786761"/>
              <a:ext cx="108546" cy="31266"/>
            </a:xfrm>
            <a:custGeom>
              <a:rect b="b" l="l" r="r" t="t"/>
              <a:pathLst>
                <a:path extrusionOk="0" h="700" w="2430">
                  <a:moveTo>
                    <a:pt x="1846" y="0"/>
                  </a:moveTo>
                  <a:cubicBezTo>
                    <a:pt x="1667" y="0"/>
                    <a:pt x="1489" y="24"/>
                    <a:pt x="1310" y="36"/>
                  </a:cubicBezTo>
                  <a:cubicBezTo>
                    <a:pt x="1131" y="48"/>
                    <a:pt x="941" y="48"/>
                    <a:pt x="762" y="60"/>
                  </a:cubicBezTo>
                  <a:cubicBezTo>
                    <a:pt x="584" y="60"/>
                    <a:pt x="346" y="60"/>
                    <a:pt x="179" y="167"/>
                  </a:cubicBezTo>
                  <a:cubicBezTo>
                    <a:pt x="12" y="274"/>
                    <a:pt x="0" y="524"/>
                    <a:pt x="167" y="631"/>
                  </a:cubicBezTo>
                  <a:cubicBezTo>
                    <a:pt x="282" y="685"/>
                    <a:pt x="423" y="699"/>
                    <a:pt x="559" y="699"/>
                  </a:cubicBezTo>
                  <a:cubicBezTo>
                    <a:pt x="634" y="699"/>
                    <a:pt x="707" y="695"/>
                    <a:pt x="774" y="691"/>
                  </a:cubicBezTo>
                  <a:cubicBezTo>
                    <a:pt x="953" y="691"/>
                    <a:pt x="1131" y="679"/>
                    <a:pt x="1310" y="655"/>
                  </a:cubicBezTo>
                  <a:cubicBezTo>
                    <a:pt x="1500" y="643"/>
                    <a:pt x="1715" y="631"/>
                    <a:pt x="1905" y="595"/>
                  </a:cubicBezTo>
                  <a:cubicBezTo>
                    <a:pt x="2072" y="572"/>
                    <a:pt x="2298" y="524"/>
                    <a:pt x="2382" y="357"/>
                  </a:cubicBezTo>
                  <a:cubicBezTo>
                    <a:pt x="2417" y="298"/>
                    <a:pt x="2429" y="226"/>
                    <a:pt x="2382" y="179"/>
                  </a:cubicBezTo>
                  <a:cubicBezTo>
                    <a:pt x="2251" y="24"/>
                    <a:pt x="2036" y="0"/>
                    <a:pt x="18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0"/>
            <p:cNvSpPr/>
            <p:nvPr/>
          </p:nvSpPr>
          <p:spPr>
            <a:xfrm rot="-942796">
              <a:off x="1920863" y="2819994"/>
              <a:ext cx="57489" cy="35465"/>
            </a:xfrm>
            <a:custGeom>
              <a:rect b="b" l="l" r="r" t="t"/>
              <a:pathLst>
                <a:path extrusionOk="0" h="794" w="1287">
                  <a:moveTo>
                    <a:pt x="1065" y="0"/>
                  </a:moveTo>
                  <a:cubicBezTo>
                    <a:pt x="976" y="0"/>
                    <a:pt x="888" y="76"/>
                    <a:pt x="810" y="120"/>
                  </a:cubicBezTo>
                  <a:cubicBezTo>
                    <a:pt x="751" y="156"/>
                    <a:pt x="667" y="192"/>
                    <a:pt x="596" y="227"/>
                  </a:cubicBezTo>
                  <a:cubicBezTo>
                    <a:pt x="584" y="239"/>
                    <a:pt x="548" y="239"/>
                    <a:pt x="536" y="251"/>
                  </a:cubicBezTo>
                  <a:lnTo>
                    <a:pt x="512" y="251"/>
                  </a:lnTo>
                  <a:cubicBezTo>
                    <a:pt x="477" y="275"/>
                    <a:pt x="429" y="287"/>
                    <a:pt x="405" y="299"/>
                  </a:cubicBezTo>
                  <a:cubicBezTo>
                    <a:pt x="334" y="335"/>
                    <a:pt x="239" y="358"/>
                    <a:pt x="167" y="394"/>
                  </a:cubicBezTo>
                  <a:cubicBezTo>
                    <a:pt x="60" y="418"/>
                    <a:pt x="1" y="525"/>
                    <a:pt x="24" y="656"/>
                  </a:cubicBezTo>
                  <a:cubicBezTo>
                    <a:pt x="54" y="745"/>
                    <a:pt x="133" y="793"/>
                    <a:pt x="220" y="793"/>
                  </a:cubicBezTo>
                  <a:cubicBezTo>
                    <a:pt x="238" y="793"/>
                    <a:pt x="256" y="791"/>
                    <a:pt x="274" y="787"/>
                  </a:cubicBezTo>
                  <a:cubicBezTo>
                    <a:pt x="453" y="751"/>
                    <a:pt x="620" y="668"/>
                    <a:pt x="786" y="597"/>
                  </a:cubicBezTo>
                  <a:cubicBezTo>
                    <a:pt x="882" y="549"/>
                    <a:pt x="953" y="513"/>
                    <a:pt x="1024" y="466"/>
                  </a:cubicBezTo>
                  <a:cubicBezTo>
                    <a:pt x="1060" y="430"/>
                    <a:pt x="1108" y="418"/>
                    <a:pt x="1132" y="394"/>
                  </a:cubicBezTo>
                  <a:cubicBezTo>
                    <a:pt x="1179" y="347"/>
                    <a:pt x="1203" y="311"/>
                    <a:pt x="1239" y="263"/>
                  </a:cubicBezTo>
                  <a:cubicBezTo>
                    <a:pt x="1239" y="251"/>
                    <a:pt x="1251" y="251"/>
                    <a:pt x="1251" y="239"/>
                  </a:cubicBezTo>
                  <a:cubicBezTo>
                    <a:pt x="1286" y="180"/>
                    <a:pt x="1286" y="108"/>
                    <a:pt x="1239" y="61"/>
                  </a:cubicBezTo>
                  <a:cubicBezTo>
                    <a:pt x="1191" y="13"/>
                    <a:pt x="1144" y="1"/>
                    <a:pt x="1084" y="1"/>
                  </a:cubicBezTo>
                  <a:cubicBezTo>
                    <a:pt x="1078" y="0"/>
                    <a:pt x="1072" y="0"/>
                    <a:pt x="1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0"/>
            <p:cNvSpPr/>
            <p:nvPr/>
          </p:nvSpPr>
          <p:spPr>
            <a:xfrm rot="-942796">
              <a:off x="1919780" y="2990515"/>
              <a:ext cx="73436" cy="65570"/>
            </a:xfrm>
            <a:custGeom>
              <a:rect b="b" l="l" r="r" t="t"/>
              <a:pathLst>
                <a:path extrusionOk="0" h="1468" w="1644">
                  <a:moveTo>
                    <a:pt x="453" y="0"/>
                  </a:moveTo>
                  <a:cubicBezTo>
                    <a:pt x="453" y="155"/>
                    <a:pt x="441" y="298"/>
                    <a:pt x="441" y="441"/>
                  </a:cubicBezTo>
                  <a:lnTo>
                    <a:pt x="441" y="822"/>
                  </a:lnTo>
                  <a:cubicBezTo>
                    <a:pt x="441" y="857"/>
                    <a:pt x="441" y="881"/>
                    <a:pt x="453" y="929"/>
                  </a:cubicBezTo>
                  <a:cubicBezTo>
                    <a:pt x="394" y="921"/>
                    <a:pt x="316" y="905"/>
                    <a:pt x="246" y="905"/>
                  </a:cubicBezTo>
                  <a:cubicBezTo>
                    <a:pt x="203" y="905"/>
                    <a:pt x="163" y="911"/>
                    <a:pt x="132" y="929"/>
                  </a:cubicBezTo>
                  <a:cubicBezTo>
                    <a:pt x="72" y="953"/>
                    <a:pt x="24" y="988"/>
                    <a:pt x="13" y="1048"/>
                  </a:cubicBezTo>
                  <a:cubicBezTo>
                    <a:pt x="1" y="1107"/>
                    <a:pt x="13" y="1179"/>
                    <a:pt x="60" y="1226"/>
                  </a:cubicBezTo>
                  <a:cubicBezTo>
                    <a:pt x="179" y="1310"/>
                    <a:pt x="322" y="1334"/>
                    <a:pt x="453" y="1346"/>
                  </a:cubicBezTo>
                  <a:cubicBezTo>
                    <a:pt x="596" y="1357"/>
                    <a:pt x="727" y="1393"/>
                    <a:pt x="858" y="1405"/>
                  </a:cubicBezTo>
                  <a:cubicBezTo>
                    <a:pt x="989" y="1417"/>
                    <a:pt x="1132" y="1453"/>
                    <a:pt x="1263" y="1465"/>
                  </a:cubicBezTo>
                  <a:cubicBezTo>
                    <a:pt x="1281" y="1466"/>
                    <a:pt x="1301" y="1467"/>
                    <a:pt x="1321" y="1467"/>
                  </a:cubicBezTo>
                  <a:cubicBezTo>
                    <a:pt x="1439" y="1467"/>
                    <a:pt x="1569" y="1432"/>
                    <a:pt x="1620" y="1310"/>
                  </a:cubicBezTo>
                  <a:cubicBezTo>
                    <a:pt x="1644" y="1215"/>
                    <a:pt x="1608" y="1095"/>
                    <a:pt x="1501" y="1060"/>
                  </a:cubicBezTo>
                  <a:cubicBezTo>
                    <a:pt x="1406" y="1036"/>
                    <a:pt x="1310" y="1048"/>
                    <a:pt x="1215" y="1036"/>
                  </a:cubicBezTo>
                  <a:lnTo>
                    <a:pt x="1156" y="1036"/>
                  </a:lnTo>
                  <a:cubicBezTo>
                    <a:pt x="1132" y="1036"/>
                    <a:pt x="1108" y="1012"/>
                    <a:pt x="1084" y="1012"/>
                  </a:cubicBezTo>
                  <a:cubicBezTo>
                    <a:pt x="1048" y="1012"/>
                    <a:pt x="1025" y="1000"/>
                    <a:pt x="977" y="1000"/>
                  </a:cubicBezTo>
                  <a:cubicBezTo>
                    <a:pt x="989" y="976"/>
                    <a:pt x="989" y="929"/>
                    <a:pt x="1013" y="893"/>
                  </a:cubicBezTo>
                  <a:cubicBezTo>
                    <a:pt x="1036" y="762"/>
                    <a:pt x="1048" y="619"/>
                    <a:pt x="1072" y="464"/>
                  </a:cubicBezTo>
                  <a:cubicBezTo>
                    <a:pt x="1084" y="322"/>
                    <a:pt x="1084" y="155"/>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0"/>
            <p:cNvSpPr/>
            <p:nvPr/>
          </p:nvSpPr>
          <p:spPr>
            <a:xfrm rot="-942796">
              <a:off x="2034444" y="2964791"/>
              <a:ext cx="26623" cy="62801"/>
            </a:xfrm>
            <a:custGeom>
              <a:rect b="b" l="l" r="r" t="t"/>
              <a:pathLst>
                <a:path extrusionOk="0" h="1406" w="596">
                  <a:moveTo>
                    <a:pt x="96" y="0"/>
                  </a:moveTo>
                  <a:cubicBezTo>
                    <a:pt x="60" y="393"/>
                    <a:pt x="36" y="774"/>
                    <a:pt x="25" y="1167"/>
                  </a:cubicBezTo>
                  <a:cubicBezTo>
                    <a:pt x="1" y="1298"/>
                    <a:pt x="144" y="1405"/>
                    <a:pt x="263" y="1405"/>
                  </a:cubicBezTo>
                  <a:cubicBezTo>
                    <a:pt x="406" y="1405"/>
                    <a:pt x="477" y="1298"/>
                    <a:pt x="501" y="1167"/>
                  </a:cubicBezTo>
                  <a:cubicBezTo>
                    <a:pt x="536" y="774"/>
                    <a:pt x="584" y="393"/>
                    <a:pt x="596" y="24"/>
                  </a:cubicBezTo>
                  <a:cubicBezTo>
                    <a:pt x="441" y="0"/>
                    <a:pt x="275" y="0"/>
                    <a:pt x="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0"/>
            <p:cNvSpPr/>
            <p:nvPr/>
          </p:nvSpPr>
          <p:spPr>
            <a:xfrm rot="-942796">
              <a:off x="2106970" y="2944726"/>
              <a:ext cx="25059" cy="68831"/>
            </a:xfrm>
            <a:custGeom>
              <a:rect b="b" l="l" r="r" t="t"/>
              <a:pathLst>
                <a:path extrusionOk="0" h="1541" w="561">
                  <a:moveTo>
                    <a:pt x="24" y="0"/>
                  </a:moveTo>
                  <a:cubicBezTo>
                    <a:pt x="24" y="226"/>
                    <a:pt x="24" y="464"/>
                    <a:pt x="36" y="691"/>
                  </a:cubicBezTo>
                  <a:cubicBezTo>
                    <a:pt x="36" y="941"/>
                    <a:pt x="1" y="1215"/>
                    <a:pt x="120" y="1453"/>
                  </a:cubicBezTo>
                  <a:cubicBezTo>
                    <a:pt x="153" y="1515"/>
                    <a:pt x="206" y="1540"/>
                    <a:pt x="261" y="1540"/>
                  </a:cubicBezTo>
                  <a:cubicBezTo>
                    <a:pt x="342" y="1540"/>
                    <a:pt x="429" y="1483"/>
                    <a:pt x="465" y="1405"/>
                  </a:cubicBezTo>
                  <a:cubicBezTo>
                    <a:pt x="560" y="1179"/>
                    <a:pt x="513" y="893"/>
                    <a:pt x="513" y="655"/>
                  </a:cubicBezTo>
                  <a:cubicBezTo>
                    <a:pt x="501" y="453"/>
                    <a:pt x="501" y="226"/>
                    <a:pt x="5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0"/>
            <p:cNvSpPr/>
            <p:nvPr/>
          </p:nvSpPr>
          <p:spPr>
            <a:xfrm rot="-942796">
              <a:off x="2185846" y="2918581"/>
              <a:ext cx="60661" cy="67982"/>
            </a:xfrm>
            <a:custGeom>
              <a:rect b="b" l="l" r="r" t="t"/>
              <a:pathLst>
                <a:path extrusionOk="0" h="1522" w="1358">
                  <a:moveTo>
                    <a:pt x="0" y="1"/>
                  </a:moveTo>
                  <a:cubicBezTo>
                    <a:pt x="48" y="299"/>
                    <a:pt x="95" y="572"/>
                    <a:pt x="179" y="858"/>
                  </a:cubicBezTo>
                  <a:cubicBezTo>
                    <a:pt x="238" y="1049"/>
                    <a:pt x="298" y="1275"/>
                    <a:pt x="452" y="1406"/>
                  </a:cubicBezTo>
                  <a:cubicBezTo>
                    <a:pt x="531" y="1484"/>
                    <a:pt x="632" y="1521"/>
                    <a:pt x="733" y="1521"/>
                  </a:cubicBezTo>
                  <a:cubicBezTo>
                    <a:pt x="862" y="1521"/>
                    <a:pt x="991" y="1460"/>
                    <a:pt x="1072" y="1346"/>
                  </a:cubicBezTo>
                  <a:cubicBezTo>
                    <a:pt x="1191" y="1192"/>
                    <a:pt x="1214" y="953"/>
                    <a:pt x="1238" y="751"/>
                  </a:cubicBezTo>
                  <a:cubicBezTo>
                    <a:pt x="1286" y="513"/>
                    <a:pt x="1310" y="263"/>
                    <a:pt x="1357" y="25"/>
                  </a:cubicBezTo>
                  <a:lnTo>
                    <a:pt x="1357" y="1"/>
                  </a:lnTo>
                  <a:lnTo>
                    <a:pt x="762" y="1"/>
                  </a:lnTo>
                  <a:cubicBezTo>
                    <a:pt x="738" y="144"/>
                    <a:pt x="714" y="275"/>
                    <a:pt x="691" y="430"/>
                  </a:cubicBezTo>
                  <a:cubicBezTo>
                    <a:pt x="691" y="394"/>
                    <a:pt x="679" y="382"/>
                    <a:pt x="679" y="358"/>
                  </a:cubicBezTo>
                  <a:cubicBezTo>
                    <a:pt x="643" y="239"/>
                    <a:pt x="631" y="120"/>
                    <a:pt x="5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0"/>
            <p:cNvSpPr/>
            <p:nvPr/>
          </p:nvSpPr>
          <p:spPr>
            <a:xfrm rot="-942796">
              <a:off x="2505563" y="2855938"/>
              <a:ext cx="2725" cy="45"/>
            </a:xfrm>
            <a:custGeom>
              <a:rect b="b" l="l" r="r" t="t"/>
              <a:pathLst>
                <a:path extrusionOk="0" h="1" w="61">
                  <a:moveTo>
                    <a:pt x="1" y="0"/>
                  </a:moveTo>
                  <a:lnTo>
                    <a:pt x="49" y="0"/>
                  </a:lnTo>
                  <a:lnTo>
                    <a:pt x="61" y="0"/>
                  </a:ln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0"/>
            <p:cNvSpPr/>
            <p:nvPr/>
          </p:nvSpPr>
          <p:spPr>
            <a:xfrm rot="-942796">
              <a:off x="2253364" y="2898701"/>
              <a:ext cx="66513" cy="64721"/>
            </a:xfrm>
            <a:custGeom>
              <a:rect b="b" l="l" r="r" t="t"/>
              <a:pathLst>
                <a:path extrusionOk="0" h="1449" w="1489">
                  <a:moveTo>
                    <a:pt x="179" y="1"/>
                  </a:moveTo>
                  <a:cubicBezTo>
                    <a:pt x="143" y="144"/>
                    <a:pt x="120" y="310"/>
                    <a:pt x="108" y="453"/>
                  </a:cubicBezTo>
                  <a:cubicBezTo>
                    <a:pt x="72" y="727"/>
                    <a:pt x="1" y="1025"/>
                    <a:pt x="72" y="1287"/>
                  </a:cubicBezTo>
                  <a:cubicBezTo>
                    <a:pt x="92" y="1347"/>
                    <a:pt x="142" y="1377"/>
                    <a:pt x="189" y="1377"/>
                  </a:cubicBezTo>
                  <a:cubicBezTo>
                    <a:pt x="225" y="1377"/>
                    <a:pt x="259" y="1359"/>
                    <a:pt x="274" y="1323"/>
                  </a:cubicBezTo>
                  <a:cubicBezTo>
                    <a:pt x="393" y="1120"/>
                    <a:pt x="429" y="882"/>
                    <a:pt x="477" y="680"/>
                  </a:cubicBezTo>
                  <a:cubicBezTo>
                    <a:pt x="489" y="644"/>
                    <a:pt x="489" y="608"/>
                    <a:pt x="501" y="572"/>
                  </a:cubicBezTo>
                  <a:cubicBezTo>
                    <a:pt x="524" y="608"/>
                    <a:pt x="524" y="620"/>
                    <a:pt x="548" y="632"/>
                  </a:cubicBezTo>
                  <a:cubicBezTo>
                    <a:pt x="572" y="644"/>
                    <a:pt x="596" y="680"/>
                    <a:pt x="620" y="691"/>
                  </a:cubicBezTo>
                  <a:cubicBezTo>
                    <a:pt x="655" y="703"/>
                    <a:pt x="667" y="727"/>
                    <a:pt x="691" y="727"/>
                  </a:cubicBezTo>
                  <a:cubicBezTo>
                    <a:pt x="727" y="739"/>
                    <a:pt x="739" y="751"/>
                    <a:pt x="774" y="751"/>
                  </a:cubicBezTo>
                  <a:lnTo>
                    <a:pt x="786" y="751"/>
                  </a:lnTo>
                  <a:cubicBezTo>
                    <a:pt x="816" y="757"/>
                    <a:pt x="843" y="760"/>
                    <a:pt x="870" y="760"/>
                  </a:cubicBezTo>
                  <a:cubicBezTo>
                    <a:pt x="897" y="760"/>
                    <a:pt x="923" y="757"/>
                    <a:pt x="953" y="751"/>
                  </a:cubicBezTo>
                  <a:lnTo>
                    <a:pt x="1001" y="751"/>
                  </a:lnTo>
                  <a:cubicBezTo>
                    <a:pt x="1013" y="977"/>
                    <a:pt x="1001" y="1227"/>
                    <a:pt x="1144" y="1406"/>
                  </a:cubicBezTo>
                  <a:cubicBezTo>
                    <a:pt x="1173" y="1436"/>
                    <a:pt x="1212" y="1449"/>
                    <a:pt x="1251" y="1449"/>
                  </a:cubicBezTo>
                  <a:cubicBezTo>
                    <a:pt x="1304" y="1449"/>
                    <a:pt x="1359" y="1424"/>
                    <a:pt x="1394" y="1382"/>
                  </a:cubicBezTo>
                  <a:cubicBezTo>
                    <a:pt x="1489" y="1263"/>
                    <a:pt x="1477" y="1108"/>
                    <a:pt x="1477" y="965"/>
                  </a:cubicBezTo>
                  <a:cubicBezTo>
                    <a:pt x="1441" y="799"/>
                    <a:pt x="1429" y="656"/>
                    <a:pt x="1429" y="501"/>
                  </a:cubicBezTo>
                  <a:cubicBezTo>
                    <a:pt x="1417" y="334"/>
                    <a:pt x="1417" y="156"/>
                    <a:pt x="1394" y="1"/>
                  </a:cubicBezTo>
                  <a:lnTo>
                    <a:pt x="929" y="1"/>
                  </a:lnTo>
                  <a:lnTo>
                    <a:pt x="953" y="156"/>
                  </a:lnTo>
                  <a:lnTo>
                    <a:pt x="846" y="156"/>
                  </a:lnTo>
                  <a:cubicBezTo>
                    <a:pt x="822" y="156"/>
                    <a:pt x="798" y="156"/>
                    <a:pt x="786" y="180"/>
                  </a:cubicBezTo>
                  <a:cubicBezTo>
                    <a:pt x="763" y="156"/>
                    <a:pt x="727" y="144"/>
                    <a:pt x="703" y="144"/>
                  </a:cubicBezTo>
                  <a:cubicBezTo>
                    <a:pt x="667" y="144"/>
                    <a:pt x="644" y="132"/>
                    <a:pt x="608" y="132"/>
                  </a:cubicBezTo>
                  <a:cubicBezTo>
                    <a:pt x="620" y="84"/>
                    <a:pt x="620" y="37"/>
                    <a:pt x="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0"/>
            <p:cNvSpPr/>
            <p:nvPr/>
          </p:nvSpPr>
          <p:spPr>
            <a:xfrm rot="-942796">
              <a:off x="2320452" y="2880828"/>
              <a:ext cx="67585" cy="66597"/>
            </a:xfrm>
            <a:custGeom>
              <a:rect b="b" l="l" r="r" t="t"/>
              <a:pathLst>
                <a:path extrusionOk="0" h="1491" w="1513">
                  <a:moveTo>
                    <a:pt x="0" y="1"/>
                  </a:moveTo>
                  <a:lnTo>
                    <a:pt x="0" y="275"/>
                  </a:lnTo>
                  <a:cubicBezTo>
                    <a:pt x="0" y="703"/>
                    <a:pt x="131" y="1191"/>
                    <a:pt x="536" y="1418"/>
                  </a:cubicBezTo>
                  <a:cubicBezTo>
                    <a:pt x="627" y="1467"/>
                    <a:pt x="721" y="1491"/>
                    <a:pt x="813" y="1491"/>
                  </a:cubicBezTo>
                  <a:cubicBezTo>
                    <a:pt x="988" y="1491"/>
                    <a:pt x="1158" y="1406"/>
                    <a:pt x="1298" y="1251"/>
                  </a:cubicBezTo>
                  <a:cubicBezTo>
                    <a:pt x="1453" y="1048"/>
                    <a:pt x="1512" y="810"/>
                    <a:pt x="1477" y="537"/>
                  </a:cubicBezTo>
                  <a:cubicBezTo>
                    <a:pt x="1444" y="444"/>
                    <a:pt x="1367" y="403"/>
                    <a:pt x="1294" y="403"/>
                  </a:cubicBezTo>
                  <a:cubicBezTo>
                    <a:pt x="1237" y="403"/>
                    <a:pt x="1182" y="429"/>
                    <a:pt x="1155" y="477"/>
                  </a:cubicBezTo>
                  <a:cubicBezTo>
                    <a:pt x="1120" y="548"/>
                    <a:pt x="1060" y="608"/>
                    <a:pt x="1012" y="667"/>
                  </a:cubicBezTo>
                  <a:cubicBezTo>
                    <a:pt x="953" y="727"/>
                    <a:pt x="881" y="810"/>
                    <a:pt x="834" y="882"/>
                  </a:cubicBezTo>
                  <a:lnTo>
                    <a:pt x="798" y="906"/>
                  </a:lnTo>
                  <a:cubicBezTo>
                    <a:pt x="786" y="906"/>
                    <a:pt x="774" y="894"/>
                    <a:pt x="774" y="894"/>
                  </a:cubicBezTo>
                  <a:cubicBezTo>
                    <a:pt x="727" y="870"/>
                    <a:pt x="679" y="810"/>
                    <a:pt x="655" y="763"/>
                  </a:cubicBezTo>
                  <a:cubicBezTo>
                    <a:pt x="536" y="537"/>
                    <a:pt x="536" y="275"/>
                    <a:pt x="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0"/>
            <p:cNvSpPr/>
            <p:nvPr/>
          </p:nvSpPr>
          <p:spPr>
            <a:xfrm rot="-942796">
              <a:off x="2383160" y="2862469"/>
              <a:ext cx="68657" cy="66017"/>
            </a:xfrm>
            <a:custGeom>
              <a:rect b="b" l="l" r="r" t="t"/>
              <a:pathLst>
                <a:path extrusionOk="0" h="1478" w="1537">
                  <a:moveTo>
                    <a:pt x="1" y="1"/>
                  </a:moveTo>
                  <a:cubicBezTo>
                    <a:pt x="25" y="168"/>
                    <a:pt x="25" y="346"/>
                    <a:pt x="48" y="501"/>
                  </a:cubicBezTo>
                  <a:cubicBezTo>
                    <a:pt x="107" y="898"/>
                    <a:pt x="222" y="1478"/>
                    <a:pt x="732" y="1478"/>
                  </a:cubicBezTo>
                  <a:cubicBezTo>
                    <a:pt x="742" y="1478"/>
                    <a:pt x="752" y="1478"/>
                    <a:pt x="763" y="1477"/>
                  </a:cubicBezTo>
                  <a:cubicBezTo>
                    <a:pt x="1001" y="1453"/>
                    <a:pt x="1227" y="1322"/>
                    <a:pt x="1346" y="1132"/>
                  </a:cubicBezTo>
                  <a:cubicBezTo>
                    <a:pt x="1453" y="953"/>
                    <a:pt x="1537" y="656"/>
                    <a:pt x="1406" y="465"/>
                  </a:cubicBezTo>
                  <a:cubicBezTo>
                    <a:pt x="1397" y="438"/>
                    <a:pt x="1375" y="425"/>
                    <a:pt x="1354" y="425"/>
                  </a:cubicBezTo>
                  <a:cubicBezTo>
                    <a:pt x="1347" y="425"/>
                    <a:pt x="1340" y="426"/>
                    <a:pt x="1334" y="429"/>
                  </a:cubicBezTo>
                  <a:cubicBezTo>
                    <a:pt x="1131" y="531"/>
                    <a:pt x="1035" y="1017"/>
                    <a:pt x="772" y="1017"/>
                  </a:cubicBezTo>
                  <a:cubicBezTo>
                    <a:pt x="758" y="1017"/>
                    <a:pt x="743" y="1016"/>
                    <a:pt x="727" y="1013"/>
                  </a:cubicBezTo>
                  <a:cubicBezTo>
                    <a:pt x="584" y="977"/>
                    <a:pt x="572" y="727"/>
                    <a:pt x="537" y="620"/>
                  </a:cubicBezTo>
                  <a:cubicBezTo>
                    <a:pt x="501" y="418"/>
                    <a:pt x="489" y="203"/>
                    <a:pt x="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0"/>
            <p:cNvSpPr/>
            <p:nvPr/>
          </p:nvSpPr>
          <p:spPr>
            <a:xfrm rot="-942796">
              <a:off x="2452710" y="2848104"/>
              <a:ext cx="32475" cy="71645"/>
            </a:xfrm>
            <a:custGeom>
              <a:rect b="b" l="l" r="r" t="t"/>
              <a:pathLst>
                <a:path extrusionOk="0" h="1604" w="727">
                  <a:moveTo>
                    <a:pt x="119" y="1"/>
                  </a:moveTo>
                  <a:cubicBezTo>
                    <a:pt x="108" y="239"/>
                    <a:pt x="108" y="489"/>
                    <a:pt x="108" y="727"/>
                  </a:cubicBezTo>
                  <a:cubicBezTo>
                    <a:pt x="108" y="834"/>
                    <a:pt x="96" y="1013"/>
                    <a:pt x="131" y="1144"/>
                  </a:cubicBezTo>
                  <a:cubicBezTo>
                    <a:pt x="119" y="1144"/>
                    <a:pt x="108" y="1156"/>
                    <a:pt x="96" y="1156"/>
                  </a:cubicBezTo>
                  <a:cubicBezTo>
                    <a:pt x="48" y="1191"/>
                    <a:pt x="12" y="1239"/>
                    <a:pt x="0" y="1299"/>
                  </a:cubicBezTo>
                  <a:lnTo>
                    <a:pt x="0" y="1370"/>
                  </a:lnTo>
                  <a:cubicBezTo>
                    <a:pt x="12" y="1394"/>
                    <a:pt x="36" y="1430"/>
                    <a:pt x="48" y="1441"/>
                  </a:cubicBezTo>
                  <a:cubicBezTo>
                    <a:pt x="72" y="1489"/>
                    <a:pt x="131" y="1501"/>
                    <a:pt x="191" y="1513"/>
                  </a:cubicBezTo>
                  <a:cubicBezTo>
                    <a:pt x="227" y="1537"/>
                    <a:pt x="250" y="1537"/>
                    <a:pt x="286" y="1549"/>
                  </a:cubicBezTo>
                  <a:lnTo>
                    <a:pt x="465" y="1596"/>
                  </a:lnTo>
                  <a:cubicBezTo>
                    <a:pt x="487" y="1601"/>
                    <a:pt x="507" y="1603"/>
                    <a:pt x="526" y="1603"/>
                  </a:cubicBezTo>
                  <a:cubicBezTo>
                    <a:pt x="561" y="1603"/>
                    <a:pt x="594" y="1595"/>
                    <a:pt x="631" y="1572"/>
                  </a:cubicBezTo>
                  <a:cubicBezTo>
                    <a:pt x="667" y="1549"/>
                    <a:pt x="715" y="1501"/>
                    <a:pt x="715" y="1453"/>
                  </a:cubicBezTo>
                  <a:cubicBezTo>
                    <a:pt x="727" y="1394"/>
                    <a:pt x="727" y="1358"/>
                    <a:pt x="703" y="1299"/>
                  </a:cubicBezTo>
                  <a:cubicBezTo>
                    <a:pt x="667" y="1251"/>
                    <a:pt x="631" y="1203"/>
                    <a:pt x="572" y="1203"/>
                  </a:cubicBezTo>
                  <a:cubicBezTo>
                    <a:pt x="548" y="1203"/>
                    <a:pt x="536" y="1203"/>
                    <a:pt x="524" y="1191"/>
                  </a:cubicBezTo>
                  <a:cubicBezTo>
                    <a:pt x="584" y="1060"/>
                    <a:pt x="584" y="882"/>
                    <a:pt x="584" y="787"/>
                  </a:cubicBezTo>
                  <a:cubicBezTo>
                    <a:pt x="596" y="537"/>
                    <a:pt x="596" y="263"/>
                    <a:pt x="608" y="13"/>
                  </a:cubicBezTo>
                  <a:lnTo>
                    <a:pt x="6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0"/>
            <p:cNvSpPr/>
            <p:nvPr/>
          </p:nvSpPr>
          <p:spPr>
            <a:xfrm rot="-942796">
              <a:off x="2532958" y="2823528"/>
              <a:ext cx="45250" cy="61103"/>
            </a:xfrm>
            <a:custGeom>
              <a:rect b="b" l="l" r="r" t="t"/>
              <a:pathLst>
                <a:path extrusionOk="0" h="1368" w="1013">
                  <a:moveTo>
                    <a:pt x="0" y="1"/>
                  </a:moveTo>
                  <a:lnTo>
                    <a:pt x="0" y="1"/>
                  </a:lnTo>
                  <a:cubicBezTo>
                    <a:pt x="155" y="394"/>
                    <a:pt x="286" y="787"/>
                    <a:pt x="429" y="1191"/>
                  </a:cubicBezTo>
                  <a:cubicBezTo>
                    <a:pt x="472" y="1310"/>
                    <a:pt x="574" y="1368"/>
                    <a:pt x="673" y="1368"/>
                  </a:cubicBezTo>
                  <a:cubicBezTo>
                    <a:pt x="793" y="1368"/>
                    <a:pt x="911" y="1283"/>
                    <a:pt x="917" y="1120"/>
                  </a:cubicBezTo>
                  <a:cubicBezTo>
                    <a:pt x="941" y="739"/>
                    <a:pt x="977" y="370"/>
                    <a:pt x="1012" y="1"/>
                  </a:cubicBezTo>
                  <a:lnTo>
                    <a:pt x="1012" y="1"/>
                  </a:lnTo>
                  <a:cubicBezTo>
                    <a:pt x="840" y="7"/>
                    <a:pt x="673" y="10"/>
                    <a:pt x="506" y="10"/>
                  </a:cubicBezTo>
                  <a:cubicBezTo>
                    <a:pt x="340" y="10"/>
                    <a:pt x="173" y="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0"/>
            <p:cNvSpPr/>
            <p:nvPr/>
          </p:nvSpPr>
          <p:spPr>
            <a:xfrm rot="-942796">
              <a:off x="2496323" y="2836435"/>
              <a:ext cx="27695" cy="67893"/>
            </a:xfrm>
            <a:custGeom>
              <a:rect b="b" l="l" r="r" t="t"/>
              <a:pathLst>
                <a:path extrusionOk="0" h="1520" w="620">
                  <a:moveTo>
                    <a:pt x="0" y="1"/>
                  </a:moveTo>
                  <a:lnTo>
                    <a:pt x="0" y="537"/>
                  </a:lnTo>
                  <a:cubicBezTo>
                    <a:pt x="0" y="668"/>
                    <a:pt x="0" y="822"/>
                    <a:pt x="24" y="953"/>
                  </a:cubicBezTo>
                  <a:cubicBezTo>
                    <a:pt x="24" y="1120"/>
                    <a:pt x="24" y="1263"/>
                    <a:pt x="96" y="1394"/>
                  </a:cubicBezTo>
                  <a:cubicBezTo>
                    <a:pt x="133" y="1474"/>
                    <a:pt x="224" y="1519"/>
                    <a:pt x="313" y="1519"/>
                  </a:cubicBezTo>
                  <a:cubicBezTo>
                    <a:pt x="396" y="1519"/>
                    <a:pt x="478" y="1480"/>
                    <a:pt x="512" y="1394"/>
                  </a:cubicBezTo>
                  <a:cubicBezTo>
                    <a:pt x="619" y="1144"/>
                    <a:pt x="560" y="834"/>
                    <a:pt x="536" y="560"/>
                  </a:cubicBezTo>
                  <a:lnTo>
                    <a:pt x="5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0"/>
            <p:cNvSpPr/>
            <p:nvPr/>
          </p:nvSpPr>
          <p:spPr>
            <a:xfrm rot="-942796">
              <a:off x="2591394" y="2804332"/>
              <a:ext cx="68121" cy="68071"/>
            </a:xfrm>
            <a:custGeom>
              <a:rect b="b" l="l" r="r" t="t"/>
              <a:pathLst>
                <a:path extrusionOk="0" h="1524" w="1525">
                  <a:moveTo>
                    <a:pt x="1019" y="0"/>
                  </a:moveTo>
                  <a:cubicBezTo>
                    <a:pt x="678" y="0"/>
                    <a:pt x="334" y="6"/>
                    <a:pt x="1" y="6"/>
                  </a:cubicBezTo>
                  <a:cubicBezTo>
                    <a:pt x="1" y="184"/>
                    <a:pt x="1" y="363"/>
                    <a:pt x="13" y="530"/>
                  </a:cubicBezTo>
                  <a:cubicBezTo>
                    <a:pt x="25" y="768"/>
                    <a:pt x="37" y="1065"/>
                    <a:pt x="191" y="1256"/>
                  </a:cubicBezTo>
                  <a:cubicBezTo>
                    <a:pt x="211" y="1281"/>
                    <a:pt x="238" y="1291"/>
                    <a:pt x="265" y="1291"/>
                  </a:cubicBezTo>
                  <a:cubicBezTo>
                    <a:pt x="303" y="1291"/>
                    <a:pt x="342" y="1272"/>
                    <a:pt x="370" y="1244"/>
                  </a:cubicBezTo>
                  <a:cubicBezTo>
                    <a:pt x="501" y="1065"/>
                    <a:pt x="501" y="792"/>
                    <a:pt x="513" y="589"/>
                  </a:cubicBezTo>
                  <a:cubicBezTo>
                    <a:pt x="537" y="494"/>
                    <a:pt x="537" y="399"/>
                    <a:pt x="548" y="303"/>
                  </a:cubicBezTo>
                  <a:lnTo>
                    <a:pt x="620" y="303"/>
                  </a:lnTo>
                  <a:cubicBezTo>
                    <a:pt x="668" y="303"/>
                    <a:pt x="727" y="303"/>
                    <a:pt x="775" y="315"/>
                  </a:cubicBezTo>
                  <a:cubicBezTo>
                    <a:pt x="810" y="339"/>
                    <a:pt x="870" y="339"/>
                    <a:pt x="918" y="339"/>
                  </a:cubicBezTo>
                  <a:cubicBezTo>
                    <a:pt x="918" y="470"/>
                    <a:pt x="918" y="601"/>
                    <a:pt x="906" y="732"/>
                  </a:cubicBezTo>
                  <a:cubicBezTo>
                    <a:pt x="906" y="946"/>
                    <a:pt x="846" y="1315"/>
                    <a:pt x="1037" y="1470"/>
                  </a:cubicBezTo>
                  <a:cubicBezTo>
                    <a:pt x="1078" y="1505"/>
                    <a:pt x="1132" y="1523"/>
                    <a:pt x="1188" y="1523"/>
                  </a:cubicBezTo>
                  <a:cubicBezTo>
                    <a:pt x="1229" y="1523"/>
                    <a:pt x="1271" y="1514"/>
                    <a:pt x="1310" y="1494"/>
                  </a:cubicBezTo>
                  <a:cubicBezTo>
                    <a:pt x="1430" y="1434"/>
                    <a:pt x="1453" y="1304"/>
                    <a:pt x="1489" y="1173"/>
                  </a:cubicBezTo>
                  <a:cubicBezTo>
                    <a:pt x="1525" y="911"/>
                    <a:pt x="1513" y="637"/>
                    <a:pt x="1513" y="375"/>
                  </a:cubicBezTo>
                  <a:cubicBezTo>
                    <a:pt x="1513" y="256"/>
                    <a:pt x="1525" y="125"/>
                    <a:pt x="1525" y="6"/>
                  </a:cubicBezTo>
                  <a:cubicBezTo>
                    <a:pt x="1358" y="2"/>
                    <a:pt x="1189" y="0"/>
                    <a:pt x="10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0"/>
            <p:cNvSpPr/>
            <p:nvPr/>
          </p:nvSpPr>
          <p:spPr>
            <a:xfrm rot="-942796">
              <a:off x="2685207" y="2783687"/>
              <a:ext cx="29303" cy="70751"/>
            </a:xfrm>
            <a:custGeom>
              <a:rect b="b" l="l" r="r" t="t"/>
              <a:pathLst>
                <a:path extrusionOk="0" h="1584" w="656">
                  <a:moveTo>
                    <a:pt x="1" y="1"/>
                  </a:moveTo>
                  <a:lnTo>
                    <a:pt x="1" y="608"/>
                  </a:lnTo>
                  <a:cubicBezTo>
                    <a:pt x="1" y="763"/>
                    <a:pt x="13" y="929"/>
                    <a:pt x="25" y="1072"/>
                  </a:cubicBezTo>
                  <a:cubicBezTo>
                    <a:pt x="48" y="1239"/>
                    <a:pt x="60" y="1406"/>
                    <a:pt x="191" y="1525"/>
                  </a:cubicBezTo>
                  <a:cubicBezTo>
                    <a:pt x="241" y="1564"/>
                    <a:pt x="297" y="1584"/>
                    <a:pt x="351" y="1584"/>
                  </a:cubicBezTo>
                  <a:cubicBezTo>
                    <a:pt x="427" y="1584"/>
                    <a:pt x="500" y="1546"/>
                    <a:pt x="549" y="1477"/>
                  </a:cubicBezTo>
                  <a:cubicBezTo>
                    <a:pt x="656" y="1346"/>
                    <a:pt x="620" y="1168"/>
                    <a:pt x="620" y="1013"/>
                  </a:cubicBezTo>
                  <a:cubicBezTo>
                    <a:pt x="644" y="882"/>
                    <a:pt x="644" y="751"/>
                    <a:pt x="620" y="608"/>
                  </a:cubicBezTo>
                  <a:lnTo>
                    <a:pt x="6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0"/>
            <p:cNvSpPr/>
            <p:nvPr/>
          </p:nvSpPr>
          <p:spPr>
            <a:xfrm rot="-942796">
              <a:off x="2742315" y="2762279"/>
              <a:ext cx="62805" cy="66955"/>
            </a:xfrm>
            <a:custGeom>
              <a:rect b="b" l="l" r="r" t="t"/>
              <a:pathLst>
                <a:path extrusionOk="0" h="1499" w="1406">
                  <a:moveTo>
                    <a:pt x="72" y="1"/>
                  </a:moveTo>
                  <a:lnTo>
                    <a:pt x="72" y="168"/>
                  </a:lnTo>
                  <a:cubicBezTo>
                    <a:pt x="60" y="549"/>
                    <a:pt x="0" y="1156"/>
                    <a:pt x="381" y="1418"/>
                  </a:cubicBezTo>
                  <a:cubicBezTo>
                    <a:pt x="466" y="1474"/>
                    <a:pt x="561" y="1498"/>
                    <a:pt x="656" y="1498"/>
                  </a:cubicBezTo>
                  <a:cubicBezTo>
                    <a:pt x="763" y="1498"/>
                    <a:pt x="870" y="1468"/>
                    <a:pt x="965" y="1418"/>
                  </a:cubicBezTo>
                  <a:cubicBezTo>
                    <a:pt x="1131" y="1322"/>
                    <a:pt x="1322" y="1156"/>
                    <a:pt x="1381" y="989"/>
                  </a:cubicBezTo>
                  <a:cubicBezTo>
                    <a:pt x="1405" y="941"/>
                    <a:pt x="1369" y="882"/>
                    <a:pt x="1334" y="858"/>
                  </a:cubicBezTo>
                  <a:cubicBezTo>
                    <a:pt x="1292" y="831"/>
                    <a:pt x="1245" y="821"/>
                    <a:pt x="1196" y="821"/>
                  </a:cubicBezTo>
                  <a:cubicBezTo>
                    <a:pt x="1093" y="821"/>
                    <a:pt x="982" y="869"/>
                    <a:pt x="893" y="918"/>
                  </a:cubicBezTo>
                  <a:cubicBezTo>
                    <a:pt x="828" y="955"/>
                    <a:pt x="742" y="1035"/>
                    <a:pt x="673" y="1035"/>
                  </a:cubicBezTo>
                  <a:cubicBezTo>
                    <a:pt x="653" y="1035"/>
                    <a:pt x="635" y="1029"/>
                    <a:pt x="619" y="1013"/>
                  </a:cubicBezTo>
                  <a:cubicBezTo>
                    <a:pt x="536" y="953"/>
                    <a:pt x="536" y="763"/>
                    <a:pt x="536" y="668"/>
                  </a:cubicBezTo>
                  <a:cubicBezTo>
                    <a:pt x="512" y="465"/>
                    <a:pt x="536" y="251"/>
                    <a:pt x="536" y="48"/>
                  </a:cubicBezTo>
                  <a:lnTo>
                    <a:pt x="5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0"/>
            <p:cNvSpPr/>
            <p:nvPr/>
          </p:nvSpPr>
          <p:spPr>
            <a:xfrm rot="-942796">
              <a:off x="2814376" y="2741041"/>
              <a:ext cx="61733" cy="64364"/>
            </a:xfrm>
            <a:custGeom>
              <a:rect b="b" l="l" r="r" t="t"/>
              <a:pathLst>
                <a:path extrusionOk="0" h="1441" w="1382">
                  <a:moveTo>
                    <a:pt x="1382" y="0"/>
                  </a:moveTo>
                  <a:lnTo>
                    <a:pt x="906" y="12"/>
                  </a:lnTo>
                  <a:cubicBezTo>
                    <a:pt x="894" y="83"/>
                    <a:pt x="882" y="143"/>
                    <a:pt x="870" y="214"/>
                  </a:cubicBezTo>
                  <a:cubicBezTo>
                    <a:pt x="810" y="405"/>
                    <a:pt x="727" y="583"/>
                    <a:pt x="596" y="738"/>
                  </a:cubicBezTo>
                  <a:lnTo>
                    <a:pt x="572" y="762"/>
                  </a:lnTo>
                  <a:cubicBezTo>
                    <a:pt x="584" y="512"/>
                    <a:pt x="584" y="262"/>
                    <a:pt x="584" y="12"/>
                  </a:cubicBezTo>
                  <a:lnTo>
                    <a:pt x="1" y="12"/>
                  </a:lnTo>
                  <a:cubicBezTo>
                    <a:pt x="1" y="381"/>
                    <a:pt x="1" y="750"/>
                    <a:pt x="37" y="1119"/>
                  </a:cubicBezTo>
                  <a:cubicBezTo>
                    <a:pt x="37" y="1214"/>
                    <a:pt x="72" y="1274"/>
                    <a:pt x="120" y="1298"/>
                  </a:cubicBezTo>
                  <a:cubicBezTo>
                    <a:pt x="132" y="1381"/>
                    <a:pt x="191" y="1441"/>
                    <a:pt x="287" y="1441"/>
                  </a:cubicBezTo>
                  <a:cubicBezTo>
                    <a:pt x="727" y="1393"/>
                    <a:pt x="1049" y="1036"/>
                    <a:pt x="1203" y="643"/>
                  </a:cubicBezTo>
                  <a:cubicBezTo>
                    <a:pt x="1299" y="441"/>
                    <a:pt x="1358" y="214"/>
                    <a:pt x="1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0"/>
            <p:cNvSpPr/>
            <p:nvPr/>
          </p:nvSpPr>
          <p:spPr>
            <a:xfrm rot="-942796">
              <a:off x="2663542" y="2433526"/>
              <a:ext cx="65977" cy="58066"/>
            </a:xfrm>
            <a:custGeom>
              <a:rect b="b" l="l" r="r" t="t"/>
              <a:pathLst>
                <a:path extrusionOk="0" h="1300" w="1477">
                  <a:moveTo>
                    <a:pt x="1164" y="0"/>
                  </a:moveTo>
                  <a:cubicBezTo>
                    <a:pt x="1030" y="0"/>
                    <a:pt x="898" y="79"/>
                    <a:pt x="786" y="168"/>
                  </a:cubicBezTo>
                  <a:cubicBezTo>
                    <a:pt x="691" y="239"/>
                    <a:pt x="584" y="335"/>
                    <a:pt x="477" y="418"/>
                  </a:cubicBezTo>
                  <a:cubicBezTo>
                    <a:pt x="310" y="573"/>
                    <a:pt x="167" y="716"/>
                    <a:pt x="1" y="882"/>
                  </a:cubicBezTo>
                  <a:cubicBezTo>
                    <a:pt x="36" y="882"/>
                    <a:pt x="48" y="870"/>
                    <a:pt x="72" y="870"/>
                  </a:cubicBezTo>
                  <a:cubicBezTo>
                    <a:pt x="358" y="870"/>
                    <a:pt x="536" y="1061"/>
                    <a:pt x="584" y="1299"/>
                  </a:cubicBezTo>
                  <a:cubicBezTo>
                    <a:pt x="715" y="1168"/>
                    <a:pt x="858" y="1025"/>
                    <a:pt x="1001" y="906"/>
                  </a:cubicBezTo>
                  <a:cubicBezTo>
                    <a:pt x="1191" y="728"/>
                    <a:pt x="1429" y="549"/>
                    <a:pt x="1453" y="287"/>
                  </a:cubicBezTo>
                  <a:cubicBezTo>
                    <a:pt x="1477" y="120"/>
                    <a:pt x="1322" y="13"/>
                    <a:pt x="1191" y="1"/>
                  </a:cubicBezTo>
                  <a:cubicBezTo>
                    <a:pt x="1182" y="1"/>
                    <a:pt x="1173" y="0"/>
                    <a:pt x="11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0"/>
            <p:cNvSpPr/>
            <p:nvPr/>
          </p:nvSpPr>
          <p:spPr>
            <a:xfrm rot="-942796">
              <a:off x="2710882" y="2509404"/>
              <a:ext cx="96843" cy="38368"/>
            </a:xfrm>
            <a:custGeom>
              <a:rect b="b" l="l" r="r" t="t"/>
              <a:pathLst>
                <a:path extrusionOk="0" h="859" w="2168">
                  <a:moveTo>
                    <a:pt x="1516" y="0"/>
                  </a:moveTo>
                  <a:cubicBezTo>
                    <a:pt x="1411" y="0"/>
                    <a:pt x="1309" y="9"/>
                    <a:pt x="1227" y="13"/>
                  </a:cubicBezTo>
                  <a:cubicBezTo>
                    <a:pt x="930" y="49"/>
                    <a:pt x="632" y="97"/>
                    <a:pt x="346" y="168"/>
                  </a:cubicBezTo>
                  <a:cubicBezTo>
                    <a:pt x="227" y="192"/>
                    <a:pt x="120" y="228"/>
                    <a:pt x="1" y="263"/>
                  </a:cubicBezTo>
                  <a:cubicBezTo>
                    <a:pt x="37" y="263"/>
                    <a:pt x="84" y="287"/>
                    <a:pt x="108" y="287"/>
                  </a:cubicBezTo>
                  <a:cubicBezTo>
                    <a:pt x="382" y="335"/>
                    <a:pt x="441" y="680"/>
                    <a:pt x="263" y="859"/>
                  </a:cubicBezTo>
                  <a:cubicBezTo>
                    <a:pt x="358" y="835"/>
                    <a:pt x="453" y="823"/>
                    <a:pt x="560" y="799"/>
                  </a:cubicBezTo>
                  <a:cubicBezTo>
                    <a:pt x="822" y="763"/>
                    <a:pt x="1096" y="716"/>
                    <a:pt x="1370" y="680"/>
                  </a:cubicBezTo>
                  <a:cubicBezTo>
                    <a:pt x="1632" y="656"/>
                    <a:pt x="2168" y="609"/>
                    <a:pt x="2025" y="239"/>
                  </a:cubicBezTo>
                  <a:cubicBezTo>
                    <a:pt x="1961" y="39"/>
                    <a:pt x="1734" y="0"/>
                    <a:pt x="15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0"/>
            <p:cNvSpPr/>
            <p:nvPr/>
          </p:nvSpPr>
          <p:spPr>
            <a:xfrm rot="-942796">
              <a:off x="2711669" y="2590104"/>
              <a:ext cx="42570" cy="27291"/>
            </a:xfrm>
            <a:custGeom>
              <a:rect b="b" l="l" r="r" t="t"/>
              <a:pathLst>
                <a:path extrusionOk="0" h="611" w="953">
                  <a:moveTo>
                    <a:pt x="0" y="1"/>
                  </a:moveTo>
                  <a:cubicBezTo>
                    <a:pt x="48" y="72"/>
                    <a:pt x="72" y="144"/>
                    <a:pt x="119" y="215"/>
                  </a:cubicBezTo>
                  <a:cubicBezTo>
                    <a:pt x="167" y="322"/>
                    <a:pt x="131" y="441"/>
                    <a:pt x="72" y="549"/>
                  </a:cubicBezTo>
                  <a:cubicBezTo>
                    <a:pt x="119" y="560"/>
                    <a:pt x="167" y="572"/>
                    <a:pt x="226" y="572"/>
                  </a:cubicBezTo>
                  <a:cubicBezTo>
                    <a:pt x="312" y="594"/>
                    <a:pt x="415" y="611"/>
                    <a:pt x="514" y="611"/>
                  </a:cubicBezTo>
                  <a:cubicBezTo>
                    <a:pt x="581" y="611"/>
                    <a:pt x="645" y="603"/>
                    <a:pt x="703" y="584"/>
                  </a:cubicBezTo>
                  <a:cubicBezTo>
                    <a:pt x="738" y="584"/>
                    <a:pt x="762" y="584"/>
                    <a:pt x="798" y="572"/>
                  </a:cubicBezTo>
                  <a:cubicBezTo>
                    <a:pt x="857" y="560"/>
                    <a:pt x="893" y="513"/>
                    <a:pt x="929" y="465"/>
                  </a:cubicBezTo>
                  <a:cubicBezTo>
                    <a:pt x="929" y="429"/>
                    <a:pt x="953" y="358"/>
                    <a:pt x="917" y="299"/>
                  </a:cubicBezTo>
                  <a:cubicBezTo>
                    <a:pt x="893" y="251"/>
                    <a:pt x="869" y="203"/>
                    <a:pt x="822" y="168"/>
                  </a:cubicBezTo>
                  <a:cubicBezTo>
                    <a:pt x="798" y="156"/>
                    <a:pt x="774" y="144"/>
                    <a:pt x="750" y="144"/>
                  </a:cubicBezTo>
                  <a:cubicBezTo>
                    <a:pt x="679" y="96"/>
                    <a:pt x="584" y="72"/>
                    <a:pt x="500" y="60"/>
                  </a:cubicBezTo>
                  <a:cubicBezTo>
                    <a:pt x="417" y="37"/>
                    <a:pt x="333" y="25"/>
                    <a:pt x="262" y="13"/>
                  </a:cubicBezTo>
                  <a:cubicBezTo>
                    <a:pt x="167" y="1"/>
                    <a:pt x="95"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0"/>
            <p:cNvSpPr/>
            <p:nvPr/>
          </p:nvSpPr>
          <p:spPr>
            <a:xfrm rot="-942796">
              <a:off x="1857939" y="2712758"/>
              <a:ext cx="42570" cy="36224"/>
            </a:xfrm>
            <a:custGeom>
              <a:rect b="b" l="l" r="r" t="t"/>
              <a:pathLst>
                <a:path extrusionOk="0" h="811" w="953">
                  <a:moveTo>
                    <a:pt x="322" y="1"/>
                  </a:moveTo>
                  <a:cubicBezTo>
                    <a:pt x="119" y="1"/>
                    <a:pt x="0" y="179"/>
                    <a:pt x="48" y="358"/>
                  </a:cubicBezTo>
                  <a:cubicBezTo>
                    <a:pt x="93" y="561"/>
                    <a:pt x="318" y="689"/>
                    <a:pt x="484" y="793"/>
                  </a:cubicBezTo>
                  <a:lnTo>
                    <a:pt x="484" y="793"/>
                  </a:lnTo>
                  <a:cubicBezTo>
                    <a:pt x="485" y="786"/>
                    <a:pt x="491" y="780"/>
                    <a:pt x="500" y="775"/>
                  </a:cubicBezTo>
                  <a:cubicBezTo>
                    <a:pt x="536" y="537"/>
                    <a:pt x="738" y="406"/>
                    <a:pt x="953" y="370"/>
                  </a:cubicBezTo>
                  <a:cubicBezTo>
                    <a:pt x="917" y="346"/>
                    <a:pt x="857" y="310"/>
                    <a:pt x="810" y="275"/>
                  </a:cubicBezTo>
                  <a:cubicBezTo>
                    <a:pt x="774" y="251"/>
                    <a:pt x="750" y="227"/>
                    <a:pt x="714" y="215"/>
                  </a:cubicBezTo>
                  <a:lnTo>
                    <a:pt x="691" y="179"/>
                  </a:lnTo>
                  <a:lnTo>
                    <a:pt x="643" y="132"/>
                  </a:lnTo>
                  <a:cubicBezTo>
                    <a:pt x="560" y="60"/>
                    <a:pt x="441" y="1"/>
                    <a:pt x="322" y="1"/>
                  </a:cubicBezTo>
                  <a:close/>
                  <a:moveTo>
                    <a:pt x="484" y="793"/>
                  </a:moveTo>
                  <a:cubicBezTo>
                    <a:pt x="482" y="802"/>
                    <a:pt x="491" y="810"/>
                    <a:pt x="512" y="810"/>
                  </a:cubicBezTo>
                  <a:cubicBezTo>
                    <a:pt x="503" y="805"/>
                    <a:pt x="493" y="799"/>
                    <a:pt x="484" y="7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0"/>
            <p:cNvSpPr/>
            <p:nvPr/>
          </p:nvSpPr>
          <p:spPr>
            <a:xfrm rot="-942796">
              <a:off x="1849304" y="2793925"/>
              <a:ext cx="67049" cy="29167"/>
            </a:xfrm>
            <a:custGeom>
              <a:rect b="b" l="l" r="r" t="t"/>
              <a:pathLst>
                <a:path extrusionOk="0" h="653" w="1501">
                  <a:moveTo>
                    <a:pt x="1191" y="1"/>
                  </a:moveTo>
                  <a:cubicBezTo>
                    <a:pt x="1048" y="1"/>
                    <a:pt x="905" y="13"/>
                    <a:pt x="762" y="13"/>
                  </a:cubicBezTo>
                  <a:cubicBezTo>
                    <a:pt x="584" y="25"/>
                    <a:pt x="334" y="13"/>
                    <a:pt x="179" y="120"/>
                  </a:cubicBezTo>
                  <a:cubicBezTo>
                    <a:pt x="12" y="239"/>
                    <a:pt x="0" y="477"/>
                    <a:pt x="179" y="572"/>
                  </a:cubicBezTo>
                  <a:cubicBezTo>
                    <a:pt x="281" y="634"/>
                    <a:pt x="403" y="652"/>
                    <a:pt x="525" y="652"/>
                  </a:cubicBezTo>
                  <a:cubicBezTo>
                    <a:pt x="615" y="652"/>
                    <a:pt x="705" y="642"/>
                    <a:pt x="786" y="632"/>
                  </a:cubicBezTo>
                  <a:cubicBezTo>
                    <a:pt x="965" y="620"/>
                    <a:pt x="1143" y="620"/>
                    <a:pt x="1322" y="608"/>
                  </a:cubicBezTo>
                  <a:cubicBezTo>
                    <a:pt x="1381" y="608"/>
                    <a:pt x="1441" y="596"/>
                    <a:pt x="1500" y="596"/>
                  </a:cubicBezTo>
                  <a:cubicBezTo>
                    <a:pt x="1298" y="525"/>
                    <a:pt x="1143" y="370"/>
                    <a:pt x="1167" y="132"/>
                  </a:cubicBezTo>
                  <a:cubicBezTo>
                    <a:pt x="1167" y="72"/>
                    <a:pt x="1179" y="48"/>
                    <a:pt x="1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0"/>
            <p:cNvSpPr/>
            <p:nvPr/>
          </p:nvSpPr>
          <p:spPr>
            <a:xfrm rot="-942796">
              <a:off x="1923803" y="2839205"/>
              <a:ext cx="22915" cy="18760"/>
            </a:xfrm>
            <a:custGeom>
              <a:rect b="b" l="l" r="r" t="t"/>
              <a:pathLst>
                <a:path extrusionOk="0" h="420" w="513">
                  <a:moveTo>
                    <a:pt x="322" y="1"/>
                  </a:moveTo>
                  <a:cubicBezTo>
                    <a:pt x="274" y="13"/>
                    <a:pt x="215" y="24"/>
                    <a:pt x="167" y="36"/>
                  </a:cubicBezTo>
                  <a:cubicBezTo>
                    <a:pt x="60" y="72"/>
                    <a:pt x="0" y="179"/>
                    <a:pt x="36" y="274"/>
                  </a:cubicBezTo>
                  <a:cubicBezTo>
                    <a:pt x="58" y="371"/>
                    <a:pt x="147" y="419"/>
                    <a:pt x="242" y="419"/>
                  </a:cubicBezTo>
                  <a:cubicBezTo>
                    <a:pt x="253" y="419"/>
                    <a:pt x="264" y="419"/>
                    <a:pt x="274" y="417"/>
                  </a:cubicBezTo>
                  <a:cubicBezTo>
                    <a:pt x="346" y="394"/>
                    <a:pt x="441" y="370"/>
                    <a:pt x="512" y="334"/>
                  </a:cubicBezTo>
                  <a:cubicBezTo>
                    <a:pt x="393" y="263"/>
                    <a:pt x="322" y="144"/>
                    <a:pt x="3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30"/>
          <p:cNvGrpSpPr/>
          <p:nvPr/>
        </p:nvGrpSpPr>
        <p:grpSpPr>
          <a:xfrm rot="10376918">
            <a:off x="861782" y="3867148"/>
            <a:ext cx="1938167" cy="1094824"/>
            <a:chOff x="5913720" y="338987"/>
            <a:chExt cx="2574977" cy="1454542"/>
          </a:xfrm>
        </p:grpSpPr>
        <p:sp>
          <p:nvSpPr>
            <p:cNvPr id="779" name="Google Shape;779;p30"/>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 name="Google Shape;780;p30"/>
            <p:cNvGrpSpPr/>
            <p:nvPr/>
          </p:nvGrpSpPr>
          <p:grpSpPr>
            <a:xfrm>
              <a:off x="7139184" y="679702"/>
              <a:ext cx="115823" cy="111412"/>
              <a:chOff x="7483850" y="1849650"/>
              <a:chExt cx="144400" cy="138900"/>
            </a:xfrm>
          </p:grpSpPr>
          <p:sp>
            <p:nvSpPr>
              <p:cNvPr id="781" name="Google Shape;781;p3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 name="Google Shape;783;p30"/>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0"/>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0"/>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 name="Google Shape;786;p30"/>
            <p:cNvGrpSpPr/>
            <p:nvPr/>
          </p:nvGrpSpPr>
          <p:grpSpPr>
            <a:xfrm>
              <a:off x="5913720" y="815996"/>
              <a:ext cx="115823" cy="111412"/>
              <a:chOff x="7483850" y="1849650"/>
              <a:chExt cx="144400" cy="138900"/>
            </a:xfrm>
          </p:grpSpPr>
          <p:sp>
            <p:nvSpPr>
              <p:cNvPr id="787" name="Google Shape;787;p3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 name="Google Shape;789;p30"/>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0"/>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 name="Google Shape;791;p30"/>
            <p:cNvGrpSpPr/>
            <p:nvPr/>
          </p:nvGrpSpPr>
          <p:grpSpPr>
            <a:xfrm flipH="1" rot="10800000">
              <a:off x="8372874" y="1255009"/>
              <a:ext cx="115823" cy="111412"/>
              <a:chOff x="7483850" y="1849650"/>
              <a:chExt cx="144400" cy="138900"/>
            </a:xfrm>
          </p:grpSpPr>
          <p:sp>
            <p:nvSpPr>
              <p:cNvPr id="792" name="Google Shape;792;p3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30"/>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 name="Google Shape;795;p30"/>
            <p:cNvGrpSpPr/>
            <p:nvPr/>
          </p:nvGrpSpPr>
          <p:grpSpPr>
            <a:xfrm flipH="1" rot="10800000">
              <a:off x="8074625" y="1520906"/>
              <a:ext cx="115823" cy="111412"/>
              <a:chOff x="7483850" y="1849650"/>
              <a:chExt cx="144400" cy="138900"/>
            </a:xfrm>
          </p:grpSpPr>
          <p:sp>
            <p:nvSpPr>
              <p:cNvPr id="796" name="Google Shape;796;p30"/>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0"/>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70" name="Shape 8870"/>
        <p:cNvGrpSpPr/>
        <p:nvPr/>
      </p:nvGrpSpPr>
      <p:grpSpPr>
        <a:xfrm>
          <a:off x="0" y="0"/>
          <a:ext cx="0" cy="0"/>
          <a:chOff x="0" y="0"/>
          <a:chExt cx="0" cy="0"/>
        </a:xfrm>
      </p:grpSpPr>
      <p:grpSp>
        <p:nvGrpSpPr>
          <p:cNvPr id="8871" name="Google Shape;8871;p75"/>
          <p:cNvGrpSpPr/>
          <p:nvPr/>
        </p:nvGrpSpPr>
        <p:grpSpPr>
          <a:xfrm>
            <a:off x="829359" y="2307635"/>
            <a:ext cx="339235" cy="298186"/>
            <a:chOff x="898875" y="244725"/>
            <a:chExt cx="481800" cy="423500"/>
          </a:xfrm>
        </p:grpSpPr>
        <p:sp>
          <p:nvSpPr>
            <p:cNvPr id="8872" name="Google Shape;8872;p75"/>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3" name="Google Shape;8873;p75"/>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4" name="Google Shape;8874;p75"/>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5" name="Google Shape;8875;p75"/>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6" name="Google Shape;8876;p75"/>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7" name="Google Shape;8877;p75"/>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8" name="Google Shape;8878;p75"/>
          <p:cNvGrpSpPr/>
          <p:nvPr/>
        </p:nvGrpSpPr>
        <p:grpSpPr>
          <a:xfrm>
            <a:off x="1267741" y="2287103"/>
            <a:ext cx="298169" cy="339253"/>
            <a:chOff x="1529350" y="258825"/>
            <a:chExt cx="423475" cy="481825"/>
          </a:xfrm>
        </p:grpSpPr>
        <p:sp>
          <p:nvSpPr>
            <p:cNvPr id="8879" name="Google Shape;8879;p75"/>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0" name="Google Shape;8880;p75"/>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1" name="Google Shape;8881;p75"/>
          <p:cNvGrpSpPr/>
          <p:nvPr/>
        </p:nvGrpSpPr>
        <p:grpSpPr>
          <a:xfrm>
            <a:off x="1660716" y="2367273"/>
            <a:ext cx="340890" cy="178912"/>
            <a:chOff x="2084325" y="363300"/>
            <a:chExt cx="484150" cy="254100"/>
          </a:xfrm>
        </p:grpSpPr>
        <p:sp>
          <p:nvSpPr>
            <p:cNvPr id="8882" name="Google Shape;8882;p75"/>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3" name="Google Shape;8883;p75"/>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4" name="Google Shape;8884;p75"/>
          <p:cNvGrpSpPr/>
          <p:nvPr/>
        </p:nvGrpSpPr>
        <p:grpSpPr>
          <a:xfrm>
            <a:off x="2110011" y="2287102"/>
            <a:ext cx="298169" cy="339253"/>
            <a:chOff x="2707500" y="249400"/>
            <a:chExt cx="423475" cy="481825"/>
          </a:xfrm>
        </p:grpSpPr>
        <p:sp>
          <p:nvSpPr>
            <p:cNvPr id="8885" name="Google Shape;8885;p75"/>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6" name="Google Shape;8886;p75"/>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7" name="Google Shape;8887;p75"/>
          <p:cNvGrpSpPr/>
          <p:nvPr/>
        </p:nvGrpSpPr>
        <p:grpSpPr>
          <a:xfrm>
            <a:off x="2523626" y="2287428"/>
            <a:ext cx="305386" cy="338602"/>
            <a:chOff x="3300325" y="249875"/>
            <a:chExt cx="433725" cy="480900"/>
          </a:xfrm>
        </p:grpSpPr>
        <p:sp>
          <p:nvSpPr>
            <p:cNvPr id="8888" name="Google Shape;8888;p75"/>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9" name="Google Shape;8889;p75"/>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0" name="Google Shape;8890;p75"/>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1" name="Google Shape;8891;p75"/>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2" name="Google Shape;8892;p75"/>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3" name="Google Shape;8893;p75"/>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4" name="Google Shape;8894;p75"/>
          <p:cNvGrpSpPr/>
          <p:nvPr/>
        </p:nvGrpSpPr>
        <p:grpSpPr>
          <a:xfrm>
            <a:off x="2912712" y="2287349"/>
            <a:ext cx="352349" cy="338760"/>
            <a:chOff x="3854700" y="249750"/>
            <a:chExt cx="500425" cy="481125"/>
          </a:xfrm>
        </p:grpSpPr>
        <p:sp>
          <p:nvSpPr>
            <p:cNvPr id="8895" name="Google Shape;8895;p75"/>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6" name="Google Shape;8896;p75"/>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7" name="Google Shape;8897;p75"/>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8" name="Google Shape;8898;p75"/>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9" name="Google Shape;8899;p75"/>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0" name="Google Shape;8900;p75"/>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1" name="Google Shape;8901;p75"/>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2" name="Google Shape;8902;p75"/>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3" name="Google Shape;8903;p75"/>
          <p:cNvGrpSpPr/>
          <p:nvPr/>
        </p:nvGrpSpPr>
        <p:grpSpPr>
          <a:xfrm>
            <a:off x="3330701" y="2287349"/>
            <a:ext cx="352349" cy="338760"/>
            <a:chOff x="4447550" y="249750"/>
            <a:chExt cx="500425" cy="481125"/>
          </a:xfrm>
        </p:grpSpPr>
        <p:sp>
          <p:nvSpPr>
            <p:cNvPr id="8904" name="Google Shape;8904;p75"/>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5" name="Google Shape;8905;p75"/>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6" name="Google Shape;8906;p75"/>
          <p:cNvGrpSpPr/>
          <p:nvPr/>
        </p:nvGrpSpPr>
        <p:grpSpPr>
          <a:xfrm>
            <a:off x="3759902" y="2287102"/>
            <a:ext cx="339253" cy="339253"/>
            <a:chOff x="5049725" y="249400"/>
            <a:chExt cx="481825" cy="481825"/>
          </a:xfrm>
        </p:grpSpPr>
        <p:sp>
          <p:nvSpPr>
            <p:cNvPr id="8907" name="Google Shape;8907;p75"/>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8" name="Google Shape;8908;p75"/>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9" name="Google Shape;8909;p75"/>
          <p:cNvGrpSpPr/>
          <p:nvPr/>
        </p:nvGrpSpPr>
        <p:grpSpPr>
          <a:xfrm>
            <a:off x="4173843" y="2287102"/>
            <a:ext cx="339253" cy="339253"/>
            <a:chOff x="5660400" y="238125"/>
            <a:chExt cx="481825" cy="481825"/>
          </a:xfrm>
        </p:grpSpPr>
        <p:sp>
          <p:nvSpPr>
            <p:cNvPr id="8910" name="Google Shape;8910;p75"/>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1" name="Google Shape;8911;p75"/>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2" name="Google Shape;8912;p75"/>
          <p:cNvGrpSpPr/>
          <p:nvPr/>
        </p:nvGrpSpPr>
        <p:grpSpPr>
          <a:xfrm>
            <a:off x="4590529" y="2287102"/>
            <a:ext cx="339253" cy="339253"/>
            <a:chOff x="6235400" y="249400"/>
            <a:chExt cx="481825" cy="481825"/>
          </a:xfrm>
        </p:grpSpPr>
        <p:sp>
          <p:nvSpPr>
            <p:cNvPr id="8913" name="Google Shape;8913;p75"/>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4" name="Google Shape;8914;p75"/>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5" name="Google Shape;8915;p75"/>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6" name="Google Shape;8916;p75"/>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7" name="Google Shape;8917;p75"/>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8" name="Google Shape;8918;p75"/>
          <p:cNvGrpSpPr/>
          <p:nvPr/>
        </p:nvGrpSpPr>
        <p:grpSpPr>
          <a:xfrm>
            <a:off x="828875" y="2731810"/>
            <a:ext cx="340204" cy="298116"/>
            <a:chOff x="899850" y="871450"/>
            <a:chExt cx="483175" cy="423400"/>
          </a:xfrm>
        </p:grpSpPr>
        <p:sp>
          <p:nvSpPr>
            <p:cNvPr id="8919" name="Google Shape;8919;p7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0" name="Google Shape;8920;p7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1" name="Google Shape;8921;p7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2" name="Google Shape;8922;p7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23" name="Google Shape;8923;p75"/>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24" name="Google Shape;8924;p75"/>
          <p:cNvGrpSpPr/>
          <p:nvPr/>
        </p:nvGrpSpPr>
        <p:grpSpPr>
          <a:xfrm>
            <a:off x="1660875" y="2711232"/>
            <a:ext cx="340573" cy="339271"/>
            <a:chOff x="2085450" y="842250"/>
            <a:chExt cx="483700" cy="481850"/>
          </a:xfrm>
        </p:grpSpPr>
        <p:sp>
          <p:nvSpPr>
            <p:cNvPr id="8925" name="Google Shape;8925;p75"/>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6" name="Google Shape;8926;p75"/>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7" name="Google Shape;8927;p75"/>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8" name="Google Shape;8928;p75"/>
          <p:cNvGrpSpPr/>
          <p:nvPr/>
        </p:nvGrpSpPr>
        <p:grpSpPr>
          <a:xfrm>
            <a:off x="2089443" y="2711241"/>
            <a:ext cx="339306" cy="339253"/>
            <a:chOff x="2685825" y="840375"/>
            <a:chExt cx="481900" cy="481825"/>
          </a:xfrm>
        </p:grpSpPr>
        <p:sp>
          <p:nvSpPr>
            <p:cNvPr id="8929" name="Google Shape;8929;p75"/>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75"/>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1" name="Google Shape;8931;p75"/>
          <p:cNvGrpSpPr/>
          <p:nvPr/>
        </p:nvGrpSpPr>
        <p:grpSpPr>
          <a:xfrm>
            <a:off x="2501104" y="2710924"/>
            <a:ext cx="350431" cy="339887"/>
            <a:chOff x="3270675" y="841800"/>
            <a:chExt cx="497700" cy="482725"/>
          </a:xfrm>
        </p:grpSpPr>
        <p:sp>
          <p:nvSpPr>
            <p:cNvPr id="8932" name="Google Shape;8932;p75"/>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3" name="Google Shape;8933;p75"/>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4" name="Google Shape;8934;p75"/>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35" name="Google Shape;8935;p75"/>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36" name="Google Shape;8936;p75"/>
          <p:cNvGrpSpPr/>
          <p:nvPr/>
        </p:nvGrpSpPr>
        <p:grpSpPr>
          <a:xfrm>
            <a:off x="3337249" y="2731783"/>
            <a:ext cx="339253" cy="298169"/>
            <a:chOff x="4467200" y="877100"/>
            <a:chExt cx="481825" cy="423475"/>
          </a:xfrm>
        </p:grpSpPr>
        <p:sp>
          <p:nvSpPr>
            <p:cNvPr id="8937" name="Google Shape;8937;p75"/>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8" name="Google Shape;8938;p75"/>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9" name="Google Shape;8939;p75"/>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75"/>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1" name="Google Shape;8941;p75"/>
          <p:cNvGrpSpPr/>
          <p:nvPr/>
        </p:nvGrpSpPr>
        <p:grpSpPr>
          <a:xfrm>
            <a:off x="3752140" y="2711232"/>
            <a:ext cx="354778" cy="339271"/>
            <a:chOff x="5045500" y="842250"/>
            <a:chExt cx="503875" cy="481850"/>
          </a:xfrm>
        </p:grpSpPr>
        <p:sp>
          <p:nvSpPr>
            <p:cNvPr id="8942" name="Google Shape;8942;p75"/>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3" name="Google Shape;8943;p75"/>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4" name="Google Shape;8944;p75"/>
          <p:cNvGrpSpPr/>
          <p:nvPr/>
        </p:nvGrpSpPr>
        <p:grpSpPr>
          <a:xfrm>
            <a:off x="4174987" y="2737451"/>
            <a:ext cx="336965" cy="286833"/>
            <a:chOff x="5645200" y="879425"/>
            <a:chExt cx="478575" cy="407375"/>
          </a:xfrm>
        </p:grpSpPr>
        <p:sp>
          <p:nvSpPr>
            <p:cNvPr id="8945" name="Google Shape;8945;p75"/>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6" name="Google Shape;8946;p75"/>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7" name="Google Shape;8947;p75"/>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8" name="Google Shape;8948;p75"/>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9" name="Google Shape;8949;p75"/>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0" name="Google Shape;8950;p75"/>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1" name="Google Shape;8951;p75"/>
          <p:cNvGrpSpPr/>
          <p:nvPr/>
        </p:nvGrpSpPr>
        <p:grpSpPr>
          <a:xfrm>
            <a:off x="4611062" y="2711241"/>
            <a:ext cx="298186" cy="339253"/>
            <a:chOff x="6264525" y="842250"/>
            <a:chExt cx="423500" cy="481825"/>
          </a:xfrm>
        </p:grpSpPr>
        <p:sp>
          <p:nvSpPr>
            <p:cNvPr id="8952" name="Google Shape;8952;p75"/>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3" name="Google Shape;8953;p75"/>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4" name="Google Shape;8954;p75"/>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5" name="Google Shape;8955;p75"/>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6" name="Google Shape;8956;p75"/>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7" name="Google Shape;8957;p75"/>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8" name="Google Shape;8958;p75"/>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9" name="Google Shape;8959;p75"/>
          <p:cNvGrpSpPr/>
          <p:nvPr/>
        </p:nvGrpSpPr>
        <p:grpSpPr>
          <a:xfrm>
            <a:off x="829350" y="3125895"/>
            <a:ext cx="339253" cy="339253"/>
            <a:chOff x="900750" y="1436075"/>
            <a:chExt cx="481825" cy="481825"/>
          </a:xfrm>
        </p:grpSpPr>
        <p:sp>
          <p:nvSpPr>
            <p:cNvPr id="8960" name="Google Shape;8960;p75"/>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1" name="Google Shape;8961;p75"/>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2" name="Google Shape;8962;p75"/>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3" name="Google Shape;8963;p75"/>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4" name="Google Shape;8964;p75"/>
          <p:cNvGrpSpPr/>
          <p:nvPr/>
        </p:nvGrpSpPr>
        <p:grpSpPr>
          <a:xfrm>
            <a:off x="1247198" y="3186183"/>
            <a:ext cx="339253" cy="218676"/>
            <a:chOff x="1492675" y="1520750"/>
            <a:chExt cx="481825" cy="310575"/>
          </a:xfrm>
        </p:grpSpPr>
        <p:sp>
          <p:nvSpPr>
            <p:cNvPr id="8965" name="Google Shape;8965;p75"/>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6" name="Google Shape;8966;p75"/>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7" name="Google Shape;8967;p75"/>
          <p:cNvGrpSpPr/>
          <p:nvPr/>
        </p:nvGrpSpPr>
        <p:grpSpPr>
          <a:xfrm>
            <a:off x="1654995" y="3125877"/>
            <a:ext cx="352332" cy="339288"/>
            <a:chOff x="2071000" y="1435025"/>
            <a:chExt cx="500400" cy="481875"/>
          </a:xfrm>
        </p:grpSpPr>
        <p:sp>
          <p:nvSpPr>
            <p:cNvPr id="8968" name="Google Shape;8968;p75"/>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9" name="Google Shape;8969;p75"/>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0" name="Google Shape;8970;p75"/>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1" name="Google Shape;8971;p75"/>
          <p:cNvGrpSpPr/>
          <p:nvPr/>
        </p:nvGrpSpPr>
        <p:grpSpPr>
          <a:xfrm>
            <a:off x="2083159" y="3146709"/>
            <a:ext cx="351874" cy="297623"/>
            <a:chOff x="2678350" y="1464650"/>
            <a:chExt cx="499750" cy="422700"/>
          </a:xfrm>
        </p:grpSpPr>
        <p:sp>
          <p:nvSpPr>
            <p:cNvPr id="8972" name="Google Shape;8972;p75"/>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3" name="Google Shape;8973;p75"/>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4" name="Google Shape;8974;p75"/>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5" name="Google Shape;8975;p75"/>
          <p:cNvGrpSpPr/>
          <p:nvPr/>
        </p:nvGrpSpPr>
        <p:grpSpPr>
          <a:xfrm>
            <a:off x="2506692" y="3125895"/>
            <a:ext cx="339253" cy="339253"/>
            <a:chOff x="3271200" y="1435075"/>
            <a:chExt cx="481825" cy="481825"/>
          </a:xfrm>
        </p:grpSpPr>
        <p:sp>
          <p:nvSpPr>
            <p:cNvPr id="8976" name="Google Shape;8976;p7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7" name="Google Shape;8977;p7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78" name="Google Shape;8978;p75"/>
          <p:cNvGrpSpPr/>
          <p:nvPr/>
        </p:nvGrpSpPr>
        <p:grpSpPr>
          <a:xfrm>
            <a:off x="2917165" y="3125877"/>
            <a:ext cx="343442" cy="339288"/>
            <a:chOff x="3858100" y="1435075"/>
            <a:chExt cx="487775" cy="481875"/>
          </a:xfrm>
        </p:grpSpPr>
        <p:sp>
          <p:nvSpPr>
            <p:cNvPr id="8979" name="Google Shape;8979;p75"/>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0" name="Google Shape;8980;p75"/>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1" name="Google Shape;8981;p75"/>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2" name="Google Shape;8982;p75"/>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3" name="Google Shape;8983;p75"/>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4" name="Google Shape;8984;p75"/>
          <p:cNvGrpSpPr/>
          <p:nvPr/>
        </p:nvGrpSpPr>
        <p:grpSpPr>
          <a:xfrm>
            <a:off x="3337249" y="3125895"/>
            <a:ext cx="339253" cy="339253"/>
            <a:chOff x="4456875" y="1435075"/>
            <a:chExt cx="481825" cy="481825"/>
          </a:xfrm>
        </p:grpSpPr>
        <p:sp>
          <p:nvSpPr>
            <p:cNvPr id="8985" name="Google Shape;8985;p75"/>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6" name="Google Shape;8986;p75"/>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7" name="Google Shape;8987;p75"/>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8" name="Google Shape;8988;p75"/>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9" name="Google Shape;8989;p75"/>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0" name="Google Shape;8990;p75"/>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1" name="Google Shape;8991;p75"/>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2" name="Google Shape;8992;p75"/>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3" name="Google Shape;8993;p75"/>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4" name="Google Shape;8994;p75"/>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5" name="Google Shape;8995;p75"/>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6" name="Google Shape;8996;p75"/>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7" name="Google Shape;8997;p75"/>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8" name="Google Shape;8998;p75"/>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9" name="Google Shape;8999;p75"/>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0" name="Google Shape;9000;p75"/>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1" name="Google Shape;9001;p75"/>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2" name="Google Shape;9002;p75"/>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3" name="Google Shape;9003;p75"/>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4" name="Google Shape;9004;p75"/>
          <p:cNvGrpSpPr/>
          <p:nvPr/>
        </p:nvGrpSpPr>
        <p:grpSpPr>
          <a:xfrm>
            <a:off x="3758239" y="3125886"/>
            <a:ext cx="342580" cy="339271"/>
            <a:chOff x="5049725" y="1435050"/>
            <a:chExt cx="486550" cy="481850"/>
          </a:xfrm>
        </p:grpSpPr>
        <p:sp>
          <p:nvSpPr>
            <p:cNvPr id="9005" name="Google Shape;9005;p75"/>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6" name="Google Shape;9006;p75"/>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7" name="Google Shape;9007;p75"/>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8" name="Google Shape;9008;p75"/>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9" name="Google Shape;9009;p75"/>
          <p:cNvGrpSpPr/>
          <p:nvPr/>
        </p:nvGrpSpPr>
        <p:grpSpPr>
          <a:xfrm>
            <a:off x="4173790" y="3125895"/>
            <a:ext cx="339359" cy="339253"/>
            <a:chOff x="5642475" y="1435075"/>
            <a:chExt cx="481975" cy="481825"/>
          </a:xfrm>
        </p:grpSpPr>
        <p:sp>
          <p:nvSpPr>
            <p:cNvPr id="9010" name="Google Shape;9010;p75"/>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1" name="Google Shape;9011;p75"/>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2" name="Google Shape;9012;p75"/>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3" name="Google Shape;9013;p75"/>
          <p:cNvGrpSpPr/>
          <p:nvPr/>
        </p:nvGrpSpPr>
        <p:grpSpPr>
          <a:xfrm>
            <a:off x="4588276" y="3125886"/>
            <a:ext cx="343759" cy="339271"/>
            <a:chOff x="6232000" y="1435050"/>
            <a:chExt cx="488225" cy="481850"/>
          </a:xfrm>
        </p:grpSpPr>
        <p:sp>
          <p:nvSpPr>
            <p:cNvPr id="9014" name="Google Shape;9014;p75"/>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5" name="Google Shape;9015;p75"/>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6" name="Google Shape;9016;p75"/>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7" name="Google Shape;9017;p75"/>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8" name="Google Shape;9018;p75"/>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9" name="Google Shape;9019;p75"/>
          <p:cNvGrpSpPr/>
          <p:nvPr/>
        </p:nvGrpSpPr>
        <p:grpSpPr>
          <a:xfrm>
            <a:off x="849012" y="3539545"/>
            <a:ext cx="299929" cy="337792"/>
            <a:chOff x="924450" y="2028975"/>
            <a:chExt cx="425975" cy="479750"/>
          </a:xfrm>
        </p:grpSpPr>
        <p:sp>
          <p:nvSpPr>
            <p:cNvPr id="9020" name="Google Shape;9020;p75"/>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1" name="Google Shape;9021;p75"/>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2" name="Google Shape;9022;p75"/>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3" name="Google Shape;9023;p75"/>
          <p:cNvGrpSpPr/>
          <p:nvPr/>
        </p:nvGrpSpPr>
        <p:grpSpPr>
          <a:xfrm>
            <a:off x="1661509" y="3559347"/>
            <a:ext cx="339306" cy="298186"/>
            <a:chOff x="2085450" y="2057100"/>
            <a:chExt cx="481900" cy="423500"/>
          </a:xfrm>
        </p:grpSpPr>
        <p:sp>
          <p:nvSpPr>
            <p:cNvPr id="9024" name="Google Shape;9024;p75"/>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5" name="Google Shape;9025;p75"/>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6" name="Google Shape;9026;p75"/>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7" name="Google Shape;9027;p75"/>
          <p:cNvGrpSpPr/>
          <p:nvPr/>
        </p:nvGrpSpPr>
        <p:grpSpPr>
          <a:xfrm>
            <a:off x="2089442" y="3582592"/>
            <a:ext cx="339306" cy="251698"/>
            <a:chOff x="2678275" y="2090100"/>
            <a:chExt cx="481900" cy="357475"/>
          </a:xfrm>
        </p:grpSpPr>
        <p:sp>
          <p:nvSpPr>
            <p:cNvPr id="9028" name="Google Shape;9028;p75"/>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9" name="Google Shape;9029;p75"/>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0" name="Google Shape;9030;p75"/>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1" name="Google Shape;9031;p75"/>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2" name="Google Shape;9032;p75"/>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3" name="Google Shape;9033;p75"/>
          <p:cNvGrpSpPr/>
          <p:nvPr/>
        </p:nvGrpSpPr>
        <p:grpSpPr>
          <a:xfrm>
            <a:off x="2566646" y="3594790"/>
            <a:ext cx="219345" cy="227301"/>
            <a:chOff x="3357325" y="2093500"/>
            <a:chExt cx="311525" cy="322825"/>
          </a:xfrm>
        </p:grpSpPr>
        <p:sp>
          <p:nvSpPr>
            <p:cNvPr id="9034" name="Google Shape;9034;p75"/>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5" name="Google Shape;9035;p75"/>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6" name="Google Shape;9036;p75"/>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37" name="Google Shape;9037;p75"/>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38" name="Google Shape;9038;p75"/>
          <p:cNvGrpSpPr/>
          <p:nvPr/>
        </p:nvGrpSpPr>
        <p:grpSpPr>
          <a:xfrm>
            <a:off x="3360836" y="3538814"/>
            <a:ext cx="292078" cy="339253"/>
            <a:chOff x="4492800" y="2027925"/>
            <a:chExt cx="414825" cy="481825"/>
          </a:xfrm>
        </p:grpSpPr>
        <p:sp>
          <p:nvSpPr>
            <p:cNvPr id="9039" name="Google Shape;9039;p75"/>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0" name="Google Shape;9040;p75"/>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1" name="Google Shape;9041;p75"/>
          <p:cNvGrpSpPr/>
          <p:nvPr/>
        </p:nvGrpSpPr>
        <p:grpSpPr>
          <a:xfrm>
            <a:off x="3759928" y="3538805"/>
            <a:ext cx="339200" cy="339271"/>
            <a:chOff x="5049725" y="2027900"/>
            <a:chExt cx="481750" cy="481850"/>
          </a:xfrm>
        </p:grpSpPr>
        <p:sp>
          <p:nvSpPr>
            <p:cNvPr id="9042" name="Google Shape;9042;p75"/>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3" name="Google Shape;9043;p75"/>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4" name="Google Shape;9044;p75"/>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5" name="Google Shape;9045;p75"/>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6" name="Google Shape;9046;p75"/>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7" name="Google Shape;9047;p75"/>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8" name="Google Shape;9048;p75"/>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9" name="Google Shape;9049;p75"/>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0" name="Google Shape;9050;p75"/>
          <p:cNvGrpSpPr/>
          <p:nvPr/>
        </p:nvGrpSpPr>
        <p:grpSpPr>
          <a:xfrm>
            <a:off x="4233524" y="3538893"/>
            <a:ext cx="219890" cy="339095"/>
            <a:chOff x="5726350" y="2028150"/>
            <a:chExt cx="312300" cy="481600"/>
          </a:xfrm>
        </p:grpSpPr>
        <p:sp>
          <p:nvSpPr>
            <p:cNvPr id="9051" name="Google Shape;9051;p75"/>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75"/>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3" name="Google Shape;9053;p75"/>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4" name="Google Shape;9054;p75"/>
          <p:cNvGrpSpPr/>
          <p:nvPr/>
        </p:nvGrpSpPr>
        <p:grpSpPr>
          <a:xfrm>
            <a:off x="4593715" y="3542000"/>
            <a:ext cx="332881" cy="332881"/>
            <a:chOff x="6239925" y="2032450"/>
            <a:chExt cx="472775" cy="472775"/>
          </a:xfrm>
        </p:grpSpPr>
        <p:sp>
          <p:nvSpPr>
            <p:cNvPr id="9055" name="Google Shape;9055;p75"/>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6" name="Google Shape;9056;p75"/>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7" name="Google Shape;9057;p75"/>
          <p:cNvGrpSpPr/>
          <p:nvPr/>
        </p:nvGrpSpPr>
        <p:grpSpPr>
          <a:xfrm>
            <a:off x="5042807" y="2364092"/>
            <a:ext cx="334641" cy="185425"/>
            <a:chOff x="903075" y="2730000"/>
            <a:chExt cx="475275" cy="263350"/>
          </a:xfrm>
        </p:grpSpPr>
        <p:sp>
          <p:nvSpPr>
            <p:cNvPr id="9058" name="Google Shape;9058;p75"/>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9" name="Google Shape;9059;p75"/>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0" name="Google Shape;9060;p75"/>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1" name="Google Shape;9061;p75"/>
          <p:cNvGrpSpPr/>
          <p:nvPr/>
        </p:nvGrpSpPr>
        <p:grpSpPr>
          <a:xfrm>
            <a:off x="1247198" y="3538814"/>
            <a:ext cx="339253" cy="339253"/>
            <a:chOff x="1492675" y="2027925"/>
            <a:chExt cx="481825" cy="481825"/>
          </a:xfrm>
        </p:grpSpPr>
        <p:sp>
          <p:nvSpPr>
            <p:cNvPr id="9062" name="Google Shape;9062;p75"/>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3" name="Google Shape;9063;p75"/>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4" name="Google Shape;9064;p75"/>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5" name="Google Shape;9065;p75"/>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6" name="Google Shape;9066;p75"/>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7" name="Google Shape;9067;p75"/>
          <p:cNvGrpSpPr/>
          <p:nvPr/>
        </p:nvGrpSpPr>
        <p:grpSpPr>
          <a:xfrm>
            <a:off x="5473575" y="2287178"/>
            <a:ext cx="339253" cy="339253"/>
            <a:chOff x="1492675" y="2620775"/>
            <a:chExt cx="481825" cy="481825"/>
          </a:xfrm>
        </p:grpSpPr>
        <p:sp>
          <p:nvSpPr>
            <p:cNvPr id="9068" name="Google Shape;9068;p75"/>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9" name="Google Shape;9069;p75"/>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70" name="Google Shape;9070;p75"/>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71" name="Google Shape;9071;p75"/>
          <p:cNvGrpSpPr/>
          <p:nvPr/>
        </p:nvGrpSpPr>
        <p:grpSpPr>
          <a:xfrm>
            <a:off x="6297328" y="2303161"/>
            <a:ext cx="333585" cy="307287"/>
            <a:chOff x="2682350" y="2643425"/>
            <a:chExt cx="473775" cy="436425"/>
          </a:xfrm>
        </p:grpSpPr>
        <p:sp>
          <p:nvSpPr>
            <p:cNvPr id="9072" name="Google Shape;9072;p75"/>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3" name="Google Shape;9073;p75"/>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4" name="Google Shape;9074;p75"/>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5" name="Google Shape;9075;p75"/>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6" name="Google Shape;9076;p75"/>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7" name="Google Shape;9077;p75"/>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8" name="Google Shape;9078;p75"/>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9" name="Google Shape;9079;p75"/>
          <p:cNvGrpSpPr/>
          <p:nvPr/>
        </p:nvGrpSpPr>
        <p:grpSpPr>
          <a:xfrm>
            <a:off x="6762818" y="2287178"/>
            <a:ext cx="238531" cy="339253"/>
            <a:chOff x="3342725" y="2620775"/>
            <a:chExt cx="338775" cy="481825"/>
          </a:xfrm>
        </p:grpSpPr>
        <p:sp>
          <p:nvSpPr>
            <p:cNvPr id="9080" name="Google Shape;9080;p75"/>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1" name="Google Shape;9081;p75"/>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2" name="Google Shape;9082;p75"/>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3" name="Google Shape;9083;p75"/>
          <p:cNvGrpSpPr/>
          <p:nvPr/>
        </p:nvGrpSpPr>
        <p:grpSpPr>
          <a:xfrm>
            <a:off x="7156568" y="2287178"/>
            <a:ext cx="278296" cy="339253"/>
            <a:chOff x="3907325" y="2620775"/>
            <a:chExt cx="395250" cy="481825"/>
          </a:xfrm>
        </p:grpSpPr>
        <p:sp>
          <p:nvSpPr>
            <p:cNvPr id="9084" name="Google Shape;9084;p7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5" name="Google Shape;9085;p7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6" name="Google Shape;9086;p7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7" name="Google Shape;9087;p7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8" name="Google Shape;9088;p75"/>
          <p:cNvGrpSpPr/>
          <p:nvPr/>
        </p:nvGrpSpPr>
        <p:grpSpPr>
          <a:xfrm>
            <a:off x="7549755" y="2297783"/>
            <a:ext cx="339253" cy="318042"/>
            <a:chOff x="4456875" y="2635825"/>
            <a:chExt cx="481825" cy="451700"/>
          </a:xfrm>
        </p:grpSpPr>
        <p:sp>
          <p:nvSpPr>
            <p:cNvPr id="9089" name="Google Shape;9089;p75"/>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0" name="Google Shape;9090;p75"/>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1" name="Google Shape;9091;p75"/>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2" name="Google Shape;9092;p75"/>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3" name="Google Shape;9093;p75"/>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4" name="Google Shape;9094;p75"/>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5" name="Google Shape;9095;p75"/>
          <p:cNvGrpSpPr/>
          <p:nvPr/>
        </p:nvGrpSpPr>
        <p:grpSpPr>
          <a:xfrm>
            <a:off x="7974679" y="2297783"/>
            <a:ext cx="339253" cy="318042"/>
            <a:chOff x="5049725" y="2635825"/>
            <a:chExt cx="481825" cy="451700"/>
          </a:xfrm>
        </p:grpSpPr>
        <p:sp>
          <p:nvSpPr>
            <p:cNvPr id="9096" name="Google Shape;9096;p75"/>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7" name="Google Shape;9097;p75"/>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8" name="Google Shape;9098;p75"/>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9" name="Google Shape;9099;p75"/>
          <p:cNvGrpSpPr/>
          <p:nvPr/>
        </p:nvGrpSpPr>
        <p:grpSpPr>
          <a:xfrm>
            <a:off x="2375386" y="3952243"/>
            <a:ext cx="338566" cy="338373"/>
            <a:chOff x="5643000" y="2621375"/>
            <a:chExt cx="480850" cy="480575"/>
          </a:xfrm>
        </p:grpSpPr>
        <p:sp>
          <p:nvSpPr>
            <p:cNvPr id="9100" name="Google Shape;9100;p75"/>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1" name="Google Shape;9101;p75"/>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2" name="Google Shape;9102;p75"/>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3" name="Google Shape;9103;p75"/>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4" name="Google Shape;9104;p75"/>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5" name="Google Shape;9105;p75"/>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6" name="Google Shape;9106;p75"/>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7" name="Google Shape;9107;p75"/>
          <p:cNvGrpSpPr/>
          <p:nvPr/>
        </p:nvGrpSpPr>
        <p:grpSpPr>
          <a:xfrm>
            <a:off x="4192782" y="3951803"/>
            <a:ext cx="339359" cy="339253"/>
            <a:chOff x="6235250" y="2620775"/>
            <a:chExt cx="481975" cy="481825"/>
          </a:xfrm>
        </p:grpSpPr>
        <p:sp>
          <p:nvSpPr>
            <p:cNvPr id="9108" name="Google Shape;9108;p75"/>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9" name="Google Shape;9109;p75"/>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0" name="Google Shape;9110;p75"/>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1" name="Google Shape;9111;p75"/>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2" name="Google Shape;9112;p75"/>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13" name="Google Shape;9113;p75"/>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14" name="Google Shape;9114;p75"/>
          <p:cNvGrpSpPr/>
          <p:nvPr/>
        </p:nvGrpSpPr>
        <p:grpSpPr>
          <a:xfrm>
            <a:off x="5472652" y="2711317"/>
            <a:ext cx="341101" cy="339253"/>
            <a:chOff x="1535000" y="3223325"/>
            <a:chExt cx="484450" cy="481825"/>
          </a:xfrm>
        </p:grpSpPr>
        <p:sp>
          <p:nvSpPr>
            <p:cNvPr id="9115" name="Google Shape;9115;p75"/>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6" name="Google Shape;9116;p75"/>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7" name="Google Shape;9117;p75"/>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8" name="Google Shape;9118;p75"/>
          <p:cNvGrpSpPr/>
          <p:nvPr/>
        </p:nvGrpSpPr>
        <p:grpSpPr>
          <a:xfrm>
            <a:off x="5880219" y="2746618"/>
            <a:ext cx="339253" cy="268649"/>
            <a:chOff x="2085525" y="3263750"/>
            <a:chExt cx="481825" cy="381550"/>
          </a:xfrm>
        </p:grpSpPr>
        <p:sp>
          <p:nvSpPr>
            <p:cNvPr id="9119" name="Google Shape;9119;p75"/>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0" name="Google Shape;9120;p75"/>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21" name="Google Shape;9121;p75"/>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22" name="Google Shape;9122;p75"/>
          <p:cNvGrpSpPr/>
          <p:nvPr/>
        </p:nvGrpSpPr>
        <p:grpSpPr>
          <a:xfrm>
            <a:off x="6711982" y="2711308"/>
            <a:ext cx="340204" cy="339271"/>
            <a:chOff x="3270450" y="3213625"/>
            <a:chExt cx="483175" cy="481850"/>
          </a:xfrm>
        </p:grpSpPr>
        <p:sp>
          <p:nvSpPr>
            <p:cNvPr id="9123" name="Google Shape;9123;p75"/>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4" name="Google Shape;9124;p75"/>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5" name="Google Shape;9125;p75"/>
          <p:cNvGrpSpPr/>
          <p:nvPr/>
        </p:nvGrpSpPr>
        <p:grpSpPr>
          <a:xfrm>
            <a:off x="7211250" y="2711317"/>
            <a:ext cx="168931" cy="339253"/>
            <a:chOff x="3984950" y="3213600"/>
            <a:chExt cx="239925" cy="481825"/>
          </a:xfrm>
        </p:grpSpPr>
        <p:sp>
          <p:nvSpPr>
            <p:cNvPr id="9126" name="Google Shape;9126;p75"/>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7" name="Google Shape;9127;p75"/>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28" name="Google Shape;9128;p75"/>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9" name="Google Shape;9129;p75"/>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30" name="Google Shape;9130;p75"/>
          <p:cNvGrpSpPr/>
          <p:nvPr/>
        </p:nvGrpSpPr>
        <p:grpSpPr>
          <a:xfrm>
            <a:off x="1874281" y="3981487"/>
            <a:ext cx="355218" cy="279880"/>
            <a:chOff x="5629975" y="3255775"/>
            <a:chExt cx="504500" cy="397500"/>
          </a:xfrm>
        </p:grpSpPr>
        <p:sp>
          <p:nvSpPr>
            <p:cNvPr id="9131" name="Google Shape;9131;p75"/>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2" name="Google Shape;9132;p75"/>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3" name="Google Shape;9133;p75"/>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4" name="Google Shape;9134;p75"/>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5" name="Google Shape;9135;p75"/>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36" name="Google Shape;9136;p75"/>
          <p:cNvGrpSpPr/>
          <p:nvPr/>
        </p:nvGrpSpPr>
        <p:grpSpPr>
          <a:xfrm>
            <a:off x="3755839" y="3981593"/>
            <a:ext cx="340256" cy="279669"/>
            <a:chOff x="6234950" y="3255925"/>
            <a:chExt cx="483250" cy="397200"/>
          </a:xfrm>
        </p:grpSpPr>
        <p:sp>
          <p:nvSpPr>
            <p:cNvPr id="9137" name="Google Shape;9137;p75"/>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8" name="Google Shape;9138;p75"/>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9" name="Google Shape;9139;p75"/>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0" name="Google Shape;9140;p75"/>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1" name="Google Shape;9141;p75"/>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2" name="Google Shape;9142;p75"/>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3" name="Google Shape;9143;p75"/>
          <p:cNvGrpSpPr/>
          <p:nvPr/>
        </p:nvGrpSpPr>
        <p:grpSpPr>
          <a:xfrm>
            <a:off x="5051107" y="3125970"/>
            <a:ext cx="318042" cy="339253"/>
            <a:chOff x="914900" y="3806450"/>
            <a:chExt cx="451700" cy="481825"/>
          </a:xfrm>
        </p:grpSpPr>
        <p:sp>
          <p:nvSpPr>
            <p:cNvPr id="9144" name="Google Shape;9144;p75"/>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5" name="Google Shape;9145;p75"/>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6" name="Google Shape;9146;p75"/>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7" name="Google Shape;9147;p75"/>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8" name="Google Shape;9148;p75"/>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9" name="Google Shape;9149;p75"/>
          <p:cNvGrpSpPr/>
          <p:nvPr/>
        </p:nvGrpSpPr>
        <p:grpSpPr>
          <a:xfrm>
            <a:off x="5470028" y="3125785"/>
            <a:ext cx="346347" cy="339623"/>
            <a:chOff x="1490050" y="3805975"/>
            <a:chExt cx="491900" cy="482350"/>
          </a:xfrm>
        </p:grpSpPr>
        <p:sp>
          <p:nvSpPr>
            <p:cNvPr id="9150" name="Google Shape;9150;p7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1" name="Google Shape;9151;p7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2" name="Google Shape;9152;p7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3" name="Google Shape;9153;p7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4" name="Google Shape;9154;p75"/>
          <p:cNvGrpSpPr/>
          <p:nvPr/>
        </p:nvGrpSpPr>
        <p:grpSpPr>
          <a:xfrm>
            <a:off x="5893896" y="3125970"/>
            <a:ext cx="311899" cy="339253"/>
            <a:chOff x="2104275" y="3806450"/>
            <a:chExt cx="442975" cy="481825"/>
          </a:xfrm>
        </p:grpSpPr>
        <p:sp>
          <p:nvSpPr>
            <p:cNvPr id="9155" name="Google Shape;9155;p75"/>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6" name="Google Shape;9156;p75"/>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7" name="Google Shape;9157;p75"/>
          <p:cNvGrpSpPr/>
          <p:nvPr/>
        </p:nvGrpSpPr>
        <p:grpSpPr>
          <a:xfrm>
            <a:off x="6317413" y="3125970"/>
            <a:ext cx="293416" cy="339253"/>
            <a:chOff x="2710875" y="3806450"/>
            <a:chExt cx="416725" cy="481825"/>
          </a:xfrm>
        </p:grpSpPr>
        <p:sp>
          <p:nvSpPr>
            <p:cNvPr id="9158" name="Google Shape;9158;p75"/>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9" name="Google Shape;9159;p75"/>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0" name="Google Shape;9160;p75"/>
          <p:cNvGrpSpPr/>
          <p:nvPr/>
        </p:nvGrpSpPr>
        <p:grpSpPr>
          <a:xfrm>
            <a:off x="6712457" y="3166412"/>
            <a:ext cx="339253" cy="258369"/>
            <a:chOff x="3271200" y="3863875"/>
            <a:chExt cx="481825" cy="366950"/>
          </a:xfrm>
        </p:grpSpPr>
        <p:sp>
          <p:nvSpPr>
            <p:cNvPr id="9161" name="Google Shape;9161;p75"/>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2" name="Google Shape;9162;p75"/>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3" name="Google Shape;9163;p75"/>
          <p:cNvGrpSpPr/>
          <p:nvPr/>
        </p:nvGrpSpPr>
        <p:grpSpPr>
          <a:xfrm>
            <a:off x="7147952" y="3126199"/>
            <a:ext cx="295528" cy="338795"/>
            <a:chOff x="3895050" y="3806775"/>
            <a:chExt cx="419725" cy="481175"/>
          </a:xfrm>
        </p:grpSpPr>
        <p:sp>
          <p:nvSpPr>
            <p:cNvPr id="9164" name="Google Shape;9164;p75"/>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5" name="Google Shape;9165;p75"/>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6" name="Google Shape;9166;p75"/>
          <p:cNvGrpSpPr/>
          <p:nvPr/>
        </p:nvGrpSpPr>
        <p:grpSpPr>
          <a:xfrm>
            <a:off x="7551234" y="3125979"/>
            <a:ext cx="336296" cy="339235"/>
            <a:chOff x="4464775" y="3806475"/>
            <a:chExt cx="477625" cy="481800"/>
          </a:xfrm>
        </p:grpSpPr>
        <p:sp>
          <p:nvSpPr>
            <p:cNvPr id="9167" name="Google Shape;9167;p75"/>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8" name="Google Shape;9168;p75"/>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9" name="Google Shape;9169;p75"/>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0" name="Google Shape;9170;p75"/>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1" name="Google Shape;9171;p75"/>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2" name="Google Shape;9172;p75"/>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3" name="Google Shape;9173;p75"/>
          <p:cNvGrpSpPr/>
          <p:nvPr/>
        </p:nvGrpSpPr>
        <p:grpSpPr>
          <a:xfrm>
            <a:off x="7974679" y="3125970"/>
            <a:ext cx="339253" cy="339253"/>
            <a:chOff x="5049725" y="3806450"/>
            <a:chExt cx="481825" cy="481825"/>
          </a:xfrm>
        </p:grpSpPr>
        <p:sp>
          <p:nvSpPr>
            <p:cNvPr id="9174" name="Google Shape;9174;p75"/>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5" name="Google Shape;9175;p75"/>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6" name="Google Shape;9176;p75"/>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7" name="Google Shape;9177;p75"/>
          <p:cNvGrpSpPr/>
          <p:nvPr/>
        </p:nvGrpSpPr>
        <p:grpSpPr>
          <a:xfrm>
            <a:off x="1461983" y="3951798"/>
            <a:ext cx="339253" cy="339253"/>
            <a:chOff x="5651375" y="3806450"/>
            <a:chExt cx="481825" cy="481825"/>
          </a:xfrm>
        </p:grpSpPr>
        <p:sp>
          <p:nvSpPr>
            <p:cNvPr id="9178" name="Google Shape;9178;p75"/>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9" name="Google Shape;9179;p75"/>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0" name="Google Shape;9180;p75"/>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1" name="Google Shape;9181;p75"/>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82" name="Google Shape;9182;p75"/>
          <p:cNvGrpSpPr/>
          <p:nvPr/>
        </p:nvGrpSpPr>
        <p:grpSpPr>
          <a:xfrm>
            <a:off x="3360663" y="3953787"/>
            <a:ext cx="298503" cy="335275"/>
            <a:chOff x="6264300" y="3809300"/>
            <a:chExt cx="423950" cy="476175"/>
          </a:xfrm>
        </p:grpSpPr>
        <p:sp>
          <p:nvSpPr>
            <p:cNvPr id="9183" name="Google Shape;9183;p75"/>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4" name="Google Shape;9184;p75"/>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5" name="Google Shape;9185;p75"/>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86" name="Google Shape;9186;p75"/>
          <p:cNvGrpSpPr/>
          <p:nvPr/>
        </p:nvGrpSpPr>
        <p:grpSpPr>
          <a:xfrm>
            <a:off x="5039841" y="3538881"/>
            <a:ext cx="340573" cy="339271"/>
            <a:chOff x="898875" y="4399275"/>
            <a:chExt cx="483700" cy="481850"/>
          </a:xfrm>
        </p:grpSpPr>
        <p:sp>
          <p:nvSpPr>
            <p:cNvPr id="9187" name="Google Shape;9187;p75"/>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8" name="Google Shape;9188;p75"/>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9" name="Google Shape;9189;p75"/>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0" name="Google Shape;9190;p75"/>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1" name="Google Shape;9191;p75"/>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2" name="Google Shape;9192;p75"/>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3" name="Google Shape;9193;p75"/>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4" name="Google Shape;9194;p75"/>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95" name="Google Shape;9195;p75"/>
          <p:cNvGrpSpPr/>
          <p:nvPr/>
        </p:nvGrpSpPr>
        <p:grpSpPr>
          <a:xfrm>
            <a:off x="5473575" y="3554133"/>
            <a:ext cx="339253" cy="308765"/>
            <a:chOff x="1492675" y="4420975"/>
            <a:chExt cx="481825" cy="438525"/>
          </a:xfrm>
        </p:grpSpPr>
        <p:sp>
          <p:nvSpPr>
            <p:cNvPr id="9196" name="Google Shape;9196;p75"/>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7" name="Google Shape;9197;p75"/>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8" name="Google Shape;9198;p75"/>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9" name="Google Shape;9199;p75"/>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0" name="Google Shape;9200;p75"/>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01" name="Google Shape;9201;p75"/>
          <p:cNvGrpSpPr/>
          <p:nvPr/>
        </p:nvGrpSpPr>
        <p:grpSpPr>
          <a:xfrm>
            <a:off x="5878556" y="3539558"/>
            <a:ext cx="342580" cy="337915"/>
            <a:chOff x="2084100" y="4400250"/>
            <a:chExt cx="486550" cy="479925"/>
          </a:xfrm>
        </p:grpSpPr>
        <p:sp>
          <p:nvSpPr>
            <p:cNvPr id="9202" name="Google Shape;9202;p75"/>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3" name="Google Shape;9203;p75"/>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4" name="Google Shape;9204;p75"/>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5" name="Google Shape;9205;p75"/>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6" name="Google Shape;9206;p75"/>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7" name="Google Shape;9207;p75"/>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08" name="Google Shape;9208;p75"/>
          <p:cNvGrpSpPr/>
          <p:nvPr/>
        </p:nvGrpSpPr>
        <p:grpSpPr>
          <a:xfrm>
            <a:off x="6315036" y="3538907"/>
            <a:ext cx="298169" cy="339218"/>
            <a:chOff x="2707950" y="4399325"/>
            <a:chExt cx="423475" cy="481775"/>
          </a:xfrm>
        </p:grpSpPr>
        <p:sp>
          <p:nvSpPr>
            <p:cNvPr id="9209" name="Google Shape;9209;p75"/>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0" name="Google Shape;9210;p75"/>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1" name="Google Shape;9211;p75"/>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2" name="Google Shape;9212;p75"/>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3" name="Google Shape;9213;p75"/>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4" name="Google Shape;9214;p75"/>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5" name="Google Shape;9215;p75"/>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6" name="Google Shape;9216;p75"/>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7" name="Google Shape;9217;p75"/>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8" name="Google Shape;9218;p75"/>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9" name="Google Shape;9219;p75"/>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0" name="Google Shape;9220;p75"/>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1" name="Google Shape;9221;p75"/>
          <p:cNvGrpSpPr/>
          <p:nvPr/>
        </p:nvGrpSpPr>
        <p:grpSpPr>
          <a:xfrm>
            <a:off x="6744555" y="3538881"/>
            <a:ext cx="275057" cy="339271"/>
            <a:chOff x="3330525" y="4399275"/>
            <a:chExt cx="390650" cy="481850"/>
          </a:xfrm>
        </p:grpSpPr>
        <p:sp>
          <p:nvSpPr>
            <p:cNvPr id="9222" name="Google Shape;9222;p75"/>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3" name="Google Shape;9223;p75"/>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4" name="Google Shape;9224;p75"/>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5" name="Google Shape;9225;p75"/>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6" name="Google Shape;9226;p75"/>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7" name="Google Shape;9227;p75"/>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8" name="Google Shape;9228;p75"/>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9" name="Google Shape;9229;p75"/>
          <p:cNvGrpSpPr/>
          <p:nvPr/>
        </p:nvGrpSpPr>
        <p:grpSpPr>
          <a:xfrm>
            <a:off x="7169084" y="3538890"/>
            <a:ext cx="253265" cy="339253"/>
            <a:chOff x="3938800" y="4399275"/>
            <a:chExt cx="359700" cy="481825"/>
          </a:xfrm>
        </p:grpSpPr>
        <p:sp>
          <p:nvSpPr>
            <p:cNvPr id="9230" name="Google Shape;9230;p75"/>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1" name="Google Shape;9231;p75"/>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2" name="Google Shape;9232;p75"/>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3" name="Google Shape;9233;p75"/>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4" name="Google Shape;9234;p75"/>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5" name="Google Shape;9235;p75"/>
          <p:cNvGrpSpPr/>
          <p:nvPr/>
        </p:nvGrpSpPr>
        <p:grpSpPr>
          <a:xfrm>
            <a:off x="7639862" y="3538890"/>
            <a:ext cx="159039" cy="339253"/>
            <a:chOff x="4584850" y="4399275"/>
            <a:chExt cx="225875" cy="481825"/>
          </a:xfrm>
        </p:grpSpPr>
        <p:sp>
          <p:nvSpPr>
            <p:cNvPr id="9236" name="Google Shape;9236;p75"/>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7" name="Google Shape;9237;p75"/>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38" name="Google Shape;9238;p75"/>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39" name="Google Shape;9239;p75"/>
          <p:cNvGrpSpPr/>
          <p:nvPr/>
        </p:nvGrpSpPr>
        <p:grpSpPr>
          <a:xfrm>
            <a:off x="1049680" y="3951795"/>
            <a:ext cx="339253" cy="339253"/>
            <a:chOff x="5642550" y="4399275"/>
            <a:chExt cx="481825" cy="481825"/>
          </a:xfrm>
        </p:grpSpPr>
        <p:sp>
          <p:nvSpPr>
            <p:cNvPr id="9240" name="Google Shape;9240;p75"/>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1" name="Google Shape;9241;p75"/>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2" name="Google Shape;9242;p75"/>
          <p:cNvGrpSpPr/>
          <p:nvPr/>
        </p:nvGrpSpPr>
        <p:grpSpPr>
          <a:xfrm>
            <a:off x="2859815" y="3963703"/>
            <a:ext cx="363316" cy="315437"/>
            <a:chOff x="6218300" y="4416175"/>
            <a:chExt cx="516000" cy="448000"/>
          </a:xfrm>
        </p:grpSpPr>
        <p:sp>
          <p:nvSpPr>
            <p:cNvPr id="9243" name="Google Shape;9243;p75"/>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4" name="Google Shape;9244;p75"/>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5" name="Google Shape;9245;p75"/>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6" name="Google Shape;9246;p75"/>
          <p:cNvGrpSpPr/>
          <p:nvPr/>
        </p:nvGrpSpPr>
        <p:grpSpPr>
          <a:xfrm>
            <a:off x="5918879" y="3951792"/>
            <a:ext cx="339253" cy="339253"/>
            <a:chOff x="899850" y="4992125"/>
            <a:chExt cx="481825" cy="481825"/>
          </a:xfrm>
        </p:grpSpPr>
        <p:sp>
          <p:nvSpPr>
            <p:cNvPr id="9247" name="Google Shape;9247;p75"/>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8" name="Google Shape;9248;p75"/>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9" name="Google Shape;9249;p75"/>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50" name="Google Shape;9250;p75"/>
          <p:cNvGrpSpPr/>
          <p:nvPr/>
        </p:nvGrpSpPr>
        <p:grpSpPr>
          <a:xfrm>
            <a:off x="5461708" y="3951792"/>
            <a:ext cx="339253" cy="339253"/>
            <a:chOff x="1492675" y="4992125"/>
            <a:chExt cx="481825" cy="481825"/>
          </a:xfrm>
        </p:grpSpPr>
        <p:sp>
          <p:nvSpPr>
            <p:cNvPr id="9251" name="Google Shape;9251;p7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2" name="Google Shape;9252;p7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53" name="Google Shape;9253;p75"/>
          <p:cNvGrpSpPr/>
          <p:nvPr/>
        </p:nvGrpSpPr>
        <p:grpSpPr>
          <a:xfrm>
            <a:off x="5004462" y="3951792"/>
            <a:ext cx="339253" cy="339253"/>
            <a:chOff x="2085525" y="4992125"/>
            <a:chExt cx="481825" cy="481825"/>
          </a:xfrm>
        </p:grpSpPr>
        <p:sp>
          <p:nvSpPr>
            <p:cNvPr id="9254" name="Google Shape;9254;p7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5" name="Google Shape;9255;p7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56" name="Google Shape;9256;p75"/>
          <p:cNvGrpSpPr/>
          <p:nvPr/>
        </p:nvGrpSpPr>
        <p:grpSpPr>
          <a:xfrm>
            <a:off x="6833221" y="3951792"/>
            <a:ext cx="339253" cy="339253"/>
            <a:chOff x="2678350" y="4992125"/>
            <a:chExt cx="481825" cy="481825"/>
          </a:xfrm>
        </p:grpSpPr>
        <p:sp>
          <p:nvSpPr>
            <p:cNvPr id="9257" name="Google Shape;9257;p75"/>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8" name="Google Shape;9258;p75"/>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9" name="Google Shape;9259;p75"/>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0" name="Google Shape;9260;p75"/>
          <p:cNvGrpSpPr/>
          <p:nvPr/>
        </p:nvGrpSpPr>
        <p:grpSpPr>
          <a:xfrm>
            <a:off x="4628816" y="3951792"/>
            <a:ext cx="339253" cy="339253"/>
            <a:chOff x="3271200" y="4992125"/>
            <a:chExt cx="481825" cy="481825"/>
          </a:xfrm>
        </p:grpSpPr>
        <p:sp>
          <p:nvSpPr>
            <p:cNvPr id="9261" name="Google Shape;9261;p75"/>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2" name="Google Shape;9262;p75"/>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3" name="Google Shape;9263;p75"/>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4" name="Google Shape;9264;p75"/>
          <p:cNvGrpSpPr/>
          <p:nvPr/>
        </p:nvGrpSpPr>
        <p:grpSpPr>
          <a:xfrm>
            <a:off x="7290263" y="3952822"/>
            <a:ext cx="339411" cy="337193"/>
            <a:chOff x="3863900" y="4993625"/>
            <a:chExt cx="482050" cy="478900"/>
          </a:xfrm>
        </p:grpSpPr>
        <p:sp>
          <p:nvSpPr>
            <p:cNvPr id="9265" name="Google Shape;9265;p75"/>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6" name="Google Shape;9266;p75"/>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7" name="Google Shape;9267;p75"/>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8" name="Google Shape;9268;p75"/>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9" name="Google Shape;9269;p75"/>
          <p:cNvGrpSpPr/>
          <p:nvPr/>
        </p:nvGrpSpPr>
        <p:grpSpPr>
          <a:xfrm>
            <a:off x="7747437" y="3952822"/>
            <a:ext cx="339411" cy="337193"/>
            <a:chOff x="4456725" y="4993625"/>
            <a:chExt cx="482050" cy="478900"/>
          </a:xfrm>
        </p:grpSpPr>
        <p:sp>
          <p:nvSpPr>
            <p:cNvPr id="9270" name="Google Shape;9270;p75"/>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1" name="Google Shape;9271;p75"/>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2" name="Google Shape;9272;p75"/>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3" name="Google Shape;9273;p75"/>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74" name="Google Shape;9274;p75"/>
          <p:cNvGrpSpPr/>
          <p:nvPr/>
        </p:nvGrpSpPr>
        <p:grpSpPr>
          <a:xfrm>
            <a:off x="6376030" y="3952813"/>
            <a:ext cx="339411" cy="337211"/>
            <a:chOff x="5049575" y="4993600"/>
            <a:chExt cx="482050" cy="478925"/>
          </a:xfrm>
        </p:grpSpPr>
        <p:sp>
          <p:nvSpPr>
            <p:cNvPr id="9275" name="Google Shape;9275;p7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6" name="Google Shape;9276;p7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7" name="Google Shape;9277;p7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8" name="Google Shape;9278;p7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79" name="Google Shape;9279;p75"/>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9280" name="Google Shape;9280;p75"/>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84" name="Shape 9284"/>
        <p:cNvGrpSpPr/>
        <p:nvPr/>
      </p:nvGrpSpPr>
      <p:grpSpPr>
        <a:xfrm>
          <a:off x="0" y="0"/>
          <a:ext cx="0" cy="0"/>
          <a:chOff x="0" y="0"/>
          <a:chExt cx="0" cy="0"/>
        </a:xfrm>
      </p:grpSpPr>
      <p:grpSp>
        <p:nvGrpSpPr>
          <p:cNvPr id="9285" name="Google Shape;9285;p76"/>
          <p:cNvGrpSpPr/>
          <p:nvPr/>
        </p:nvGrpSpPr>
        <p:grpSpPr>
          <a:xfrm>
            <a:off x="876361" y="1308054"/>
            <a:ext cx="322099" cy="370529"/>
            <a:chOff x="-42971725" y="3217825"/>
            <a:chExt cx="275675" cy="317125"/>
          </a:xfrm>
        </p:grpSpPr>
        <p:sp>
          <p:nvSpPr>
            <p:cNvPr id="9286" name="Google Shape;9286;p76"/>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6"/>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6"/>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76"/>
          <p:cNvGrpSpPr/>
          <p:nvPr/>
        </p:nvGrpSpPr>
        <p:grpSpPr>
          <a:xfrm>
            <a:off x="848276" y="1776710"/>
            <a:ext cx="378270" cy="337551"/>
            <a:chOff x="-42996150" y="3612600"/>
            <a:chExt cx="323750" cy="288900"/>
          </a:xfrm>
        </p:grpSpPr>
        <p:sp>
          <p:nvSpPr>
            <p:cNvPr id="9290" name="Google Shape;9290;p76"/>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6"/>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6"/>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6"/>
          <p:cNvGrpSpPr/>
          <p:nvPr/>
        </p:nvGrpSpPr>
        <p:grpSpPr>
          <a:xfrm>
            <a:off x="851036" y="2186080"/>
            <a:ext cx="372749" cy="370909"/>
            <a:chOff x="-42994575" y="3950300"/>
            <a:chExt cx="319025" cy="317450"/>
          </a:xfrm>
        </p:grpSpPr>
        <p:sp>
          <p:nvSpPr>
            <p:cNvPr id="9294" name="Google Shape;9294;p76"/>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6"/>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6"/>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76"/>
          <p:cNvGrpSpPr/>
          <p:nvPr/>
        </p:nvGrpSpPr>
        <p:grpSpPr>
          <a:xfrm>
            <a:off x="3004431" y="1332912"/>
            <a:ext cx="371785" cy="370879"/>
            <a:chOff x="-41111350" y="3239100"/>
            <a:chExt cx="318200" cy="317425"/>
          </a:xfrm>
        </p:grpSpPr>
        <p:sp>
          <p:nvSpPr>
            <p:cNvPr id="9298" name="Google Shape;9298;p76"/>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6"/>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6"/>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6"/>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76"/>
          <p:cNvGrpSpPr/>
          <p:nvPr/>
        </p:nvGrpSpPr>
        <p:grpSpPr>
          <a:xfrm>
            <a:off x="3000751" y="1768444"/>
            <a:ext cx="379146" cy="370967"/>
            <a:chOff x="-41117650" y="3605525"/>
            <a:chExt cx="324500" cy="317500"/>
          </a:xfrm>
        </p:grpSpPr>
        <p:sp>
          <p:nvSpPr>
            <p:cNvPr id="9303" name="Google Shape;9303;p76"/>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6"/>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6"/>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6" name="Google Shape;9306;p76"/>
          <p:cNvSpPr/>
          <p:nvPr/>
        </p:nvSpPr>
        <p:spPr>
          <a:xfrm>
            <a:off x="3006881" y="221802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7" name="Google Shape;9307;p76"/>
          <p:cNvGrpSpPr/>
          <p:nvPr/>
        </p:nvGrpSpPr>
        <p:grpSpPr>
          <a:xfrm>
            <a:off x="1827005" y="2659967"/>
            <a:ext cx="216271" cy="371814"/>
            <a:chOff x="-39205300" y="3220175"/>
            <a:chExt cx="185100" cy="318225"/>
          </a:xfrm>
        </p:grpSpPr>
        <p:sp>
          <p:nvSpPr>
            <p:cNvPr id="9308" name="Google Shape;9308;p76"/>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6"/>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76"/>
          <p:cNvGrpSpPr/>
          <p:nvPr/>
        </p:nvGrpSpPr>
        <p:grpSpPr>
          <a:xfrm>
            <a:off x="1792533" y="3120038"/>
            <a:ext cx="300016" cy="369273"/>
            <a:chOff x="-39248625" y="3588600"/>
            <a:chExt cx="256775" cy="316050"/>
          </a:xfrm>
        </p:grpSpPr>
        <p:sp>
          <p:nvSpPr>
            <p:cNvPr id="9311" name="Google Shape;9311;p76"/>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6"/>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3" name="Google Shape;9313;p76"/>
          <p:cNvSpPr/>
          <p:nvPr/>
        </p:nvSpPr>
        <p:spPr>
          <a:xfrm>
            <a:off x="1763554" y="357566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6"/>
          <p:cNvSpPr/>
          <p:nvPr/>
        </p:nvSpPr>
        <p:spPr>
          <a:xfrm>
            <a:off x="3953101" y="264710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5" name="Google Shape;9315;p76"/>
          <p:cNvGrpSpPr/>
          <p:nvPr/>
        </p:nvGrpSpPr>
        <p:grpSpPr>
          <a:xfrm>
            <a:off x="1243246" y="1308054"/>
            <a:ext cx="429504" cy="370879"/>
            <a:chOff x="-42651700" y="3217825"/>
            <a:chExt cx="367600" cy="317425"/>
          </a:xfrm>
        </p:grpSpPr>
        <p:sp>
          <p:nvSpPr>
            <p:cNvPr id="9316" name="Google Shape;9316;p76"/>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6"/>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6"/>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6"/>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76"/>
          <p:cNvGrpSpPr/>
          <p:nvPr/>
        </p:nvGrpSpPr>
        <p:grpSpPr>
          <a:xfrm>
            <a:off x="1278678" y="1747704"/>
            <a:ext cx="358640" cy="363226"/>
            <a:chOff x="-42617300" y="3587775"/>
            <a:chExt cx="306950" cy="310875"/>
          </a:xfrm>
        </p:grpSpPr>
        <p:sp>
          <p:nvSpPr>
            <p:cNvPr id="9321" name="Google Shape;9321;p76"/>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6"/>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3" name="Google Shape;9323;p76"/>
          <p:cNvSpPr/>
          <p:nvPr/>
        </p:nvSpPr>
        <p:spPr>
          <a:xfrm>
            <a:off x="1275131" y="218674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4" name="Google Shape;9324;p76"/>
          <p:cNvGrpSpPr/>
          <p:nvPr/>
        </p:nvGrpSpPr>
        <p:grpSpPr>
          <a:xfrm>
            <a:off x="3450506" y="1332445"/>
            <a:ext cx="376926" cy="370324"/>
            <a:chOff x="-40748275" y="3238700"/>
            <a:chExt cx="322600" cy="316950"/>
          </a:xfrm>
        </p:grpSpPr>
        <p:sp>
          <p:nvSpPr>
            <p:cNvPr id="9325" name="Google Shape;9325;p76"/>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6"/>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6"/>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6"/>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6"/>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6"/>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76"/>
          <p:cNvGrpSpPr/>
          <p:nvPr/>
        </p:nvGrpSpPr>
        <p:grpSpPr>
          <a:xfrm>
            <a:off x="3453062" y="1800429"/>
            <a:ext cx="371814" cy="338690"/>
            <a:chOff x="-40745125" y="3632900"/>
            <a:chExt cx="318225" cy="289875"/>
          </a:xfrm>
        </p:grpSpPr>
        <p:sp>
          <p:nvSpPr>
            <p:cNvPr id="9332" name="Google Shape;9332;p76"/>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6"/>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6"/>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6"/>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6"/>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6"/>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6"/>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76"/>
          <p:cNvGrpSpPr/>
          <p:nvPr/>
        </p:nvGrpSpPr>
        <p:grpSpPr>
          <a:xfrm>
            <a:off x="3457209" y="2211639"/>
            <a:ext cx="363518" cy="370178"/>
            <a:chOff x="-40742750" y="3972175"/>
            <a:chExt cx="311125" cy="316825"/>
          </a:xfrm>
        </p:grpSpPr>
        <p:sp>
          <p:nvSpPr>
            <p:cNvPr id="9340" name="Google Shape;9340;p76"/>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6"/>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6"/>
          <p:cNvGrpSpPr/>
          <p:nvPr/>
        </p:nvGrpSpPr>
        <p:grpSpPr>
          <a:xfrm>
            <a:off x="2239871" y="2661807"/>
            <a:ext cx="266892" cy="369974"/>
            <a:chOff x="-38860325" y="3221750"/>
            <a:chExt cx="228425" cy="316650"/>
          </a:xfrm>
        </p:grpSpPr>
        <p:sp>
          <p:nvSpPr>
            <p:cNvPr id="9343" name="Google Shape;9343;p76"/>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6"/>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6"/>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6"/>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76"/>
          <p:cNvGrpSpPr/>
          <p:nvPr/>
        </p:nvGrpSpPr>
        <p:grpSpPr>
          <a:xfrm>
            <a:off x="2190678" y="3123864"/>
            <a:ext cx="380081" cy="367111"/>
            <a:chOff x="-38905225" y="3591875"/>
            <a:chExt cx="325300" cy="314200"/>
          </a:xfrm>
        </p:grpSpPr>
        <p:sp>
          <p:nvSpPr>
            <p:cNvPr id="9348" name="Google Shape;9348;p76"/>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6"/>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6"/>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1" name="Google Shape;9351;p76"/>
          <p:cNvSpPr/>
          <p:nvPr/>
        </p:nvSpPr>
        <p:spPr>
          <a:xfrm>
            <a:off x="2198491" y="363364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2" name="Google Shape;9352;p76"/>
          <p:cNvGrpSpPr/>
          <p:nvPr/>
        </p:nvGrpSpPr>
        <p:grpSpPr>
          <a:xfrm>
            <a:off x="3997427" y="3108944"/>
            <a:ext cx="290815" cy="369740"/>
            <a:chOff x="-37370925" y="3579105"/>
            <a:chExt cx="248900" cy="316450"/>
          </a:xfrm>
        </p:grpSpPr>
        <p:sp>
          <p:nvSpPr>
            <p:cNvPr id="9353" name="Google Shape;9353;p76"/>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6"/>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5" name="Google Shape;9355;p76"/>
          <p:cNvSpPr/>
          <p:nvPr/>
        </p:nvSpPr>
        <p:spPr>
          <a:xfrm>
            <a:off x="1697481" y="130874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6"/>
          <p:cNvSpPr/>
          <p:nvPr/>
        </p:nvSpPr>
        <p:spPr>
          <a:xfrm>
            <a:off x="1722323" y="174404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7" name="Google Shape;9357;p76"/>
          <p:cNvGrpSpPr/>
          <p:nvPr/>
        </p:nvGrpSpPr>
        <p:grpSpPr>
          <a:xfrm>
            <a:off x="1690803" y="2187015"/>
            <a:ext cx="371814" cy="369974"/>
            <a:chOff x="-42259725" y="3951100"/>
            <a:chExt cx="318225" cy="316650"/>
          </a:xfrm>
        </p:grpSpPr>
        <p:sp>
          <p:nvSpPr>
            <p:cNvPr id="9358" name="Google Shape;9358;p76"/>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6"/>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76"/>
          <p:cNvGrpSpPr/>
          <p:nvPr/>
        </p:nvGrpSpPr>
        <p:grpSpPr>
          <a:xfrm>
            <a:off x="3889164" y="1366036"/>
            <a:ext cx="370879" cy="337755"/>
            <a:chOff x="-40378075" y="3267450"/>
            <a:chExt cx="317425" cy="289075"/>
          </a:xfrm>
        </p:grpSpPr>
        <p:sp>
          <p:nvSpPr>
            <p:cNvPr id="9361" name="Google Shape;9361;p76"/>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6"/>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6"/>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6"/>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76"/>
          <p:cNvGrpSpPr/>
          <p:nvPr/>
        </p:nvGrpSpPr>
        <p:grpSpPr>
          <a:xfrm>
            <a:off x="3892830" y="1767304"/>
            <a:ext cx="363548" cy="369974"/>
            <a:chOff x="-40372575" y="3604550"/>
            <a:chExt cx="311150" cy="316650"/>
          </a:xfrm>
        </p:grpSpPr>
        <p:sp>
          <p:nvSpPr>
            <p:cNvPr id="9366" name="Google Shape;9366;p76"/>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6"/>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6"/>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9" name="Google Shape;9369;p76"/>
          <p:cNvSpPr/>
          <p:nvPr/>
        </p:nvSpPr>
        <p:spPr>
          <a:xfrm>
            <a:off x="3896162" y="221058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0" name="Google Shape;9370;p76"/>
          <p:cNvGrpSpPr/>
          <p:nvPr/>
        </p:nvGrpSpPr>
        <p:grpSpPr>
          <a:xfrm>
            <a:off x="2616780" y="2659967"/>
            <a:ext cx="399038" cy="372165"/>
            <a:chOff x="-38542250" y="3220175"/>
            <a:chExt cx="341525" cy="318525"/>
          </a:xfrm>
        </p:grpSpPr>
        <p:sp>
          <p:nvSpPr>
            <p:cNvPr id="9371" name="Google Shape;9371;p76"/>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6"/>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6"/>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76"/>
          <p:cNvGrpSpPr/>
          <p:nvPr/>
        </p:nvGrpSpPr>
        <p:grpSpPr>
          <a:xfrm>
            <a:off x="2638712" y="3119337"/>
            <a:ext cx="369974" cy="369068"/>
            <a:chOff x="-38537400" y="3588000"/>
            <a:chExt cx="316650" cy="315875"/>
          </a:xfrm>
        </p:grpSpPr>
        <p:sp>
          <p:nvSpPr>
            <p:cNvPr id="9375" name="Google Shape;9375;p76"/>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6"/>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6"/>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6"/>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76"/>
          <p:cNvGrpSpPr/>
          <p:nvPr/>
        </p:nvGrpSpPr>
        <p:grpSpPr>
          <a:xfrm>
            <a:off x="2637792" y="3576866"/>
            <a:ext cx="371814" cy="369974"/>
            <a:chOff x="-38538975" y="3954250"/>
            <a:chExt cx="318225" cy="316650"/>
          </a:xfrm>
        </p:grpSpPr>
        <p:sp>
          <p:nvSpPr>
            <p:cNvPr id="9380" name="Google Shape;9380;p76"/>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6"/>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76"/>
          <p:cNvGrpSpPr/>
          <p:nvPr/>
        </p:nvGrpSpPr>
        <p:grpSpPr>
          <a:xfrm>
            <a:off x="3955104" y="3571793"/>
            <a:ext cx="375465" cy="371814"/>
            <a:chOff x="-37385100" y="3949908"/>
            <a:chExt cx="321350" cy="318225"/>
          </a:xfrm>
        </p:grpSpPr>
        <p:sp>
          <p:nvSpPr>
            <p:cNvPr id="9383" name="Google Shape;9383;p76"/>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6"/>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76"/>
          <p:cNvGrpSpPr/>
          <p:nvPr/>
        </p:nvGrpSpPr>
        <p:grpSpPr>
          <a:xfrm>
            <a:off x="2130763" y="1307353"/>
            <a:ext cx="370909" cy="370675"/>
            <a:chOff x="-41895050" y="3217225"/>
            <a:chExt cx="317450" cy="317250"/>
          </a:xfrm>
        </p:grpSpPr>
        <p:sp>
          <p:nvSpPr>
            <p:cNvPr id="9386" name="Google Shape;9386;p76"/>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6"/>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6"/>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6"/>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6"/>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76"/>
          <p:cNvGrpSpPr/>
          <p:nvPr/>
        </p:nvGrpSpPr>
        <p:grpSpPr>
          <a:xfrm>
            <a:off x="2130310" y="1744287"/>
            <a:ext cx="371814" cy="369974"/>
            <a:chOff x="-41893475" y="3584850"/>
            <a:chExt cx="318225" cy="316650"/>
          </a:xfrm>
        </p:grpSpPr>
        <p:sp>
          <p:nvSpPr>
            <p:cNvPr id="9392" name="Google Shape;9392;p76"/>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6"/>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6"/>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6"/>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6" name="Google Shape;9396;p76"/>
          <p:cNvSpPr/>
          <p:nvPr/>
        </p:nvSpPr>
        <p:spPr>
          <a:xfrm>
            <a:off x="2133283" y="218858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6"/>
          <p:cNvSpPr/>
          <p:nvPr/>
        </p:nvSpPr>
        <p:spPr>
          <a:xfrm>
            <a:off x="845041" y="268092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8" name="Google Shape;9398;p76"/>
          <p:cNvGrpSpPr/>
          <p:nvPr/>
        </p:nvGrpSpPr>
        <p:grpSpPr>
          <a:xfrm>
            <a:off x="900338" y="3139579"/>
            <a:ext cx="337522" cy="370909"/>
            <a:chOff x="-39998250" y="3605325"/>
            <a:chExt cx="288875" cy="317450"/>
          </a:xfrm>
        </p:grpSpPr>
        <p:sp>
          <p:nvSpPr>
            <p:cNvPr id="9399" name="Google Shape;9399;p76"/>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6"/>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76"/>
          <p:cNvGrpSpPr/>
          <p:nvPr/>
        </p:nvGrpSpPr>
        <p:grpSpPr>
          <a:xfrm>
            <a:off x="884112" y="3598043"/>
            <a:ext cx="369974" cy="369945"/>
            <a:chOff x="-40011050" y="3972375"/>
            <a:chExt cx="316650" cy="316625"/>
          </a:xfrm>
        </p:grpSpPr>
        <p:sp>
          <p:nvSpPr>
            <p:cNvPr id="9402" name="Google Shape;9402;p76"/>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6"/>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76"/>
          <p:cNvGrpSpPr/>
          <p:nvPr/>
        </p:nvGrpSpPr>
        <p:grpSpPr>
          <a:xfrm>
            <a:off x="3116043" y="2662742"/>
            <a:ext cx="266921" cy="369039"/>
            <a:chOff x="-38129425" y="3222550"/>
            <a:chExt cx="228450" cy="315850"/>
          </a:xfrm>
        </p:grpSpPr>
        <p:sp>
          <p:nvSpPr>
            <p:cNvPr id="9405" name="Google Shape;9405;p76"/>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6"/>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76"/>
          <p:cNvGrpSpPr/>
          <p:nvPr/>
        </p:nvGrpSpPr>
        <p:grpSpPr>
          <a:xfrm>
            <a:off x="3071012" y="3119337"/>
            <a:ext cx="371785" cy="369974"/>
            <a:chOff x="-38172725" y="3588000"/>
            <a:chExt cx="318200" cy="316650"/>
          </a:xfrm>
        </p:grpSpPr>
        <p:sp>
          <p:nvSpPr>
            <p:cNvPr id="9408" name="Google Shape;9408;p76"/>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6"/>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6"/>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6"/>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6"/>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6"/>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6"/>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6"/>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76"/>
          <p:cNvGrpSpPr/>
          <p:nvPr/>
        </p:nvGrpSpPr>
        <p:grpSpPr>
          <a:xfrm>
            <a:off x="3146914" y="3577772"/>
            <a:ext cx="219981" cy="369974"/>
            <a:chOff x="-38109725" y="3955025"/>
            <a:chExt cx="188275" cy="316650"/>
          </a:xfrm>
        </p:grpSpPr>
        <p:sp>
          <p:nvSpPr>
            <p:cNvPr id="9417" name="Google Shape;9417;p76"/>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6"/>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9" name="Google Shape;9419;p76"/>
          <p:cNvSpPr/>
          <p:nvPr/>
        </p:nvSpPr>
        <p:spPr>
          <a:xfrm>
            <a:off x="2248517" y="403753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0" name="Google Shape;9420;p76"/>
          <p:cNvGrpSpPr/>
          <p:nvPr/>
        </p:nvGrpSpPr>
        <p:grpSpPr>
          <a:xfrm>
            <a:off x="2562313" y="1309193"/>
            <a:ext cx="373654" cy="369068"/>
            <a:chOff x="-41530375" y="3218800"/>
            <a:chExt cx="319800" cy="315875"/>
          </a:xfrm>
        </p:grpSpPr>
        <p:sp>
          <p:nvSpPr>
            <p:cNvPr id="9421" name="Google Shape;9421;p76"/>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6"/>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76"/>
          <p:cNvGrpSpPr/>
          <p:nvPr/>
        </p:nvGrpSpPr>
        <p:grpSpPr>
          <a:xfrm>
            <a:off x="2564607" y="1824351"/>
            <a:ext cx="369068" cy="289004"/>
            <a:chOff x="-41526450" y="3653375"/>
            <a:chExt cx="315875" cy="247350"/>
          </a:xfrm>
        </p:grpSpPr>
        <p:sp>
          <p:nvSpPr>
            <p:cNvPr id="9424" name="Google Shape;9424;p76"/>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6"/>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76"/>
          <p:cNvGrpSpPr/>
          <p:nvPr/>
        </p:nvGrpSpPr>
        <p:grpSpPr>
          <a:xfrm>
            <a:off x="2565994" y="2187015"/>
            <a:ext cx="366293" cy="369974"/>
            <a:chOff x="-41526450" y="3951100"/>
            <a:chExt cx="313500" cy="316650"/>
          </a:xfrm>
        </p:grpSpPr>
        <p:sp>
          <p:nvSpPr>
            <p:cNvPr id="9427" name="Google Shape;9427;p76"/>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6"/>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6"/>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76"/>
          <p:cNvGrpSpPr/>
          <p:nvPr/>
        </p:nvGrpSpPr>
        <p:grpSpPr>
          <a:xfrm>
            <a:off x="1331249" y="2681144"/>
            <a:ext cx="339595" cy="371814"/>
            <a:chOff x="-39625900" y="3238300"/>
            <a:chExt cx="290650" cy="318225"/>
          </a:xfrm>
        </p:grpSpPr>
        <p:sp>
          <p:nvSpPr>
            <p:cNvPr id="9431" name="Google Shape;9431;p76"/>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6"/>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3" name="Google Shape;9433;p76"/>
          <p:cNvSpPr/>
          <p:nvPr/>
        </p:nvSpPr>
        <p:spPr>
          <a:xfrm>
            <a:off x="1353422" y="314027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4" name="Google Shape;9434;p76"/>
          <p:cNvGrpSpPr/>
          <p:nvPr/>
        </p:nvGrpSpPr>
        <p:grpSpPr>
          <a:xfrm>
            <a:off x="1325300" y="3597605"/>
            <a:ext cx="366293" cy="370441"/>
            <a:chOff x="-39647175" y="3972000"/>
            <a:chExt cx="313500" cy="317050"/>
          </a:xfrm>
        </p:grpSpPr>
        <p:sp>
          <p:nvSpPr>
            <p:cNvPr id="9435" name="Google Shape;9435;p76"/>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6"/>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6"/>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76"/>
          <p:cNvGrpSpPr/>
          <p:nvPr/>
        </p:nvGrpSpPr>
        <p:grpSpPr>
          <a:xfrm>
            <a:off x="3494427" y="2661603"/>
            <a:ext cx="375495" cy="370879"/>
            <a:chOff x="-37808850" y="3221575"/>
            <a:chExt cx="321375" cy="317425"/>
          </a:xfrm>
        </p:grpSpPr>
        <p:sp>
          <p:nvSpPr>
            <p:cNvPr id="9439" name="Google Shape;9439;p76"/>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6"/>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76"/>
          <p:cNvGrpSpPr/>
          <p:nvPr/>
        </p:nvGrpSpPr>
        <p:grpSpPr>
          <a:xfrm>
            <a:off x="3503201" y="3183634"/>
            <a:ext cx="372749" cy="241158"/>
            <a:chOff x="-37806500" y="3643030"/>
            <a:chExt cx="319025" cy="206400"/>
          </a:xfrm>
        </p:grpSpPr>
        <p:sp>
          <p:nvSpPr>
            <p:cNvPr id="9442" name="Google Shape;9442;p76"/>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6"/>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76"/>
          <p:cNvGrpSpPr/>
          <p:nvPr/>
        </p:nvGrpSpPr>
        <p:grpSpPr>
          <a:xfrm>
            <a:off x="3505508" y="3575931"/>
            <a:ext cx="368134" cy="371814"/>
            <a:chOff x="-37804925" y="3953450"/>
            <a:chExt cx="315075" cy="318225"/>
          </a:xfrm>
        </p:grpSpPr>
        <p:sp>
          <p:nvSpPr>
            <p:cNvPr id="9445" name="Google Shape;9445;p76"/>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6"/>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6"/>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8" name="Google Shape;9448;p76"/>
          <p:cNvSpPr/>
          <p:nvPr/>
        </p:nvSpPr>
        <p:spPr>
          <a:xfrm>
            <a:off x="2754452" y="404067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9" name="Google Shape;9449;p76"/>
          <p:cNvGrpSpPr/>
          <p:nvPr/>
        </p:nvGrpSpPr>
        <p:grpSpPr>
          <a:xfrm>
            <a:off x="4860977" y="1328538"/>
            <a:ext cx="355663" cy="308725"/>
            <a:chOff x="-28462125" y="3199700"/>
            <a:chExt cx="298550" cy="259150"/>
          </a:xfrm>
        </p:grpSpPr>
        <p:sp>
          <p:nvSpPr>
            <p:cNvPr id="9450" name="Google Shape;9450;p76"/>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6"/>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6"/>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76"/>
          <p:cNvGrpSpPr/>
          <p:nvPr/>
        </p:nvGrpSpPr>
        <p:grpSpPr>
          <a:xfrm>
            <a:off x="4861930" y="1763228"/>
            <a:ext cx="353757" cy="352833"/>
            <a:chOff x="-28461325" y="3545475"/>
            <a:chExt cx="296950" cy="296175"/>
          </a:xfrm>
        </p:grpSpPr>
        <p:sp>
          <p:nvSpPr>
            <p:cNvPr id="9454" name="Google Shape;9454;p76"/>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6"/>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6"/>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6"/>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6"/>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6"/>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6"/>
          <p:cNvGrpSpPr/>
          <p:nvPr/>
        </p:nvGrpSpPr>
        <p:grpSpPr>
          <a:xfrm>
            <a:off x="4858162" y="2213272"/>
            <a:ext cx="361292" cy="352803"/>
            <a:chOff x="-28463700" y="3914875"/>
            <a:chExt cx="303275" cy="296150"/>
          </a:xfrm>
        </p:grpSpPr>
        <p:sp>
          <p:nvSpPr>
            <p:cNvPr id="9461" name="Google Shape;9461;p76"/>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6"/>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76"/>
          <p:cNvGrpSpPr/>
          <p:nvPr/>
        </p:nvGrpSpPr>
        <p:grpSpPr>
          <a:xfrm>
            <a:off x="7092947" y="1369355"/>
            <a:ext cx="351880" cy="227092"/>
            <a:chOff x="-26573400" y="3224125"/>
            <a:chExt cx="295375" cy="190625"/>
          </a:xfrm>
        </p:grpSpPr>
        <p:sp>
          <p:nvSpPr>
            <p:cNvPr id="9464" name="Google Shape;9464;p76"/>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6"/>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76"/>
          <p:cNvGrpSpPr/>
          <p:nvPr/>
        </p:nvGrpSpPr>
        <p:grpSpPr>
          <a:xfrm>
            <a:off x="7092947" y="1763690"/>
            <a:ext cx="351880" cy="351910"/>
            <a:chOff x="-26573400" y="3546250"/>
            <a:chExt cx="295375" cy="295400"/>
          </a:xfrm>
        </p:grpSpPr>
        <p:sp>
          <p:nvSpPr>
            <p:cNvPr id="9467" name="Google Shape;9467;p76"/>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6"/>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6"/>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6"/>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6"/>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76"/>
          <p:cNvGrpSpPr/>
          <p:nvPr/>
        </p:nvGrpSpPr>
        <p:grpSpPr>
          <a:xfrm>
            <a:off x="7081228" y="2213599"/>
            <a:ext cx="375319" cy="352148"/>
            <a:chOff x="-26583625" y="3917025"/>
            <a:chExt cx="315050" cy="295600"/>
          </a:xfrm>
        </p:grpSpPr>
        <p:sp>
          <p:nvSpPr>
            <p:cNvPr id="9473" name="Google Shape;9473;p76"/>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6"/>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6"/>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6"/>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7" name="Google Shape;9477;p76"/>
          <p:cNvSpPr/>
          <p:nvPr/>
        </p:nvSpPr>
        <p:spPr>
          <a:xfrm>
            <a:off x="5748315"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8" name="Google Shape;9478;p76"/>
          <p:cNvGrpSpPr/>
          <p:nvPr/>
        </p:nvGrpSpPr>
        <p:grpSpPr>
          <a:xfrm>
            <a:off x="5779742" y="3172629"/>
            <a:ext cx="289039" cy="352833"/>
            <a:chOff x="-24694925" y="3518700"/>
            <a:chExt cx="242625" cy="296175"/>
          </a:xfrm>
        </p:grpSpPr>
        <p:sp>
          <p:nvSpPr>
            <p:cNvPr id="9479" name="Google Shape;9479;p76"/>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6"/>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6"/>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6"/>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76"/>
          <p:cNvGrpSpPr/>
          <p:nvPr/>
        </p:nvGrpSpPr>
        <p:grpSpPr>
          <a:xfrm>
            <a:off x="5779280" y="3622657"/>
            <a:ext cx="289962" cy="352833"/>
            <a:chOff x="-24709100" y="3888875"/>
            <a:chExt cx="243400" cy="296175"/>
          </a:xfrm>
        </p:grpSpPr>
        <p:sp>
          <p:nvSpPr>
            <p:cNvPr id="9484" name="Google Shape;9484;p76"/>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6"/>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6"/>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76"/>
          <p:cNvGrpSpPr/>
          <p:nvPr/>
        </p:nvGrpSpPr>
        <p:grpSpPr>
          <a:xfrm>
            <a:off x="7979280" y="2695320"/>
            <a:ext cx="356556" cy="349557"/>
            <a:chOff x="-22863675" y="3131775"/>
            <a:chExt cx="299300" cy="293425"/>
          </a:xfrm>
        </p:grpSpPr>
        <p:sp>
          <p:nvSpPr>
            <p:cNvPr id="9488" name="Google Shape;9488;p7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76"/>
          <p:cNvGrpSpPr/>
          <p:nvPr/>
        </p:nvGrpSpPr>
        <p:grpSpPr>
          <a:xfrm>
            <a:off x="5322144" y="1306499"/>
            <a:ext cx="310602" cy="352803"/>
            <a:chOff x="-28069875" y="3175300"/>
            <a:chExt cx="260725" cy="296150"/>
          </a:xfrm>
        </p:grpSpPr>
        <p:sp>
          <p:nvSpPr>
            <p:cNvPr id="9492" name="Google Shape;9492;p76"/>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6"/>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6"/>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6"/>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6"/>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6"/>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6"/>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6"/>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6"/>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1" name="Google Shape;9501;p76"/>
          <p:cNvSpPr/>
          <p:nvPr/>
        </p:nvSpPr>
        <p:spPr>
          <a:xfrm>
            <a:off x="5301578"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2" name="Google Shape;9502;p76"/>
          <p:cNvGrpSpPr/>
          <p:nvPr/>
        </p:nvGrpSpPr>
        <p:grpSpPr>
          <a:xfrm>
            <a:off x="5363423" y="2213733"/>
            <a:ext cx="228045" cy="351880"/>
            <a:chOff x="-28032075" y="3916450"/>
            <a:chExt cx="191425" cy="295375"/>
          </a:xfrm>
        </p:grpSpPr>
        <p:sp>
          <p:nvSpPr>
            <p:cNvPr id="9503" name="Google Shape;9503;p76"/>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6"/>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6"/>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76"/>
          <p:cNvGrpSpPr/>
          <p:nvPr/>
        </p:nvGrpSpPr>
        <p:grpSpPr>
          <a:xfrm>
            <a:off x="7528769" y="1306484"/>
            <a:ext cx="352833" cy="352833"/>
            <a:chOff x="-26201650" y="3176075"/>
            <a:chExt cx="296175" cy="296175"/>
          </a:xfrm>
        </p:grpSpPr>
        <p:sp>
          <p:nvSpPr>
            <p:cNvPr id="9507" name="Google Shape;9507;p76"/>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6"/>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76"/>
          <p:cNvGrpSpPr/>
          <p:nvPr/>
        </p:nvGrpSpPr>
        <p:grpSpPr>
          <a:xfrm>
            <a:off x="7528293" y="1763705"/>
            <a:ext cx="353786" cy="351880"/>
            <a:chOff x="-26204800" y="3547050"/>
            <a:chExt cx="296975" cy="295375"/>
          </a:xfrm>
        </p:grpSpPr>
        <p:sp>
          <p:nvSpPr>
            <p:cNvPr id="9510" name="Google Shape;9510;p76"/>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6"/>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2" name="Google Shape;9512;p76"/>
          <p:cNvSpPr/>
          <p:nvPr/>
        </p:nvSpPr>
        <p:spPr>
          <a:xfrm>
            <a:off x="7561179"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3" name="Google Shape;9513;p76"/>
          <p:cNvGrpSpPr/>
          <p:nvPr/>
        </p:nvGrpSpPr>
        <p:grpSpPr>
          <a:xfrm>
            <a:off x="6199548" y="2693683"/>
            <a:ext cx="345328" cy="352833"/>
            <a:chOff x="-24353875" y="3147725"/>
            <a:chExt cx="289875" cy="296175"/>
          </a:xfrm>
        </p:grpSpPr>
        <p:sp>
          <p:nvSpPr>
            <p:cNvPr id="9514" name="Google Shape;9514;p76"/>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6"/>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76"/>
          <p:cNvGrpSpPr/>
          <p:nvPr/>
        </p:nvGrpSpPr>
        <p:grpSpPr>
          <a:xfrm>
            <a:off x="6207530" y="3173090"/>
            <a:ext cx="329365" cy="351910"/>
            <a:chOff x="-24344425" y="3519475"/>
            <a:chExt cx="276475" cy="295400"/>
          </a:xfrm>
        </p:grpSpPr>
        <p:sp>
          <p:nvSpPr>
            <p:cNvPr id="9517" name="Google Shape;9517;p76"/>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6"/>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76"/>
          <p:cNvGrpSpPr/>
          <p:nvPr/>
        </p:nvGrpSpPr>
        <p:grpSpPr>
          <a:xfrm>
            <a:off x="6197210" y="3625010"/>
            <a:ext cx="350004" cy="348128"/>
            <a:chOff x="-24353075" y="3891250"/>
            <a:chExt cx="293800" cy="292225"/>
          </a:xfrm>
        </p:grpSpPr>
        <p:sp>
          <p:nvSpPr>
            <p:cNvPr id="9520" name="Google Shape;9520;p76"/>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6"/>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76"/>
          <p:cNvGrpSpPr/>
          <p:nvPr/>
        </p:nvGrpSpPr>
        <p:grpSpPr>
          <a:xfrm>
            <a:off x="7980681" y="3173313"/>
            <a:ext cx="353757" cy="351463"/>
            <a:chOff x="-22845575" y="3504075"/>
            <a:chExt cx="296950" cy="295025"/>
          </a:xfrm>
        </p:grpSpPr>
        <p:sp>
          <p:nvSpPr>
            <p:cNvPr id="9523" name="Google Shape;9523;p76"/>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6"/>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76"/>
          <p:cNvGrpSpPr/>
          <p:nvPr/>
        </p:nvGrpSpPr>
        <p:grpSpPr>
          <a:xfrm>
            <a:off x="5773862" y="1306961"/>
            <a:ext cx="299344" cy="351880"/>
            <a:chOff x="-27691025" y="3175300"/>
            <a:chExt cx="251275" cy="295375"/>
          </a:xfrm>
        </p:grpSpPr>
        <p:sp>
          <p:nvSpPr>
            <p:cNvPr id="9526" name="Google Shape;9526;p76"/>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6"/>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6"/>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6"/>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76"/>
          <p:cNvGrpSpPr/>
          <p:nvPr/>
        </p:nvGrpSpPr>
        <p:grpSpPr>
          <a:xfrm>
            <a:off x="5746179" y="1825637"/>
            <a:ext cx="354710" cy="228015"/>
            <a:chOff x="-27721750" y="3598250"/>
            <a:chExt cx="297750" cy="191400"/>
          </a:xfrm>
        </p:grpSpPr>
        <p:sp>
          <p:nvSpPr>
            <p:cNvPr id="9531" name="Google Shape;9531;p76"/>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6"/>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76"/>
          <p:cNvGrpSpPr/>
          <p:nvPr/>
        </p:nvGrpSpPr>
        <p:grpSpPr>
          <a:xfrm>
            <a:off x="5747579" y="2219183"/>
            <a:ext cx="351910" cy="340980"/>
            <a:chOff x="-27719400" y="3925600"/>
            <a:chExt cx="295400" cy="286225"/>
          </a:xfrm>
        </p:grpSpPr>
        <p:sp>
          <p:nvSpPr>
            <p:cNvPr id="9534" name="Google Shape;9534;p76"/>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6"/>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76"/>
          <p:cNvGrpSpPr/>
          <p:nvPr/>
        </p:nvGrpSpPr>
        <p:grpSpPr>
          <a:xfrm>
            <a:off x="7968851" y="1306023"/>
            <a:ext cx="353757" cy="353757"/>
            <a:chOff x="-25834600" y="3176875"/>
            <a:chExt cx="296950" cy="296950"/>
          </a:xfrm>
        </p:grpSpPr>
        <p:sp>
          <p:nvSpPr>
            <p:cNvPr id="9537" name="Google Shape;9537;p76"/>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6"/>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6"/>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6"/>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6"/>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76"/>
          <p:cNvGrpSpPr/>
          <p:nvPr/>
        </p:nvGrpSpPr>
        <p:grpSpPr>
          <a:xfrm>
            <a:off x="7968851" y="1774024"/>
            <a:ext cx="353757" cy="331241"/>
            <a:chOff x="-25834600" y="3564375"/>
            <a:chExt cx="296950" cy="278050"/>
          </a:xfrm>
        </p:grpSpPr>
        <p:sp>
          <p:nvSpPr>
            <p:cNvPr id="9543" name="Google Shape;9543;p76"/>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6"/>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6"/>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6"/>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6"/>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6"/>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6"/>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6"/>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76"/>
          <p:cNvGrpSpPr/>
          <p:nvPr/>
        </p:nvGrpSpPr>
        <p:grpSpPr>
          <a:xfrm>
            <a:off x="7966974" y="2213376"/>
            <a:ext cx="357509" cy="352595"/>
            <a:chOff x="-25834600" y="3915850"/>
            <a:chExt cx="300100" cy="295975"/>
          </a:xfrm>
        </p:grpSpPr>
        <p:sp>
          <p:nvSpPr>
            <p:cNvPr id="9552" name="Google Shape;9552;p76"/>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6"/>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6"/>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76"/>
          <p:cNvGrpSpPr/>
          <p:nvPr/>
        </p:nvGrpSpPr>
        <p:grpSpPr>
          <a:xfrm>
            <a:off x="6702402" y="2694606"/>
            <a:ext cx="228968" cy="350987"/>
            <a:chOff x="-23930925" y="3149300"/>
            <a:chExt cx="192200" cy="294625"/>
          </a:xfrm>
        </p:grpSpPr>
        <p:sp>
          <p:nvSpPr>
            <p:cNvPr id="9556" name="Google Shape;9556;p76"/>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6"/>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6"/>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6"/>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76"/>
          <p:cNvGrpSpPr/>
          <p:nvPr/>
        </p:nvGrpSpPr>
        <p:grpSpPr>
          <a:xfrm>
            <a:off x="6659232" y="3173090"/>
            <a:ext cx="315307" cy="351910"/>
            <a:chOff x="-23962425" y="3519475"/>
            <a:chExt cx="264675" cy="295400"/>
          </a:xfrm>
        </p:grpSpPr>
        <p:sp>
          <p:nvSpPr>
            <p:cNvPr id="9561" name="Google Shape;9561;p76"/>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6"/>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3" name="Google Shape;9563;p76"/>
          <p:cNvSpPr/>
          <p:nvPr/>
        </p:nvSpPr>
        <p:spPr>
          <a:xfrm>
            <a:off x="6629668"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4" name="Google Shape;9564;p76"/>
          <p:cNvGrpSpPr/>
          <p:nvPr/>
        </p:nvGrpSpPr>
        <p:grpSpPr>
          <a:xfrm>
            <a:off x="8037908" y="3623134"/>
            <a:ext cx="239302" cy="351880"/>
            <a:chOff x="-22788075" y="3904625"/>
            <a:chExt cx="200875" cy="295375"/>
          </a:xfrm>
        </p:grpSpPr>
        <p:sp>
          <p:nvSpPr>
            <p:cNvPr id="9565" name="Google Shape;9565;p76"/>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6"/>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6"/>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6"/>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76"/>
          <p:cNvGrpSpPr/>
          <p:nvPr/>
        </p:nvGrpSpPr>
        <p:grpSpPr>
          <a:xfrm>
            <a:off x="6193206" y="1306499"/>
            <a:ext cx="354710" cy="352803"/>
            <a:chOff x="-27351575" y="3175300"/>
            <a:chExt cx="297750" cy="296150"/>
          </a:xfrm>
        </p:grpSpPr>
        <p:sp>
          <p:nvSpPr>
            <p:cNvPr id="9570" name="Google Shape;9570;p76"/>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6"/>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6"/>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6"/>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76"/>
          <p:cNvGrpSpPr/>
          <p:nvPr/>
        </p:nvGrpSpPr>
        <p:grpSpPr>
          <a:xfrm>
            <a:off x="6235914" y="1763109"/>
            <a:ext cx="269293" cy="353072"/>
            <a:chOff x="-27313750" y="3545275"/>
            <a:chExt cx="226050" cy="296375"/>
          </a:xfrm>
        </p:grpSpPr>
        <p:sp>
          <p:nvSpPr>
            <p:cNvPr id="9575" name="Google Shape;9575;p76"/>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6"/>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6"/>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76"/>
          <p:cNvGrpSpPr/>
          <p:nvPr/>
        </p:nvGrpSpPr>
        <p:grpSpPr>
          <a:xfrm>
            <a:off x="6193206" y="2211380"/>
            <a:ext cx="354710" cy="356586"/>
            <a:chOff x="-27351575" y="3915650"/>
            <a:chExt cx="297750" cy="299325"/>
          </a:xfrm>
        </p:grpSpPr>
        <p:sp>
          <p:nvSpPr>
            <p:cNvPr id="9579" name="Google Shape;9579;p76"/>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6"/>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76"/>
          <p:cNvGrpSpPr/>
          <p:nvPr/>
        </p:nvGrpSpPr>
        <p:grpSpPr>
          <a:xfrm>
            <a:off x="4880696" y="2693579"/>
            <a:ext cx="319060" cy="353042"/>
            <a:chOff x="-25445525" y="3175900"/>
            <a:chExt cx="267825" cy="296350"/>
          </a:xfrm>
        </p:grpSpPr>
        <p:sp>
          <p:nvSpPr>
            <p:cNvPr id="9582" name="Google Shape;9582;p76"/>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6"/>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6"/>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76"/>
          <p:cNvGrpSpPr/>
          <p:nvPr/>
        </p:nvGrpSpPr>
        <p:grpSpPr>
          <a:xfrm>
            <a:off x="4862410" y="3183902"/>
            <a:ext cx="355633" cy="330288"/>
            <a:chOff x="-25465200" y="3565175"/>
            <a:chExt cx="298525" cy="277250"/>
          </a:xfrm>
        </p:grpSpPr>
        <p:sp>
          <p:nvSpPr>
            <p:cNvPr id="9586" name="Google Shape;9586;p76"/>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6"/>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76"/>
          <p:cNvGrpSpPr/>
          <p:nvPr/>
        </p:nvGrpSpPr>
        <p:grpSpPr>
          <a:xfrm>
            <a:off x="4861948" y="3623432"/>
            <a:ext cx="356556" cy="351285"/>
            <a:chOff x="-25465200" y="3916150"/>
            <a:chExt cx="299300" cy="294875"/>
          </a:xfrm>
        </p:grpSpPr>
        <p:sp>
          <p:nvSpPr>
            <p:cNvPr id="9589" name="Google Shape;9589;p76"/>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6"/>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6"/>
          <p:cNvGrpSpPr/>
          <p:nvPr/>
        </p:nvGrpSpPr>
        <p:grpSpPr>
          <a:xfrm>
            <a:off x="7089388" y="2693698"/>
            <a:ext cx="351880" cy="352803"/>
            <a:chOff x="-23615075" y="3148525"/>
            <a:chExt cx="295375" cy="296150"/>
          </a:xfrm>
        </p:grpSpPr>
        <p:sp>
          <p:nvSpPr>
            <p:cNvPr id="9592" name="Google Shape;9592;p76"/>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6"/>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6"/>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6"/>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6" name="Google Shape;9596;p76"/>
          <p:cNvSpPr/>
          <p:nvPr/>
        </p:nvSpPr>
        <p:spPr>
          <a:xfrm>
            <a:off x="7087484"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7" name="Google Shape;9597;p76"/>
          <p:cNvGrpSpPr/>
          <p:nvPr/>
        </p:nvGrpSpPr>
        <p:grpSpPr>
          <a:xfrm>
            <a:off x="7088911" y="3632977"/>
            <a:ext cx="352833" cy="332194"/>
            <a:chOff x="-23615075" y="3906200"/>
            <a:chExt cx="296175" cy="278850"/>
          </a:xfrm>
        </p:grpSpPr>
        <p:sp>
          <p:nvSpPr>
            <p:cNvPr id="9598" name="Google Shape;9598;p76"/>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6"/>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6"/>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1" name="Google Shape;9601;p76"/>
          <p:cNvSpPr/>
          <p:nvPr/>
        </p:nvSpPr>
        <p:spPr>
          <a:xfrm>
            <a:off x="6207743"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2" name="Google Shape;9602;p76"/>
          <p:cNvGrpSpPr/>
          <p:nvPr/>
        </p:nvGrpSpPr>
        <p:grpSpPr>
          <a:xfrm>
            <a:off x="6637880" y="1306618"/>
            <a:ext cx="353757" cy="352565"/>
            <a:chOff x="-26980600" y="3175500"/>
            <a:chExt cx="296950" cy="295950"/>
          </a:xfrm>
        </p:grpSpPr>
        <p:sp>
          <p:nvSpPr>
            <p:cNvPr id="9603" name="Google Shape;9603;p76"/>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6"/>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6"/>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6" name="Google Shape;9606;p76"/>
          <p:cNvSpPr/>
          <p:nvPr/>
        </p:nvSpPr>
        <p:spPr>
          <a:xfrm>
            <a:off x="6660447"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7" name="Google Shape;9607;p76"/>
          <p:cNvGrpSpPr/>
          <p:nvPr/>
        </p:nvGrpSpPr>
        <p:grpSpPr>
          <a:xfrm>
            <a:off x="6638357" y="2245154"/>
            <a:ext cx="352803" cy="289039"/>
            <a:chOff x="-26981375" y="3951875"/>
            <a:chExt cx="296150" cy="242625"/>
          </a:xfrm>
        </p:grpSpPr>
        <p:sp>
          <p:nvSpPr>
            <p:cNvPr id="9608" name="Google Shape;9608;p76"/>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6"/>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6"/>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76"/>
          <p:cNvGrpSpPr/>
          <p:nvPr/>
        </p:nvGrpSpPr>
        <p:grpSpPr>
          <a:xfrm>
            <a:off x="5303399" y="2692745"/>
            <a:ext cx="351910" cy="354710"/>
            <a:chOff x="-25094250" y="3176075"/>
            <a:chExt cx="295400" cy="297750"/>
          </a:xfrm>
        </p:grpSpPr>
        <p:sp>
          <p:nvSpPr>
            <p:cNvPr id="9612" name="Google Shape;9612;p76"/>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6"/>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6"/>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76"/>
          <p:cNvGrpSpPr/>
          <p:nvPr/>
        </p:nvGrpSpPr>
        <p:grpSpPr>
          <a:xfrm>
            <a:off x="5303399" y="3173106"/>
            <a:ext cx="351910" cy="351880"/>
            <a:chOff x="-25094250" y="3547050"/>
            <a:chExt cx="295400" cy="295375"/>
          </a:xfrm>
        </p:grpSpPr>
        <p:sp>
          <p:nvSpPr>
            <p:cNvPr id="9616" name="Google Shape;9616;p76"/>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6"/>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6"/>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6"/>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6"/>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1" name="Google Shape;9621;p76"/>
          <p:cNvSpPr/>
          <p:nvPr/>
        </p:nvSpPr>
        <p:spPr>
          <a:xfrm>
            <a:off x="5303415"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2" name="Google Shape;9622;p76"/>
          <p:cNvGrpSpPr/>
          <p:nvPr/>
        </p:nvGrpSpPr>
        <p:grpSpPr>
          <a:xfrm>
            <a:off x="7535476" y="2693698"/>
            <a:ext cx="352803" cy="352803"/>
            <a:chOff x="-23245675" y="3148525"/>
            <a:chExt cx="296150" cy="296150"/>
          </a:xfrm>
        </p:grpSpPr>
        <p:sp>
          <p:nvSpPr>
            <p:cNvPr id="9623" name="Google Shape;9623;p76"/>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6"/>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6"/>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6" name="Google Shape;9626;p76"/>
          <p:cNvSpPr/>
          <p:nvPr/>
        </p:nvSpPr>
        <p:spPr>
          <a:xfrm>
            <a:off x="7577658"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7" name="Google Shape;9627;p76"/>
          <p:cNvGrpSpPr/>
          <p:nvPr/>
        </p:nvGrpSpPr>
        <p:grpSpPr>
          <a:xfrm>
            <a:off x="7535938" y="3622672"/>
            <a:ext cx="351880" cy="352803"/>
            <a:chOff x="-23244900" y="3888100"/>
            <a:chExt cx="295375" cy="296150"/>
          </a:xfrm>
        </p:grpSpPr>
        <p:sp>
          <p:nvSpPr>
            <p:cNvPr id="9628" name="Google Shape;9628;p76"/>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6"/>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6"/>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6"/>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6"/>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6"/>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6"/>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6"/>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6"/>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6"/>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6"/>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9" name="Google Shape;9639;p76"/>
          <p:cNvSpPr/>
          <p:nvPr/>
        </p:nvSpPr>
        <p:spPr>
          <a:xfrm>
            <a:off x="6612202"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6"/>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641" name="Google Shape;9641;p76"/>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45" name="Shape 9645"/>
        <p:cNvGrpSpPr/>
        <p:nvPr/>
      </p:nvGrpSpPr>
      <p:grpSpPr>
        <a:xfrm>
          <a:off x="0" y="0"/>
          <a:ext cx="0" cy="0"/>
          <a:chOff x="0" y="0"/>
          <a:chExt cx="0" cy="0"/>
        </a:xfrm>
      </p:grpSpPr>
      <p:sp>
        <p:nvSpPr>
          <p:cNvPr id="9646" name="Google Shape;9646;p77"/>
          <p:cNvSpPr/>
          <p:nvPr/>
        </p:nvSpPr>
        <p:spPr>
          <a:xfrm>
            <a:off x="849879" y="13804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7" name="Google Shape;9647;p77"/>
          <p:cNvGrpSpPr/>
          <p:nvPr/>
        </p:nvGrpSpPr>
        <p:grpSpPr>
          <a:xfrm>
            <a:off x="850004" y="1823018"/>
            <a:ext cx="367261" cy="367261"/>
            <a:chOff x="-65145700" y="3727425"/>
            <a:chExt cx="317425" cy="317425"/>
          </a:xfrm>
        </p:grpSpPr>
        <p:sp>
          <p:nvSpPr>
            <p:cNvPr id="9648" name="Google Shape;9648;p77"/>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7"/>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77"/>
          <p:cNvGrpSpPr/>
          <p:nvPr/>
        </p:nvGrpSpPr>
        <p:grpSpPr>
          <a:xfrm>
            <a:off x="853201" y="2251933"/>
            <a:ext cx="360868" cy="367261"/>
            <a:chOff x="-65144125" y="4094450"/>
            <a:chExt cx="311900" cy="317425"/>
          </a:xfrm>
        </p:grpSpPr>
        <p:sp>
          <p:nvSpPr>
            <p:cNvPr id="9651" name="Google Shape;9651;p77"/>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7"/>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7"/>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4" name="Google Shape;9654;p77"/>
          <p:cNvSpPr/>
          <p:nvPr/>
        </p:nvSpPr>
        <p:spPr>
          <a:xfrm>
            <a:off x="3057429" y="13790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5" name="Google Shape;9655;p77"/>
          <p:cNvGrpSpPr/>
          <p:nvPr/>
        </p:nvGrpSpPr>
        <p:grpSpPr>
          <a:xfrm>
            <a:off x="3056770" y="1822628"/>
            <a:ext cx="370645" cy="368042"/>
            <a:chOff x="-63250675" y="3744075"/>
            <a:chExt cx="320350" cy="318100"/>
          </a:xfrm>
        </p:grpSpPr>
        <p:sp>
          <p:nvSpPr>
            <p:cNvPr id="9656" name="Google Shape;9656;p77"/>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7"/>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7"/>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77"/>
          <p:cNvGrpSpPr/>
          <p:nvPr/>
        </p:nvGrpSpPr>
        <p:grpSpPr>
          <a:xfrm>
            <a:off x="3058462" y="2251933"/>
            <a:ext cx="367261" cy="367261"/>
            <a:chOff x="-63250675" y="4110200"/>
            <a:chExt cx="317425" cy="317425"/>
          </a:xfrm>
        </p:grpSpPr>
        <p:sp>
          <p:nvSpPr>
            <p:cNvPr id="9660" name="Google Shape;9660;p77"/>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7"/>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7"/>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7"/>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7"/>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7"/>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7"/>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7"/>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7"/>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77"/>
          <p:cNvGrpSpPr/>
          <p:nvPr/>
        </p:nvGrpSpPr>
        <p:grpSpPr>
          <a:xfrm>
            <a:off x="1737509" y="2749028"/>
            <a:ext cx="359075" cy="358844"/>
            <a:chOff x="-61351725" y="3372400"/>
            <a:chExt cx="310350" cy="310150"/>
          </a:xfrm>
        </p:grpSpPr>
        <p:sp>
          <p:nvSpPr>
            <p:cNvPr id="9670" name="Google Shape;9670;p77"/>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7"/>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7"/>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7"/>
          <p:cNvGrpSpPr/>
          <p:nvPr/>
        </p:nvGrpSpPr>
        <p:grpSpPr>
          <a:xfrm>
            <a:off x="1733864" y="3212084"/>
            <a:ext cx="366364" cy="333534"/>
            <a:chOff x="-61354875" y="3751050"/>
            <a:chExt cx="316650" cy="288275"/>
          </a:xfrm>
        </p:grpSpPr>
        <p:sp>
          <p:nvSpPr>
            <p:cNvPr id="9674" name="Google Shape;9674;p77"/>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7"/>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7"/>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77"/>
          <p:cNvGrpSpPr/>
          <p:nvPr/>
        </p:nvGrpSpPr>
        <p:grpSpPr>
          <a:xfrm>
            <a:off x="1733864" y="3653724"/>
            <a:ext cx="366364" cy="367290"/>
            <a:chOff x="-61354875" y="4101525"/>
            <a:chExt cx="316650" cy="317450"/>
          </a:xfrm>
        </p:grpSpPr>
        <p:sp>
          <p:nvSpPr>
            <p:cNvPr id="9678" name="Google Shape;9678;p77"/>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7"/>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77"/>
          <p:cNvGrpSpPr/>
          <p:nvPr/>
        </p:nvGrpSpPr>
        <p:grpSpPr>
          <a:xfrm>
            <a:off x="3950299" y="2745600"/>
            <a:ext cx="368157" cy="365699"/>
            <a:chOff x="-59470075" y="3308975"/>
            <a:chExt cx="318200" cy="316075"/>
          </a:xfrm>
        </p:grpSpPr>
        <p:sp>
          <p:nvSpPr>
            <p:cNvPr id="9681" name="Google Shape;9681;p77"/>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7"/>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7"/>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7"/>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7"/>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7"/>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7"/>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7"/>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7"/>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77"/>
          <p:cNvGrpSpPr/>
          <p:nvPr/>
        </p:nvGrpSpPr>
        <p:grpSpPr>
          <a:xfrm>
            <a:off x="1295729" y="1381305"/>
            <a:ext cx="367261" cy="364686"/>
            <a:chOff x="-64781025" y="3361050"/>
            <a:chExt cx="317425" cy="315200"/>
          </a:xfrm>
        </p:grpSpPr>
        <p:sp>
          <p:nvSpPr>
            <p:cNvPr id="9691" name="Google Shape;9691;p77"/>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7"/>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7"/>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7"/>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5" name="Google Shape;9695;p77"/>
          <p:cNvSpPr/>
          <p:nvPr/>
        </p:nvSpPr>
        <p:spPr>
          <a:xfrm>
            <a:off x="1295604" y="18239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7"/>
          <p:cNvSpPr/>
          <p:nvPr/>
        </p:nvSpPr>
        <p:spPr>
          <a:xfrm>
            <a:off x="1322938" y="22519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7"/>
          <p:cNvSpPr/>
          <p:nvPr/>
        </p:nvSpPr>
        <p:spPr>
          <a:xfrm>
            <a:off x="3508223" y="14205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8" name="Google Shape;9698;p77"/>
          <p:cNvGrpSpPr/>
          <p:nvPr/>
        </p:nvGrpSpPr>
        <p:grpSpPr>
          <a:xfrm>
            <a:off x="3500129" y="1822744"/>
            <a:ext cx="382765" cy="367810"/>
            <a:chOff x="-62890750" y="3747425"/>
            <a:chExt cx="330825" cy="317900"/>
          </a:xfrm>
        </p:grpSpPr>
        <p:sp>
          <p:nvSpPr>
            <p:cNvPr id="9699" name="Google Shape;9699;p77"/>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7"/>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7"/>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7"/>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7"/>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7"/>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7"/>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7"/>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7"/>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7"/>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7"/>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7"/>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7"/>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7"/>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77"/>
          <p:cNvGrpSpPr/>
          <p:nvPr/>
        </p:nvGrpSpPr>
        <p:grpSpPr>
          <a:xfrm>
            <a:off x="3507881" y="2252381"/>
            <a:ext cx="367261" cy="366364"/>
            <a:chOff x="-62884425" y="4111775"/>
            <a:chExt cx="317425" cy="316650"/>
          </a:xfrm>
        </p:grpSpPr>
        <p:sp>
          <p:nvSpPr>
            <p:cNvPr id="9714" name="Google Shape;9714;p77"/>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7"/>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77"/>
          <p:cNvGrpSpPr/>
          <p:nvPr/>
        </p:nvGrpSpPr>
        <p:grpSpPr>
          <a:xfrm>
            <a:off x="2180515" y="2748450"/>
            <a:ext cx="365438" cy="360001"/>
            <a:chOff x="-60991775" y="3376900"/>
            <a:chExt cx="315850" cy="311150"/>
          </a:xfrm>
        </p:grpSpPr>
        <p:sp>
          <p:nvSpPr>
            <p:cNvPr id="9717" name="Google Shape;9717;p77"/>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7"/>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7"/>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77"/>
          <p:cNvGrpSpPr/>
          <p:nvPr/>
        </p:nvGrpSpPr>
        <p:grpSpPr>
          <a:xfrm>
            <a:off x="2180052" y="3199314"/>
            <a:ext cx="366364" cy="359075"/>
            <a:chOff x="-60988625" y="3740800"/>
            <a:chExt cx="316650" cy="310350"/>
          </a:xfrm>
        </p:grpSpPr>
        <p:sp>
          <p:nvSpPr>
            <p:cNvPr id="9721" name="Google Shape;9721;p77"/>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7"/>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7"/>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77"/>
          <p:cNvGrpSpPr/>
          <p:nvPr/>
        </p:nvGrpSpPr>
        <p:grpSpPr>
          <a:xfrm>
            <a:off x="2180052" y="3654765"/>
            <a:ext cx="366364" cy="365207"/>
            <a:chOff x="-60987850" y="4100950"/>
            <a:chExt cx="316650" cy="315650"/>
          </a:xfrm>
        </p:grpSpPr>
        <p:sp>
          <p:nvSpPr>
            <p:cNvPr id="9725" name="Google Shape;9725;p77"/>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7"/>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7"/>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7"/>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7"/>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7"/>
          <p:cNvGrpSpPr/>
          <p:nvPr/>
        </p:nvGrpSpPr>
        <p:grpSpPr>
          <a:xfrm>
            <a:off x="3949836" y="3200225"/>
            <a:ext cx="369083" cy="357253"/>
            <a:chOff x="-59447250" y="3706150"/>
            <a:chExt cx="319000" cy="308775"/>
          </a:xfrm>
        </p:grpSpPr>
        <p:sp>
          <p:nvSpPr>
            <p:cNvPr id="9731" name="Google Shape;9731;p77"/>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7"/>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7"/>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7"/>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77"/>
          <p:cNvGrpSpPr/>
          <p:nvPr/>
        </p:nvGrpSpPr>
        <p:grpSpPr>
          <a:xfrm>
            <a:off x="1738564" y="1381536"/>
            <a:ext cx="368186" cy="364224"/>
            <a:chOff x="-64406125" y="3362225"/>
            <a:chExt cx="318225" cy="314800"/>
          </a:xfrm>
        </p:grpSpPr>
        <p:sp>
          <p:nvSpPr>
            <p:cNvPr id="9736" name="Google Shape;9736;p77"/>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7"/>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8" name="Google Shape;9738;p77"/>
          <p:cNvSpPr/>
          <p:nvPr/>
        </p:nvSpPr>
        <p:spPr>
          <a:xfrm>
            <a:off x="1801771" y="18230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9" name="Google Shape;9739;p77"/>
          <p:cNvGrpSpPr/>
          <p:nvPr/>
        </p:nvGrpSpPr>
        <p:grpSpPr>
          <a:xfrm>
            <a:off x="1739027" y="2252381"/>
            <a:ext cx="367261" cy="366364"/>
            <a:chOff x="-64410850" y="4094450"/>
            <a:chExt cx="317425" cy="316650"/>
          </a:xfrm>
        </p:grpSpPr>
        <p:sp>
          <p:nvSpPr>
            <p:cNvPr id="9740" name="Google Shape;9740;p77"/>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7"/>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7"/>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3" name="Google Shape;9743;p77"/>
          <p:cNvSpPr/>
          <p:nvPr/>
        </p:nvSpPr>
        <p:spPr>
          <a:xfrm>
            <a:off x="3983247" y="13799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4" name="Google Shape;9744;p77"/>
          <p:cNvGrpSpPr/>
          <p:nvPr/>
        </p:nvGrpSpPr>
        <p:grpSpPr>
          <a:xfrm>
            <a:off x="3960575" y="1822454"/>
            <a:ext cx="365467" cy="368389"/>
            <a:chOff x="-62516625" y="3743175"/>
            <a:chExt cx="315875" cy="318400"/>
          </a:xfrm>
        </p:grpSpPr>
        <p:sp>
          <p:nvSpPr>
            <p:cNvPr id="9745" name="Google Shape;9745;p77"/>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7"/>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7"/>
          <p:cNvGrpSpPr/>
          <p:nvPr/>
        </p:nvGrpSpPr>
        <p:grpSpPr>
          <a:xfrm>
            <a:off x="3967415" y="2272426"/>
            <a:ext cx="351786" cy="326274"/>
            <a:chOff x="-62511900" y="4129100"/>
            <a:chExt cx="304050" cy="282000"/>
          </a:xfrm>
        </p:grpSpPr>
        <p:sp>
          <p:nvSpPr>
            <p:cNvPr id="9748" name="Google Shape;9748;p77"/>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7"/>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7"/>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7"/>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7"/>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77"/>
          <p:cNvGrpSpPr/>
          <p:nvPr/>
        </p:nvGrpSpPr>
        <p:grpSpPr>
          <a:xfrm>
            <a:off x="2645537" y="2744820"/>
            <a:ext cx="310770" cy="367261"/>
            <a:chOff x="-60597975" y="3367475"/>
            <a:chExt cx="268600" cy="317425"/>
          </a:xfrm>
        </p:grpSpPr>
        <p:sp>
          <p:nvSpPr>
            <p:cNvPr id="9754" name="Google Shape;9754;p77"/>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7"/>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7"/>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7"/>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7"/>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9" name="Google Shape;9759;p77"/>
          <p:cNvSpPr/>
          <p:nvPr/>
        </p:nvSpPr>
        <p:spPr>
          <a:xfrm>
            <a:off x="2616264" y="31963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0" name="Google Shape;9760;p77"/>
          <p:cNvGrpSpPr/>
          <p:nvPr/>
        </p:nvGrpSpPr>
        <p:grpSpPr>
          <a:xfrm>
            <a:off x="2617740" y="3706136"/>
            <a:ext cx="366364" cy="262465"/>
            <a:chOff x="-60621600" y="4145650"/>
            <a:chExt cx="316650" cy="226850"/>
          </a:xfrm>
        </p:grpSpPr>
        <p:sp>
          <p:nvSpPr>
            <p:cNvPr id="9761" name="Google Shape;9761;p77"/>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7"/>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7"/>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77"/>
          <p:cNvGrpSpPr/>
          <p:nvPr/>
        </p:nvGrpSpPr>
        <p:grpSpPr>
          <a:xfrm>
            <a:off x="3954392" y="3654635"/>
            <a:ext cx="359972" cy="365467"/>
            <a:chOff x="-59400775" y="4084200"/>
            <a:chExt cx="311125" cy="315875"/>
          </a:xfrm>
        </p:grpSpPr>
        <p:sp>
          <p:nvSpPr>
            <p:cNvPr id="9765" name="Google Shape;9765;p77"/>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7"/>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7"/>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7"/>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7"/>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7"/>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77"/>
          <p:cNvGrpSpPr/>
          <p:nvPr/>
        </p:nvGrpSpPr>
        <p:grpSpPr>
          <a:xfrm>
            <a:off x="2178486" y="1380466"/>
            <a:ext cx="365438" cy="366364"/>
            <a:chOff x="-64044600" y="3360375"/>
            <a:chExt cx="315850" cy="316650"/>
          </a:xfrm>
        </p:grpSpPr>
        <p:sp>
          <p:nvSpPr>
            <p:cNvPr id="9772" name="Google Shape;9772;p77"/>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7"/>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7"/>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77"/>
          <p:cNvGrpSpPr/>
          <p:nvPr/>
        </p:nvGrpSpPr>
        <p:grpSpPr>
          <a:xfrm>
            <a:off x="2204909" y="1823018"/>
            <a:ext cx="312592" cy="367261"/>
            <a:chOff x="-64022550" y="3727425"/>
            <a:chExt cx="270175" cy="317425"/>
          </a:xfrm>
        </p:grpSpPr>
        <p:sp>
          <p:nvSpPr>
            <p:cNvPr id="9776" name="Google Shape;9776;p77"/>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7"/>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7"/>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77"/>
          <p:cNvGrpSpPr/>
          <p:nvPr/>
        </p:nvGrpSpPr>
        <p:grpSpPr>
          <a:xfrm>
            <a:off x="2229047" y="2251918"/>
            <a:ext cx="264317" cy="367290"/>
            <a:chOff x="-64001300" y="4093650"/>
            <a:chExt cx="228450" cy="317450"/>
          </a:xfrm>
        </p:grpSpPr>
        <p:sp>
          <p:nvSpPr>
            <p:cNvPr id="9780" name="Google Shape;9780;p77"/>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7"/>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7"/>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7"/>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77"/>
          <p:cNvGrpSpPr/>
          <p:nvPr/>
        </p:nvGrpSpPr>
        <p:grpSpPr>
          <a:xfrm>
            <a:off x="848051" y="2745210"/>
            <a:ext cx="359972" cy="366480"/>
            <a:chOff x="-62148800" y="3377700"/>
            <a:chExt cx="311125" cy="316750"/>
          </a:xfrm>
        </p:grpSpPr>
        <p:sp>
          <p:nvSpPr>
            <p:cNvPr id="9785" name="Google Shape;9785;p77"/>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7"/>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77"/>
          <p:cNvGrpSpPr/>
          <p:nvPr/>
        </p:nvGrpSpPr>
        <p:grpSpPr>
          <a:xfrm>
            <a:off x="843958" y="3195207"/>
            <a:ext cx="368157" cy="367290"/>
            <a:chOff x="-62154300" y="3743950"/>
            <a:chExt cx="318200" cy="317450"/>
          </a:xfrm>
        </p:grpSpPr>
        <p:sp>
          <p:nvSpPr>
            <p:cNvPr id="9788" name="Google Shape;9788;p77"/>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7"/>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7"/>
          <p:cNvGrpSpPr/>
          <p:nvPr/>
        </p:nvGrpSpPr>
        <p:grpSpPr>
          <a:xfrm>
            <a:off x="843944" y="3654187"/>
            <a:ext cx="368186" cy="366364"/>
            <a:chOff x="-62151950" y="4111775"/>
            <a:chExt cx="318225" cy="316650"/>
          </a:xfrm>
        </p:grpSpPr>
        <p:sp>
          <p:nvSpPr>
            <p:cNvPr id="9791" name="Google Shape;9791;p77"/>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7"/>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7"/>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7"/>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77"/>
          <p:cNvGrpSpPr/>
          <p:nvPr/>
        </p:nvGrpSpPr>
        <p:grpSpPr>
          <a:xfrm>
            <a:off x="3062568" y="2744733"/>
            <a:ext cx="368157" cy="367434"/>
            <a:chOff x="-60254550" y="3367325"/>
            <a:chExt cx="318200" cy="317575"/>
          </a:xfrm>
        </p:grpSpPr>
        <p:sp>
          <p:nvSpPr>
            <p:cNvPr id="9796" name="Google Shape;9796;p77"/>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7"/>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7"/>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7"/>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77"/>
          <p:cNvGrpSpPr/>
          <p:nvPr/>
        </p:nvGrpSpPr>
        <p:grpSpPr>
          <a:xfrm>
            <a:off x="3063465" y="3195727"/>
            <a:ext cx="366364" cy="366248"/>
            <a:chOff x="-60255350" y="3733825"/>
            <a:chExt cx="316650" cy="316550"/>
          </a:xfrm>
        </p:grpSpPr>
        <p:sp>
          <p:nvSpPr>
            <p:cNvPr id="9801" name="Google Shape;9801;p77"/>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7"/>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7"/>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7"/>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7"/>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7"/>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7"/>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77"/>
          <p:cNvGrpSpPr/>
          <p:nvPr/>
        </p:nvGrpSpPr>
        <p:grpSpPr>
          <a:xfrm>
            <a:off x="3091262" y="3654635"/>
            <a:ext cx="310770" cy="365467"/>
            <a:chOff x="-60232500" y="4101525"/>
            <a:chExt cx="268600" cy="315875"/>
          </a:xfrm>
        </p:grpSpPr>
        <p:sp>
          <p:nvSpPr>
            <p:cNvPr id="9809" name="Google Shape;9809;p77"/>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7"/>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1" name="Google Shape;9811;p77"/>
          <p:cNvSpPr/>
          <p:nvPr/>
        </p:nvSpPr>
        <p:spPr>
          <a:xfrm>
            <a:off x="2179036" y="41235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2" name="Google Shape;9812;p77"/>
          <p:cNvGrpSpPr/>
          <p:nvPr/>
        </p:nvGrpSpPr>
        <p:grpSpPr>
          <a:xfrm>
            <a:off x="2624262" y="1380466"/>
            <a:ext cx="368186" cy="366364"/>
            <a:chOff x="-63679950" y="3360375"/>
            <a:chExt cx="318225" cy="316650"/>
          </a:xfrm>
        </p:grpSpPr>
        <p:sp>
          <p:nvSpPr>
            <p:cNvPr id="9813" name="Google Shape;9813;p77"/>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7"/>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7"/>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7"/>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7" name="Google Shape;9817;p77"/>
          <p:cNvSpPr/>
          <p:nvPr/>
        </p:nvSpPr>
        <p:spPr>
          <a:xfrm>
            <a:off x="2623229" y="18227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8" name="Google Shape;9818;p77"/>
          <p:cNvGrpSpPr/>
          <p:nvPr/>
        </p:nvGrpSpPr>
        <p:grpSpPr>
          <a:xfrm>
            <a:off x="2622889" y="2251803"/>
            <a:ext cx="370934" cy="367521"/>
            <a:chOff x="-63679950" y="4093450"/>
            <a:chExt cx="320600" cy="317650"/>
          </a:xfrm>
        </p:grpSpPr>
        <p:sp>
          <p:nvSpPr>
            <p:cNvPr id="9819" name="Google Shape;9819;p77"/>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7"/>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7"/>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77"/>
          <p:cNvGrpSpPr/>
          <p:nvPr/>
        </p:nvGrpSpPr>
        <p:grpSpPr>
          <a:xfrm>
            <a:off x="1283006" y="2744805"/>
            <a:ext cx="366364" cy="367290"/>
            <a:chOff x="-61784125" y="3377700"/>
            <a:chExt cx="316650" cy="317450"/>
          </a:xfrm>
        </p:grpSpPr>
        <p:sp>
          <p:nvSpPr>
            <p:cNvPr id="9823" name="Google Shape;9823;p77"/>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7"/>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7"/>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7"/>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7"/>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7"/>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7"/>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77"/>
          <p:cNvGrpSpPr/>
          <p:nvPr/>
        </p:nvGrpSpPr>
        <p:grpSpPr>
          <a:xfrm>
            <a:off x="1283006" y="3195207"/>
            <a:ext cx="366364" cy="367290"/>
            <a:chOff x="-61783350" y="3743950"/>
            <a:chExt cx="316650" cy="317450"/>
          </a:xfrm>
        </p:grpSpPr>
        <p:sp>
          <p:nvSpPr>
            <p:cNvPr id="9831" name="Google Shape;9831;p77"/>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7"/>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3" name="Google Shape;9833;p77"/>
          <p:cNvSpPr/>
          <p:nvPr/>
        </p:nvSpPr>
        <p:spPr>
          <a:xfrm>
            <a:off x="1282887" y="36540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7"/>
          <p:cNvSpPr/>
          <p:nvPr/>
        </p:nvSpPr>
        <p:spPr>
          <a:xfrm>
            <a:off x="3505689" y="27546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7"/>
          <p:cNvSpPr/>
          <p:nvPr/>
        </p:nvSpPr>
        <p:spPr>
          <a:xfrm>
            <a:off x="3504778" y="32352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6" name="Google Shape;9836;p77"/>
          <p:cNvGrpSpPr/>
          <p:nvPr/>
        </p:nvGrpSpPr>
        <p:grpSpPr>
          <a:xfrm>
            <a:off x="3504430" y="3655040"/>
            <a:ext cx="369112" cy="364657"/>
            <a:chOff x="-59869425" y="4102225"/>
            <a:chExt cx="319025" cy="315175"/>
          </a:xfrm>
        </p:grpSpPr>
        <p:sp>
          <p:nvSpPr>
            <p:cNvPr id="9837" name="Google Shape;9837;p77"/>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7"/>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7"/>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7"/>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77"/>
          <p:cNvGrpSpPr/>
          <p:nvPr/>
        </p:nvGrpSpPr>
        <p:grpSpPr>
          <a:xfrm>
            <a:off x="2623233" y="4123862"/>
            <a:ext cx="366364" cy="365467"/>
            <a:chOff x="-59029025" y="3711650"/>
            <a:chExt cx="316650" cy="315875"/>
          </a:xfrm>
        </p:grpSpPr>
        <p:sp>
          <p:nvSpPr>
            <p:cNvPr id="9842" name="Google Shape;9842;p77"/>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7"/>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7"/>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7"/>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7"/>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7"/>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7"/>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77"/>
          <p:cNvGrpSpPr/>
          <p:nvPr/>
        </p:nvGrpSpPr>
        <p:grpSpPr>
          <a:xfrm>
            <a:off x="4859311" y="1379917"/>
            <a:ext cx="351940" cy="348188"/>
            <a:chOff x="581525" y="3254850"/>
            <a:chExt cx="297750" cy="294575"/>
          </a:xfrm>
        </p:grpSpPr>
        <p:sp>
          <p:nvSpPr>
            <p:cNvPr id="9850" name="Google Shape;9850;p77"/>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7"/>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7"/>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77"/>
          <p:cNvGrpSpPr/>
          <p:nvPr/>
        </p:nvGrpSpPr>
        <p:grpSpPr>
          <a:xfrm>
            <a:off x="4858380" y="1818853"/>
            <a:ext cx="353802" cy="351497"/>
            <a:chOff x="580725" y="3617925"/>
            <a:chExt cx="299325" cy="297375"/>
          </a:xfrm>
        </p:grpSpPr>
        <p:sp>
          <p:nvSpPr>
            <p:cNvPr id="9854" name="Google Shape;9854;p77"/>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7"/>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7"/>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7"/>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7"/>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77"/>
          <p:cNvGrpSpPr/>
          <p:nvPr/>
        </p:nvGrpSpPr>
        <p:grpSpPr>
          <a:xfrm>
            <a:off x="4860242" y="2266043"/>
            <a:ext cx="350079" cy="350079"/>
            <a:chOff x="583100" y="3982600"/>
            <a:chExt cx="296175" cy="296175"/>
          </a:xfrm>
        </p:grpSpPr>
        <p:sp>
          <p:nvSpPr>
            <p:cNvPr id="9860" name="Google Shape;9860;p77"/>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7"/>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7"/>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7"/>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7"/>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7"/>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7"/>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77"/>
          <p:cNvGrpSpPr/>
          <p:nvPr/>
        </p:nvGrpSpPr>
        <p:grpSpPr>
          <a:xfrm>
            <a:off x="7092856" y="1379667"/>
            <a:ext cx="307231" cy="348690"/>
            <a:chOff x="2423775" y="3226875"/>
            <a:chExt cx="259925" cy="295000"/>
          </a:xfrm>
        </p:grpSpPr>
        <p:sp>
          <p:nvSpPr>
            <p:cNvPr id="9868" name="Google Shape;9868;p77"/>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7"/>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7"/>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77"/>
          <p:cNvGrpSpPr/>
          <p:nvPr/>
        </p:nvGrpSpPr>
        <p:grpSpPr>
          <a:xfrm>
            <a:off x="7070043" y="1820952"/>
            <a:ext cx="352857" cy="347301"/>
            <a:chOff x="2404875" y="3592725"/>
            <a:chExt cx="298525" cy="293825"/>
          </a:xfrm>
        </p:grpSpPr>
        <p:sp>
          <p:nvSpPr>
            <p:cNvPr id="9872" name="Google Shape;9872;p77"/>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7"/>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7"/>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77"/>
          <p:cNvGrpSpPr/>
          <p:nvPr/>
        </p:nvGrpSpPr>
        <p:grpSpPr>
          <a:xfrm>
            <a:off x="7070974" y="2266517"/>
            <a:ext cx="350995" cy="349133"/>
            <a:chOff x="2404875" y="3955825"/>
            <a:chExt cx="296950" cy="295375"/>
          </a:xfrm>
        </p:grpSpPr>
        <p:sp>
          <p:nvSpPr>
            <p:cNvPr id="9876" name="Google Shape;9876;p77"/>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7"/>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7"/>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7"/>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77"/>
          <p:cNvGrpSpPr/>
          <p:nvPr/>
        </p:nvGrpSpPr>
        <p:grpSpPr>
          <a:xfrm>
            <a:off x="5764954" y="2730711"/>
            <a:ext cx="349163" cy="350079"/>
            <a:chOff x="4263650" y="3235150"/>
            <a:chExt cx="295400" cy="296175"/>
          </a:xfrm>
        </p:grpSpPr>
        <p:sp>
          <p:nvSpPr>
            <p:cNvPr id="9881" name="Google Shape;9881;p77"/>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7"/>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7"/>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7"/>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7"/>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77"/>
          <p:cNvGrpSpPr/>
          <p:nvPr/>
        </p:nvGrpSpPr>
        <p:grpSpPr>
          <a:xfrm>
            <a:off x="5762634" y="3189872"/>
            <a:ext cx="353802" cy="327739"/>
            <a:chOff x="4266025" y="3609275"/>
            <a:chExt cx="299325" cy="277275"/>
          </a:xfrm>
        </p:grpSpPr>
        <p:sp>
          <p:nvSpPr>
            <p:cNvPr id="9887" name="Google Shape;9887;p77"/>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7"/>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77"/>
          <p:cNvGrpSpPr/>
          <p:nvPr/>
        </p:nvGrpSpPr>
        <p:grpSpPr>
          <a:xfrm>
            <a:off x="5763092" y="3655259"/>
            <a:ext cx="352886" cy="349133"/>
            <a:chOff x="4263650" y="3963700"/>
            <a:chExt cx="298550" cy="295375"/>
          </a:xfrm>
        </p:grpSpPr>
        <p:sp>
          <p:nvSpPr>
            <p:cNvPr id="9890" name="Google Shape;9890;p77"/>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7"/>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7"/>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7"/>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7"/>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7"/>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7"/>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77"/>
          <p:cNvGrpSpPr/>
          <p:nvPr/>
        </p:nvGrpSpPr>
        <p:grpSpPr>
          <a:xfrm>
            <a:off x="8041429" y="2730711"/>
            <a:ext cx="226264" cy="350079"/>
            <a:chOff x="6164975" y="3211525"/>
            <a:chExt cx="191425" cy="296175"/>
          </a:xfrm>
        </p:grpSpPr>
        <p:sp>
          <p:nvSpPr>
            <p:cNvPr id="9898" name="Google Shape;9898;p77"/>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7"/>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7"/>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7"/>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7"/>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7"/>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7"/>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77"/>
          <p:cNvGrpSpPr/>
          <p:nvPr/>
        </p:nvGrpSpPr>
        <p:grpSpPr>
          <a:xfrm>
            <a:off x="5303466" y="1378987"/>
            <a:ext cx="352886" cy="350049"/>
            <a:chOff x="946175" y="3253275"/>
            <a:chExt cx="298550" cy="296150"/>
          </a:xfrm>
        </p:grpSpPr>
        <p:sp>
          <p:nvSpPr>
            <p:cNvPr id="9906" name="Google Shape;9906;p77"/>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7"/>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7"/>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7"/>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7"/>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77"/>
          <p:cNvGrpSpPr/>
          <p:nvPr/>
        </p:nvGrpSpPr>
        <p:grpSpPr>
          <a:xfrm>
            <a:off x="5304397" y="1820951"/>
            <a:ext cx="351024" cy="347301"/>
            <a:chOff x="946175" y="3619500"/>
            <a:chExt cx="296975" cy="293825"/>
          </a:xfrm>
        </p:grpSpPr>
        <p:sp>
          <p:nvSpPr>
            <p:cNvPr id="9912" name="Google Shape;9912;p77"/>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7"/>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7"/>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7"/>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7"/>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7"/>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7"/>
          <p:cNvGrpSpPr/>
          <p:nvPr/>
        </p:nvGrpSpPr>
        <p:grpSpPr>
          <a:xfrm>
            <a:off x="5303939" y="2265585"/>
            <a:ext cx="351940" cy="350995"/>
            <a:chOff x="944600" y="3981825"/>
            <a:chExt cx="297750" cy="296950"/>
          </a:xfrm>
        </p:grpSpPr>
        <p:sp>
          <p:nvSpPr>
            <p:cNvPr id="9919" name="Google Shape;9919;p77"/>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7"/>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7"/>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7"/>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7"/>
          <p:cNvGrpSpPr/>
          <p:nvPr/>
        </p:nvGrpSpPr>
        <p:grpSpPr>
          <a:xfrm>
            <a:off x="7520875" y="1379445"/>
            <a:ext cx="350079" cy="349133"/>
            <a:chOff x="2768750" y="3227275"/>
            <a:chExt cx="296175" cy="295375"/>
          </a:xfrm>
        </p:grpSpPr>
        <p:sp>
          <p:nvSpPr>
            <p:cNvPr id="9924" name="Google Shape;9924;p77"/>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7"/>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7"/>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7"/>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7"/>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7"/>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7"/>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7"/>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77"/>
          <p:cNvGrpSpPr/>
          <p:nvPr/>
        </p:nvGrpSpPr>
        <p:grpSpPr>
          <a:xfrm>
            <a:off x="7541826" y="1820317"/>
            <a:ext cx="308177" cy="348572"/>
            <a:chOff x="2786075" y="3591800"/>
            <a:chExt cx="260725" cy="294900"/>
          </a:xfrm>
        </p:grpSpPr>
        <p:sp>
          <p:nvSpPr>
            <p:cNvPr id="9933" name="Google Shape;9933;p77"/>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7"/>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7"/>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7"/>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7"/>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77"/>
          <p:cNvGrpSpPr/>
          <p:nvPr/>
        </p:nvGrpSpPr>
        <p:grpSpPr>
          <a:xfrm>
            <a:off x="7582324" y="2266044"/>
            <a:ext cx="227180" cy="350079"/>
            <a:chOff x="2819150" y="3955025"/>
            <a:chExt cx="192200" cy="296175"/>
          </a:xfrm>
        </p:grpSpPr>
        <p:sp>
          <p:nvSpPr>
            <p:cNvPr id="9939" name="Google Shape;9939;p77"/>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7"/>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7"/>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7"/>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77"/>
          <p:cNvGrpSpPr/>
          <p:nvPr/>
        </p:nvGrpSpPr>
        <p:grpSpPr>
          <a:xfrm>
            <a:off x="6206097" y="2731642"/>
            <a:ext cx="349133" cy="348217"/>
            <a:chOff x="4629125" y="3235150"/>
            <a:chExt cx="295375" cy="294600"/>
          </a:xfrm>
        </p:grpSpPr>
        <p:sp>
          <p:nvSpPr>
            <p:cNvPr id="9944" name="Google Shape;9944;p77"/>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7"/>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7"/>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7"/>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7"/>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77"/>
          <p:cNvGrpSpPr/>
          <p:nvPr/>
        </p:nvGrpSpPr>
        <p:grpSpPr>
          <a:xfrm>
            <a:off x="6206082" y="3179175"/>
            <a:ext cx="349163" cy="349133"/>
            <a:chOff x="4628325" y="3599825"/>
            <a:chExt cx="295400" cy="295375"/>
          </a:xfrm>
        </p:grpSpPr>
        <p:sp>
          <p:nvSpPr>
            <p:cNvPr id="9950" name="Google Shape;9950;p77"/>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7"/>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7"/>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7"/>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7"/>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7"/>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7"/>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7"/>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7"/>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7"/>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7"/>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7"/>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77"/>
          <p:cNvGrpSpPr/>
          <p:nvPr/>
        </p:nvGrpSpPr>
        <p:grpSpPr>
          <a:xfrm>
            <a:off x="6227033" y="3654786"/>
            <a:ext cx="307261" cy="350079"/>
            <a:chOff x="4645650" y="3962900"/>
            <a:chExt cx="259950" cy="296175"/>
          </a:xfrm>
        </p:grpSpPr>
        <p:sp>
          <p:nvSpPr>
            <p:cNvPr id="9963" name="Google Shape;9963;p77"/>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7"/>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7"/>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7"/>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7"/>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7"/>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77"/>
          <p:cNvGrpSpPr/>
          <p:nvPr/>
        </p:nvGrpSpPr>
        <p:grpSpPr>
          <a:xfrm>
            <a:off x="7979994" y="3179648"/>
            <a:ext cx="349133" cy="348188"/>
            <a:chOff x="6143725" y="3582500"/>
            <a:chExt cx="295375" cy="294575"/>
          </a:xfrm>
        </p:grpSpPr>
        <p:sp>
          <p:nvSpPr>
            <p:cNvPr id="9970" name="Google Shape;9970;p77"/>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7"/>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7"/>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7"/>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7"/>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7"/>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7"/>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7"/>
          <p:cNvGrpSpPr/>
          <p:nvPr/>
        </p:nvGrpSpPr>
        <p:grpSpPr>
          <a:xfrm>
            <a:off x="5748820" y="1378987"/>
            <a:ext cx="350995" cy="350049"/>
            <a:chOff x="1310075" y="3253275"/>
            <a:chExt cx="296950" cy="296150"/>
          </a:xfrm>
        </p:grpSpPr>
        <p:sp>
          <p:nvSpPr>
            <p:cNvPr id="9978" name="Google Shape;9978;p77"/>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7"/>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7"/>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1" name="Google Shape;9981;p77"/>
          <p:cNvSpPr/>
          <p:nvPr/>
        </p:nvSpPr>
        <p:spPr>
          <a:xfrm>
            <a:off x="5750241" y="18210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2" name="Google Shape;9982;p77"/>
          <p:cNvGrpSpPr/>
          <p:nvPr/>
        </p:nvGrpSpPr>
        <p:grpSpPr>
          <a:xfrm>
            <a:off x="5748347" y="2265246"/>
            <a:ext cx="351941" cy="351675"/>
            <a:chOff x="1310075" y="3980250"/>
            <a:chExt cx="297750" cy="297525"/>
          </a:xfrm>
        </p:grpSpPr>
        <p:sp>
          <p:nvSpPr>
            <p:cNvPr id="9983" name="Google Shape;9983;p77"/>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7"/>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7"/>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7"/>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7"/>
          <p:cNvGrpSpPr/>
          <p:nvPr/>
        </p:nvGrpSpPr>
        <p:grpSpPr>
          <a:xfrm>
            <a:off x="8013136" y="1379445"/>
            <a:ext cx="266305" cy="349133"/>
            <a:chOff x="3167275" y="3227275"/>
            <a:chExt cx="225300" cy="295375"/>
          </a:xfrm>
        </p:grpSpPr>
        <p:sp>
          <p:nvSpPr>
            <p:cNvPr id="9988" name="Google Shape;9988;p77"/>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7"/>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7"/>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7"/>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7"/>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3" name="Google Shape;9993;p77"/>
          <p:cNvSpPr/>
          <p:nvPr/>
        </p:nvSpPr>
        <p:spPr>
          <a:xfrm>
            <a:off x="7962474" y="18193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4" name="Google Shape;9994;p77"/>
          <p:cNvGrpSpPr/>
          <p:nvPr/>
        </p:nvGrpSpPr>
        <p:grpSpPr>
          <a:xfrm>
            <a:off x="7970318" y="2266502"/>
            <a:ext cx="351940" cy="349163"/>
            <a:chOff x="3133425" y="3955025"/>
            <a:chExt cx="297750" cy="295400"/>
          </a:xfrm>
        </p:grpSpPr>
        <p:sp>
          <p:nvSpPr>
            <p:cNvPr id="9995" name="Google Shape;9995;p77"/>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7"/>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7"/>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77"/>
          <p:cNvGrpSpPr/>
          <p:nvPr/>
        </p:nvGrpSpPr>
        <p:grpSpPr>
          <a:xfrm>
            <a:off x="6650491" y="2730090"/>
            <a:ext cx="350079" cy="351320"/>
            <a:chOff x="4991425" y="3234750"/>
            <a:chExt cx="296175" cy="297225"/>
          </a:xfrm>
        </p:grpSpPr>
        <p:sp>
          <p:nvSpPr>
            <p:cNvPr id="9999" name="Google Shape;9999;p77"/>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7"/>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7"/>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7"/>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7"/>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7"/>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77"/>
          <p:cNvGrpSpPr/>
          <p:nvPr/>
        </p:nvGrpSpPr>
        <p:grpSpPr>
          <a:xfrm>
            <a:off x="6650491" y="3199653"/>
            <a:ext cx="350079" cy="308177"/>
            <a:chOff x="4991425" y="3617150"/>
            <a:chExt cx="296175" cy="260725"/>
          </a:xfrm>
        </p:grpSpPr>
        <p:sp>
          <p:nvSpPr>
            <p:cNvPr id="10006" name="Google Shape;10006;p77"/>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7"/>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7"/>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7"/>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7"/>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7"/>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7"/>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77"/>
          <p:cNvGrpSpPr/>
          <p:nvPr/>
        </p:nvGrpSpPr>
        <p:grpSpPr>
          <a:xfrm>
            <a:off x="6727764" y="3655244"/>
            <a:ext cx="195532" cy="349163"/>
            <a:chOff x="5056800" y="3962900"/>
            <a:chExt cx="165425" cy="295400"/>
          </a:xfrm>
        </p:grpSpPr>
        <p:sp>
          <p:nvSpPr>
            <p:cNvPr id="10014" name="Google Shape;10014;p77"/>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7"/>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7"/>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77"/>
          <p:cNvGrpSpPr/>
          <p:nvPr/>
        </p:nvGrpSpPr>
        <p:grpSpPr>
          <a:xfrm>
            <a:off x="7979062" y="3655260"/>
            <a:ext cx="350995" cy="349133"/>
            <a:chOff x="6168925" y="3936925"/>
            <a:chExt cx="296950" cy="295375"/>
          </a:xfrm>
        </p:grpSpPr>
        <p:sp>
          <p:nvSpPr>
            <p:cNvPr id="10018" name="Google Shape;10018;p77"/>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7"/>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7"/>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7"/>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7"/>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7"/>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77"/>
          <p:cNvGrpSpPr/>
          <p:nvPr/>
        </p:nvGrpSpPr>
        <p:grpSpPr>
          <a:xfrm>
            <a:off x="6192781" y="1372332"/>
            <a:ext cx="348188" cy="349133"/>
            <a:chOff x="1674750" y="3254050"/>
            <a:chExt cx="294575" cy="295375"/>
          </a:xfrm>
        </p:grpSpPr>
        <p:sp>
          <p:nvSpPr>
            <p:cNvPr id="10025" name="Google Shape;10025;p77"/>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7"/>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7"/>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77"/>
          <p:cNvGrpSpPr/>
          <p:nvPr/>
        </p:nvGrpSpPr>
        <p:grpSpPr>
          <a:xfrm>
            <a:off x="6207177" y="1820035"/>
            <a:ext cx="319347" cy="349133"/>
            <a:chOff x="1687350" y="3618725"/>
            <a:chExt cx="270175" cy="295375"/>
          </a:xfrm>
        </p:grpSpPr>
        <p:sp>
          <p:nvSpPr>
            <p:cNvPr id="10029" name="Google Shape;10029;p77"/>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7"/>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7"/>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77"/>
          <p:cNvGrpSpPr/>
          <p:nvPr/>
        </p:nvGrpSpPr>
        <p:grpSpPr>
          <a:xfrm>
            <a:off x="6190880" y="2266516"/>
            <a:ext cx="351940" cy="349133"/>
            <a:chOff x="1672375" y="3982600"/>
            <a:chExt cx="297750" cy="295375"/>
          </a:xfrm>
        </p:grpSpPr>
        <p:sp>
          <p:nvSpPr>
            <p:cNvPr id="10033" name="Google Shape;10033;p77"/>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7"/>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7"/>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7"/>
          <p:cNvGrpSpPr/>
          <p:nvPr/>
        </p:nvGrpSpPr>
        <p:grpSpPr>
          <a:xfrm>
            <a:off x="4882872" y="2730711"/>
            <a:ext cx="350079" cy="350079"/>
            <a:chOff x="3497300" y="3227275"/>
            <a:chExt cx="296175" cy="296175"/>
          </a:xfrm>
        </p:grpSpPr>
        <p:sp>
          <p:nvSpPr>
            <p:cNvPr id="10037" name="Google Shape;10037;p77"/>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7"/>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7"/>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7"/>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7"/>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7"/>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7"/>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7"/>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77"/>
          <p:cNvGrpSpPr/>
          <p:nvPr/>
        </p:nvGrpSpPr>
        <p:grpSpPr>
          <a:xfrm>
            <a:off x="4883345" y="3180106"/>
            <a:ext cx="349133" cy="347272"/>
            <a:chOff x="3497300" y="3591950"/>
            <a:chExt cx="295375" cy="293800"/>
          </a:xfrm>
        </p:grpSpPr>
        <p:sp>
          <p:nvSpPr>
            <p:cNvPr id="10046" name="Google Shape;10046;p77"/>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7"/>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7"/>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7"/>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7"/>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7"/>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7"/>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7"/>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77"/>
          <p:cNvGrpSpPr/>
          <p:nvPr/>
        </p:nvGrpSpPr>
        <p:grpSpPr>
          <a:xfrm>
            <a:off x="4883345" y="3655244"/>
            <a:ext cx="349133" cy="349163"/>
            <a:chOff x="3497300" y="3955025"/>
            <a:chExt cx="295375" cy="295400"/>
          </a:xfrm>
        </p:grpSpPr>
        <p:sp>
          <p:nvSpPr>
            <p:cNvPr id="10055" name="Google Shape;10055;p77"/>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7"/>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7"/>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7"/>
          <p:cNvGrpSpPr/>
          <p:nvPr/>
        </p:nvGrpSpPr>
        <p:grpSpPr>
          <a:xfrm>
            <a:off x="7107917" y="2731435"/>
            <a:ext cx="327739" cy="348631"/>
            <a:chOff x="5364750" y="3235150"/>
            <a:chExt cx="277275" cy="294950"/>
          </a:xfrm>
        </p:grpSpPr>
        <p:sp>
          <p:nvSpPr>
            <p:cNvPr id="10059" name="Google Shape;10059;p77"/>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7"/>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7"/>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7"/>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7"/>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7"/>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7"/>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7"/>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77"/>
          <p:cNvGrpSpPr/>
          <p:nvPr/>
        </p:nvGrpSpPr>
        <p:grpSpPr>
          <a:xfrm>
            <a:off x="7096274" y="3177771"/>
            <a:ext cx="351024" cy="351941"/>
            <a:chOff x="5355300" y="3598250"/>
            <a:chExt cx="296975" cy="297750"/>
          </a:xfrm>
        </p:grpSpPr>
        <p:sp>
          <p:nvSpPr>
            <p:cNvPr id="10068" name="Google Shape;10068;p77"/>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7"/>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7"/>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7"/>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7"/>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7"/>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7"/>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7"/>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77"/>
          <p:cNvGrpSpPr/>
          <p:nvPr/>
        </p:nvGrpSpPr>
        <p:grpSpPr>
          <a:xfrm>
            <a:off x="7100470" y="3716693"/>
            <a:ext cx="342632" cy="226264"/>
            <a:chOff x="5358450" y="4015675"/>
            <a:chExt cx="289875" cy="191425"/>
          </a:xfrm>
        </p:grpSpPr>
        <p:sp>
          <p:nvSpPr>
            <p:cNvPr id="10077" name="Google Shape;10077;p77"/>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7"/>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7"/>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7"/>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77"/>
          <p:cNvGrpSpPr/>
          <p:nvPr/>
        </p:nvGrpSpPr>
        <p:grpSpPr>
          <a:xfrm>
            <a:off x="6226953" y="4099224"/>
            <a:ext cx="351024" cy="325464"/>
            <a:chOff x="6543825" y="3202075"/>
            <a:chExt cx="296975" cy="275350"/>
          </a:xfrm>
        </p:grpSpPr>
        <p:sp>
          <p:nvSpPr>
            <p:cNvPr id="10082" name="Google Shape;10082;p77"/>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7"/>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7"/>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7"/>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7"/>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7"/>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7"/>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7"/>
          <p:cNvGrpSpPr/>
          <p:nvPr/>
        </p:nvGrpSpPr>
        <p:grpSpPr>
          <a:xfrm>
            <a:off x="6633934" y="1378972"/>
            <a:ext cx="350079" cy="350079"/>
            <a:chOff x="2037825" y="3254050"/>
            <a:chExt cx="296175" cy="296175"/>
          </a:xfrm>
        </p:grpSpPr>
        <p:sp>
          <p:nvSpPr>
            <p:cNvPr id="10090" name="Google Shape;10090;p77"/>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7"/>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7"/>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7"/>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7"/>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7"/>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77"/>
          <p:cNvGrpSpPr/>
          <p:nvPr/>
        </p:nvGrpSpPr>
        <p:grpSpPr>
          <a:xfrm>
            <a:off x="6632072" y="1820139"/>
            <a:ext cx="353802" cy="348926"/>
            <a:chOff x="2034675" y="3617925"/>
            <a:chExt cx="299325" cy="295200"/>
          </a:xfrm>
        </p:grpSpPr>
        <p:sp>
          <p:nvSpPr>
            <p:cNvPr id="10097" name="Google Shape;10097;p77"/>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7"/>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7"/>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7"/>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7"/>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7"/>
          <p:cNvGrpSpPr/>
          <p:nvPr/>
        </p:nvGrpSpPr>
        <p:grpSpPr>
          <a:xfrm>
            <a:off x="6633934" y="2266516"/>
            <a:ext cx="350079" cy="349133"/>
            <a:chOff x="2037825" y="3981825"/>
            <a:chExt cx="296175" cy="295375"/>
          </a:xfrm>
        </p:grpSpPr>
        <p:sp>
          <p:nvSpPr>
            <p:cNvPr id="10103" name="Google Shape;10103;p77"/>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7"/>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7"/>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77"/>
          <p:cNvGrpSpPr/>
          <p:nvPr/>
        </p:nvGrpSpPr>
        <p:grpSpPr>
          <a:xfrm>
            <a:off x="5318952" y="2762832"/>
            <a:ext cx="350079" cy="285837"/>
            <a:chOff x="3860400" y="3254050"/>
            <a:chExt cx="296175" cy="241825"/>
          </a:xfrm>
        </p:grpSpPr>
        <p:sp>
          <p:nvSpPr>
            <p:cNvPr id="10107" name="Google Shape;10107;p77"/>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7"/>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7"/>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7"/>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7"/>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7"/>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7"/>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77"/>
          <p:cNvGrpSpPr/>
          <p:nvPr/>
        </p:nvGrpSpPr>
        <p:grpSpPr>
          <a:xfrm>
            <a:off x="5318479" y="3178702"/>
            <a:ext cx="351024" cy="350079"/>
            <a:chOff x="3859600" y="3591950"/>
            <a:chExt cx="296975" cy="296175"/>
          </a:xfrm>
        </p:grpSpPr>
        <p:sp>
          <p:nvSpPr>
            <p:cNvPr id="10115" name="Google Shape;10115;p77"/>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7"/>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7"/>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77"/>
          <p:cNvGrpSpPr/>
          <p:nvPr/>
        </p:nvGrpSpPr>
        <p:grpSpPr>
          <a:xfrm>
            <a:off x="5318952" y="3654786"/>
            <a:ext cx="350079" cy="350079"/>
            <a:chOff x="3860400" y="3955025"/>
            <a:chExt cx="296175" cy="296175"/>
          </a:xfrm>
        </p:grpSpPr>
        <p:sp>
          <p:nvSpPr>
            <p:cNvPr id="10119" name="Google Shape;10119;p77"/>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7"/>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7"/>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7"/>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7"/>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7"/>
          <p:cNvGrpSpPr/>
          <p:nvPr/>
        </p:nvGrpSpPr>
        <p:grpSpPr>
          <a:xfrm>
            <a:off x="7534167" y="2731184"/>
            <a:ext cx="355664" cy="349133"/>
            <a:chOff x="5716825" y="3235950"/>
            <a:chExt cx="300900" cy="295375"/>
          </a:xfrm>
        </p:grpSpPr>
        <p:sp>
          <p:nvSpPr>
            <p:cNvPr id="10125" name="Google Shape;10125;p77"/>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7"/>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7"/>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7"/>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77"/>
          <p:cNvGrpSpPr/>
          <p:nvPr/>
        </p:nvGrpSpPr>
        <p:grpSpPr>
          <a:xfrm>
            <a:off x="7547199" y="3189872"/>
            <a:ext cx="329601" cy="327739"/>
            <a:chOff x="5727850" y="3609275"/>
            <a:chExt cx="278850" cy="277275"/>
          </a:xfrm>
        </p:grpSpPr>
        <p:sp>
          <p:nvSpPr>
            <p:cNvPr id="10130" name="Google Shape;10130;p77"/>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7"/>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7"/>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7"/>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7"/>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77"/>
          <p:cNvGrpSpPr/>
          <p:nvPr/>
        </p:nvGrpSpPr>
        <p:grpSpPr>
          <a:xfrm>
            <a:off x="7558383" y="3655259"/>
            <a:ext cx="307231" cy="349133"/>
            <a:chOff x="5736525" y="3963700"/>
            <a:chExt cx="259925" cy="295375"/>
          </a:xfrm>
        </p:grpSpPr>
        <p:sp>
          <p:nvSpPr>
            <p:cNvPr id="10136" name="Google Shape;10136;p77"/>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7"/>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7"/>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7"/>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7"/>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7"/>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7"/>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77"/>
          <p:cNvGrpSpPr/>
          <p:nvPr/>
        </p:nvGrpSpPr>
        <p:grpSpPr>
          <a:xfrm>
            <a:off x="6649963" y="4104585"/>
            <a:ext cx="351024" cy="350079"/>
            <a:chOff x="6553275" y="3604550"/>
            <a:chExt cx="296975" cy="296175"/>
          </a:xfrm>
        </p:grpSpPr>
        <p:sp>
          <p:nvSpPr>
            <p:cNvPr id="10144" name="Google Shape;10144;p77"/>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7"/>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7"/>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7"/>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7"/>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7"/>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0" name="Google Shape;10150;p77"/>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151" name="Google Shape;10151;p77"/>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55" name="Shape 10155"/>
        <p:cNvGrpSpPr/>
        <p:nvPr/>
      </p:nvGrpSpPr>
      <p:grpSpPr>
        <a:xfrm>
          <a:off x="0" y="0"/>
          <a:ext cx="0" cy="0"/>
          <a:chOff x="0" y="0"/>
          <a:chExt cx="0" cy="0"/>
        </a:xfrm>
      </p:grpSpPr>
      <p:grpSp>
        <p:nvGrpSpPr>
          <p:cNvPr id="10156" name="Google Shape;10156;p78"/>
          <p:cNvGrpSpPr/>
          <p:nvPr/>
        </p:nvGrpSpPr>
        <p:grpSpPr>
          <a:xfrm>
            <a:off x="877057" y="1380546"/>
            <a:ext cx="294401" cy="353645"/>
            <a:chOff x="-35814600" y="3202075"/>
            <a:chExt cx="242625" cy="291450"/>
          </a:xfrm>
        </p:grpSpPr>
        <p:sp>
          <p:nvSpPr>
            <p:cNvPr id="10157" name="Google Shape;10157;p78"/>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8"/>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8"/>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8"/>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8"/>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8"/>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8"/>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78"/>
          <p:cNvGrpSpPr/>
          <p:nvPr/>
        </p:nvGrpSpPr>
        <p:grpSpPr>
          <a:xfrm>
            <a:off x="847435" y="1821466"/>
            <a:ext cx="353645" cy="353888"/>
            <a:chOff x="-35839800" y="3561025"/>
            <a:chExt cx="291450" cy="291650"/>
          </a:xfrm>
        </p:grpSpPr>
        <p:sp>
          <p:nvSpPr>
            <p:cNvPr id="10165" name="Google Shape;10165;p78"/>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8"/>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8"/>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8"/>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8"/>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8"/>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8"/>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2" name="Google Shape;10172;p78"/>
          <p:cNvSpPr/>
          <p:nvPr/>
        </p:nvSpPr>
        <p:spPr>
          <a:xfrm>
            <a:off x="845859"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3" name="Google Shape;10173;p78"/>
          <p:cNvGrpSpPr/>
          <p:nvPr/>
        </p:nvGrpSpPr>
        <p:grpSpPr>
          <a:xfrm>
            <a:off x="3084980" y="1380546"/>
            <a:ext cx="353645" cy="353645"/>
            <a:chOff x="-34003850" y="3227275"/>
            <a:chExt cx="291450" cy="291450"/>
          </a:xfrm>
        </p:grpSpPr>
        <p:sp>
          <p:nvSpPr>
            <p:cNvPr id="10174" name="Google Shape;10174;p78"/>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8"/>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8"/>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8"/>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8"/>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78"/>
          <p:cNvGrpSpPr/>
          <p:nvPr/>
        </p:nvGrpSpPr>
        <p:grpSpPr>
          <a:xfrm>
            <a:off x="3084510" y="1821238"/>
            <a:ext cx="354586" cy="354343"/>
            <a:chOff x="-34004625" y="3585850"/>
            <a:chExt cx="292225" cy="292025"/>
          </a:xfrm>
        </p:grpSpPr>
        <p:sp>
          <p:nvSpPr>
            <p:cNvPr id="10180" name="Google Shape;10180;p78"/>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8"/>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8"/>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8"/>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8"/>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78"/>
          <p:cNvGrpSpPr/>
          <p:nvPr/>
        </p:nvGrpSpPr>
        <p:grpSpPr>
          <a:xfrm>
            <a:off x="3084025" y="2256439"/>
            <a:ext cx="355557" cy="354616"/>
            <a:chOff x="-34005425" y="3945575"/>
            <a:chExt cx="293025" cy="292250"/>
          </a:xfrm>
        </p:grpSpPr>
        <p:sp>
          <p:nvSpPr>
            <p:cNvPr id="10186" name="Google Shape;10186;p78"/>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8"/>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8"/>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78"/>
          <p:cNvGrpSpPr/>
          <p:nvPr/>
        </p:nvGrpSpPr>
        <p:grpSpPr>
          <a:xfrm>
            <a:off x="1731124" y="2729615"/>
            <a:ext cx="358408" cy="355557"/>
            <a:chOff x="-32174975" y="3192625"/>
            <a:chExt cx="295375" cy="293025"/>
          </a:xfrm>
        </p:grpSpPr>
        <p:sp>
          <p:nvSpPr>
            <p:cNvPr id="10190" name="Google Shape;10190;p78"/>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8"/>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8"/>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8"/>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4" name="Google Shape;10194;p78"/>
          <p:cNvSpPr/>
          <p:nvPr/>
        </p:nvSpPr>
        <p:spPr>
          <a:xfrm>
            <a:off x="1728170"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8"/>
          <p:cNvSpPr/>
          <p:nvPr/>
        </p:nvSpPr>
        <p:spPr>
          <a:xfrm>
            <a:off x="1732948"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6" name="Google Shape;10196;p78"/>
          <p:cNvGrpSpPr/>
          <p:nvPr/>
        </p:nvGrpSpPr>
        <p:grpSpPr>
          <a:xfrm>
            <a:off x="3970274" y="2730570"/>
            <a:ext cx="354586" cy="353645"/>
            <a:chOff x="-30345325" y="3184750"/>
            <a:chExt cx="292225" cy="291450"/>
          </a:xfrm>
        </p:grpSpPr>
        <p:sp>
          <p:nvSpPr>
            <p:cNvPr id="10197" name="Google Shape;10197;p78"/>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8"/>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8"/>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8"/>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8"/>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78"/>
          <p:cNvGrpSpPr/>
          <p:nvPr/>
        </p:nvGrpSpPr>
        <p:grpSpPr>
          <a:xfrm>
            <a:off x="1295026" y="1380546"/>
            <a:ext cx="353645" cy="353645"/>
            <a:chOff x="-35481425" y="3202075"/>
            <a:chExt cx="291450" cy="291450"/>
          </a:xfrm>
        </p:grpSpPr>
        <p:sp>
          <p:nvSpPr>
            <p:cNvPr id="10203" name="Google Shape;10203;p78"/>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8"/>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8"/>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8"/>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8"/>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8"/>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8"/>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78"/>
          <p:cNvGrpSpPr/>
          <p:nvPr/>
        </p:nvGrpSpPr>
        <p:grpSpPr>
          <a:xfrm>
            <a:off x="1294556" y="1822072"/>
            <a:ext cx="354586" cy="352675"/>
            <a:chOff x="-35482200" y="3561225"/>
            <a:chExt cx="292225" cy="290650"/>
          </a:xfrm>
        </p:grpSpPr>
        <p:sp>
          <p:nvSpPr>
            <p:cNvPr id="10211" name="Google Shape;10211;p78"/>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8"/>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8"/>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78"/>
          <p:cNvGrpSpPr/>
          <p:nvPr/>
        </p:nvGrpSpPr>
        <p:grpSpPr>
          <a:xfrm>
            <a:off x="1295026" y="2256940"/>
            <a:ext cx="353645" cy="353615"/>
            <a:chOff x="-35481425" y="3919600"/>
            <a:chExt cx="291450" cy="291425"/>
          </a:xfrm>
        </p:grpSpPr>
        <p:sp>
          <p:nvSpPr>
            <p:cNvPr id="10215" name="Google Shape;10215;p78"/>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8"/>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8"/>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8"/>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8"/>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8"/>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8"/>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8"/>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78"/>
          <p:cNvGrpSpPr/>
          <p:nvPr/>
        </p:nvGrpSpPr>
        <p:grpSpPr>
          <a:xfrm>
            <a:off x="3530661" y="1381031"/>
            <a:ext cx="357468" cy="352675"/>
            <a:chOff x="-33645475" y="3228075"/>
            <a:chExt cx="294600" cy="290650"/>
          </a:xfrm>
        </p:grpSpPr>
        <p:sp>
          <p:nvSpPr>
            <p:cNvPr id="10224" name="Google Shape;10224;p78"/>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8"/>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8"/>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8"/>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8"/>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8"/>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8"/>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78"/>
          <p:cNvGrpSpPr/>
          <p:nvPr/>
        </p:nvGrpSpPr>
        <p:grpSpPr>
          <a:xfrm>
            <a:off x="3531631" y="1821116"/>
            <a:ext cx="355526" cy="354586"/>
            <a:chOff x="-33646250" y="3586425"/>
            <a:chExt cx="293000" cy="292225"/>
          </a:xfrm>
        </p:grpSpPr>
        <p:sp>
          <p:nvSpPr>
            <p:cNvPr id="10232" name="Google Shape;10232;p78"/>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8"/>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78"/>
          <p:cNvGrpSpPr/>
          <p:nvPr/>
        </p:nvGrpSpPr>
        <p:grpSpPr>
          <a:xfrm>
            <a:off x="3532101" y="2255969"/>
            <a:ext cx="354586" cy="355557"/>
            <a:chOff x="-33645475" y="3944800"/>
            <a:chExt cx="292225" cy="293025"/>
          </a:xfrm>
        </p:grpSpPr>
        <p:sp>
          <p:nvSpPr>
            <p:cNvPr id="10235" name="Google Shape;10235;p78"/>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8"/>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8"/>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8"/>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8"/>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8"/>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8"/>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8"/>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8"/>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8"/>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78"/>
          <p:cNvGrpSpPr/>
          <p:nvPr/>
        </p:nvGrpSpPr>
        <p:grpSpPr>
          <a:xfrm>
            <a:off x="2185320" y="2729706"/>
            <a:ext cx="352675" cy="355375"/>
            <a:chOff x="-31809525" y="3192625"/>
            <a:chExt cx="290650" cy="292875"/>
          </a:xfrm>
        </p:grpSpPr>
        <p:sp>
          <p:nvSpPr>
            <p:cNvPr id="10246" name="Google Shape;10246;p78"/>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8"/>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8"/>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8"/>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78"/>
          <p:cNvGrpSpPr/>
          <p:nvPr/>
        </p:nvGrpSpPr>
        <p:grpSpPr>
          <a:xfrm>
            <a:off x="2184835" y="3200258"/>
            <a:ext cx="353645" cy="355557"/>
            <a:chOff x="-31811100" y="3550975"/>
            <a:chExt cx="291450" cy="293025"/>
          </a:xfrm>
        </p:grpSpPr>
        <p:sp>
          <p:nvSpPr>
            <p:cNvPr id="10251" name="Google Shape;10251;p78"/>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8"/>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8"/>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8"/>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8"/>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8"/>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8"/>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78"/>
          <p:cNvGrpSpPr/>
          <p:nvPr/>
        </p:nvGrpSpPr>
        <p:grpSpPr>
          <a:xfrm>
            <a:off x="2178631" y="3664562"/>
            <a:ext cx="366052" cy="356831"/>
            <a:chOff x="-31817400" y="3910025"/>
            <a:chExt cx="301675" cy="294075"/>
          </a:xfrm>
        </p:grpSpPr>
        <p:sp>
          <p:nvSpPr>
            <p:cNvPr id="10259" name="Google Shape;10259;p78"/>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8"/>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8"/>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78"/>
          <p:cNvGrpSpPr/>
          <p:nvPr/>
        </p:nvGrpSpPr>
        <p:grpSpPr>
          <a:xfrm>
            <a:off x="3970259" y="3200743"/>
            <a:ext cx="354616" cy="354586"/>
            <a:chOff x="-30354000" y="3569100"/>
            <a:chExt cx="292250" cy="292225"/>
          </a:xfrm>
        </p:grpSpPr>
        <p:sp>
          <p:nvSpPr>
            <p:cNvPr id="10263" name="Google Shape;10263;p78"/>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8"/>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8"/>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8"/>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8"/>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8"/>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78"/>
          <p:cNvGrpSpPr/>
          <p:nvPr/>
        </p:nvGrpSpPr>
        <p:grpSpPr>
          <a:xfrm>
            <a:off x="1748837" y="1380546"/>
            <a:ext cx="342148" cy="353645"/>
            <a:chOff x="-35118325" y="3202075"/>
            <a:chExt cx="281975" cy="291450"/>
          </a:xfrm>
        </p:grpSpPr>
        <p:sp>
          <p:nvSpPr>
            <p:cNvPr id="10270" name="Google Shape;10270;p78"/>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8"/>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8"/>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8"/>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78"/>
          <p:cNvGrpSpPr/>
          <p:nvPr/>
        </p:nvGrpSpPr>
        <p:grpSpPr>
          <a:xfrm>
            <a:off x="1742618" y="1821799"/>
            <a:ext cx="354586" cy="353221"/>
            <a:chOff x="-35123050" y="3561225"/>
            <a:chExt cx="292225" cy="291100"/>
          </a:xfrm>
        </p:grpSpPr>
        <p:sp>
          <p:nvSpPr>
            <p:cNvPr id="10275" name="Google Shape;10275;p78"/>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8"/>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78"/>
          <p:cNvGrpSpPr/>
          <p:nvPr/>
        </p:nvGrpSpPr>
        <p:grpSpPr>
          <a:xfrm>
            <a:off x="1784677" y="2256940"/>
            <a:ext cx="270467" cy="353615"/>
            <a:chOff x="-35089175" y="3919600"/>
            <a:chExt cx="222900" cy="291425"/>
          </a:xfrm>
        </p:grpSpPr>
        <p:sp>
          <p:nvSpPr>
            <p:cNvPr id="10278" name="Google Shape;10278;p78"/>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8"/>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78"/>
          <p:cNvGrpSpPr/>
          <p:nvPr/>
        </p:nvGrpSpPr>
        <p:grpSpPr>
          <a:xfrm>
            <a:off x="3981673" y="1380303"/>
            <a:ext cx="336445" cy="354131"/>
            <a:chOff x="-33277650" y="3226875"/>
            <a:chExt cx="277275" cy="291850"/>
          </a:xfrm>
        </p:grpSpPr>
        <p:sp>
          <p:nvSpPr>
            <p:cNvPr id="10281" name="Google Shape;10281;p78"/>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8"/>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8"/>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8"/>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8"/>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8"/>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8"/>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78"/>
          <p:cNvGrpSpPr/>
          <p:nvPr/>
        </p:nvGrpSpPr>
        <p:grpSpPr>
          <a:xfrm>
            <a:off x="3973073" y="1821587"/>
            <a:ext cx="353645" cy="353645"/>
            <a:chOff x="-33286325" y="3586425"/>
            <a:chExt cx="291450" cy="291450"/>
          </a:xfrm>
        </p:grpSpPr>
        <p:sp>
          <p:nvSpPr>
            <p:cNvPr id="10289" name="Google Shape;10289;p78"/>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8"/>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8"/>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8"/>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8"/>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78"/>
          <p:cNvGrpSpPr/>
          <p:nvPr/>
        </p:nvGrpSpPr>
        <p:grpSpPr>
          <a:xfrm>
            <a:off x="3973073" y="2255969"/>
            <a:ext cx="353645" cy="355557"/>
            <a:chOff x="-33286325" y="3944800"/>
            <a:chExt cx="291450" cy="293025"/>
          </a:xfrm>
        </p:grpSpPr>
        <p:sp>
          <p:nvSpPr>
            <p:cNvPr id="10295" name="Google Shape;10295;p78"/>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8"/>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8"/>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8"/>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78"/>
          <p:cNvGrpSpPr/>
          <p:nvPr/>
        </p:nvGrpSpPr>
        <p:grpSpPr>
          <a:xfrm>
            <a:off x="2631470" y="2729129"/>
            <a:ext cx="353645" cy="356527"/>
            <a:chOff x="-31452725" y="3191825"/>
            <a:chExt cx="291450" cy="293825"/>
          </a:xfrm>
        </p:grpSpPr>
        <p:sp>
          <p:nvSpPr>
            <p:cNvPr id="10300" name="Google Shape;10300;p78"/>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8"/>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8"/>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8"/>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78"/>
          <p:cNvGrpSpPr/>
          <p:nvPr/>
        </p:nvGrpSpPr>
        <p:grpSpPr>
          <a:xfrm>
            <a:off x="2631000" y="3200744"/>
            <a:ext cx="354586" cy="354586"/>
            <a:chOff x="-31452725" y="3551775"/>
            <a:chExt cx="292225" cy="292225"/>
          </a:xfrm>
        </p:grpSpPr>
        <p:sp>
          <p:nvSpPr>
            <p:cNvPr id="10305" name="Google Shape;10305;p78"/>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8"/>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8"/>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8"/>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78"/>
          <p:cNvGrpSpPr/>
          <p:nvPr/>
        </p:nvGrpSpPr>
        <p:grpSpPr>
          <a:xfrm>
            <a:off x="2629559" y="3664729"/>
            <a:ext cx="357468" cy="356497"/>
            <a:chOff x="-31455100" y="3909350"/>
            <a:chExt cx="294600" cy="293800"/>
          </a:xfrm>
        </p:grpSpPr>
        <p:sp>
          <p:nvSpPr>
            <p:cNvPr id="10310" name="Google Shape;10310;p78"/>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8"/>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78"/>
          <p:cNvGrpSpPr/>
          <p:nvPr/>
        </p:nvGrpSpPr>
        <p:grpSpPr>
          <a:xfrm>
            <a:off x="3970744" y="3665684"/>
            <a:ext cx="353645" cy="354586"/>
            <a:chOff x="-30345325" y="3918800"/>
            <a:chExt cx="291450" cy="292225"/>
          </a:xfrm>
        </p:grpSpPr>
        <p:sp>
          <p:nvSpPr>
            <p:cNvPr id="10313" name="Google Shape;10313;p78"/>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8"/>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8"/>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8"/>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8"/>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78"/>
          <p:cNvGrpSpPr/>
          <p:nvPr/>
        </p:nvGrpSpPr>
        <p:grpSpPr>
          <a:xfrm>
            <a:off x="2200736" y="1380546"/>
            <a:ext cx="332593" cy="353645"/>
            <a:chOff x="-34755225" y="3202075"/>
            <a:chExt cx="274100" cy="291450"/>
          </a:xfrm>
        </p:grpSpPr>
        <p:sp>
          <p:nvSpPr>
            <p:cNvPr id="10319" name="Google Shape;10319;p78"/>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8"/>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8"/>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8"/>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8"/>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8"/>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8"/>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78"/>
          <p:cNvGrpSpPr/>
          <p:nvPr/>
        </p:nvGrpSpPr>
        <p:grpSpPr>
          <a:xfrm>
            <a:off x="2190209" y="1821587"/>
            <a:ext cx="353645" cy="353645"/>
            <a:chOff x="-34763900" y="3561225"/>
            <a:chExt cx="291450" cy="291450"/>
          </a:xfrm>
        </p:grpSpPr>
        <p:sp>
          <p:nvSpPr>
            <p:cNvPr id="10327" name="Google Shape;10327;p78"/>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8"/>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8"/>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0" name="Google Shape;10330;p78"/>
          <p:cNvSpPr/>
          <p:nvPr/>
        </p:nvSpPr>
        <p:spPr>
          <a:xfrm>
            <a:off x="2189608"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1" name="Google Shape;10331;p78"/>
          <p:cNvGrpSpPr/>
          <p:nvPr/>
        </p:nvGrpSpPr>
        <p:grpSpPr>
          <a:xfrm>
            <a:off x="845106" y="2730099"/>
            <a:ext cx="354586" cy="354586"/>
            <a:chOff x="-32927950" y="3227275"/>
            <a:chExt cx="292225" cy="292225"/>
          </a:xfrm>
        </p:grpSpPr>
        <p:sp>
          <p:nvSpPr>
            <p:cNvPr id="10332" name="Google Shape;10332;p78"/>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8"/>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8"/>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8"/>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8"/>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78"/>
          <p:cNvGrpSpPr/>
          <p:nvPr/>
        </p:nvGrpSpPr>
        <p:grpSpPr>
          <a:xfrm>
            <a:off x="844621" y="3201213"/>
            <a:ext cx="355557" cy="353645"/>
            <a:chOff x="-32927950" y="3586425"/>
            <a:chExt cx="293025" cy="291450"/>
          </a:xfrm>
        </p:grpSpPr>
        <p:sp>
          <p:nvSpPr>
            <p:cNvPr id="10338" name="Google Shape;10338;p78"/>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8"/>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8"/>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8"/>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8"/>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78"/>
          <p:cNvGrpSpPr/>
          <p:nvPr/>
        </p:nvGrpSpPr>
        <p:grpSpPr>
          <a:xfrm>
            <a:off x="845106" y="3665198"/>
            <a:ext cx="354586" cy="355557"/>
            <a:chOff x="-32927950" y="3944800"/>
            <a:chExt cx="292225" cy="293025"/>
          </a:xfrm>
        </p:grpSpPr>
        <p:sp>
          <p:nvSpPr>
            <p:cNvPr id="10344" name="Google Shape;10344;p78"/>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8"/>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8"/>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8"/>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8"/>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8"/>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8"/>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8"/>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8"/>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78"/>
          <p:cNvGrpSpPr/>
          <p:nvPr/>
        </p:nvGrpSpPr>
        <p:grpSpPr>
          <a:xfrm>
            <a:off x="3073898" y="2730449"/>
            <a:ext cx="354586" cy="353888"/>
            <a:chOff x="-31094350" y="3194000"/>
            <a:chExt cx="292225" cy="291650"/>
          </a:xfrm>
        </p:grpSpPr>
        <p:sp>
          <p:nvSpPr>
            <p:cNvPr id="10354" name="Google Shape;10354;p78"/>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8"/>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8"/>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8"/>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8"/>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8"/>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8"/>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8"/>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78"/>
          <p:cNvGrpSpPr/>
          <p:nvPr/>
        </p:nvGrpSpPr>
        <p:grpSpPr>
          <a:xfrm>
            <a:off x="3074368" y="3200941"/>
            <a:ext cx="353645" cy="354191"/>
            <a:chOff x="-31093575" y="3552550"/>
            <a:chExt cx="291450" cy="291900"/>
          </a:xfrm>
        </p:grpSpPr>
        <p:sp>
          <p:nvSpPr>
            <p:cNvPr id="10363" name="Google Shape;10363;p78"/>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8"/>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8"/>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8"/>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8"/>
          <p:cNvGrpSpPr/>
          <p:nvPr/>
        </p:nvGrpSpPr>
        <p:grpSpPr>
          <a:xfrm>
            <a:off x="3074368" y="3666169"/>
            <a:ext cx="353645" cy="353615"/>
            <a:chOff x="-31093575" y="3911725"/>
            <a:chExt cx="291450" cy="291425"/>
          </a:xfrm>
        </p:grpSpPr>
        <p:sp>
          <p:nvSpPr>
            <p:cNvPr id="10368" name="Google Shape;10368;p78"/>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8"/>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78"/>
          <p:cNvGrpSpPr/>
          <p:nvPr/>
        </p:nvGrpSpPr>
        <p:grpSpPr>
          <a:xfrm>
            <a:off x="2183798" y="4123136"/>
            <a:ext cx="356497" cy="354586"/>
            <a:chOff x="-29946000" y="3183175"/>
            <a:chExt cx="293800" cy="292225"/>
          </a:xfrm>
        </p:grpSpPr>
        <p:sp>
          <p:nvSpPr>
            <p:cNvPr id="10371" name="Google Shape;10371;p78"/>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8"/>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8"/>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8"/>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8"/>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8"/>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78"/>
          <p:cNvGrpSpPr/>
          <p:nvPr/>
        </p:nvGrpSpPr>
        <p:grpSpPr>
          <a:xfrm>
            <a:off x="2628330" y="1380289"/>
            <a:ext cx="358408" cy="354161"/>
            <a:chOff x="-34408675" y="3202075"/>
            <a:chExt cx="295375" cy="291875"/>
          </a:xfrm>
        </p:grpSpPr>
        <p:sp>
          <p:nvSpPr>
            <p:cNvPr id="10378" name="Google Shape;10378;p78"/>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8"/>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8"/>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8"/>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78"/>
          <p:cNvGrpSpPr/>
          <p:nvPr/>
        </p:nvGrpSpPr>
        <p:grpSpPr>
          <a:xfrm>
            <a:off x="2630241" y="1820283"/>
            <a:ext cx="354586" cy="356254"/>
            <a:chOff x="-34405525" y="3558075"/>
            <a:chExt cx="292225" cy="293600"/>
          </a:xfrm>
        </p:grpSpPr>
        <p:sp>
          <p:nvSpPr>
            <p:cNvPr id="10383" name="Google Shape;10383;p78"/>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8"/>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8"/>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78"/>
          <p:cNvGrpSpPr/>
          <p:nvPr/>
        </p:nvGrpSpPr>
        <p:grpSpPr>
          <a:xfrm>
            <a:off x="2629755" y="2256940"/>
            <a:ext cx="355557" cy="353615"/>
            <a:chOff x="-34406325" y="3919600"/>
            <a:chExt cx="293025" cy="291425"/>
          </a:xfrm>
        </p:grpSpPr>
        <p:sp>
          <p:nvSpPr>
            <p:cNvPr id="10387" name="Google Shape;10387;p78"/>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8"/>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8"/>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8"/>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8"/>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8"/>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8"/>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78"/>
          <p:cNvGrpSpPr/>
          <p:nvPr/>
        </p:nvGrpSpPr>
        <p:grpSpPr>
          <a:xfrm>
            <a:off x="1293653" y="2736303"/>
            <a:ext cx="353645" cy="342179"/>
            <a:chOff x="-32568800" y="3232000"/>
            <a:chExt cx="291450" cy="282000"/>
          </a:xfrm>
        </p:grpSpPr>
        <p:sp>
          <p:nvSpPr>
            <p:cNvPr id="10395" name="Google Shape;10395;p78"/>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8"/>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78"/>
          <p:cNvGrpSpPr/>
          <p:nvPr/>
        </p:nvGrpSpPr>
        <p:grpSpPr>
          <a:xfrm>
            <a:off x="1293183" y="3201213"/>
            <a:ext cx="354586" cy="353645"/>
            <a:chOff x="-32569575" y="3586425"/>
            <a:chExt cx="292225" cy="291450"/>
          </a:xfrm>
        </p:grpSpPr>
        <p:sp>
          <p:nvSpPr>
            <p:cNvPr id="10398" name="Google Shape;10398;p78"/>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8"/>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78"/>
          <p:cNvGrpSpPr/>
          <p:nvPr/>
        </p:nvGrpSpPr>
        <p:grpSpPr>
          <a:xfrm>
            <a:off x="1284098" y="3665805"/>
            <a:ext cx="372756" cy="354343"/>
            <a:chOff x="-32576675" y="3944600"/>
            <a:chExt cx="307200" cy="292025"/>
          </a:xfrm>
        </p:grpSpPr>
        <p:sp>
          <p:nvSpPr>
            <p:cNvPr id="10401" name="Google Shape;10401;p78"/>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8"/>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8"/>
          <p:cNvGrpSpPr/>
          <p:nvPr/>
        </p:nvGrpSpPr>
        <p:grpSpPr>
          <a:xfrm>
            <a:off x="3529065" y="2730100"/>
            <a:ext cx="354586" cy="354586"/>
            <a:chOff x="-30735200" y="3192625"/>
            <a:chExt cx="292225" cy="292225"/>
          </a:xfrm>
        </p:grpSpPr>
        <p:sp>
          <p:nvSpPr>
            <p:cNvPr id="10404" name="Google Shape;10404;p78"/>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8"/>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8"/>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8"/>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8"/>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8"/>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8"/>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78"/>
          <p:cNvGrpSpPr/>
          <p:nvPr/>
        </p:nvGrpSpPr>
        <p:grpSpPr>
          <a:xfrm>
            <a:off x="3529065" y="3201532"/>
            <a:ext cx="354586" cy="353008"/>
            <a:chOff x="-30735200" y="3552550"/>
            <a:chExt cx="292225" cy="290925"/>
          </a:xfrm>
        </p:grpSpPr>
        <p:sp>
          <p:nvSpPr>
            <p:cNvPr id="10412" name="Google Shape;10412;p78"/>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8"/>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78"/>
          <p:cNvGrpSpPr/>
          <p:nvPr/>
        </p:nvGrpSpPr>
        <p:grpSpPr>
          <a:xfrm>
            <a:off x="3529065" y="3666154"/>
            <a:ext cx="354586" cy="353645"/>
            <a:chOff x="-30735200" y="3910925"/>
            <a:chExt cx="292225" cy="291450"/>
          </a:xfrm>
        </p:grpSpPr>
        <p:sp>
          <p:nvSpPr>
            <p:cNvPr id="10415" name="Google Shape;10415;p78"/>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8"/>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7" name="Google Shape;10417;p78"/>
          <p:cNvSpPr/>
          <p:nvPr/>
        </p:nvSpPr>
        <p:spPr>
          <a:xfrm>
            <a:off x="2632180"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8" name="Google Shape;10418;p78"/>
          <p:cNvGrpSpPr/>
          <p:nvPr/>
        </p:nvGrpSpPr>
        <p:grpSpPr>
          <a:xfrm>
            <a:off x="4882910" y="1379021"/>
            <a:ext cx="358971" cy="359224"/>
            <a:chOff x="-57956275" y="3197925"/>
            <a:chExt cx="319000" cy="319225"/>
          </a:xfrm>
        </p:grpSpPr>
        <p:sp>
          <p:nvSpPr>
            <p:cNvPr id="10419" name="Google Shape;10419;p78"/>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8"/>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8"/>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8"/>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8"/>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8"/>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8"/>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78"/>
          <p:cNvGrpSpPr/>
          <p:nvPr/>
        </p:nvGrpSpPr>
        <p:grpSpPr>
          <a:xfrm>
            <a:off x="4905064" y="1835446"/>
            <a:ext cx="314662" cy="358971"/>
            <a:chOff x="-57940525" y="3590375"/>
            <a:chExt cx="279625" cy="319000"/>
          </a:xfrm>
        </p:grpSpPr>
        <p:sp>
          <p:nvSpPr>
            <p:cNvPr id="10427" name="Google Shape;10427;p78"/>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8"/>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8"/>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8"/>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8"/>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78"/>
          <p:cNvGrpSpPr/>
          <p:nvPr/>
        </p:nvGrpSpPr>
        <p:grpSpPr>
          <a:xfrm>
            <a:off x="4875945" y="2276817"/>
            <a:ext cx="358099" cy="358999"/>
            <a:chOff x="-57959425" y="3982600"/>
            <a:chExt cx="318225" cy="319025"/>
          </a:xfrm>
        </p:grpSpPr>
        <p:sp>
          <p:nvSpPr>
            <p:cNvPr id="10433" name="Google Shape;10433;p78"/>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8"/>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8"/>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8"/>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78"/>
          <p:cNvGrpSpPr/>
          <p:nvPr/>
        </p:nvGrpSpPr>
        <p:grpSpPr>
          <a:xfrm>
            <a:off x="7076112" y="1380146"/>
            <a:ext cx="357226" cy="357226"/>
            <a:chOff x="-55987225" y="3198925"/>
            <a:chExt cx="317450" cy="317450"/>
          </a:xfrm>
        </p:grpSpPr>
        <p:sp>
          <p:nvSpPr>
            <p:cNvPr id="10438" name="Google Shape;10438;p78"/>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8"/>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8"/>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8"/>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78"/>
          <p:cNvGrpSpPr/>
          <p:nvPr/>
        </p:nvGrpSpPr>
        <p:grpSpPr>
          <a:xfrm>
            <a:off x="7076112" y="1836178"/>
            <a:ext cx="357226" cy="357367"/>
            <a:chOff x="-55987225" y="3591025"/>
            <a:chExt cx="317450" cy="317575"/>
          </a:xfrm>
        </p:grpSpPr>
        <p:sp>
          <p:nvSpPr>
            <p:cNvPr id="10443" name="Google Shape;10443;p78"/>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8"/>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8"/>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8"/>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8"/>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78"/>
          <p:cNvGrpSpPr/>
          <p:nvPr/>
        </p:nvGrpSpPr>
        <p:grpSpPr>
          <a:xfrm>
            <a:off x="7090027" y="2276817"/>
            <a:ext cx="358999" cy="358999"/>
            <a:chOff x="-55988800" y="3982600"/>
            <a:chExt cx="319025" cy="319025"/>
          </a:xfrm>
        </p:grpSpPr>
        <p:sp>
          <p:nvSpPr>
            <p:cNvPr id="10449" name="Google Shape;10449;p78"/>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8"/>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8"/>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8"/>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8"/>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78"/>
          <p:cNvGrpSpPr/>
          <p:nvPr/>
        </p:nvGrpSpPr>
        <p:grpSpPr>
          <a:xfrm>
            <a:off x="5748546" y="2734774"/>
            <a:ext cx="356326" cy="358971"/>
            <a:chOff x="-54026025" y="3192625"/>
            <a:chExt cx="316650" cy="319000"/>
          </a:xfrm>
        </p:grpSpPr>
        <p:sp>
          <p:nvSpPr>
            <p:cNvPr id="10455" name="Google Shape;10455;p78"/>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8"/>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8"/>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8"/>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8"/>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8"/>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8"/>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8"/>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78"/>
          <p:cNvGrpSpPr/>
          <p:nvPr/>
        </p:nvGrpSpPr>
        <p:grpSpPr>
          <a:xfrm>
            <a:off x="5768492" y="3205748"/>
            <a:ext cx="316434" cy="358099"/>
            <a:chOff x="-54007925" y="3584850"/>
            <a:chExt cx="281200" cy="318225"/>
          </a:xfrm>
        </p:grpSpPr>
        <p:sp>
          <p:nvSpPr>
            <p:cNvPr id="10464" name="Google Shape;10464;p78"/>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8"/>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8"/>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8"/>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8"/>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8"/>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78"/>
          <p:cNvGrpSpPr/>
          <p:nvPr/>
        </p:nvGrpSpPr>
        <p:grpSpPr>
          <a:xfrm>
            <a:off x="5768492" y="3667633"/>
            <a:ext cx="316434" cy="358914"/>
            <a:chOff x="-54007925" y="3975575"/>
            <a:chExt cx="281200" cy="318950"/>
          </a:xfrm>
        </p:grpSpPr>
        <p:sp>
          <p:nvSpPr>
            <p:cNvPr id="10471" name="Google Shape;10471;p78"/>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8"/>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8"/>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8"/>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78"/>
          <p:cNvGrpSpPr/>
          <p:nvPr/>
        </p:nvGrpSpPr>
        <p:grpSpPr>
          <a:xfrm>
            <a:off x="8003359" y="2752104"/>
            <a:ext cx="274770" cy="358492"/>
            <a:chOff x="-52005775" y="3208025"/>
            <a:chExt cx="244175" cy="318575"/>
          </a:xfrm>
        </p:grpSpPr>
        <p:sp>
          <p:nvSpPr>
            <p:cNvPr id="10476" name="Google Shape;10476;p78"/>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8"/>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8"/>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8"/>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8"/>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8"/>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8"/>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8"/>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8"/>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8"/>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8"/>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78"/>
          <p:cNvGrpSpPr/>
          <p:nvPr/>
        </p:nvGrpSpPr>
        <p:grpSpPr>
          <a:xfrm>
            <a:off x="5309825" y="1380146"/>
            <a:ext cx="358099" cy="358099"/>
            <a:chOff x="-57568775" y="3198925"/>
            <a:chExt cx="318225" cy="318225"/>
          </a:xfrm>
        </p:grpSpPr>
        <p:sp>
          <p:nvSpPr>
            <p:cNvPr id="10488" name="Google Shape;10488;p78"/>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8"/>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8"/>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8"/>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8"/>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8"/>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78"/>
          <p:cNvGrpSpPr/>
          <p:nvPr/>
        </p:nvGrpSpPr>
        <p:grpSpPr>
          <a:xfrm>
            <a:off x="5331543" y="1835446"/>
            <a:ext cx="314662" cy="358099"/>
            <a:chOff x="-57549075" y="3590375"/>
            <a:chExt cx="279625" cy="318225"/>
          </a:xfrm>
        </p:grpSpPr>
        <p:sp>
          <p:nvSpPr>
            <p:cNvPr id="10495" name="Google Shape;10495;p78"/>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8"/>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8"/>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8"/>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78"/>
          <p:cNvGrpSpPr/>
          <p:nvPr/>
        </p:nvGrpSpPr>
        <p:grpSpPr>
          <a:xfrm>
            <a:off x="5323740" y="2276817"/>
            <a:ext cx="359871" cy="359871"/>
            <a:chOff x="-57570350" y="3982600"/>
            <a:chExt cx="319800" cy="319800"/>
          </a:xfrm>
        </p:grpSpPr>
        <p:sp>
          <p:nvSpPr>
            <p:cNvPr id="10500" name="Google Shape;10500;p78"/>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8"/>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8"/>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8"/>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78"/>
          <p:cNvGrpSpPr/>
          <p:nvPr/>
        </p:nvGrpSpPr>
        <p:grpSpPr>
          <a:xfrm>
            <a:off x="7538779" y="1379246"/>
            <a:ext cx="314662" cy="358999"/>
            <a:chOff x="-55576850" y="3198125"/>
            <a:chExt cx="279625" cy="319025"/>
          </a:xfrm>
        </p:grpSpPr>
        <p:sp>
          <p:nvSpPr>
            <p:cNvPr id="10505" name="Google Shape;10505;p78"/>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8"/>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8"/>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8"/>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78"/>
          <p:cNvGrpSpPr/>
          <p:nvPr/>
        </p:nvGrpSpPr>
        <p:grpSpPr>
          <a:xfrm>
            <a:off x="7516174" y="1835221"/>
            <a:ext cx="359871" cy="358324"/>
            <a:chOff x="-55596550" y="3590175"/>
            <a:chExt cx="319800" cy="318425"/>
          </a:xfrm>
        </p:grpSpPr>
        <p:sp>
          <p:nvSpPr>
            <p:cNvPr id="10510" name="Google Shape;10510;p78"/>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8"/>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8"/>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8"/>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78"/>
          <p:cNvGrpSpPr/>
          <p:nvPr/>
        </p:nvGrpSpPr>
        <p:grpSpPr>
          <a:xfrm>
            <a:off x="7531412" y="2276564"/>
            <a:ext cx="358999" cy="359252"/>
            <a:chOff x="-55595775" y="3982375"/>
            <a:chExt cx="319025" cy="319250"/>
          </a:xfrm>
        </p:grpSpPr>
        <p:sp>
          <p:nvSpPr>
            <p:cNvPr id="10515" name="Google Shape;10515;p78"/>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8"/>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8"/>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8"/>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8"/>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8"/>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78"/>
          <p:cNvGrpSpPr/>
          <p:nvPr/>
        </p:nvGrpSpPr>
        <p:grpSpPr>
          <a:xfrm>
            <a:off x="6188595" y="2734774"/>
            <a:ext cx="358999" cy="358099"/>
            <a:chOff x="-53635375" y="3192625"/>
            <a:chExt cx="319025" cy="318225"/>
          </a:xfrm>
        </p:grpSpPr>
        <p:sp>
          <p:nvSpPr>
            <p:cNvPr id="10522" name="Google Shape;10522;p78"/>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8"/>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8"/>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78"/>
          <p:cNvGrpSpPr/>
          <p:nvPr/>
        </p:nvGrpSpPr>
        <p:grpSpPr>
          <a:xfrm>
            <a:off x="6210763" y="3205748"/>
            <a:ext cx="314662" cy="358999"/>
            <a:chOff x="-53615675" y="3584850"/>
            <a:chExt cx="279625" cy="319025"/>
          </a:xfrm>
        </p:grpSpPr>
        <p:sp>
          <p:nvSpPr>
            <p:cNvPr id="10526" name="Google Shape;10526;p78"/>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8"/>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8"/>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78"/>
          <p:cNvGrpSpPr/>
          <p:nvPr/>
        </p:nvGrpSpPr>
        <p:grpSpPr>
          <a:xfrm>
            <a:off x="6188609" y="3668674"/>
            <a:ext cx="358971" cy="357874"/>
            <a:chOff x="-53634575" y="3976500"/>
            <a:chExt cx="319000" cy="318025"/>
          </a:xfrm>
        </p:grpSpPr>
        <p:sp>
          <p:nvSpPr>
            <p:cNvPr id="10530" name="Google Shape;10530;p78"/>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8"/>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8"/>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8"/>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8"/>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8"/>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8"/>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8"/>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78"/>
          <p:cNvGrpSpPr/>
          <p:nvPr/>
        </p:nvGrpSpPr>
        <p:grpSpPr>
          <a:xfrm>
            <a:off x="7983413" y="3211628"/>
            <a:ext cx="314662" cy="358436"/>
            <a:chOff x="-52023900" y="3590075"/>
            <a:chExt cx="279625" cy="318525"/>
          </a:xfrm>
        </p:grpSpPr>
        <p:sp>
          <p:nvSpPr>
            <p:cNvPr id="10539" name="Google Shape;10539;p78"/>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8"/>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8"/>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8"/>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8"/>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8"/>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8"/>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78"/>
          <p:cNvGrpSpPr/>
          <p:nvPr/>
        </p:nvGrpSpPr>
        <p:grpSpPr>
          <a:xfrm>
            <a:off x="5746654" y="1380146"/>
            <a:ext cx="358971" cy="358971"/>
            <a:chOff x="-57173375" y="3198925"/>
            <a:chExt cx="319000" cy="319000"/>
          </a:xfrm>
        </p:grpSpPr>
        <p:sp>
          <p:nvSpPr>
            <p:cNvPr id="10547" name="Google Shape;10547;p78"/>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8"/>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8"/>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8"/>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78"/>
          <p:cNvGrpSpPr/>
          <p:nvPr/>
        </p:nvGrpSpPr>
        <p:grpSpPr>
          <a:xfrm>
            <a:off x="5747541" y="1857587"/>
            <a:ext cx="357198" cy="314690"/>
            <a:chOff x="-57176525" y="3610050"/>
            <a:chExt cx="317425" cy="279650"/>
          </a:xfrm>
        </p:grpSpPr>
        <p:sp>
          <p:nvSpPr>
            <p:cNvPr id="10552" name="Google Shape;10552;p78"/>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8"/>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8"/>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8"/>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8"/>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78"/>
          <p:cNvGrpSpPr/>
          <p:nvPr/>
        </p:nvGrpSpPr>
        <p:grpSpPr>
          <a:xfrm>
            <a:off x="7957995" y="1380146"/>
            <a:ext cx="358099" cy="356326"/>
            <a:chOff x="-55202750" y="3198925"/>
            <a:chExt cx="318225" cy="316650"/>
          </a:xfrm>
        </p:grpSpPr>
        <p:sp>
          <p:nvSpPr>
            <p:cNvPr id="10558" name="Google Shape;10558;p78"/>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8"/>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78"/>
          <p:cNvGrpSpPr/>
          <p:nvPr/>
        </p:nvGrpSpPr>
        <p:grpSpPr>
          <a:xfrm>
            <a:off x="7968629" y="1835446"/>
            <a:ext cx="336830" cy="358099"/>
            <a:chOff x="-55194875" y="3590375"/>
            <a:chExt cx="299325" cy="318225"/>
          </a:xfrm>
        </p:grpSpPr>
        <p:sp>
          <p:nvSpPr>
            <p:cNvPr id="10561" name="Google Shape;10561;p78"/>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8"/>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8"/>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8"/>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8"/>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78"/>
          <p:cNvGrpSpPr/>
          <p:nvPr/>
        </p:nvGrpSpPr>
        <p:grpSpPr>
          <a:xfrm>
            <a:off x="7973247" y="2277717"/>
            <a:ext cx="357198" cy="357198"/>
            <a:chOff x="-55203525" y="3983400"/>
            <a:chExt cx="317425" cy="317425"/>
          </a:xfrm>
        </p:grpSpPr>
        <p:sp>
          <p:nvSpPr>
            <p:cNvPr id="10567" name="Google Shape;10567;p78"/>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8"/>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8"/>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78"/>
          <p:cNvGrpSpPr/>
          <p:nvPr/>
        </p:nvGrpSpPr>
        <p:grpSpPr>
          <a:xfrm>
            <a:off x="6639727" y="2734774"/>
            <a:ext cx="335930" cy="358971"/>
            <a:chOff x="-53232900" y="3192625"/>
            <a:chExt cx="298525" cy="319000"/>
          </a:xfrm>
        </p:grpSpPr>
        <p:sp>
          <p:nvSpPr>
            <p:cNvPr id="10571" name="Google Shape;10571;p78"/>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8"/>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8"/>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8"/>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8"/>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8"/>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8"/>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8"/>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8"/>
          <p:cNvGrpSpPr/>
          <p:nvPr/>
        </p:nvGrpSpPr>
        <p:grpSpPr>
          <a:xfrm>
            <a:off x="6629093" y="3205748"/>
            <a:ext cx="357198" cy="356326"/>
            <a:chOff x="-53242350" y="3584850"/>
            <a:chExt cx="317425" cy="316650"/>
          </a:xfrm>
        </p:grpSpPr>
        <p:sp>
          <p:nvSpPr>
            <p:cNvPr id="10580" name="Google Shape;10580;p78"/>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8"/>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8"/>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8"/>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8"/>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78"/>
          <p:cNvGrpSpPr/>
          <p:nvPr/>
        </p:nvGrpSpPr>
        <p:grpSpPr>
          <a:xfrm>
            <a:off x="6650362" y="3668449"/>
            <a:ext cx="314662" cy="358999"/>
            <a:chOff x="-53224225" y="3976300"/>
            <a:chExt cx="279625" cy="319025"/>
          </a:xfrm>
        </p:grpSpPr>
        <p:sp>
          <p:nvSpPr>
            <p:cNvPr id="10586" name="Google Shape;10586;p78"/>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8"/>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8"/>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8"/>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8"/>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8"/>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8"/>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78"/>
          <p:cNvGrpSpPr/>
          <p:nvPr/>
        </p:nvGrpSpPr>
        <p:grpSpPr>
          <a:xfrm>
            <a:off x="7961258" y="3676129"/>
            <a:ext cx="358971" cy="358408"/>
            <a:chOff x="-52043575" y="3983125"/>
            <a:chExt cx="319000" cy="318500"/>
          </a:xfrm>
        </p:grpSpPr>
        <p:sp>
          <p:nvSpPr>
            <p:cNvPr id="10594" name="Google Shape;10594;p78"/>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8"/>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8"/>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8"/>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8"/>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8"/>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8"/>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8"/>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8"/>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78"/>
          <p:cNvGrpSpPr/>
          <p:nvPr/>
        </p:nvGrpSpPr>
        <p:grpSpPr>
          <a:xfrm>
            <a:off x="6215199" y="1380146"/>
            <a:ext cx="314662" cy="358971"/>
            <a:chOff x="-56766175" y="3198925"/>
            <a:chExt cx="279625" cy="319000"/>
          </a:xfrm>
        </p:grpSpPr>
        <p:sp>
          <p:nvSpPr>
            <p:cNvPr id="10604" name="Google Shape;10604;p78"/>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8"/>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8"/>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8"/>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8"/>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8"/>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8"/>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78"/>
          <p:cNvGrpSpPr/>
          <p:nvPr/>
        </p:nvGrpSpPr>
        <p:grpSpPr>
          <a:xfrm>
            <a:off x="6214313" y="1835446"/>
            <a:ext cx="316434" cy="358099"/>
            <a:chOff x="-56766175" y="3590375"/>
            <a:chExt cx="281200" cy="318225"/>
          </a:xfrm>
        </p:grpSpPr>
        <p:sp>
          <p:nvSpPr>
            <p:cNvPr id="10612" name="Google Shape;10612;p78"/>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8"/>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8"/>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8"/>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78"/>
          <p:cNvGrpSpPr/>
          <p:nvPr/>
        </p:nvGrpSpPr>
        <p:grpSpPr>
          <a:xfrm>
            <a:off x="6251269" y="2276817"/>
            <a:ext cx="272126" cy="358099"/>
            <a:chOff x="-56747275" y="3982600"/>
            <a:chExt cx="241825" cy="318225"/>
          </a:xfrm>
        </p:grpSpPr>
        <p:sp>
          <p:nvSpPr>
            <p:cNvPr id="10617" name="Google Shape;10617;p78"/>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8"/>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8"/>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8"/>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8"/>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8"/>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8"/>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78"/>
          <p:cNvGrpSpPr/>
          <p:nvPr/>
        </p:nvGrpSpPr>
        <p:grpSpPr>
          <a:xfrm>
            <a:off x="4859020" y="3219055"/>
            <a:ext cx="358999" cy="342991"/>
            <a:chOff x="-54812875" y="3596675"/>
            <a:chExt cx="319025" cy="304800"/>
          </a:xfrm>
        </p:grpSpPr>
        <p:sp>
          <p:nvSpPr>
            <p:cNvPr id="10625" name="Google Shape;10625;p78"/>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8"/>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8"/>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8"/>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8"/>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8"/>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8"/>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2" name="Google Shape;10632;p78"/>
          <p:cNvSpPr/>
          <p:nvPr/>
        </p:nvSpPr>
        <p:spPr>
          <a:xfrm>
            <a:off x="5033910" y="35933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8"/>
          <p:cNvSpPr/>
          <p:nvPr/>
        </p:nvSpPr>
        <p:spPr>
          <a:xfrm>
            <a:off x="5034361" y="35941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4" name="Google Shape;10634;p78"/>
          <p:cNvGrpSpPr/>
          <p:nvPr/>
        </p:nvGrpSpPr>
        <p:grpSpPr>
          <a:xfrm>
            <a:off x="4881188" y="3675538"/>
            <a:ext cx="314662" cy="358099"/>
            <a:chOff x="-54793175" y="3982600"/>
            <a:chExt cx="279625" cy="318225"/>
          </a:xfrm>
        </p:grpSpPr>
        <p:sp>
          <p:nvSpPr>
            <p:cNvPr id="10635" name="Google Shape;10635;p78"/>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8"/>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8"/>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8"/>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8"/>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8"/>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8"/>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78"/>
          <p:cNvGrpSpPr/>
          <p:nvPr/>
        </p:nvGrpSpPr>
        <p:grpSpPr>
          <a:xfrm>
            <a:off x="7092647" y="2734774"/>
            <a:ext cx="314662" cy="358099"/>
            <a:chOff x="-52832000" y="3192625"/>
            <a:chExt cx="279625" cy="318225"/>
          </a:xfrm>
        </p:grpSpPr>
        <p:sp>
          <p:nvSpPr>
            <p:cNvPr id="10643" name="Google Shape;10643;p78"/>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8"/>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8"/>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8"/>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8"/>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8"/>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8"/>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8"/>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78"/>
          <p:cNvGrpSpPr/>
          <p:nvPr/>
        </p:nvGrpSpPr>
        <p:grpSpPr>
          <a:xfrm>
            <a:off x="5779179" y="2276142"/>
            <a:ext cx="323524" cy="358774"/>
            <a:chOff x="-57162350" y="3982000"/>
            <a:chExt cx="287500" cy="318825"/>
          </a:xfrm>
        </p:grpSpPr>
        <p:sp>
          <p:nvSpPr>
            <p:cNvPr id="10652" name="Google Shape;10652;p78"/>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8"/>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8"/>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8"/>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8"/>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8"/>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8"/>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8"/>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78"/>
          <p:cNvGrpSpPr/>
          <p:nvPr/>
        </p:nvGrpSpPr>
        <p:grpSpPr>
          <a:xfrm>
            <a:off x="7070492" y="3206648"/>
            <a:ext cx="358971" cy="357198"/>
            <a:chOff x="-52851675" y="3585650"/>
            <a:chExt cx="319000" cy="317425"/>
          </a:xfrm>
        </p:grpSpPr>
        <p:sp>
          <p:nvSpPr>
            <p:cNvPr id="10661" name="Google Shape;10661;p78"/>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8"/>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8"/>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8"/>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8"/>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8"/>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78"/>
          <p:cNvGrpSpPr/>
          <p:nvPr/>
        </p:nvGrpSpPr>
        <p:grpSpPr>
          <a:xfrm>
            <a:off x="7092647" y="3668449"/>
            <a:ext cx="314662" cy="358999"/>
            <a:chOff x="-52832000" y="3976300"/>
            <a:chExt cx="279625" cy="319025"/>
          </a:xfrm>
        </p:grpSpPr>
        <p:sp>
          <p:nvSpPr>
            <p:cNvPr id="10668" name="Google Shape;10668;p78"/>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8"/>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8"/>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8"/>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8"/>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8"/>
          <p:cNvGrpSpPr/>
          <p:nvPr/>
        </p:nvGrpSpPr>
        <p:grpSpPr>
          <a:xfrm>
            <a:off x="6209853" y="4123097"/>
            <a:ext cx="316434" cy="358099"/>
            <a:chOff x="-51633225" y="3198925"/>
            <a:chExt cx="281200" cy="318225"/>
          </a:xfrm>
        </p:grpSpPr>
        <p:sp>
          <p:nvSpPr>
            <p:cNvPr id="10674" name="Google Shape;10674;p78"/>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8"/>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8"/>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8"/>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8"/>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8"/>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8"/>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78"/>
          <p:cNvGrpSpPr/>
          <p:nvPr/>
        </p:nvGrpSpPr>
        <p:grpSpPr>
          <a:xfrm>
            <a:off x="6628676" y="1381018"/>
            <a:ext cx="365188" cy="357226"/>
            <a:chOff x="-56396775" y="3199700"/>
            <a:chExt cx="324525" cy="317450"/>
          </a:xfrm>
        </p:grpSpPr>
        <p:sp>
          <p:nvSpPr>
            <p:cNvPr id="10682" name="Google Shape;10682;p78"/>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8"/>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8"/>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8"/>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8"/>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8"/>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78"/>
          <p:cNvGrpSpPr/>
          <p:nvPr/>
        </p:nvGrpSpPr>
        <p:grpSpPr>
          <a:xfrm>
            <a:off x="6631771" y="1846953"/>
            <a:ext cx="358999" cy="335958"/>
            <a:chOff x="-56394425" y="3600600"/>
            <a:chExt cx="319025" cy="298550"/>
          </a:xfrm>
        </p:grpSpPr>
        <p:sp>
          <p:nvSpPr>
            <p:cNvPr id="10689" name="Google Shape;10689;p78"/>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8"/>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8"/>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78"/>
          <p:cNvGrpSpPr/>
          <p:nvPr/>
        </p:nvGrpSpPr>
        <p:grpSpPr>
          <a:xfrm>
            <a:off x="6662538" y="2277717"/>
            <a:ext cx="327068" cy="357198"/>
            <a:chOff x="-56379450" y="3983400"/>
            <a:chExt cx="290650" cy="317425"/>
          </a:xfrm>
        </p:grpSpPr>
        <p:sp>
          <p:nvSpPr>
            <p:cNvPr id="10693" name="Google Shape;10693;p78"/>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8"/>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8"/>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8"/>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8"/>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8"/>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8"/>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8"/>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78"/>
          <p:cNvGrpSpPr/>
          <p:nvPr/>
        </p:nvGrpSpPr>
        <p:grpSpPr>
          <a:xfrm>
            <a:off x="5326242" y="2741864"/>
            <a:ext cx="316434" cy="358971"/>
            <a:chOff x="-54401725" y="3198925"/>
            <a:chExt cx="281200" cy="319000"/>
          </a:xfrm>
        </p:grpSpPr>
        <p:sp>
          <p:nvSpPr>
            <p:cNvPr id="10702" name="Google Shape;10702;p78"/>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8"/>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8"/>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8"/>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8"/>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8"/>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8"/>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8"/>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8"/>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8"/>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8"/>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78"/>
          <p:cNvGrpSpPr/>
          <p:nvPr/>
        </p:nvGrpSpPr>
        <p:grpSpPr>
          <a:xfrm>
            <a:off x="5327128" y="3211965"/>
            <a:ext cx="314662" cy="358099"/>
            <a:chOff x="-54401725" y="3590375"/>
            <a:chExt cx="279625" cy="318225"/>
          </a:xfrm>
        </p:grpSpPr>
        <p:sp>
          <p:nvSpPr>
            <p:cNvPr id="10714" name="Google Shape;10714;p78"/>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8"/>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8"/>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8"/>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8"/>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8"/>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78"/>
          <p:cNvGrpSpPr/>
          <p:nvPr/>
        </p:nvGrpSpPr>
        <p:grpSpPr>
          <a:xfrm>
            <a:off x="5324920" y="3675538"/>
            <a:ext cx="319079" cy="358099"/>
            <a:chOff x="-54403300" y="3982600"/>
            <a:chExt cx="283550" cy="318225"/>
          </a:xfrm>
        </p:grpSpPr>
        <p:sp>
          <p:nvSpPr>
            <p:cNvPr id="10721" name="Google Shape;10721;p78"/>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8"/>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8"/>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8"/>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8"/>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78"/>
          <p:cNvGrpSpPr/>
          <p:nvPr/>
        </p:nvGrpSpPr>
        <p:grpSpPr>
          <a:xfrm>
            <a:off x="7512313" y="2736772"/>
            <a:ext cx="356298" cy="356973"/>
            <a:chOff x="-52458650" y="3194400"/>
            <a:chExt cx="316625" cy="317225"/>
          </a:xfrm>
        </p:grpSpPr>
        <p:sp>
          <p:nvSpPr>
            <p:cNvPr id="10727" name="Google Shape;10727;p78"/>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8"/>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8"/>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8"/>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8"/>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8"/>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8"/>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8"/>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8"/>
          <p:cNvGrpSpPr/>
          <p:nvPr/>
        </p:nvGrpSpPr>
        <p:grpSpPr>
          <a:xfrm>
            <a:off x="4881188" y="2741864"/>
            <a:ext cx="314662" cy="358971"/>
            <a:chOff x="-54793175" y="3198925"/>
            <a:chExt cx="279625" cy="319000"/>
          </a:xfrm>
        </p:grpSpPr>
        <p:sp>
          <p:nvSpPr>
            <p:cNvPr id="10736" name="Google Shape;10736;p78"/>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8"/>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8"/>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8"/>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8"/>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8"/>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8"/>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78"/>
          <p:cNvGrpSpPr/>
          <p:nvPr/>
        </p:nvGrpSpPr>
        <p:grpSpPr>
          <a:xfrm>
            <a:off x="7521611" y="3205748"/>
            <a:ext cx="337703" cy="357845"/>
            <a:chOff x="-52450000" y="3584850"/>
            <a:chExt cx="300100" cy="318000"/>
          </a:xfrm>
        </p:grpSpPr>
        <p:sp>
          <p:nvSpPr>
            <p:cNvPr id="10744" name="Google Shape;10744;p78"/>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8"/>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8"/>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8"/>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8"/>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8"/>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8"/>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78"/>
          <p:cNvGrpSpPr/>
          <p:nvPr/>
        </p:nvGrpSpPr>
        <p:grpSpPr>
          <a:xfrm>
            <a:off x="7533131" y="3670221"/>
            <a:ext cx="314662" cy="357226"/>
            <a:chOff x="-52440550" y="3977875"/>
            <a:chExt cx="279625" cy="317450"/>
          </a:xfrm>
        </p:grpSpPr>
        <p:sp>
          <p:nvSpPr>
            <p:cNvPr id="10752" name="Google Shape;10752;p78"/>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8"/>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8"/>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8"/>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8"/>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8"/>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8"/>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8"/>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78"/>
          <p:cNvGrpSpPr/>
          <p:nvPr/>
        </p:nvGrpSpPr>
        <p:grpSpPr>
          <a:xfrm>
            <a:off x="6645066" y="4126427"/>
            <a:ext cx="314662" cy="358999"/>
            <a:chOff x="-51623775" y="3584850"/>
            <a:chExt cx="279625" cy="319025"/>
          </a:xfrm>
        </p:grpSpPr>
        <p:sp>
          <p:nvSpPr>
            <p:cNvPr id="10761" name="Google Shape;10761;p78"/>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8"/>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8"/>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8"/>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8"/>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8"/>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8"/>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8"/>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8"/>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0" name="Google Shape;10770;p78"/>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771" name="Google Shape;10771;p78"/>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75" name="Shape 10775"/>
        <p:cNvGrpSpPr/>
        <p:nvPr/>
      </p:nvGrpSpPr>
      <p:grpSpPr>
        <a:xfrm>
          <a:off x="0" y="0"/>
          <a:ext cx="0" cy="0"/>
          <a:chOff x="0" y="0"/>
          <a:chExt cx="0" cy="0"/>
        </a:xfrm>
      </p:grpSpPr>
      <p:grpSp>
        <p:nvGrpSpPr>
          <p:cNvPr id="10776" name="Google Shape;10776;p79"/>
          <p:cNvGrpSpPr/>
          <p:nvPr/>
        </p:nvGrpSpPr>
        <p:grpSpPr>
          <a:xfrm>
            <a:off x="885675" y="1386849"/>
            <a:ext cx="276003" cy="357300"/>
            <a:chOff x="-50469125" y="3183175"/>
            <a:chExt cx="233150" cy="301825"/>
          </a:xfrm>
        </p:grpSpPr>
        <p:sp>
          <p:nvSpPr>
            <p:cNvPr id="10777" name="Google Shape;10777;p79"/>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9"/>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9"/>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79"/>
          <p:cNvGrpSpPr/>
          <p:nvPr/>
        </p:nvGrpSpPr>
        <p:grpSpPr>
          <a:xfrm>
            <a:off x="845574" y="1822251"/>
            <a:ext cx="356205" cy="355288"/>
            <a:chOff x="-50504575" y="3550975"/>
            <a:chExt cx="300900" cy="300125"/>
          </a:xfrm>
        </p:grpSpPr>
        <p:sp>
          <p:nvSpPr>
            <p:cNvPr id="10781" name="Google Shape;10781;p79"/>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9"/>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9"/>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9"/>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79"/>
          <p:cNvGrpSpPr/>
          <p:nvPr/>
        </p:nvGrpSpPr>
        <p:grpSpPr>
          <a:xfrm>
            <a:off x="845574" y="2260493"/>
            <a:ext cx="356205" cy="354341"/>
            <a:chOff x="-50503000" y="3921175"/>
            <a:chExt cx="300900" cy="299325"/>
          </a:xfrm>
        </p:grpSpPr>
        <p:sp>
          <p:nvSpPr>
            <p:cNvPr id="10786" name="Google Shape;10786;p79"/>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9"/>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9"/>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9"/>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9"/>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79"/>
          <p:cNvGrpSpPr/>
          <p:nvPr/>
        </p:nvGrpSpPr>
        <p:grpSpPr>
          <a:xfrm>
            <a:off x="3049627" y="1406411"/>
            <a:ext cx="355258" cy="356205"/>
            <a:chOff x="-48630025" y="3199700"/>
            <a:chExt cx="300100" cy="300900"/>
          </a:xfrm>
        </p:grpSpPr>
        <p:sp>
          <p:nvSpPr>
            <p:cNvPr id="10792" name="Google Shape;10792;p79"/>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9"/>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9"/>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79"/>
          <p:cNvGrpSpPr/>
          <p:nvPr/>
        </p:nvGrpSpPr>
        <p:grpSpPr>
          <a:xfrm>
            <a:off x="3049627" y="1843707"/>
            <a:ext cx="355258" cy="355258"/>
            <a:chOff x="-48630025" y="3569100"/>
            <a:chExt cx="300100" cy="300100"/>
          </a:xfrm>
        </p:grpSpPr>
        <p:sp>
          <p:nvSpPr>
            <p:cNvPr id="10796" name="Google Shape;10796;p79"/>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9"/>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9"/>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9"/>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9"/>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9"/>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9"/>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9"/>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9"/>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9"/>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79"/>
          <p:cNvGrpSpPr/>
          <p:nvPr/>
        </p:nvGrpSpPr>
        <p:grpSpPr>
          <a:xfrm>
            <a:off x="3050101" y="2281003"/>
            <a:ext cx="354311" cy="353394"/>
            <a:chOff x="-48629225" y="3938500"/>
            <a:chExt cx="299300" cy="298525"/>
          </a:xfrm>
        </p:grpSpPr>
        <p:sp>
          <p:nvSpPr>
            <p:cNvPr id="10807" name="Google Shape;10807;p79"/>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9"/>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9"/>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9"/>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79"/>
          <p:cNvGrpSpPr/>
          <p:nvPr/>
        </p:nvGrpSpPr>
        <p:grpSpPr>
          <a:xfrm>
            <a:off x="1785504" y="2752344"/>
            <a:ext cx="311458" cy="354341"/>
            <a:chOff x="-46762575" y="3200500"/>
            <a:chExt cx="263100" cy="299325"/>
          </a:xfrm>
        </p:grpSpPr>
        <p:sp>
          <p:nvSpPr>
            <p:cNvPr id="10812" name="Google Shape;10812;p79"/>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9"/>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9"/>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9"/>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9"/>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79"/>
          <p:cNvGrpSpPr/>
          <p:nvPr/>
        </p:nvGrpSpPr>
        <p:grpSpPr>
          <a:xfrm>
            <a:off x="1763589" y="3211066"/>
            <a:ext cx="355288" cy="312375"/>
            <a:chOff x="-46779900" y="3588000"/>
            <a:chExt cx="300125" cy="263875"/>
          </a:xfrm>
        </p:grpSpPr>
        <p:sp>
          <p:nvSpPr>
            <p:cNvPr id="10818" name="Google Shape;10818;p79"/>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9"/>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9"/>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9"/>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79"/>
          <p:cNvGrpSpPr/>
          <p:nvPr/>
        </p:nvGrpSpPr>
        <p:grpSpPr>
          <a:xfrm>
            <a:off x="1764062" y="3625988"/>
            <a:ext cx="354341" cy="353394"/>
            <a:chOff x="-46779100" y="3938500"/>
            <a:chExt cx="299325" cy="298525"/>
          </a:xfrm>
        </p:grpSpPr>
        <p:sp>
          <p:nvSpPr>
            <p:cNvPr id="10823" name="Google Shape;10823;p79"/>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9"/>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79"/>
          <p:cNvGrpSpPr/>
          <p:nvPr/>
        </p:nvGrpSpPr>
        <p:grpSpPr>
          <a:xfrm>
            <a:off x="3971800" y="2758855"/>
            <a:ext cx="355258" cy="355288"/>
            <a:chOff x="-44924250" y="3206000"/>
            <a:chExt cx="300100" cy="300125"/>
          </a:xfrm>
        </p:grpSpPr>
        <p:sp>
          <p:nvSpPr>
            <p:cNvPr id="10826" name="Google Shape;10826;p79"/>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9"/>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9"/>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9"/>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9"/>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79"/>
          <p:cNvGrpSpPr/>
          <p:nvPr/>
        </p:nvGrpSpPr>
        <p:grpSpPr>
          <a:xfrm>
            <a:off x="1286286" y="1386849"/>
            <a:ext cx="355258" cy="355258"/>
            <a:chOff x="-50134375" y="3183175"/>
            <a:chExt cx="300100" cy="300100"/>
          </a:xfrm>
        </p:grpSpPr>
        <p:sp>
          <p:nvSpPr>
            <p:cNvPr id="10832" name="Google Shape;10832;p79"/>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9"/>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9"/>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9"/>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9"/>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9"/>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9"/>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9"/>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9"/>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9"/>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79"/>
          <p:cNvGrpSpPr/>
          <p:nvPr/>
        </p:nvGrpSpPr>
        <p:grpSpPr>
          <a:xfrm>
            <a:off x="1286286" y="1822251"/>
            <a:ext cx="355258" cy="355288"/>
            <a:chOff x="-50134375" y="3550975"/>
            <a:chExt cx="300100" cy="300125"/>
          </a:xfrm>
        </p:grpSpPr>
        <p:sp>
          <p:nvSpPr>
            <p:cNvPr id="10843" name="Google Shape;10843;p79"/>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9"/>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79"/>
          <p:cNvGrpSpPr/>
          <p:nvPr/>
        </p:nvGrpSpPr>
        <p:grpSpPr>
          <a:xfrm>
            <a:off x="1286286" y="2259783"/>
            <a:ext cx="355258" cy="355051"/>
            <a:chOff x="-50134375" y="3920575"/>
            <a:chExt cx="300100" cy="299925"/>
          </a:xfrm>
        </p:grpSpPr>
        <p:sp>
          <p:nvSpPr>
            <p:cNvPr id="10846" name="Google Shape;10846;p79"/>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9"/>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9"/>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79"/>
          <p:cNvGrpSpPr/>
          <p:nvPr/>
        </p:nvGrpSpPr>
        <p:grpSpPr>
          <a:xfrm>
            <a:off x="3497010" y="1407358"/>
            <a:ext cx="357123" cy="355258"/>
            <a:chOff x="-48262200" y="3200500"/>
            <a:chExt cx="301675" cy="300100"/>
          </a:xfrm>
        </p:grpSpPr>
        <p:sp>
          <p:nvSpPr>
            <p:cNvPr id="10850" name="Google Shape;10850;p79"/>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9"/>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9"/>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9"/>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9"/>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9"/>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9"/>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9"/>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9"/>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79"/>
          <p:cNvGrpSpPr/>
          <p:nvPr/>
        </p:nvGrpSpPr>
        <p:grpSpPr>
          <a:xfrm>
            <a:off x="3526383" y="1844447"/>
            <a:ext cx="298377" cy="354519"/>
            <a:chOff x="-48233050" y="3569725"/>
            <a:chExt cx="252050" cy="299475"/>
          </a:xfrm>
        </p:grpSpPr>
        <p:sp>
          <p:nvSpPr>
            <p:cNvPr id="10860" name="Google Shape;10860;p79"/>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9"/>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9"/>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79"/>
          <p:cNvGrpSpPr/>
          <p:nvPr/>
        </p:nvGrpSpPr>
        <p:grpSpPr>
          <a:xfrm>
            <a:off x="3550148" y="2278191"/>
            <a:ext cx="250847" cy="358070"/>
            <a:chOff x="-48216525" y="3936125"/>
            <a:chExt cx="211900" cy="302475"/>
          </a:xfrm>
        </p:grpSpPr>
        <p:sp>
          <p:nvSpPr>
            <p:cNvPr id="10864" name="Google Shape;10864;p79"/>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9"/>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9"/>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9"/>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79"/>
          <p:cNvGrpSpPr/>
          <p:nvPr/>
        </p:nvGrpSpPr>
        <p:grpSpPr>
          <a:xfrm>
            <a:off x="2205866" y="2753261"/>
            <a:ext cx="355258" cy="355288"/>
            <a:chOff x="-46410500" y="3201275"/>
            <a:chExt cx="300100" cy="300125"/>
          </a:xfrm>
        </p:grpSpPr>
        <p:sp>
          <p:nvSpPr>
            <p:cNvPr id="10869" name="Google Shape;10869;p79"/>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9"/>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9"/>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9"/>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9"/>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79"/>
          <p:cNvGrpSpPr/>
          <p:nvPr/>
        </p:nvGrpSpPr>
        <p:grpSpPr>
          <a:xfrm>
            <a:off x="2205866" y="3188692"/>
            <a:ext cx="355258" cy="356205"/>
            <a:chOff x="-46409700" y="3569100"/>
            <a:chExt cx="300100" cy="300900"/>
          </a:xfrm>
        </p:grpSpPr>
        <p:sp>
          <p:nvSpPr>
            <p:cNvPr id="10875" name="Google Shape;10875;p79"/>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9"/>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9"/>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9"/>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9"/>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79"/>
          <p:cNvGrpSpPr/>
          <p:nvPr/>
        </p:nvGrpSpPr>
        <p:grpSpPr>
          <a:xfrm>
            <a:off x="2193747" y="3624124"/>
            <a:ext cx="379497" cy="358070"/>
            <a:chOff x="-46422300" y="3936925"/>
            <a:chExt cx="320575" cy="302475"/>
          </a:xfrm>
        </p:grpSpPr>
        <p:sp>
          <p:nvSpPr>
            <p:cNvPr id="10881" name="Google Shape;10881;p79"/>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9"/>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79"/>
          <p:cNvGrpSpPr/>
          <p:nvPr/>
        </p:nvGrpSpPr>
        <p:grpSpPr>
          <a:xfrm>
            <a:off x="3971326" y="3178452"/>
            <a:ext cx="356205" cy="355258"/>
            <a:chOff x="-44914800" y="3560450"/>
            <a:chExt cx="300900" cy="300100"/>
          </a:xfrm>
        </p:grpSpPr>
        <p:sp>
          <p:nvSpPr>
            <p:cNvPr id="10884" name="Google Shape;10884;p79"/>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9"/>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9"/>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9"/>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9"/>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79"/>
          <p:cNvGrpSpPr/>
          <p:nvPr/>
        </p:nvGrpSpPr>
        <p:grpSpPr>
          <a:xfrm>
            <a:off x="1726378" y="1387086"/>
            <a:ext cx="354311" cy="354104"/>
            <a:chOff x="-49764975" y="3183375"/>
            <a:chExt cx="299300" cy="299125"/>
          </a:xfrm>
        </p:grpSpPr>
        <p:sp>
          <p:nvSpPr>
            <p:cNvPr id="10890" name="Google Shape;10890;p79"/>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9"/>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9"/>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9"/>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9"/>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9"/>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9"/>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9"/>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9"/>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79"/>
          <p:cNvGrpSpPr/>
          <p:nvPr/>
        </p:nvGrpSpPr>
        <p:grpSpPr>
          <a:xfrm>
            <a:off x="1726378" y="1822547"/>
            <a:ext cx="354311" cy="355909"/>
            <a:chOff x="-49764975" y="3551225"/>
            <a:chExt cx="299300" cy="300650"/>
          </a:xfrm>
        </p:grpSpPr>
        <p:sp>
          <p:nvSpPr>
            <p:cNvPr id="10900" name="Google Shape;10900;p79"/>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9"/>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9"/>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9"/>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9"/>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9"/>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9"/>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9"/>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9"/>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9"/>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9"/>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79"/>
          <p:cNvGrpSpPr/>
          <p:nvPr/>
        </p:nvGrpSpPr>
        <p:grpSpPr>
          <a:xfrm>
            <a:off x="1724040" y="2259310"/>
            <a:ext cx="358987" cy="355525"/>
            <a:chOff x="-49766550" y="3920175"/>
            <a:chExt cx="303250" cy="300325"/>
          </a:xfrm>
        </p:grpSpPr>
        <p:sp>
          <p:nvSpPr>
            <p:cNvPr id="10912" name="Google Shape;10912;p79"/>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9"/>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9"/>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9"/>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9"/>
          <p:cNvGrpSpPr/>
          <p:nvPr/>
        </p:nvGrpSpPr>
        <p:grpSpPr>
          <a:xfrm>
            <a:off x="3939571" y="1407358"/>
            <a:ext cx="357123" cy="354341"/>
            <a:chOff x="-47892800" y="3200500"/>
            <a:chExt cx="301675" cy="299325"/>
          </a:xfrm>
        </p:grpSpPr>
        <p:sp>
          <p:nvSpPr>
            <p:cNvPr id="10917" name="Google Shape;10917;p79"/>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9"/>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9"/>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9"/>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9"/>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9"/>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79"/>
          <p:cNvGrpSpPr/>
          <p:nvPr/>
        </p:nvGrpSpPr>
        <p:grpSpPr>
          <a:xfrm>
            <a:off x="4003437" y="1843707"/>
            <a:ext cx="229391" cy="355258"/>
            <a:chOff x="-47839250" y="3569100"/>
            <a:chExt cx="193775" cy="300100"/>
          </a:xfrm>
        </p:grpSpPr>
        <p:sp>
          <p:nvSpPr>
            <p:cNvPr id="10924" name="Google Shape;10924;p79"/>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9"/>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9"/>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9"/>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9"/>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9"/>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79"/>
          <p:cNvGrpSpPr/>
          <p:nvPr/>
        </p:nvGrpSpPr>
        <p:grpSpPr>
          <a:xfrm>
            <a:off x="3940503" y="2280056"/>
            <a:ext cx="355258" cy="356205"/>
            <a:chOff x="-47892800" y="3937700"/>
            <a:chExt cx="300100" cy="300900"/>
          </a:xfrm>
        </p:grpSpPr>
        <p:sp>
          <p:nvSpPr>
            <p:cNvPr id="10931" name="Google Shape;10931;p79"/>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9"/>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9"/>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9"/>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9"/>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9"/>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9"/>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9"/>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79"/>
          <p:cNvGrpSpPr/>
          <p:nvPr/>
        </p:nvGrpSpPr>
        <p:grpSpPr>
          <a:xfrm>
            <a:off x="2645798" y="2773770"/>
            <a:ext cx="355258" cy="311458"/>
            <a:chOff x="-46042675" y="3218600"/>
            <a:chExt cx="300100" cy="263100"/>
          </a:xfrm>
        </p:grpSpPr>
        <p:sp>
          <p:nvSpPr>
            <p:cNvPr id="10940" name="Google Shape;10940;p79"/>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9"/>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9"/>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9"/>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9"/>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9"/>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79"/>
          <p:cNvGrpSpPr/>
          <p:nvPr/>
        </p:nvGrpSpPr>
        <p:grpSpPr>
          <a:xfrm>
            <a:off x="2645798" y="3188219"/>
            <a:ext cx="355258" cy="323118"/>
            <a:chOff x="-46042675" y="3568700"/>
            <a:chExt cx="300100" cy="272950"/>
          </a:xfrm>
        </p:grpSpPr>
        <p:sp>
          <p:nvSpPr>
            <p:cNvPr id="10947" name="Google Shape;10947;p79"/>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9"/>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9"/>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9"/>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79"/>
          <p:cNvGrpSpPr/>
          <p:nvPr/>
        </p:nvGrpSpPr>
        <p:grpSpPr>
          <a:xfrm>
            <a:off x="2687749" y="3625189"/>
            <a:ext cx="271357" cy="356057"/>
            <a:chOff x="-46007225" y="3937825"/>
            <a:chExt cx="229225" cy="300775"/>
          </a:xfrm>
        </p:grpSpPr>
        <p:sp>
          <p:nvSpPr>
            <p:cNvPr id="10952" name="Google Shape;10952;p79"/>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9"/>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9"/>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9"/>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9"/>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9"/>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9"/>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9"/>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9"/>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9"/>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79"/>
          <p:cNvGrpSpPr/>
          <p:nvPr/>
        </p:nvGrpSpPr>
        <p:grpSpPr>
          <a:xfrm>
            <a:off x="3993241" y="3615275"/>
            <a:ext cx="312375" cy="357596"/>
            <a:chOff x="-44895900" y="3929450"/>
            <a:chExt cx="263875" cy="302075"/>
          </a:xfrm>
        </p:grpSpPr>
        <p:sp>
          <p:nvSpPr>
            <p:cNvPr id="10963" name="Google Shape;10963;p79"/>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9"/>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9"/>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9"/>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9"/>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9"/>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79"/>
          <p:cNvGrpSpPr/>
          <p:nvPr/>
        </p:nvGrpSpPr>
        <p:grpSpPr>
          <a:xfrm>
            <a:off x="2167060" y="1398036"/>
            <a:ext cx="356205" cy="332885"/>
            <a:chOff x="-49397175" y="3192625"/>
            <a:chExt cx="300900" cy="281200"/>
          </a:xfrm>
        </p:grpSpPr>
        <p:sp>
          <p:nvSpPr>
            <p:cNvPr id="10970" name="Google Shape;10970;p79"/>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9"/>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9"/>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9"/>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9"/>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9"/>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9"/>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79"/>
          <p:cNvGrpSpPr/>
          <p:nvPr/>
        </p:nvGrpSpPr>
        <p:grpSpPr>
          <a:xfrm>
            <a:off x="2193163" y="1822251"/>
            <a:ext cx="304000" cy="356205"/>
            <a:chOff x="-49375900" y="3550975"/>
            <a:chExt cx="256800" cy="300900"/>
          </a:xfrm>
        </p:grpSpPr>
        <p:sp>
          <p:nvSpPr>
            <p:cNvPr id="10978" name="Google Shape;10978;p79"/>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9"/>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9"/>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9"/>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9"/>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9"/>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9"/>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9"/>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9"/>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9"/>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9"/>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79"/>
          <p:cNvGrpSpPr/>
          <p:nvPr/>
        </p:nvGrpSpPr>
        <p:grpSpPr>
          <a:xfrm>
            <a:off x="2188516" y="2259546"/>
            <a:ext cx="313293" cy="356205"/>
            <a:chOff x="-49378250" y="3920375"/>
            <a:chExt cx="264650" cy="300900"/>
          </a:xfrm>
        </p:grpSpPr>
        <p:sp>
          <p:nvSpPr>
            <p:cNvPr id="10990" name="Google Shape;10990;p79"/>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9"/>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9"/>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9"/>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9"/>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9"/>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9"/>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79"/>
          <p:cNvGrpSpPr/>
          <p:nvPr/>
        </p:nvGrpSpPr>
        <p:grpSpPr>
          <a:xfrm>
            <a:off x="907504" y="2752344"/>
            <a:ext cx="312375" cy="357123"/>
            <a:chOff x="-47505300" y="3200500"/>
            <a:chExt cx="263875" cy="301675"/>
          </a:xfrm>
        </p:grpSpPr>
        <p:sp>
          <p:nvSpPr>
            <p:cNvPr id="10998" name="Google Shape;10998;p79"/>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9"/>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9"/>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9"/>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9"/>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9"/>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9"/>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9"/>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9"/>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9"/>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9"/>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9"/>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9"/>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79"/>
          <p:cNvGrpSpPr/>
          <p:nvPr/>
        </p:nvGrpSpPr>
        <p:grpSpPr>
          <a:xfrm>
            <a:off x="885604" y="3188692"/>
            <a:ext cx="356176" cy="355051"/>
            <a:chOff x="-47524975" y="3569100"/>
            <a:chExt cx="300875" cy="299925"/>
          </a:xfrm>
        </p:grpSpPr>
        <p:sp>
          <p:nvSpPr>
            <p:cNvPr id="11012" name="Google Shape;11012;p79"/>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9"/>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9"/>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9"/>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9"/>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79"/>
          <p:cNvGrpSpPr/>
          <p:nvPr/>
        </p:nvGrpSpPr>
        <p:grpSpPr>
          <a:xfrm>
            <a:off x="886062" y="3667954"/>
            <a:ext cx="355258" cy="270410"/>
            <a:chOff x="-47523400" y="3973950"/>
            <a:chExt cx="300100" cy="228425"/>
          </a:xfrm>
        </p:grpSpPr>
        <p:sp>
          <p:nvSpPr>
            <p:cNvPr id="11018" name="Google Shape;11018;p79"/>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9"/>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9"/>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9"/>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9"/>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79"/>
          <p:cNvGrpSpPr/>
          <p:nvPr/>
        </p:nvGrpSpPr>
        <p:grpSpPr>
          <a:xfrm>
            <a:off x="3091183" y="2750953"/>
            <a:ext cx="354341" cy="357596"/>
            <a:chOff x="-45673275" y="3199325"/>
            <a:chExt cx="299325" cy="302075"/>
          </a:xfrm>
        </p:grpSpPr>
        <p:sp>
          <p:nvSpPr>
            <p:cNvPr id="11024" name="Google Shape;11024;p79"/>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9"/>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9"/>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79"/>
          <p:cNvGrpSpPr/>
          <p:nvPr/>
        </p:nvGrpSpPr>
        <p:grpSpPr>
          <a:xfrm>
            <a:off x="3090251" y="3209202"/>
            <a:ext cx="356205" cy="314240"/>
            <a:chOff x="-45674075" y="3586425"/>
            <a:chExt cx="300900" cy="265450"/>
          </a:xfrm>
        </p:grpSpPr>
        <p:sp>
          <p:nvSpPr>
            <p:cNvPr id="11028" name="Google Shape;11028;p79"/>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9"/>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79"/>
          <p:cNvGrpSpPr/>
          <p:nvPr/>
        </p:nvGrpSpPr>
        <p:grpSpPr>
          <a:xfrm>
            <a:off x="3091183" y="3625041"/>
            <a:ext cx="354341" cy="356205"/>
            <a:chOff x="-45673275" y="3937700"/>
            <a:chExt cx="299325" cy="300900"/>
          </a:xfrm>
        </p:grpSpPr>
        <p:sp>
          <p:nvSpPr>
            <p:cNvPr id="11031" name="Google Shape;11031;p79"/>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9"/>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9"/>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9"/>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9"/>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9"/>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79"/>
          <p:cNvGrpSpPr/>
          <p:nvPr/>
        </p:nvGrpSpPr>
        <p:grpSpPr>
          <a:xfrm>
            <a:off x="2205349" y="4117825"/>
            <a:ext cx="356205" cy="356205"/>
            <a:chOff x="-44512325" y="3176075"/>
            <a:chExt cx="300900" cy="300900"/>
          </a:xfrm>
        </p:grpSpPr>
        <p:sp>
          <p:nvSpPr>
            <p:cNvPr id="11038" name="Google Shape;11038;p79"/>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9"/>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9"/>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79"/>
          <p:cNvGrpSpPr/>
          <p:nvPr/>
        </p:nvGrpSpPr>
        <p:grpSpPr>
          <a:xfrm>
            <a:off x="2608689" y="1386849"/>
            <a:ext cx="354341" cy="354341"/>
            <a:chOff x="-49027775" y="3183175"/>
            <a:chExt cx="299325" cy="299325"/>
          </a:xfrm>
        </p:grpSpPr>
        <p:sp>
          <p:nvSpPr>
            <p:cNvPr id="11042" name="Google Shape;11042;p79"/>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9"/>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9"/>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9"/>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79"/>
          <p:cNvGrpSpPr/>
          <p:nvPr/>
        </p:nvGrpSpPr>
        <p:grpSpPr>
          <a:xfrm>
            <a:off x="2608230" y="1822251"/>
            <a:ext cx="355258" cy="357152"/>
            <a:chOff x="-49027775" y="3550975"/>
            <a:chExt cx="300100" cy="301700"/>
          </a:xfrm>
        </p:grpSpPr>
        <p:sp>
          <p:nvSpPr>
            <p:cNvPr id="11047" name="Google Shape;11047;p79"/>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9"/>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9"/>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9"/>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9"/>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9"/>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9"/>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9"/>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9"/>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9"/>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79"/>
          <p:cNvGrpSpPr/>
          <p:nvPr/>
        </p:nvGrpSpPr>
        <p:grpSpPr>
          <a:xfrm>
            <a:off x="2606306" y="2259310"/>
            <a:ext cx="359106" cy="355525"/>
            <a:chOff x="-49031025" y="3920175"/>
            <a:chExt cx="303350" cy="300325"/>
          </a:xfrm>
        </p:grpSpPr>
        <p:sp>
          <p:nvSpPr>
            <p:cNvPr id="11058" name="Google Shape;11058;p79"/>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9"/>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9"/>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9"/>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9"/>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9"/>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79"/>
          <p:cNvGrpSpPr/>
          <p:nvPr/>
        </p:nvGrpSpPr>
        <p:grpSpPr>
          <a:xfrm>
            <a:off x="1322411" y="2752344"/>
            <a:ext cx="356176" cy="354341"/>
            <a:chOff x="-47155575" y="3200500"/>
            <a:chExt cx="300875" cy="299325"/>
          </a:xfrm>
        </p:grpSpPr>
        <p:sp>
          <p:nvSpPr>
            <p:cNvPr id="11065" name="Google Shape;11065;p79"/>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9"/>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9"/>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9"/>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9"/>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9"/>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79"/>
          <p:cNvGrpSpPr/>
          <p:nvPr/>
        </p:nvGrpSpPr>
        <p:grpSpPr>
          <a:xfrm>
            <a:off x="1322870" y="3188692"/>
            <a:ext cx="355258" cy="355258"/>
            <a:chOff x="-47154800" y="3569100"/>
            <a:chExt cx="300100" cy="300100"/>
          </a:xfrm>
        </p:grpSpPr>
        <p:sp>
          <p:nvSpPr>
            <p:cNvPr id="11072" name="Google Shape;11072;p79"/>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9"/>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9"/>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9"/>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9"/>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9"/>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79"/>
          <p:cNvGrpSpPr/>
          <p:nvPr/>
        </p:nvGrpSpPr>
        <p:grpSpPr>
          <a:xfrm>
            <a:off x="1323343" y="3626905"/>
            <a:ext cx="354311" cy="353423"/>
            <a:chOff x="-47154000" y="3939275"/>
            <a:chExt cx="299300" cy="298550"/>
          </a:xfrm>
        </p:grpSpPr>
        <p:sp>
          <p:nvSpPr>
            <p:cNvPr id="11079" name="Google Shape;11079;p79"/>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9"/>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9"/>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9"/>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79"/>
          <p:cNvGrpSpPr/>
          <p:nvPr/>
        </p:nvGrpSpPr>
        <p:grpSpPr>
          <a:xfrm>
            <a:off x="3548633" y="2752344"/>
            <a:ext cx="312375" cy="354341"/>
            <a:chOff x="-45286550" y="3200500"/>
            <a:chExt cx="263875" cy="299325"/>
          </a:xfrm>
        </p:grpSpPr>
        <p:sp>
          <p:nvSpPr>
            <p:cNvPr id="11084" name="Google Shape;11084;p79"/>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9"/>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9"/>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79"/>
          <p:cNvGrpSpPr/>
          <p:nvPr/>
        </p:nvGrpSpPr>
        <p:grpSpPr>
          <a:xfrm>
            <a:off x="3548633" y="3189639"/>
            <a:ext cx="312375" cy="354311"/>
            <a:chOff x="-45286550" y="3569900"/>
            <a:chExt cx="263875" cy="299300"/>
          </a:xfrm>
        </p:grpSpPr>
        <p:sp>
          <p:nvSpPr>
            <p:cNvPr id="11088" name="Google Shape;11088;p79"/>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9"/>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9"/>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9"/>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9"/>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9"/>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79"/>
          <p:cNvGrpSpPr/>
          <p:nvPr/>
        </p:nvGrpSpPr>
        <p:grpSpPr>
          <a:xfrm>
            <a:off x="3559820" y="3625988"/>
            <a:ext cx="290001" cy="355258"/>
            <a:chOff x="-45277900" y="3938500"/>
            <a:chExt cx="244975" cy="300100"/>
          </a:xfrm>
        </p:grpSpPr>
        <p:sp>
          <p:nvSpPr>
            <p:cNvPr id="11095" name="Google Shape;11095;p79"/>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9"/>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9"/>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9"/>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79"/>
          <p:cNvGrpSpPr/>
          <p:nvPr/>
        </p:nvGrpSpPr>
        <p:grpSpPr>
          <a:xfrm>
            <a:off x="2645769" y="4095090"/>
            <a:ext cx="355258" cy="355258"/>
            <a:chOff x="-44502875" y="3576975"/>
            <a:chExt cx="300100" cy="300100"/>
          </a:xfrm>
        </p:grpSpPr>
        <p:sp>
          <p:nvSpPr>
            <p:cNvPr id="11100" name="Google Shape;11100;p79"/>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9"/>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9"/>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9"/>
          <p:cNvGrpSpPr/>
          <p:nvPr/>
        </p:nvGrpSpPr>
        <p:grpSpPr>
          <a:xfrm>
            <a:off x="4858981" y="1820745"/>
            <a:ext cx="356196" cy="354670"/>
            <a:chOff x="-13946200" y="3647075"/>
            <a:chExt cx="353650" cy="352100"/>
          </a:xfrm>
        </p:grpSpPr>
        <p:sp>
          <p:nvSpPr>
            <p:cNvPr id="11104" name="Google Shape;11104;p79"/>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9"/>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9"/>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9"/>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9"/>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9"/>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9"/>
          <p:cNvGrpSpPr/>
          <p:nvPr/>
        </p:nvGrpSpPr>
        <p:grpSpPr>
          <a:xfrm>
            <a:off x="6642374" y="1380228"/>
            <a:ext cx="357002" cy="354267"/>
            <a:chOff x="-12163025" y="3214275"/>
            <a:chExt cx="354450" cy="351700"/>
          </a:xfrm>
        </p:grpSpPr>
        <p:sp>
          <p:nvSpPr>
            <p:cNvPr id="11111" name="Google Shape;11111;p79"/>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9"/>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9"/>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79"/>
          <p:cNvGrpSpPr/>
          <p:nvPr/>
        </p:nvGrpSpPr>
        <p:grpSpPr>
          <a:xfrm>
            <a:off x="6643154" y="1819965"/>
            <a:ext cx="355441" cy="356232"/>
            <a:chOff x="-12160675" y="3647875"/>
            <a:chExt cx="352900" cy="353650"/>
          </a:xfrm>
        </p:grpSpPr>
        <p:sp>
          <p:nvSpPr>
            <p:cNvPr id="11115" name="Google Shape;11115;p79"/>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9"/>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9"/>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9"/>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9"/>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9"/>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9"/>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79"/>
          <p:cNvGrpSpPr/>
          <p:nvPr/>
        </p:nvGrpSpPr>
        <p:grpSpPr>
          <a:xfrm>
            <a:off x="6653870" y="2264421"/>
            <a:ext cx="354635" cy="356232"/>
            <a:chOff x="-12160675" y="4081850"/>
            <a:chExt cx="352100" cy="353650"/>
          </a:xfrm>
        </p:grpSpPr>
        <p:sp>
          <p:nvSpPr>
            <p:cNvPr id="11123" name="Google Shape;11123;p79"/>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9"/>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9"/>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9"/>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9"/>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9"/>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79"/>
          <p:cNvGrpSpPr/>
          <p:nvPr/>
        </p:nvGrpSpPr>
        <p:grpSpPr>
          <a:xfrm>
            <a:off x="4858836" y="2738864"/>
            <a:ext cx="355416" cy="355652"/>
            <a:chOff x="-10391650" y="3180600"/>
            <a:chExt cx="352875" cy="353075"/>
          </a:xfrm>
        </p:grpSpPr>
        <p:sp>
          <p:nvSpPr>
            <p:cNvPr id="11130" name="Google Shape;11130;p79"/>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9"/>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9"/>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9"/>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9"/>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9"/>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79"/>
          <p:cNvGrpSpPr/>
          <p:nvPr/>
        </p:nvGrpSpPr>
        <p:grpSpPr>
          <a:xfrm>
            <a:off x="4858835" y="3215662"/>
            <a:ext cx="354635" cy="353890"/>
            <a:chOff x="-10390875" y="3616350"/>
            <a:chExt cx="352100" cy="351325"/>
          </a:xfrm>
        </p:grpSpPr>
        <p:sp>
          <p:nvSpPr>
            <p:cNvPr id="11137" name="Google Shape;11137;p79"/>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9"/>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9"/>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79"/>
          <p:cNvGrpSpPr/>
          <p:nvPr/>
        </p:nvGrpSpPr>
        <p:grpSpPr>
          <a:xfrm>
            <a:off x="7525810" y="2740327"/>
            <a:ext cx="312585" cy="354670"/>
            <a:chOff x="-10370400" y="4049550"/>
            <a:chExt cx="310350" cy="352100"/>
          </a:xfrm>
        </p:grpSpPr>
        <p:sp>
          <p:nvSpPr>
            <p:cNvPr id="11141" name="Google Shape;11141;p79"/>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9"/>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9"/>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9"/>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9"/>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79"/>
          <p:cNvGrpSpPr/>
          <p:nvPr/>
        </p:nvGrpSpPr>
        <p:grpSpPr>
          <a:xfrm>
            <a:off x="6630066" y="2739268"/>
            <a:ext cx="379236" cy="354847"/>
            <a:chOff x="-8674650" y="3210975"/>
            <a:chExt cx="376525" cy="352275"/>
          </a:xfrm>
        </p:grpSpPr>
        <p:sp>
          <p:nvSpPr>
            <p:cNvPr id="11147" name="Google Shape;11147;p79"/>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9"/>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9"/>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9"/>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9"/>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9"/>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79"/>
          <p:cNvGrpSpPr/>
          <p:nvPr/>
        </p:nvGrpSpPr>
        <p:grpSpPr>
          <a:xfrm>
            <a:off x="5301563" y="1820745"/>
            <a:ext cx="356221" cy="354670"/>
            <a:chOff x="-13512225" y="3647075"/>
            <a:chExt cx="353675" cy="352100"/>
          </a:xfrm>
        </p:grpSpPr>
        <p:sp>
          <p:nvSpPr>
            <p:cNvPr id="11154" name="Google Shape;11154;p79"/>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9"/>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9"/>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9"/>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9"/>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9"/>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9"/>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9"/>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9"/>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9"/>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79"/>
          <p:cNvGrpSpPr/>
          <p:nvPr/>
        </p:nvGrpSpPr>
        <p:grpSpPr>
          <a:xfrm>
            <a:off x="5311876" y="2264811"/>
            <a:ext cx="356221" cy="355451"/>
            <a:chOff x="-13512225" y="4080275"/>
            <a:chExt cx="353675" cy="352875"/>
          </a:xfrm>
        </p:grpSpPr>
        <p:sp>
          <p:nvSpPr>
            <p:cNvPr id="11165" name="Google Shape;11165;p79"/>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9"/>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9"/>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9"/>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9"/>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9"/>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9"/>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9"/>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9"/>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9"/>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9"/>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79"/>
          <p:cNvGrpSpPr/>
          <p:nvPr/>
        </p:nvGrpSpPr>
        <p:grpSpPr>
          <a:xfrm>
            <a:off x="7084956" y="1412172"/>
            <a:ext cx="356196" cy="290379"/>
            <a:chOff x="-11728250" y="3245400"/>
            <a:chExt cx="353650" cy="288275"/>
          </a:xfrm>
        </p:grpSpPr>
        <p:sp>
          <p:nvSpPr>
            <p:cNvPr id="11177" name="Google Shape;11177;p79"/>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9"/>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9"/>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9"/>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9"/>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79"/>
          <p:cNvGrpSpPr/>
          <p:nvPr/>
        </p:nvGrpSpPr>
        <p:grpSpPr>
          <a:xfrm>
            <a:off x="7117464" y="2264811"/>
            <a:ext cx="311804" cy="355451"/>
            <a:chOff x="-11703850" y="4081850"/>
            <a:chExt cx="309575" cy="352875"/>
          </a:xfrm>
        </p:grpSpPr>
        <p:sp>
          <p:nvSpPr>
            <p:cNvPr id="11183" name="Google Shape;11183;p79"/>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9"/>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9"/>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9"/>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9"/>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9"/>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9"/>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9"/>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79"/>
          <p:cNvGrpSpPr/>
          <p:nvPr/>
        </p:nvGrpSpPr>
        <p:grpSpPr>
          <a:xfrm>
            <a:off x="5306120" y="2738964"/>
            <a:ext cx="357002" cy="355451"/>
            <a:chOff x="-9958475" y="3180025"/>
            <a:chExt cx="354450" cy="352875"/>
          </a:xfrm>
        </p:grpSpPr>
        <p:sp>
          <p:nvSpPr>
            <p:cNvPr id="11192" name="Google Shape;11192;p79"/>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9"/>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9"/>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9"/>
          <p:cNvGrpSpPr/>
          <p:nvPr/>
        </p:nvGrpSpPr>
        <p:grpSpPr>
          <a:xfrm>
            <a:off x="5315247" y="3214945"/>
            <a:ext cx="337966" cy="355325"/>
            <a:chOff x="-9949025" y="3615575"/>
            <a:chExt cx="335550" cy="352750"/>
          </a:xfrm>
        </p:grpSpPr>
        <p:sp>
          <p:nvSpPr>
            <p:cNvPr id="11196" name="Google Shape;11196;p79"/>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9"/>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9"/>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9"/>
          <p:cNvGrpSpPr/>
          <p:nvPr/>
        </p:nvGrpSpPr>
        <p:grpSpPr>
          <a:xfrm>
            <a:off x="7950093" y="2738451"/>
            <a:ext cx="360175" cy="358423"/>
            <a:chOff x="-9961625" y="4048175"/>
            <a:chExt cx="357600" cy="355825"/>
          </a:xfrm>
        </p:grpSpPr>
        <p:sp>
          <p:nvSpPr>
            <p:cNvPr id="11200" name="Google Shape;11200;p79"/>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9"/>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9"/>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9"/>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9"/>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9"/>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79"/>
          <p:cNvGrpSpPr/>
          <p:nvPr/>
        </p:nvGrpSpPr>
        <p:grpSpPr>
          <a:xfrm>
            <a:off x="6636814" y="3213963"/>
            <a:ext cx="364959" cy="357289"/>
            <a:chOff x="-8680950" y="3624225"/>
            <a:chExt cx="362350" cy="354700"/>
          </a:xfrm>
        </p:grpSpPr>
        <p:sp>
          <p:nvSpPr>
            <p:cNvPr id="11207" name="Google Shape;11207;p79"/>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9"/>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9"/>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9"/>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9"/>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9"/>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79"/>
          <p:cNvGrpSpPr/>
          <p:nvPr/>
        </p:nvGrpSpPr>
        <p:grpSpPr>
          <a:xfrm>
            <a:off x="5773058" y="1379624"/>
            <a:ext cx="313365" cy="355476"/>
            <a:chOff x="-13056975" y="3212300"/>
            <a:chExt cx="311125" cy="352900"/>
          </a:xfrm>
        </p:grpSpPr>
        <p:sp>
          <p:nvSpPr>
            <p:cNvPr id="11214" name="Google Shape;11214;p79"/>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9"/>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9"/>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9"/>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79"/>
          <p:cNvGrpSpPr/>
          <p:nvPr/>
        </p:nvGrpSpPr>
        <p:grpSpPr>
          <a:xfrm>
            <a:off x="5750446" y="1820418"/>
            <a:ext cx="358588" cy="355325"/>
            <a:chOff x="-13077450" y="3647075"/>
            <a:chExt cx="356025" cy="352750"/>
          </a:xfrm>
        </p:grpSpPr>
        <p:sp>
          <p:nvSpPr>
            <p:cNvPr id="11219" name="Google Shape;11219;p79"/>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9"/>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9"/>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79"/>
          <p:cNvGrpSpPr/>
          <p:nvPr/>
        </p:nvGrpSpPr>
        <p:grpSpPr>
          <a:xfrm>
            <a:off x="5761552" y="2264018"/>
            <a:ext cx="357002" cy="357037"/>
            <a:chOff x="-13079025" y="4079475"/>
            <a:chExt cx="354450" cy="354450"/>
          </a:xfrm>
        </p:grpSpPr>
        <p:sp>
          <p:nvSpPr>
            <p:cNvPr id="11223" name="Google Shape;11223;p79"/>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9"/>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9"/>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9"/>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79"/>
          <p:cNvGrpSpPr/>
          <p:nvPr/>
        </p:nvGrpSpPr>
        <p:grpSpPr>
          <a:xfrm>
            <a:off x="7534619" y="1380027"/>
            <a:ext cx="356221" cy="354670"/>
            <a:chOff x="-11292700" y="3213875"/>
            <a:chExt cx="353675" cy="352100"/>
          </a:xfrm>
        </p:grpSpPr>
        <p:sp>
          <p:nvSpPr>
            <p:cNvPr id="11228" name="Google Shape;11228;p79"/>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9"/>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9"/>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9"/>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9"/>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9"/>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9"/>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79"/>
          <p:cNvGrpSpPr/>
          <p:nvPr/>
        </p:nvGrpSpPr>
        <p:grpSpPr>
          <a:xfrm>
            <a:off x="7528677" y="1819965"/>
            <a:ext cx="368106" cy="356232"/>
            <a:chOff x="-11299000" y="3647875"/>
            <a:chExt cx="365475" cy="353650"/>
          </a:xfrm>
        </p:grpSpPr>
        <p:sp>
          <p:nvSpPr>
            <p:cNvPr id="11236" name="Google Shape;11236;p79"/>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9"/>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9"/>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9"/>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9"/>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9"/>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79"/>
          <p:cNvGrpSpPr/>
          <p:nvPr/>
        </p:nvGrpSpPr>
        <p:grpSpPr>
          <a:xfrm>
            <a:off x="7544139" y="2275916"/>
            <a:ext cx="357808" cy="333240"/>
            <a:chOff x="-11295075" y="4092875"/>
            <a:chExt cx="355250" cy="330825"/>
          </a:xfrm>
        </p:grpSpPr>
        <p:sp>
          <p:nvSpPr>
            <p:cNvPr id="11243" name="Google Shape;11243;p79"/>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9"/>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9"/>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9"/>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9"/>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79"/>
          <p:cNvGrpSpPr/>
          <p:nvPr/>
        </p:nvGrpSpPr>
        <p:grpSpPr>
          <a:xfrm>
            <a:off x="5769739" y="2738964"/>
            <a:ext cx="312585" cy="355451"/>
            <a:chOff x="-9500075" y="3180800"/>
            <a:chExt cx="310350" cy="352875"/>
          </a:xfrm>
        </p:grpSpPr>
        <p:sp>
          <p:nvSpPr>
            <p:cNvPr id="11249" name="Google Shape;11249;p79"/>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9"/>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9"/>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9"/>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9"/>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9"/>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9"/>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9"/>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9"/>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79"/>
          <p:cNvGrpSpPr/>
          <p:nvPr/>
        </p:nvGrpSpPr>
        <p:grpSpPr>
          <a:xfrm>
            <a:off x="5747530" y="3214479"/>
            <a:ext cx="356221" cy="356257"/>
            <a:chOff x="-9523700" y="3614000"/>
            <a:chExt cx="353675" cy="353675"/>
          </a:xfrm>
        </p:grpSpPr>
        <p:sp>
          <p:nvSpPr>
            <p:cNvPr id="11259" name="Google Shape;11259;p79"/>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9"/>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9"/>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9"/>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9"/>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9"/>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9"/>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9"/>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9"/>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79"/>
          <p:cNvGrpSpPr/>
          <p:nvPr/>
        </p:nvGrpSpPr>
        <p:grpSpPr>
          <a:xfrm>
            <a:off x="7532481" y="3237121"/>
            <a:ext cx="356221" cy="354670"/>
            <a:chOff x="-9523700" y="4049550"/>
            <a:chExt cx="353675" cy="352100"/>
          </a:xfrm>
        </p:grpSpPr>
        <p:sp>
          <p:nvSpPr>
            <p:cNvPr id="11269" name="Google Shape;11269;p79"/>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9"/>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9"/>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9"/>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9"/>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9"/>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9"/>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79"/>
          <p:cNvGrpSpPr/>
          <p:nvPr/>
        </p:nvGrpSpPr>
        <p:grpSpPr>
          <a:xfrm>
            <a:off x="7088596" y="3237094"/>
            <a:ext cx="357002" cy="311029"/>
            <a:chOff x="-8209150" y="3659675"/>
            <a:chExt cx="354450" cy="308775"/>
          </a:xfrm>
        </p:grpSpPr>
        <p:sp>
          <p:nvSpPr>
            <p:cNvPr id="11277" name="Google Shape;11277;p79"/>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9"/>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9"/>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9"/>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9"/>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9"/>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79"/>
          <p:cNvGrpSpPr/>
          <p:nvPr/>
        </p:nvGrpSpPr>
        <p:grpSpPr>
          <a:xfrm>
            <a:off x="6202157" y="2266007"/>
            <a:ext cx="356221" cy="353059"/>
            <a:chOff x="-12643475" y="4081850"/>
            <a:chExt cx="353675" cy="350500"/>
          </a:xfrm>
        </p:grpSpPr>
        <p:sp>
          <p:nvSpPr>
            <p:cNvPr id="11284" name="Google Shape;11284;p79"/>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9"/>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9"/>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9"/>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8" name="Google Shape;11288;p79"/>
          <p:cNvSpPr/>
          <p:nvPr/>
        </p:nvSpPr>
        <p:spPr>
          <a:xfrm>
            <a:off x="8015262" y="18206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9" name="Google Shape;11289;p79"/>
          <p:cNvGrpSpPr/>
          <p:nvPr/>
        </p:nvGrpSpPr>
        <p:grpSpPr>
          <a:xfrm>
            <a:off x="7984757" y="2275916"/>
            <a:ext cx="356221" cy="333240"/>
            <a:chOff x="-10858725" y="4092875"/>
            <a:chExt cx="353675" cy="330825"/>
          </a:xfrm>
        </p:grpSpPr>
        <p:sp>
          <p:nvSpPr>
            <p:cNvPr id="11290" name="Google Shape;11290;p79"/>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9"/>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9"/>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9"/>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9"/>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9"/>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79"/>
          <p:cNvGrpSpPr/>
          <p:nvPr/>
        </p:nvGrpSpPr>
        <p:grpSpPr>
          <a:xfrm>
            <a:off x="6243280" y="3214882"/>
            <a:ext cx="252278" cy="355451"/>
            <a:chOff x="-9039300" y="3614000"/>
            <a:chExt cx="250475" cy="352875"/>
          </a:xfrm>
        </p:grpSpPr>
        <p:sp>
          <p:nvSpPr>
            <p:cNvPr id="11297" name="Google Shape;11297;p79"/>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9"/>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79"/>
          <p:cNvGrpSpPr/>
          <p:nvPr/>
        </p:nvGrpSpPr>
        <p:grpSpPr>
          <a:xfrm>
            <a:off x="7975246" y="3237121"/>
            <a:ext cx="354635" cy="354670"/>
            <a:chOff x="-9088150" y="4049550"/>
            <a:chExt cx="352100" cy="352100"/>
          </a:xfrm>
        </p:grpSpPr>
        <p:sp>
          <p:nvSpPr>
            <p:cNvPr id="11300" name="Google Shape;11300;p79"/>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9"/>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9"/>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9"/>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9"/>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9"/>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79"/>
          <p:cNvGrpSpPr/>
          <p:nvPr/>
        </p:nvGrpSpPr>
        <p:grpSpPr>
          <a:xfrm>
            <a:off x="7109610" y="2739354"/>
            <a:ext cx="315757" cy="354670"/>
            <a:chOff x="-8191825" y="3174500"/>
            <a:chExt cx="313500" cy="352100"/>
          </a:xfrm>
        </p:grpSpPr>
        <p:sp>
          <p:nvSpPr>
            <p:cNvPr id="11307" name="Google Shape;11307;p79"/>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9"/>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9"/>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79"/>
          <p:cNvGrpSpPr/>
          <p:nvPr/>
        </p:nvGrpSpPr>
        <p:grpSpPr>
          <a:xfrm>
            <a:off x="4858968" y="1379875"/>
            <a:ext cx="356221" cy="354973"/>
            <a:chOff x="-13947000" y="3212800"/>
            <a:chExt cx="353675" cy="352400"/>
          </a:xfrm>
        </p:grpSpPr>
        <p:sp>
          <p:nvSpPr>
            <p:cNvPr id="11311" name="Google Shape;11311;p79"/>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9"/>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3" name="Google Shape;11313;p79"/>
          <p:cNvSpPr/>
          <p:nvPr/>
        </p:nvSpPr>
        <p:spPr>
          <a:xfrm>
            <a:off x="4902088" y="22654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4" name="Google Shape;11314;p79"/>
          <p:cNvGrpSpPr/>
          <p:nvPr/>
        </p:nvGrpSpPr>
        <p:grpSpPr>
          <a:xfrm>
            <a:off x="5301563" y="1379233"/>
            <a:ext cx="356221" cy="356257"/>
            <a:chOff x="-13512225" y="3211525"/>
            <a:chExt cx="353675" cy="353675"/>
          </a:xfrm>
        </p:grpSpPr>
        <p:sp>
          <p:nvSpPr>
            <p:cNvPr id="11315" name="Google Shape;11315;p79"/>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9"/>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9"/>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9"/>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9"/>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79"/>
          <p:cNvGrpSpPr/>
          <p:nvPr/>
        </p:nvGrpSpPr>
        <p:grpSpPr>
          <a:xfrm>
            <a:off x="6191845" y="1379624"/>
            <a:ext cx="356221" cy="355476"/>
            <a:chOff x="-12643475" y="3212300"/>
            <a:chExt cx="353675" cy="352900"/>
          </a:xfrm>
        </p:grpSpPr>
        <p:sp>
          <p:nvSpPr>
            <p:cNvPr id="11321" name="Google Shape;11321;p79"/>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9"/>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9"/>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9"/>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9"/>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9"/>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9"/>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9"/>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9"/>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79"/>
          <p:cNvGrpSpPr/>
          <p:nvPr/>
        </p:nvGrpSpPr>
        <p:grpSpPr>
          <a:xfrm>
            <a:off x="6191845" y="1831398"/>
            <a:ext cx="356221" cy="333366"/>
            <a:chOff x="-12643475" y="3657325"/>
            <a:chExt cx="353675" cy="330950"/>
          </a:xfrm>
        </p:grpSpPr>
        <p:sp>
          <p:nvSpPr>
            <p:cNvPr id="11331" name="Google Shape;11331;p79"/>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9"/>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9"/>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9"/>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9"/>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9"/>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79"/>
          <p:cNvGrpSpPr/>
          <p:nvPr/>
        </p:nvGrpSpPr>
        <p:grpSpPr>
          <a:xfrm>
            <a:off x="7974847" y="1380027"/>
            <a:ext cx="355416" cy="354670"/>
            <a:chOff x="-10857925" y="3213875"/>
            <a:chExt cx="352875" cy="352100"/>
          </a:xfrm>
        </p:grpSpPr>
        <p:sp>
          <p:nvSpPr>
            <p:cNvPr id="11338" name="Google Shape;11338;p79"/>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9"/>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9"/>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9"/>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9"/>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9"/>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9"/>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9"/>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9"/>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9"/>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79"/>
          <p:cNvGrpSpPr/>
          <p:nvPr/>
        </p:nvGrpSpPr>
        <p:grpSpPr>
          <a:xfrm>
            <a:off x="6191762" y="2739455"/>
            <a:ext cx="356096" cy="354469"/>
            <a:chOff x="-9089725" y="3180200"/>
            <a:chExt cx="353550" cy="351900"/>
          </a:xfrm>
        </p:grpSpPr>
        <p:sp>
          <p:nvSpPr>
            <p:cNvPr id="11349" name="Google Shape;11349;p79"/>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9"/>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79"/>
          <p:cNvGrpSpPr/>
          <p:nvPr/>
        </p:nvGrpSpPr>
        <p:grpSpPr>
          <a:xfrm>
            <a:off x="7083760" y="1819260"/>
            <a:ext cx="358588" cy="357642"/>
            <a:chOff x="7083760" y="1971660"/>
            <a:chExt cx="358588" cy="357642"/>
          </a:xfrm>
        </p:grpSpPr>
        <p:sp>
          <p:nvSpPr>
            <p:cNvPr id="11352" name="Google Shape;11352;p79"/>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9"/>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9"/>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9"/>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9"/>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9"/>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9"/>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9"/>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9"/>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9"/>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9"/>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9"/>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4" name="Google Shape;11364;p79"/>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365" name="Google Shape;11365;p79"/>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69" name="Shape 11369"/>
        <p:cNvGrpSpPr/>
        <p:nvPr/>
      </p:nvGrpSpPr>
      <p:grpSpPr>
        <a:xfrm>
          <a:off x="0" y="0"/>
          <a:ext cx="0" cy="0"/>
          <a:chOff x="0" y="0"/>
          <a:chExt cx="0" cy="0"/>
        </a:xfrm>
      </p:grpSpPr>
      <p:sp>
        <p:nvSpPr>
          <p:cNvPr id="11370" name="Google Shape;11370;p80"/>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1" name="Google Shape;11371;p80"/>
          <p:cNvGrpSpPr/>
          <p:nvPr/>
        </p:nvGrpSpPr>
        <p:grpSpPr>
          <a:xfrm>
            <a:off x="748855" y="2243507"/>
            <a:ext cx="452798" cy="449473"/>
            <a:chOff x="-21322300" y="3693325"/>
            <a:chExt cx="306400" cy="304150"/>
          </a:xfrm>
        </p:grpSpPr>
        <p:sp>
          <p:nvSpPr>
            <p:cNvPr id="11372" name="Google Shape;11372;p80"/>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0"/>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0"/>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0"/>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80"/>
          <p:cNvGrpSpPr/>
          <p:nvPr/>
        </p:nvGrpSpPr>
        <p:grpSpPr>
          <a:xfrm>
            <a:off x="748263" y="2810244"/>
            <a:ext cx="453980" cy="422540"/>
            <a:chOff x="-21322300" y="4077125"/>
            <a:chExt cx="307200" cy="285925"/>
          </a:xfrm>
        </p:grpSpPr>
        <p:sp>
          <p:nvSpPr>
            <p:cNvPr id="11377" name="Google Shape;11377;p80"/>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0"/>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0"/>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0"/>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0"/>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0"/>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0"/>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0"/>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0"/>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0"/>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0"/>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0"/>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80"/>
          <p:cNvGrpSpPr/>
          <p:nvPr/>
        </p:nvGrpSpPr>
        <p:grpSpPr>
          <a:xfrm>
            <a:off x="3525440" y="1689128"/>
            <a:ext cx="451653" cy="450212"/>
            <a:chOff x="-19394200" y="3333800"/>
            <a:chExt cx="305625" cy="304650"/>
          </a:xfrm>
        </p:grpSpPr>
        <p:sp>
          <p:nvSpPr>
            <p:cNvPr id="11390" name="Google Shape;11390;p80"/>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0"/>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0"/>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0"/>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0"/>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0"/>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0"/>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0"/>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0"/>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80"/>
          <p:cNvGrpSpPr/>
          <p:nvPr/>
        </p:nvGrpSpPr>
        <p:grpSpPr>
          <a:xfrm>
            <a:off x="3524276" y="2243580"/>
            <a:ext cx="453980" cy="449325"/>
            <a:chOff x="-19396575" y="3708500"/>
            <a:chExt cx="307200" cy="304050"/>
          </a:xfrm>
        </p:grpSpPr>
        <p:sp>
          <p:nvSpPr>
            <p:cNvPr id="11400" name="Google Shape;11400;p80"/>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0"/>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0"/>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80"/>
          <p:cNvGrpSpPr/>
          <p:nvPr/>
        </p:nvGrpSpPr>
        <p:grpSpPr>
          <a:xfrm>
            <a:off x="3518457" y="2796461"/>
            <a:ext cx="465618" cy="450101"/>
            <a:chOff x="-19394200" y="4084200"/>
            <a:chExt cx="315075" cy="304575"/>
          </a:xfrm>
        </p:grpSpPr>
        <p:sp>
          <p:nvSpPr>
            <p:cNvPr id="11404" name="Google Shape;11404;p80"/>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0"/>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0"/>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0"/>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0"/>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0"/>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80"/>
          <p:cNvGrpSpPr/>
          <p:nvPr/>
        </p:nvGrpSpPr>
        <p:grpSpPr>
          <a:xfrm>
            <a:off x="6324167" y="1689001"/>
            <a:ext cx="400447" cy="450470"/>
            <a:chOff x="-17526750" y="3309200"/>
            <a:chExt cx="270975" cy="304825"/>
          </a:xfrm>
        </p:grpSpPr>
        <p:sp>
          <p:nvSpPr>
            <p:cNvPr id="11411" name="Google Shape;11411;p80"/>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0"/>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0"/>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0"/>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0"/>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80"/>
          <p:cNvGrpSpPr/>
          <p:nvPr/>
        </p:nvGrpSpPr>
        <p:grpSpPr>
          <a:xfrm>
            <a:off x="6300319" y="2244173"/>
            <a:ext cx="448143" cy="448143"/>
            <a:chOff x="-17542500" y="3684100"/>
            <a:chExt cx="303250" cy="303250"/>
          </a:xfrm>
        </p:grpSpPr>
        <p:sp>
          <p:nvSpPr>
            <p:cNvPr id="11417" name="Google Shape;11417;p80"/>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0"/>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0"/>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0"/>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0"/>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0"/>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0"/>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80"/>
          <p:cNvGrpSpPr/>
          <p:nvPr/>
        </p:nvGrpSpPr>
        <p:grpSpPr>
          <a:xfrm>
            <a:off x="6299728" y="2810817"/>
            <a:ext cx="449325" cy="421395"/>
            <a:chOff x="-17542500" y="4068450"/>
            <a:chExt cx="304050" cy="285150"/>
          </a:xfrm>
        </p:grpSpPr>
        <p:sp>
          <p:nvSpPr>
            <p:cNvPr id="11425" name="Google Shape;11425;p80"/>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0"/>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0"/>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0"/>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0"/>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0"/>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80"/>
          <p:cNvGrpSpPr/>
          <p:nvPr/>
        </p:nvGrpSpPr>
        <p:grpSpPr>
          <a:xfrm>
            <a:off x="3530150" y="3342211"/>
            <a:ext cx="343404" cy="449325"/>
            <a:chOff x="-15652200" y="3335975"/>
            <a:chExt cx="232375" cy="304050"/>
          </a:xfrm>
        </p:grpSpPr>
        <p:sp>
          <p:nvSpPr>
            <p:cNvPr id="11432" name="Google Shape;11432;p80"/>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0"/>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0"/>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0"/>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0"/>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0"/>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0"/>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0"/>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0"/>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80"/>
          <p:cNvGrpSpPr/>
          <p:nvPr/>
        </p:nvGrpSpPr>
        <p:grpSpPr>
          <a:xfrm>
            <a:off x="1303491" y="1689573"/>
            <a:ext cx="450470" cy="449325"/>
            <a:chOff x="-20946600" y="3317850"/>
            <a:chExt cx="304825" cy="304050"/>
          </a:xfrm>
        </p:grpSpPr>
        <p:sp>
          <p:nvSpPr>
            <p:cNvPr id="11442" name="Google Shape;11442;p80"/>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0"/>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0"/>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80"/>
          <p:cNvGrpSpPr/>
          <p:nvPr/>
        </p:nvGrpSpPr>
        <p:grpSpPr>
          <a:xfrm>
            <a:off x="1304064" y="2243729"/>
            <a:ext cx="449325" cy="449030"/>
            <a:chOff x="-20945825" y="3692175"/>
            <a:chExt cx="304050" cy="303850"/>
          </a:xfrm>
        </p:grpSpPr>
        <p:sp>
          <p:nvSpPr>
            <p:cNvPr id="11446" name="Google Shape;11446;p80"/>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0"/>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0"/>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0"/>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80"/>
          <p:cNvGrpSpPr/>
          <p:nvPr/>
        </p:nvGrpSpPr>
        <p:grpSpPr>
          <a:xfrm>
            <a:off x="1329667" y="2797442"/>
            <a:ext cx="398119" cy="448143"/>
            <a:chOff x="-20930075" y="4066100"/>
            <a:chExt cx="269400" cy="303250"/>
          </a:xfrm>
        </p:grpSpPr>
        <p:sp>
          <p:nvSpPr>
            <p:cNvPr id="11451" name="Google Shape;11451;p80"/>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0"/>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80"/>
          <p:cNvGrpSpPr/>
          <p:nvPr/>
        </p:nvGrpSpPr>
        <p:grpSpPr>
          <a:xfrm>
            <a:off x="4110888" y="1689848"/>
            <a:ext cx="372516" cy="448771"/>
            <a:chOff x="-18994100" y="3334775"/>
            <a:chExt cx="252075" cy="303675"/>
          </a:xfrm>
        </p:grpSpPr>
        <p:sp>
          <p:nvSpPr>
            <p:cNvPr id="11454" name="Google Shape;11454;p80"/>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0"/>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0"/>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0"/>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80"/>
          <p:cNvGrpSpPr/>
          <p:nvPr/>
        </p:nvGrpSpPr>
        <p:grpSpPr>
          <a:xfrm>
            <a:off x="4125445" y="2244743"/>
            <a:ext cx="343404" cy="446998"/>
            <a:chOff x="-18983850" y="3710075"/>
            <a:chExt cx="232375" cy="302475"/>
          </a:xfrm>
        </p:grpSpPr>
        <p:sp>
          <p:nvSpPr>
            <p:cNvPr id="11459" name="Google Shape;11459;p80"/>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0"/>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0"/>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0"/>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80"/>
          <p:cNvGrpSpPr/>
          <p:nvPr/>
        </p:nvGrpSpPr>
        <p:grpSpPr>
          <a:xfrm>
            <a:off x="4071911" y="2797422"/>
            <a:ext cx="450470" cy="448180"/>
            <a:chOff x="-19020075" y="4084200"/>
            <a:chExt cx="304825" cy="303275"/>
          </a:xfrm>
        </p:grpSpPr>
        <p:sp>
          <p:nvSpPr>
            <p:cNvPr id="11464" name="Google Shape;11464;p80"/>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0"/>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0"/>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0"/>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0"/>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0"/>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0"/>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0"/>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0"/>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80"/>
          <p:cNvGrpSpPr/>
          <p:nvPr/>
        </p:nvGrpSpPr>
        <p:grpSpPr>
          <a:xfrm>
            <a:off x="6889176" y="1689001"/>
            <a:ext cx="396937" cy="450470"/>
            <a:chOff x="-17149475" y="3309200"/>
            <a:chExt cx="268600" cy="304825"/>
          </a:xfrm>
        </p:grpSpPr>
        <p:sp>
          <p:nvSpPr>
            <p:cNvPr id="11474" name="Google Shape;11474;p80"/>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0"/>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80"/>
          <p:cNvGrpSpPr/>
          <p:nvPr/>
        </p:nvGrpSpPr>
        <p:grpSpPr>
          <a:xfrm>
            <a:off x="6862982" y="2258120"/>
            <a:ext cx="449325" cy="420249"/>
            <a:chOff x="-17168375" y="3692750"/>
            <a:chExt cx="304050" cy="284375"/>
          </a:xfrm>
        </p:grpSpPr>
        <p:sp>
          <p:nvSpPr>
            <p:cNvPr id="11477" name="Google Shape;11477;p80"/>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0"/>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0"/>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0"/>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0"/>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0"/>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0"/>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80"/>
          <p:cNvGrpSpPr/>
          <p:nvPr/>
        </p:nvGrpSpPr>
        <p:grpSpPr>
          <a:xfrm>
            <a:off x="6859491" y="2796852"/>
            <a:ext cx="456308" cy="449325"/>
            <a:chOff x="-17170750" y="4058800"/>
            <a:chExt cx="308775" cy="304050"/>
          </a:xfrm>
        </p:grpSpPr>
        <p:sp>
          <p:nvSpPr>
            <p:cNvPr id="11485" name="Google Shape;11485;p80"/>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0"/>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0"/>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0"/>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0"/>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0"/>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0"/>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0"/>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0"/>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0"/>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0"/>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0"/>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0"/>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0"/>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0"/>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0"/>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0"/>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80"/>
          <p:cNvGrpSpPr/>
          <p:nvPr/>
        </p:nvGrpSpPr>
        <p:grpSpPr>
          <a:xfrm>
            <a:off x="5721388" y="3343358"/>
            <a:ext cx="450470" cy="446998"/>
            <a:chOff x="-15688425" y="3707725"/>
            <a:chExt cx="304825" cy="302475"/>
          </a:xfrm>
        </p:grpSpPr>
        <p:sp>
          <p:nvSpPr>
            <p:cNvPr id="11503" name="Google Shape;11503;p80"/>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0"/>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0"/>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0"/>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0"/>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0"/>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80"/>
          <p:cNvGrpSpPr/>
          <p:nvPr/>
        </p:nvGrpSpPr>
        <p:grpSpPr>
          <a:xfrm>
            <a:off x="1865544" y="1690441"/>
            <a:ext cx="451653" cy="447589"/>
            <a:chOff x="-20572500" y="3319025"/>
            <a:chExt cx="305625" cy="302875"/>
          </a:xfrm>
        </p:grpSpPr>
        <p:sp>
          <p:nvSpPr>
            <p:cNvPr id="11510" name="Google Shape;11510;p80"/>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0"/>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80"/>
          <p:cNvGrpSpPr/>
          <p:nvPr/>
        </p:nvGrpSpPr>
        <p:grpSpPr>
          <a:xfrm>
            <a:off x="1866708" y="2305410"/>
            <a:ext cx="449325" cy="325670"/>
            <a:chOff x="-20571700" y="3722875"/>
            <a:chExt cx="304050" cy="220375"/>
          </a:xfrm>
        </p:grpSpPr>
        <p:sp>
          <p:nvSpPr>
            <p:cNvPr id="11513" name="Google Shape;11513;p80"/>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0"/>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0"/>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0"/>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0"/>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0"/>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0"/>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80"/>
          <p:cNvGrpSpPr/>
          <p:nvPr/>
        </p:nvGrpSpPr>
        <p:grpSpPr>
          <a:xfrm>
            <a:off x="1866135" y="2796278"/>
            <a:ext cx="450470" cy="450470"/>
            <a:chOff x="-20571700" y="4066875"/>
            <a:chExt cx="304825" cy="304825"/>
          </a:xfrm>
        </p:grpSpPr>
        <p:sp>
          <p:nvSpPr>
            <p:cNvPr id="11521" name="Google Shape;11521;p80"/>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0"/>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0"/>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0"/>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0"/>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0"/>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80"/>
          <p:cNvGrpSpPr/>
          <p:nvPr/>
        </p:nvGrpSpPr>
        <p:grpSpPr>
          <a:xfrm>
            <a:off x="4632837" y="1688259"/>
            <a:ext cx="453980" cy="451948"/>
            <a:chOff x="-18645175" y="3334200"/>
            <a:chExt cx="307200" cy="305825"/>
          </a:xfrm>
        </p:grpSpPr>
        <p:sp>
          <p:nvSpPr>
            <p:cNvPr id="11528" name="Google Shape;11528;p80"/>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0"/>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0"/>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0"/>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0"/>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80"/>
          <p:cNvGrpSpPr/>
          <p:nvPr/>
        </p:nvGrpSpPr>
        <p:grpSpPr>
          <a:xfrm>
            <a:off x="4633429" y="2242989"/>
            <a:ext cx="452798" cy="450507"/>
            <a:chOff x="-18645175" y="3708500"/>
            <a:chExt cx="306400" cy="304850"/>
          </a:xfrm>
        </p:grpSpPr>
        <p:sp>
          <p:nvSpPr>
            <p:cNvPr id="11534" name="Google Shape;11534;p80"/>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0"/>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0"/>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0"/>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0"/>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0"/>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0"/>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80"/>
          <p:cNvGrpSpPr/>
          <p:nvPr/>
        </p:nvGrpSpPr>
        <p:grpSpPr>
          <a:xfrm>
            <a:off x="4631101" y="2795630"/>
            <a:ext cx="457453" cy="451763"/>
            <a:chOff x="-18647525" y="4082625"/>
            <a:chExt cx="309550" cy="305700"/>
          </a:xfrm>
        </p:grpSpPr>
        <p:sp>
          <p:nvSpPr>
            <p:cNvPr id="11542" name="Google Shape;11542;p80"/>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0"/>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0"/>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0"/>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80"/>
          <p:cNvGrpSpPr/>
          <p:nvPr/>
        </p:nvGrpSpPr>
        <p:grpSpPr>
          <a:xfrm>
            <a:off x="7441485" y="1689592"/>
            <a:ext cx="395755" cy="449288"/>
            <a:chOff x="-16775350" y="3309200"/>
            <a:chExt cx="267800" cy="304025"/>
          </a:xfrm>
        </p:grpSpPr>
        <p:sp>
          <p:nvSpPr>
            <p:cNvPr id="11547" name="Google Shape;11547;p80"/>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0"/>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0"/>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80"/>
          <p:cNvGrpSpPr/>
          <p:nvPr/>
        </p:nvGrpSpPr>
        <p:grpSpPr>
          <a:xfrm>
            <a:off x="7441485" y="2241827"/>
            <a:ext cx="395755" cy="452835"/>
            <a:chOff x="-16775350" y="3683300"/>
            <a:chExt cx="267800" cy="306425"/>
          </a:xfrm>
        </p:grpSpPr>
        <p:sp>
          <p:nvSpPr>
            <p:cNvPr id="11551" name="Google Shape;11551;p80"/>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0"/>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0"/>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80"/>
          <p:cNvGrpSpPr/>
          <p:nvPr/>
        </p:nvGrpSpPr>
        <p:grpSpPr>
          <a:xfrm>
            <a:off x="7413536" y="2796870"/>
            <a:ext cx="451653" cy="449288"/>
            <a:chOff x="-16794250" y="4058225"/>
            <a:chExt cx="305625" cy="304025"/>
          </a:xfrm>
        </p:grpSpPr>
        <p:sp>
          <p:nvSpPr>
            <p:cNvPr id="11555" name="Google Shape;11555;p80"/>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0"/>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0"/>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0"/>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0"/>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0"/>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0"/>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0"/>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0"/>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4" name="Google Shape;11564;p80"/>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5" name="Google Shape;11565;p80"/>
          <p:cNvGrpSpPr/>
          <p:nvPr/>
        </p:nvGrpSpPr>
        <p:grpSpPr>
          <a:xfrm>
            <a:off x="2414953" y="1689573"/>
            <a:ext cx="457453" cy="449325"/>
            <a:chOff x="-20199150" y="3317850"/>
            <a:chExt cx="309550" cy="304050"/>
          </a:xfrm>
        </p:grpSpPr>
        <p:sp>
          <p:nvSpPr>
            <p:cNvPr id="11566" name="Google Shape;11566;p80"/>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0"/>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0"/>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0"/>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0"/>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0"/>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0"/>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80"/>
          <p:cNvGrpSpPr/>
          <p:nvPr/>
        </p:nvGrpSpPr>
        <p:grpSpPr>
          <a:xfrm>
            <a:off x="2417281" y="2242861"/>
            <a:ext cx="452798" cy="450766"/>
            <a:chOff x="-20199150" y="3693150"/>
            <a:chExt cx="306400" cy="305025"/>
          </a:xfrm>
        </p:grpSpPr>
        <p:sp>
          <p:nvSpPr>
            <p:cNvPr id="11574" name="Google Shape;11574;p80"/>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0"/>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0"/>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0"/>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0"/>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0"/>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80"/>
          <p:cNvGrpSpPr/>
          <p:nvPr/>
        </p:nvGrpSpPr>
        <p:grpSpPr>
          <a:xfrm>
            <a:off x="2417854" y="2795687"/>
            <a:ext cx="451653" cy="451653"/>
            <a:chOff x="-20197575" y="4066875"/>
            <a:chExt cx="305625" cy="305625"/>
          </a:xfrm>
        </p:grpSpPr>
        <p:sp>
          <p:nvSpPr>
            <p:cNvPr id="11581" name="Google Shape;11581;p80"/>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0"/>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0"/>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0"/>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0"/>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0"/>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0"/>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0"/>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0"/>
          <p:cNvGrpSpPr/>
          <p:nvPr/>
        </p:nvGrpSpPr>
        <p:grpSpPr>
          <a:xfrm>
            <a:off x="5200071" y="1687520"/>
            <a:ext cx="449325" cy="453426"/>
            <a:chOff x="-18271050" y="3333200"/>
            <a:chExt cx="304050" cy="306825"/>
          </a:xfrm>
        </p:grpSpPr>
        <p:sp>
          <p:nvSpPr>
            <p:cNvPr id="11590" name="Google Shape;11590;p80"/>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0"/>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0"/>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0"/>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0"/>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80"/>
          <p:cNvGrpSpPr/>
          <p:nvPr/>
        </p:nvGrpSpPr>
        <p:grpSpPr>
          <a:xfrm>
            <a:off x="5200644" y="2244171"/>
            <a:ext cx="448180" cy="448143"/>
            <a:chOff x="-18270275" y="3710875"/>
            <a:chExt cx="303275" cy="303250"/>
          </a:xfrm>
        </p:grpSpPr>
        <p:sp>
          <p:nvSpPr>
            <p:cNvPr id="11596" name="Google Shape;11596;p80"/>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0"/>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0"/>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0"/>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0"/>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0"/>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80"/>
          <p:cNvGrpSpPr/>
          <p:nvPr/>
        </p:nvGrpSpPr>
        <p:grpSpPr>
          <a:xfrm>
            <a:off x="5254196" y="2797422"/>
            <a:ext cx="341076" cy="448180"/>
            <a:chOff x="-18234025" y="4084200"/>
            <a:chExt cx="230800" cy="303275"/>
          </a:xfrm>
        </p:grpSpPr>
        <p:sp>
          <p:nvSpPr>
            <p:cNvPr id="11603" name="Google Shape;11603;p80"/>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0"/>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0"/>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80"/>
          <p:cNvGrpSpPr/>
          <p:nvPr/>
        </p:nvGrpSpPr>
        <p:grpSpPr>
          <a:xfrm>
            <a:off x="2366751" y="3341641"/>
            <a:ext cx="449325" cy="450470"/>
            <a:chOff x="-16419350" y="3308400"/>
            <a:chExt cx="304050" cy="304825"/>
          </a:xfrm>
        </p:grpSpPr>
        <p:sp>
          <p:nvSpPr>
            <p:cNvPr id="11607" name="Google Shape;11607;p80"/>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0"/>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0"/>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0"/>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0"/>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0"/>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0"/>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80"/>
          <p:cNvGrpSpPr/>
          <p:nvPr/>
        </p:nvGrpSpPr>
        <p:grpSpPr>
          <a:xfrm>
            <a:off x="4638306" y="3340423"/>
            <a:ext cx="395755" cy="452872"/>
            <a:chOff x="-16401225" y="3683275"/>
            <a:chExt cx="267800" cy="306450"/>
          </a:xfrm>
        </p:grpSpPr>
        <p:sp>
          <p:nvSpPr>
            <p:cNvPr id="11615" name="Google Shape;11615;p80"/>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0"/>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0"/>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0"/>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0"/>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0"/>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0"/>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80"/>
          <p:cNvGrpSpPr/>
          <p:nvPr/>
        </p:nvGrpSpPr>
        <p:grpSpPr>
          <a:xfrm>
            <a:off x="8003755" y="2797062"/>
            <a:ext cx="450470" cy="448180"/>
            <a:chOff x="-16419350" y="4058200"/>
            <a:chExt cx="304825" cy="303275"/>
          </a:xfrm>
        </p:grpSpPr>
        <p:sp>
          <p:nvSpPr>
            <p:cNvPr id="11623" name="Google Shape;11623;p80"/>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0"/>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0"/>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0"/>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0"/>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0"/>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0"/>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80"/>
          <p:cNvGrpSpPr/>
          <p:nvPr/>
        </p:nvGrpSpPr>
        <p:grpSpPr>
          <a:xfrm>
            <a:off x="4030643" y="3343080"/>
            <a:ext cx="450507" cy="447589"/>
            <a:chOff x="-15296200" y="3326900"/>
            <a:chExt cx="304850" cy="302875"/>
          </a:xfrm>
        </p:grpSpPr>
        <p:sp>
          <p:nvSpPr>
            <p:cNvPr id="11631" name="Google Shape;11631;p80"/>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0"/>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0"/>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0"/>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0"/>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80"/>
          <p:cNvGrpSpPr/>
          <p:nvPr/>
        </p:nvGrpSpPr>
        <p:grpSpPr>
          <a:xfrm>
            <a:off x="2946296" y="1706881"/>
            <a:ext cx="486566" cy="414708"/>
            <a:chOff x="-19835275" y="3330250"/>
            <a:chExt cx="329250" cy="280625"/>
          </a:xfrm>
        </p:grpSpPr>
        <p:sp>
          <p:nvSpPr>
            <p:cNvPr id="11637" name="Google Shape;11637;p80"/>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0"/>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0"/>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80"/>
          <p:cNvGrpSpPr/>
          <p:nvPr/>
        </p:nvGrpSpPr>
        <p:grpSpPr>
          <a:xfrm>
            <a:off x="2964325" y="2243470"/>
            <a:ext cx="450507" cy="449547"/>
            <a:chOff x="-19822675" y="3692750"/>
            <a:chExt cx="304850" cy="304200"/>
          </a:xfrm>
        </p:grpSpPr>
        <p:sp>
          <p:nvSpPr>
            <p:cNvPr id="11641" name="Google Shape;11641;p80"/>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0"/>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0"/>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0"/>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0"/>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80"/>
          <p:cNvGrpSpPr/>
          <p:nvPr/>
        </p:nvGrpSpPr>
        <p:grpSpPr>
          <a:xfrm>
            <a:off x="2964916" y="2796278"/>
            <a:ext cx="449325" cy="450470"/>
            <a:chOff x="-19822675" y="4066875"/>
            <a:chExt cx="304050" cy="304825"/>
          </a:xfrm>
        </p:grpSpPr>
        <p:sp>
          <p:nvSpPr>
            <p:cNvPr id="11647" name="Google Shape;11647;p80"/>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0"/>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0"/>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0"/>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80"/>
          <p:cNvGrpSpPr/>
          <p:nvPr/>
        </p:nvGrpSpPr>
        <p:grpSpPr>
          <a:xfrm>
            <a:off x="5773985" y="1689571"/>
            <a:ext cx="399302" cy="449325"/>
            <a:chOff x="-17878825" y="3334400"/>
            <a:chExt cx="270200" cy="304050"/>
          </a:xfrm>
        </p:grpSpPr>
        <p:sp>
          <p:nvSpPr>
            <p:cNvPr id="11654" name="Google Shape;11654;p80"/>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0"/>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0"/>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0"/>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0"/>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80"/>
          <p:cNvGrpSpPr/>
          <p:nvPr/>
        </p:nvGrpSpPr>
        <p:grpSpPr>
          <a:xfrm>
            <a:off x="5747809" y="2242416"/>
            <a:ext cx="451653" cy="451653"/>
            <a:chOff x="-17896150" y="3709300"/>
            <a:chExt cx="305625" cy="305625"/>
          </a:xfrm>
        </p:grpSpPr>
        <p:sp>
          <p:nvSpPr>
            <p:cNvPr id="11662" name="Google Shape;11662;p80"/>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80"/>
          <p:cNvGrpSpPr/>
          <p:nvPr/>
        </p:nvGrpSpPr>
        <p:grpSpPr>
          <a:xfrm>
            <a:off x="5775740" y="2795686"/>
            <a:ext cx="395792" cy="451653"/>
            <a:chOff x="-17878025" y="4082625"/>
            <a:chExt cx="267825" cy="305625"/>
          </a:xfrm>
        </p:grpSpPr>
        <p:sp>
          <p:nvSpPr>
            <p:cNvPr id="11667" name="Google Shape;11667;p80"/>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0"/>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0"/>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0"/>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0"/>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0"/>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80"/>
          <p:cNvGrpSpPr/>
          <p:nvPr/>
        </p:nvGrpSpPr>
        <p:grpSpPr>
          <a:xfrm>
            <a:off x="2919632" y="3355015"/>
            <a:ext cx="450507" cy="423722"/>
            <a:chOff x="-16044450" y="3317850"/>
            <a:chExt cx="304850" cy="286725"/>
          </a:xfrm>
        </p:grpSpPr>
        <p:sp>
          <p:nvSpPr>
            <p:cNvPr id="11675" name="Google Shape;11675;p80"/>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0"/>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0"/>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9" name="Google Shape;11679;p80"/>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0" name="Google Shape;11680;p80"/>
          <p:cNvGrpSpPr/>
          <p:nvPr/>
        </p:nvGrpSpPr>
        <p:grpSpPr>
          <a:xfrm>
            <a:off x="8042149" y="2243724"/>
            <a:ext cx="373662" cy="449030"/>
            <a:chOff x="-16018450" y="4058400"/>
            <a:chExt cx="252850" cy="303850"/>
          </a:xfrm>
        </p:grpSpPr>
        <p:sp>
          <p:nvSpPr>
            <p:cNvPr id="11681" name="Google Shape;11681;p80"/>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0"/>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0"/>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5" name="Google Shape;11685;p80"/>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90" name="Shape 11690"/>
        <p:cNvGrpSpPr/>
        <p:nvPr/>
      </p:nvGrpSpPr>
      <p:grpSpPr>
        <a:xfrm>
          <a:off x="0" y="0"/>
          <a:ext cx="0" cy="0"/>
          <a:chOff x="0" y="0"/>
          <a:chExt cx="0" cy="0"/>
        </a:xfrm>
      </p:grpSpPr>
      <p:grpSp>
        <p:nvGrpSpPr>
          <p:cNvPr id="11691" name="Google Shape;11691;p81"/>
          <p:cNvGrpSpPr/>
          <p:nvPr/>
        </p:nvGrpSpPr>
        <p:grpSpPr>
          <a:xfrm>
            <a:off x="845901" y="1689241"/>
            <a:ext cx="442337" cy="419623"/>
            <a:chOff x="-6696925" y="3272575"/>
            <a:chExt cx="307200" cy="291425"/>
          </a:xfrm>
        </p:grpSpPr>
        <p:sp>
          <p:nvSpPr>
            <p:cNvPr id="11692" name="Google Shape;11692;p81"/>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1"/>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81"/>
          <p:cNvGrpSpPr/>
          <p:nvPr/>
        </p:nvGrpSpPr>
        <p:grpSpPr>
          <a:xfrm>
            <a:off x="845884" y="2204636"/>
            <a:ext cx="442373" cy="420775"/>
            <a:chOff x="-6690625" y="3631325"/>
            <a:chExt cx="307225" cy="292225"/>
          </a:xfrm>
        </p:grpSpPr>
        <p:sp>
          <p:nvSpPr>
            <p:cNvPr id="11695" name="Google Shape;11695;p81"/>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1"/>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1"/>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1"/>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1"/>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81"/>
          <p:cNvGrpSpPr/>
          <p:nvPr/>
        </p:nvGrpSpPr>
        <p:grpSpPr>
          <a:xfrm>
            <a:off x="868005" y="2756972"/>
            <a:ext cx="421927" cy="419371"/>
            <a:chOff x="-6689825" y="3992050"/>
            <a:chExt cx="293025" cy="291250"/>
          </a:xfrm>
        </p:grpSpPr>
        <p:sp>
          <p:nvSpPr>
            <p:cNvPr id="11701" name="Google Shape;11701;p81"/>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1"/>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1"/>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1"/>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1"/>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1"/>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1"/>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1"/>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1"/>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1"/>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1"/>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1"/>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3" name="Google Shape;11713;p81"/>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4" name="Google Shape;11714;p81"/>
          <p:cNvGrpSpPr/>
          <p:nvPr/>
        </p:nvGrpSpPr>
        <p:grpSpPr>
          <a:xfrm>
            <a:off x="3551317" y="2205192"/>
            <a:ext cx="423043" cy="419659"/>
            <a:chOff x="-4837325" y="3612425"/>
            <a:chExt cx="293800" cy="291450"/>
          </a:xfrm>
        </p:grpSpPr>
        <p:sp>
          <p:nvSpPr>
            <p:cNvPr id="11715" name="Google Shape;11715;p81"/>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1"/>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1"/>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81"/>
          <p:cNvGrpSpPr/>
          <p:nvPr/>
        </p:nvGrpSpPr>
        <p:grpSpPr>
          <a:xfrm>
            <a:off x="3564349" y="2756826"/>
            <a:ext cx="420775" cy="419659"/>
            <a:chOff x="-4837325" y="3971575"/>
            <a:chExt cx="292225" cy="291450"/>
          </a:xfrm>
        </p:grpSpPr>
        <p:sp>
          <p:nvSpPr>
            <p:cNvPr id="11719" name="Google Shape;11719;p81"/>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1"/>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1"/>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1"/>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1"/>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1"/>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81"/>
          <p:cNvGrpSpPr/>
          <p:nvPr/>
        </p:nvGrpSpPr>
        <p:grpSpPr>
          <a:xfrm>
            <a:off x="6256364" y="1714185"/>
            <a:ext cx="430998" cy="369730"/>
            <a:chOff x="-3037625" y="3254850"/>
            <a:chExt cx="299325" cy="256775"/>
          </a:xfrm>
        </p:grpSpPr>
        <p:sp>
          <p:nvSpPr>
            <p:cNvPr id="11726" name="Google Shape;11726;p81"/>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1"/>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1"/>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1"/>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1"/>
          <p:cNvGrpSpPr/>
          <p:nvPr/>
        </p:nvGrpSpPr>
        <p:grpSpPr>
          <a:xfrm>
            <a:off x="6260324" y="2204615"/>
            <a:ext cx="423079" cy="420811"/>
            <a:chOff x="-3031325" y="3597450"/>
            <a:chExt cx="293825" cy="292250"/>
          </a:xfrm>
        </p:grpSpPr>
        <p:sp>
          <p:nvSpPr>
            <p:cNvPr id="11731" name="Google Shape;11731;p81"/>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1"/>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1"/>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1"/>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81"/>
          <p:cNvGrpSpPr/>
          <p:nvPr/>
        </p:nvGrpSpPr>
        <p:grpSpPr>
          <a:xfrm>
            <a:off x="6272798" y="2781214"/>
            <a:ext cx="421927" cy="370882"/>
            <a:chOff x="-3030525" y="3973150"/>
            <a:chExt cx="293025" cy="257575"/>
          </a:xfrm>
        </p:grpSpPr>
        <p:sp>
          <p:nvSpPr>
            <p:cNvPr id="11736" name="Google Shape;11736;p81"/>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1"/>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81"/>
          <p:cNvGrpSpPr/>
          <p:nvPr/>
        </p:nvGrpSpPr>
        <p:grpSpPr>
          <a:xfrm>
            <a:off x="1374391" y="3369426"/>
            <a:ext cx="421927" cy="297195"/>
            <a:chOff x="-1199300" y="3279250"/>
            <a:chExt cx="293025" cy="206400"/>
          </a:xfrm>
        </p:grpSpPr>
        <p:sp>
          <p:nvSpPr>
            <p:cNvPr id="11739" name="Google Shape;11739;p81"/>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1"/>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1"/>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1"/>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81"/>
          <p:cNvGrpSpPr/>
          <p:nvPr/>
        </p:nvGrpSpPr>
        <p:grpSpPr>
          <a:xfrm>
            <a:off x="1381477" y="1688773"/>
            <a:ext cx="444605" cy="420559"/>
            <a:chOff x="-6338550" y="3272950"/>
            <a:chExt cx="308775" cy="292075"/>
          </a:xfrm>
        </p:grpSpPr>
        <p:sp>
          <p:nvSpPr>
            <p:cNvPr id="11744" name="Google Shape;11744;p81"/>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1"/>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1"/>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81"/>
          <p:cNvGrpSpPr/>
          <p:nvPr/>
        </p:nvGrpSpPr>
        <p:grpSpPr>
          <a:xfrm>
            <a:off x="1392817" y="2205194"/>
            <a:ext cx="421927" cy="419659"/>
            <a:chOff x="-6329100" y="3632100"/>
            <a:chExt cx="293025" cy="291450"/>
          </a:xfrm>
        </p:grpSpPr>
        <p:sp>
          <p:nvSpPr>
            <p:cNvPr id="11748" name="Google Shape;11748;p81"/>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1"/>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1"/>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81"/>
          <p:cNvGrpSpPr/>
          <p:nvPr/>
        </p:nvGrpSpPr>
        <p:grpSpPr>
          <a:xfrm>
            <a:off x="1405867" y="2756828"/>
            <a:ext cx="419623" cy="419659"/>
            <a:chOff x="-6329875" y="3992050"/>
            <a:chExt cx="291425" cy="291450"/>
          </a:xfrm>
        </p:grpSpPr>
        <p:sp>
          <p:nvSpPr>
            <p:cNvPr id="11752" name="Google Shape;11752;p81"/>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1"/>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1"/>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1"/>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81"/>
          <p:cNvGrpSpPr/>
          <p:nvPr/>
        </p:nvGrpSpPr>
        <p:grpSpPr>
          <a:xfrm>
            <a:off x="4092004" y="1687530"/>
            <a:ext cx="423079" cy="423043"/>
            <a:chOff x="-4478975" y="3251700"/>
            <a:chExt cx="293825" cy="293800"/>
          </a:xfrm>
        </p:grpSpPr>
        <p:sp>
          <p:nvSpPr>
            <p:cNvPr id="11757" name="Google Shape;11757;p81"/>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1"/>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1"/>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81"/>
          <p:cNvGrpSpPr/>
          <p:nvPr/>
        </p:nvGrpSpPr>
        <p:grpSpPr>
          <a:xfrm>
            <a:off x="4092004" y="2205192"/>
            <a:ext cx="423079" cy="419659"/>
            <a:chOff x="-4475825" y="3612425"/>
            <a:chExt cx="293825" cy="291450"/>
          </a:xfrm>
        </p:grpSpPr>
        <p:sp>
          <p:nvSpPr>
            <p:cNvPr id="11761" name="Google Shape;11761;p81"/>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1"/>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1"/>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81"/>
          <p:cNvGrpSpPr/>
          <p:nvPr/>
        </p:nvGrpSpPr>
        <p:grpSpPr>
          <a:xfrm>
            <a:off x="4101077" y="2756844"/>
            <a:ext cx="428730" cy="419623"/>
            <a:chOff x="-4480550" y="3970800"/>
            <a:chExt cx="297750" cy="291425"/>
          </a:xfrm>
        </p:grpSpPr>
        <p:sp>
          <p:nvSpPr>
            <p:cNvPr id="11765" name="Google Shape;11765;p81"/>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1"/>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81"/>
          <p:cNvGrpSpPr/>
          <p:nvPr/>
        </p:nvGrpSpPr>
        <p:grpSpPr>
          <a:xfrm>
            <a:off x="6804910" y="1689221"/>
            <a:ext cx="415123" cy="419659"/>
            <a:chOff x="-2668225" y="3239075"/>
            <a:chExt cx="288300" cy="291450"/>
          </a:xfrm>
        </p:grpSpPr>
        <p:sp>
          <p:nvSpPr>
            <p:cNvPr id="11768" name="Google Shape;11768;p81"/>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1"/>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1"/>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1"/>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1"/>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81"/>
          <p:cNvGrpSpPr/>
          <p:nvPr/>
        </p:nvGrpSpPr>
        <p:grpSpPr>
          <a:xfrm>
            <a:off x="6802066" y="2205191"/>
            <a:ext cx="420811" cy="419659"/>
            <a:chOff x="-2671375" y="3597450"/>
            <a:chExt cx="292250" cy="291450"/>
          </a:xfrm>
        </p:grpSpPr>
        <p:sp>
          <p:nvSpPr>
            <p:cNvPr id="11774" name="Google Shape;11774;p81"/>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1"/>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81"/>
          <p:cNvGrpSpPr/>
          <p:nvPr/>
        </p:nvGrpSpPr>
        <p:grpSpPr>
          <a:xfrm>
            <a:off x="6812849" y="2755691"/>
            <a:ext cx="423043" cy="421927"/>
            <a:chOff x="-2670575" y="3956600"/>
            <a:chExt cx="293800" cy="293025"/>
          </a:xfrm>
        </p:grpSpPr>
        <p:sp>
          <p:nvSpPr>
            <p:cNvPr id="11777" name="Google Shape;11777;p81"/>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1"/>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1"/>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1"/>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81"/>
          <p:cNvGrpSpPr/>
          <p:nvPr/>
        </p:nvGrpSpPr>
        <p:grpSpPr>
          <a:xfrm>
            <a:off x="3070370" y="3311947"/>
            <a:ext cx="426462" cy="418363"/>
            <a:chOff x="-1183550" y="3586525"/>
            <a:chExt cx="296175" cy="290550"/>
          </a:xfrm>
        </p:grpSpPr>
        <p:sp>
          <p:nvSpPr>
            <p:cNvPr id="11782" name="Google Shape;11782;p81"/>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1"/>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1"/>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1"/>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1"/>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1"/>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1"/>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1"/>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1"/>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81"/>
          <p:cNvGrpSpPr/>
          <p:nvPr/>
        </p:nvGrpSpPr>
        <p:grpSpPr>
          <a:xfrm>
            <a:off x="1933980" y="1689799"/>
            <a:ext cx="420811" cy="418507"/>
            <a:chOff x="-5971525" y="3273750"/>
            <a:chExt cx="292250" cy="290650"/>
          </a:xfrm>
        </p:grpSpPr>
        <p:sp>
          <p:nvSpPr>
            <p:cNvPr id="11792" name="Google Shape;11792;p81"/>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1"/>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81"/>
          <p:cNvGrpSpPr/>
          <p:nvPr/>
        </p:nvGrpSpPr>
        <p:grpSpPr>
          <a:xfrm>
            <a:off x="1928310" y="2203826"/>
            <a:ext cx="432150" cy="422395"/>
            <a:chOff x="-5974675" y="3632100"/>
            <a:chExt cx="300125" cy="293350"/>
          </a:xfrm>
        </p:grpSpPr>
        <p:sp>
          <p:nvSpPr>
            <p:cNvPr id="11795" name="Google Shape;11795;p81"/>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1"/>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1"/>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81"/>
          <p:cNvGrpSpPr/>
          <p:nvPr/>
        </p:nvGrpSpPr>
        <p:grpSpPr>
          <a:xfrm>
            <a:off x="1958351" y="2755694"/>
            <a:ext cx="395865" cy="421927"/>
            <a:chOff x="-5971525" y="3990475"/>
            <a:chExt cx="274925" cy="293025"/>
          </a:xfrm>
        </p:grpSpPr>
        <p:sp>
          <p:nvSpPr>
            <p:cNvPr id="11799" name="Google Shape;11799;p81"/>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1"/>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1"/>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1"/>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81"/>
          <p:cNvGrpSpPr/>
          <p:nvPr/>
        </p:nvGrpSpPr>
        <p:grpSpPr>
          <a:xfrm>
            <a:off x="4631558" y="1689798"/>
            <a:ext cx="420775" cy="418507"/>
            <a:chOff x="-4118225" y="3253275"/>
            <a:chExt cx="292225" cy="290650"/>
          </a:xfrm>
        </p:grpSpPr>
        <p:sp>
          <p:nvSpPr>
            <p:cNvPr id="11804" name="Google Shape;11804;p81"/>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1"/>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81"/>
          <p:cNvGrpSpPr/>
          <p:nvPr/>
        </p:nvGrpSpPr>
        <p:grpSpPr>
          <a:xfrm>
            <a:off x="4682008" y="2204922"/>
            <a:ext cx="319874" cy="420199"/>
            <a:chOff x="-4082800" y="3612425"/>
            <a:chExt cx="222150" cy="291825"/>
          </a:xfrm>
        </p:grpSpPr>
        <p:sp>
          <p:nvSpPr>
            <p:cNvPr id="11807" name="Google Shape;11807;p81"/>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1"/>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1"/>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81"/>
          <p:cNvGrpSpPr/>
          <p:nvPr/>
        </p:nvGrpSpPr>
        <p:grpSpPr>
          <a:xfrm>
            <a:off x="4643456" y="2769876"/>
            <a:ext cx="420775" cy="393561"/>
            <a:chOff x="-4118225" y="3990475"/>
            <a:chExt cx="292225" cy="273325"/>
          </a:xfrm>
        </p:grpSpPr>
        <p:sp>
          <p:nvSpPr>
            <p:cNvPr id="11811" name="Google Shape;11811;p81"/>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1"/>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1"/>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1"/>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5" name="Google Shape;11815;p81"/>
          <p:cNvGrpSpPr/>
          <p:nvPr/>
        </p:nvGrpSpPr>
        <p:grpSpPr>
          <a:xfrm>
            <a:off x="7354110" y="1688087"/>
            <a:ext cx="394713" cy="421927"/>
            <a:chOff x="-2312225" y="3238300"/>
            <a:chExt cx="274125" cy="293025"/>
          </a:xfrm>
        </p:grpSpPr>
        <p:sp>
          <p:nvSpPr>
            <p:cNvPr id="11816" name="Google Shape;11816;p81"/>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1"/>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81"/>
          <p:cNvGrpSpPr/>
          <p:nvPr/>
        </p:nvGrpSpPr>
        <p:grpSpPr>
          <a:xfrm>
            <a:off x="7341062" y="2153586"/>
            <a:ext cx="420811" cy="522864"/>
            <a:chOff x="-2310650" y="3525775"/>
            <a:chExt cx="292250" cy="363125"/>
          </a:xfrm>
        </p:grpSpPr>
        <p:sp>
          <p:nvSpPr>
            <p:cNvPr id="11819" name="Google Shape;11819;p81"/>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1"/>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1"/>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1"/>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81"/>
          <p:cNvGrpSpPr/>
          <p:nvPr/>
        </p:nvGrpSpPr>
        <p:grpSpPr>
          <a:xfrm>
            <a:off x="7351827" y="2756825"/>
            <a:ext cx="423079" cy="419659"/>
            <a:chOff x="-2310650" y="3958175"/>
            <a:chExt cx="293825" cy="291450"/>
          </a:xfrm>
        </p:grpSpPr>
        <p:sp>
          <p:nvSpPr>
            <p:cNvPr id="11824" name="Google Shape;11824;p81"/>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1"/>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6" name="Google Shape;11826;p81"/>
          <p:cNvGrpSpPr/>
          <p:nvPr/>
        </p:nvGrpSpPr>
        <p:grpSpPr>
          <a:xfrm>
            <a:off x="4718688" y="3308459"/>
            <a:ext cx="424159" cy="419659"/>
            <a:chOff x="-1182750" y="3962900"/>
            <a:chExt cx="294575" cy="291450"/>
          </a:xfrm>
        </p:grpSpPr>
        <p:sp>
          <p:nvSpPr>
            <p:cNvPr id="11827" name="Google Shape;11827;p81"/>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1"/>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1"/>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1"/>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1"/>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1"/>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1"/>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81"/>
          <p:cNvGrpSpPr/>
          <p:nvPr/>
        </p:nvGrpSpPr>
        <p:grpSpPr>
          <a:xfrm>
            <a:off x="2471824" y="1689223"/>
            <a:ext cx="424195" cy="419659"/>
            <a:chOff x="-5611575" y="3272950"/>
            <a:chExt cx="294600" cy="291450"/>
          </a:xfrm>
        </p:grpSpPr>
        <p:sp>
          <p:nvSpPr>
            <p:cNvPr id="11835" name="Google Shape;11835;p81"/>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1"/>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1"/>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1"/>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1"/>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81"/>
          <p:cNvGrpSpPr/>
          <p:nvPr/>
        </p:nvGrpSpPr>
        <p:grpSpPr>
          <a:xfrm>
            <a:off x="2471824" y="2205770"/>
            <a:ext cx="424195" cy="418507"/>
            <a:chOff x="-5613150" y="3632900"/>
            <a:chExt cx="294600" cy="290650"/>
          </a:xfrm>
        </p:grpSpPr>
        <p:sp>
          <p:nvSpPr>
            <p:cNvPr id="11841" name="Google Shape;11841;p81"/>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1"/>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1"/>
          <p:cNvGrpSpPr/>
          <p:nvPr/>
        </p:nvGrpSpPr>
        <p:grpSpPr>
          <a:xfrm>
            <a:off x="2483722" y="2756270"/>
            <a:ext cx="424195" cy="420775"/>
            <a:chOff x="-5613150" y="3991275"/>
            <a:chExt cx="294600" cy="292225"/>
          </a:xfrm>
        </p:grpSpPr>
        <p:sp>
          <p:nvSpPr>
            <p:cNvPr id="11844" name="Google Shape;11844;p81"/>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1"/>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1"/>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1"/>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1"/>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1"/>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1"/>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1"/>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1"/>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81"/>
          <p:cNvGrpSpPr/>
          <p:nvPr/>
        </p:nvGrpSpPr>
        <p:grpSpPr>
          <a:xfrm>
            <a:off x="5155210" y="1689438"/>
            <a:ext cx="434634" cy="419227"/>
            <a:chOff x="-3768700" y="3253275"/>
            <a:chExt cx="301850" cy="291150"/>
          </a:xfrm>
        </p:grpSpPr>
        <p:sp>
          <p:nvSpPr>
            <p:cNvPr id="11854" name="Google Shape;11854;p81"/>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1"/>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1"/>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7" name="Google Shape;11857;p81"/>
          <p:cNvGrpSpPr/>
          <p:nvPr/>
        </p:nvGrpSpPr>
        <p:grpSpPr>
          <a:xfrm>
            <a:off x="5159293" y="2217090"/>
            <a:ext cx="426462" cy="395865"/>
            <a:chOff x="-3808700" y="3628950"/>
            <a:chExt cx="296175" cy="274925"/>
          </a:xfrm>
        </p:grpSpPr>
        <p:sp>
          <p:nvSpPr>
            <p:cNvPr id="11858" name="Google Shape;11858;p81"/>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1"/>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1"/>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81"/>
          <p:cNvGrpSpPr/>
          <p:nvPr/>
        </p:nvGrpSpPr>
        <p:grpSpPr>
          <a:xfrm>
            <a:off x="5224504" y="2756412"/>
            <a:ext cx="419443" cy="420487"/>
            <a:chOff x="-3771675" y="3971775"/>
            <a:chExt cx="291300" cy="292025"/>
          </a:xfrm>
        </p:grpSpPr>
        <p:sp>
          <p:nvSpPr>
            <p:cNvPr id="11862" name="Google Shape;11862;p81"/>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1"/>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1"/>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1"/>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1"/>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81"/>
          <p:cNvGrpSpPr/>
          <p:nvPr/>
        </p:nvGrpSpPr>
        <p:grpSpPr>
          <a:xfrm>
            <a:off x="7885948" y="1716461"/>
            <a:ext cx="420271" cy="320774"/>
            <a:chOff x="-1951475" y="3273100"/>
            <a:chExt cx="291875" cy="222775"/>
          </a:xfrm>
        </p:grpSpPr>
        <p:sp>
          <p:nvSpPr>
            <p:cNvPr id="11868" name="Google Shape;11868;p81"/>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1"/>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1"/>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81"/>
          <p:cNvGrpSpPr/>
          <p:nvPr/>
        </p:nvGrpSpPr>
        <p:grpSpPr>
          <a:xfrm>
            <a:off x="7883429" y="2205191"/>
            <a:ext cx="425310" cy="419659"/>
            <a:chOff x="-1951475" y="3597450"/>
            <a:chExt cx="295375" cy="291450"/>
          </a:xfrm>
        </p:grpSpPr>
        <p:sp>
          <p:nvSpPr>
            <p:cNvPr id="11872" name="Google Shape;11872;p81"/>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1"/>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1"/>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1"/>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81"/>
          <p:cNvGrpSpPr/>
          <p:nvPr/>
        </p:nvGrpSpPr>
        <p:grpSpPr>
          <a:xfrm>
            <a:off x="7885680" y="2756825"/>
            <a:ext cx="444605" cy="419659"/>
            <a:chOff x="-1960150" y="3956600"/>
            <a:chExt cx="308775" cy="291450"/>
          </a:xfrm>
        </p:grpSpPr>
        <p:sp>
          <p:nvSpPr>
            <p:cNvPr id="11877" name="Google Shape;11877;p81"/>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1"/>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81"/>
          <p:cNvGrpSpPr/>
          <p:nvPr/>
        </p:nvGrpSpPr>
        <p:grpSpPr>
          <a:xfrm>
            <a:off x="1939718" y="3307636"/>
            <a:ext cx="420775" cy="420775"/>
            <a:chOff x="-804700" y="3226500"/>
            <a:chExt cx="292225" cy="292225"/>
          </a:xfrm>
        </p:grpSpPr>
        <p:sp>
          <p:nvSpPr>
            <p:cNvPr id="11880" name="Google Shape;11880;p81"/>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1"/>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1"/>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1"/>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1"/>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1"/>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1"/>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81"/>
          <p:cNvGrpSpPr/>
          <p:nvPr/>
        </p:nvGrpSpPr>
        <p:grpSpPr>
          <a:xfrm>
            <a:off x="3019809" y="1688647"/>
            <a:ext cx="420775" cy="420811"/>
            <a:chOff x="-5251625" y="3272950"/>
            <a:chExt cx="292225" cy="292250"/>
          </a:xfrm>
        </p:grpSpPr>
        <p:sp>
          <p:nvSpPr>
            <p:cNvPr id="11888" name="Google Shape;11888;p81"/>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1"/>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1"/>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81"/>
          <p:cNvGrpSpPr/>
          <p:nvPr/>
        </p:nvGrpSpPr>
        <p:grpSpPr>
          <a:xfrm>
            <a:off x="3016407" y="2204348"/>
            <a:ext cx="427578" cy="421351"/>
            <a:chOff x="-5254775" y="3631325"/>
            <a:chExt cx="296950" cy="292625"/>
          </a:xfrm>
        </p:grpSpPr>
        <p:sp>
          <p:nvSpPr>
            <p:cNvPr id="11892" name="Google Shape;11892;p81"/>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1"/>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1"/>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1"/>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1"/>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1"/>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1"/>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81"/>
          <p:cNvGrpSpPr/>
          <p:nvPr/>
        </p:nvGrpSpPr>
        <p:grpSpPr>
          <a:xfrm>
            <a:off x="3032265" y="2756270"/>
            <a:ext cx="419659" cy="420775"/>
            <a:chOff x="-5251625" y="3991275"/>
            <a:chExt cx="291450" cy="292225"/>
          </a:xfrm>
        </p:grpSpPr>
        <p:sp>
          <p:nvSpPr>
            <p:cNvPr id="11900" name="Google Shape;11900;p81"/>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1"/>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1"/>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1"/>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1"/>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81"/>
          <p:cNvGrpSpPr/>
          <p:nvPr/>
        </p:nvGrpSpPr>
        <p:grpSpPr>
          <a:xfrm>
            <a:off x="5772848" y="1689240"/>
            <a:ext cx="319874" cy="419623"/>
            <a:chOff x="-3365275" y="3253275"/>
            <a:chExt cx="222150" cy="291425"/>
          </a:xfrm>
        </p:grpSpPr>
        <p:sp>
          <p:nvSpPr>
            <p:cNvPr id="11906" name="Google Shape;11906;p81"/>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1"/>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81"/>
          <p:cNvGrpSpPr/>
          <p:nvPr/>
        </p:nvGrpSpPr>
        <p:grpSpPr>
          <a:xfrm>
            <a:off x="5746786" y="2204058"/>
            <a:ext cx="371998" cy="421927"/>
            <a:chOff x="-3383375" y="3611625"/>
            <a:chExt cx="258350" cy="293025"/>
          </a:xfrm>
        </p:grpSpPr>
        <p:sp>
          <p:nvSpPr>
            <p:cNvPr id="11909" name="Google Shape;11909;p81"/>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1"/>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81"/>
          <p:cNvGrpSpPr/>
          <p:nvPr/>
        </p:nvGrpSpPr>
        <p:grpSpPr>
          <a:xfrm>
            <a:off x="5809135" y="2756826"/>
            <a:ext cx="271097" cy="419659"/>
            <a:chOff x="-3347950" y="3971575"/>
            <a:chExt cx="188275" cy="291450"/>
          </a:xfrm>
        </p:grpSpPr>
        <p:sp>
          <p:nvSpPr>
            <p:cNvPr id="11912" name="Google Shape;11912;p81"/>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1"/>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1"/>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81"/>
          <p:cNvGrpSpPr/>
          <p:nvPr/>
        </p:nvGrpSpPr>
        <p:grpSpPr>
          <a:xfrm>
            <a:off x="858994" y="3307061"/>
            <a:ext cx="371998" cy="421927"/>
            <a:chOff x="-1575775" y="3238300"/>
            <a:chExt cx="258350" cy="293025"/>
          </a:xfrm>
        </p:grpSpPr>
        <p:sp>
          <p:nvSpPr>
            <p:cNvPr id="11916" name="Google Shape;11916;p81"/>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1"/>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1"/>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1"/>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1"/>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81"/>
          <p:cNvGrpSpPr/>
          <p:nvPr/>
        </p:nvGrpSpPr>
        <p:grpSpPr>
          <a:xfrm>
            <a:off x="2503892" y="3309051"/>
            <a:ext cx="423079" cy="424159"/>
            <a:chOff x="-1591550" y="3597475"/>
            <a:chExt cx="293825" cy="294575"/>
          </a:xfrm>
        </p:grpSpPr>
        <p:sp>
          <p:nvSpPr>
            <p:cNvPr id="11922" name="Google Shape;11922;p81"/>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1"/>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1"/>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81"/>
          <p:cNvGrpSpPr/>
          <p:nvPr/>
        </p:nvGrpSpPr>
        <p:grpSpPr>
          <a:xfrm>
            <a:off x="4153362" y="3318663"/>
            <a:ext cx="421927" cy="399248"/>
            <a:chOff x="-1592325" y="3957400"/>
            <a:chExt cx="293025" cy="277275"/>
          </a:xfrm>
        </p:grpSpPr>
        <p:sp>
          <p:nvSpPr>
            <p:cNvPr id="11926" name="Google Shape;11926;p81"/>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1"/>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1"/>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1"/>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81"/>
          <p:cNvGrpSpPr/>
          <p:nvPr/>
        </p:nvGrpSpPr>
        <p:grpSpPr>
          <a:xfrm>
            <a:off x="3640232" y="3310744"/>
            <a:ext cx="369730" cy="420775"/>
            <a:chOff x="-778700" y="3612425"/>
            <a:chExt cx="256775" cy="292225"/>
          </a:xfrm>
        </p:grpSpPr>
        <p:sp>
          <p:nvSpPr>
            <p:cNvPr id="11931" name="Google Shape;11931;p81"/>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1"/>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1"/>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1"/>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1"/>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1"/>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81"/>
          <p:cNvGrpSpPr/>
          <p:nvPr/>
        </p:nvGrpSpPr>
        <p:grpSpPr>
          <a:xfrm>
            <a:off x="6111733" y="3828305"/>
            <a:ext cx="340731" cy="387641"/>
            <a:chOff x="7728464" y="1561258"/>
            <a:chExt cx="349719" cy="397866"/>
          </a:xfrm>
        </p:grpSpPr>
        <p:sp>
          <p:nvSpPr>
            <p:cNvPr id="11938" name="Google Shape;11938;p81"/>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1"/>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81"/>
          <p:cNvGrpSpPr/>
          <p:nvPr/>
        </p:nvGrpSpPr>
        <p:grpSpPr>
          <a:xfrm>
            <a:off x="4034702" y="3828305"/>
            <a:ext cx="387681" cy="387641"/>
            <a:chOff x="5611350" y="1561258"/>
            <a:chExt cx="397907" cy="397866"/>
          </a:xfrm>
        </p:grpSpPr>
        <p:sp>
          <p:nvSpPr>
            <p:cNvPr id="11941" name="Google Shape;11941;p81"/>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1"/>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1"/>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1"/>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81"/>
          <p:cNvGrpSpPr/>
          <p:nvPr/>
        </p:nvGrpSpPr>
        <p:grpSpPr>
          <a:xfrm>
            <a:off x="4553987" y="3925571"/>
            <a:ext cx="387610" cy="193109"/>
            <a:chOff x="6140660" y="1661097"/>
            <a:chExt cx="397835" cy="198202"/>
          </a:xfrm>
        </p:grpSpPr>
        <p:sp>
          <p:nvSpPr>
            <p:cNvPr id="11946" name="Google Shape;11946;p81"/>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1"/>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1"/>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1"/>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81"/>
          <p:cNvGrpSpPr/>
          <p:nvPr/>
        </p:nvGrpSpPr>
        <p:grpSpPr>
          <a:xfrm>
            <a:off x="5073202" y="3828305"/>
            <a:ext cx="387681" cy="387641"/>
            <a:chOff x="6669907" y="1561258"/>
            <a:chExt cx="397907" cy="397866"/>
          </a:xfrm>
        </p:grpSpPr>
        <p:sp>
          <p:nvSpPr>
            <p:cNvPr id="11951" name="Google Shape;11951;p81"/>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1"/>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1"/>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1"/>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1"/>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81"/>
          <p:cNvGrpSpPr/>
          <p:nvPr/>
        </p:nvGrpSpPr>
        <p:grpSpPr>
          <a:xfrm>
            <a:off x="1958433" y="3885842"/>
            <a:ext cx="387681" cy="272572"/>
            <a:chOff x="3386036" y="1746339"/>
            <a:chExt cx="397907" cy="279762"/>
          </a:xfrm>
        </p:grpSpPr>
        <p:sp>
          <p:nvSpPr>
            <p:cNvPr id="11957" name="Google Shape;11957;p81"/>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1"/>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81"/>
          <p:cNvGrpSpPr/>
          <p:nvPr/>
        </p:nvGrpSpPr>
        <p:grpSpPr>
          <a:xfrm>
            <a:off x="2996130" y="3828288"/>
            <a:ext cx="387681" cy="387681"/>
            <a:chOff x="4417380" y="1687279"/>
            <a:chExt cx="397907" cy="397907"/>
          </a:xfrm>
        </p:grpSpPr>
        <p:sp>
          <p:nvSpPr>
            <p:cNvPr id="11960" name="Google Shape;11960;p81"/>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1"/>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81"/>
          <p:cNvGrpSpPr/>
          <p:nvPr/>
        </p:nvGrpSpPr>
        <p:grpSpPr>
          <a:xfrm>
            <a:off x="7942611" y="3308537"/>
            <a:ext cx="387661" cy="387661"/>
            <a:chOff x="2869999" y="1687279"/>
            <a:chExt cx="397887" cy="397887"/>
          </a:xfrm>
        </p:grpSpPr>
        <p:sp>
          <p:nvSpPr>
            <p:cNvPr id="11963" name="Google Shape;11963;p81"/>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1"/>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81"/>
          <p:cNvGrpSpPr/>
          <p:nvPr/>
        </p:nvGrpSpPr>
        <p:grpSpPr>
          <a:xfrm>
            <a:off x="2477718" y="3828664"/>
            <a:ext cx="386807" cy="386929"/>
            <a:chOff x="3902887" y="1687655"/>
            <a:chExt cx="397010" cy="397135"/>
          </a:xfrm>
        </p:grpSpPr>
        <p:sp>
          <p:nvSpPr>
            <p:cNvPr id="11966" name="Google Shape;11966;p81"/>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1"/>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81"/>
          <p:cNvGrpSpPr/>
          <p:nvPr/>
        </p:nvGrpSpPr>
        <p:grpSpPr>
          <a:xfrm>
            <a:off x="3515416" y="3828344"/>
            <a:ext cx="387681" cy="387681"/>
            <a:chOff x="4933458" y="1687279"/>
            <a:chExt cx="397907" cy="397907"/>
          </a:xfrm>
        </p:grpSpPr>
        <p:sp>
          <p:nvSpPr>
            <p:cNvPr id="11969" name="Google Shape;11969;p81"/>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1"/>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81"/>
          <p:cNvGrpSpPr/>
          <p:nvPr/>
        </p:nvGrpSpPr>
        <p:grpSpPr>
          <a:xfrm>
            <a:off x="6348367" y="3308537"/>
            <a:ext cx="387661" cy="387661"/>
            <a:chOff x="1379798" y="1723250"/>
            <a:chExt cx="397887" cy="397887"/>
          </a:xfrm>
        </p:grpSpPr>
        <p:sp>
          <p:nvSpPr>
            <p:cNvPr id="11972" name="Google Shape;11972;p8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81"/>
          <p:cNvGrpSpPr/>
          <p:nvPr/>
        </p:nvGrpSpPr>
        <p:grpSpPr>
          <a:xfrm>
            <a:off x="5286246" y="3308537"/>
            <a:ext cx="387681" cy="387661"/>
            <a:chOff x="266768" y="1721375"/>
            <a:chExt cx="397907" cy="397887"/>
          </a:xfrm>
        </p:grpSpPr>
        <p:sp>
          <p:nvSpPr>
            <p:cNvPr id="11977" name="Google Shape;11977;p8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81"/>
          <p:cNvGrpSpPr/>
          <p:nvPr/>
        </p:nvGrpSpPr>
        <p:grpSpPr>
          <a:xfrm>
            <a:off x="5817327" y="3308537"/>
            <a:ext cx="387641" cy="387661"/>
            <a:chOff x="864491" y="1723250"/>
            <a:chExt cx="397866" cy="397887"/>
          </a:xfrm>
        </p:grpSpPr>
        <p:sp>
          <p:nvSpPr>
            <p:cNvPr id="11980" name="Google Shape;11980;p8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3" name="Google Shape;11983;p81"/>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4" name="Google Shape;11984;p81"/>
          <p:cNvGrpSpPr/>
          <p:nvPr/>
        </p:nvGrpSpPr>
        <p:grpSpPr>
          <a:xfrm>
            <a:off x="7411672" y="3308924"/>
            <a:ext cx="387539" cy="386888"/>
            <a:chOff x="2408992" y="1722875"/>
            <a:chExt cx="397761" cy="397093"/>
          </a:xfrm>
        </p:grpSpPr>
        <p:sp>
          <p:nvSpPr>
            <p:cNvPr id="11985" name="Google Shape;11985;p81"/>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1"/>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81"/>
          <p:cNvGrpSpPr/>
          <p:nvPr/>
        </p:nvGrpSpPr>
        <p:grpSpPr>
          <a:xfrm>
            <a:off x="6584154" y="3827060"/>
            <a:ext cx="388966" cy="388966"/>
            <a:chOff x="1190625" y="238125"/>
            <a:chExt cx="5235075" cy="5235075"/>
          </a:xfrm>
        </p:grpSpPr>
        <p:sp>
          <p:nvSpPr>
            <p:cNvPr id="11988" name="Google Shape;11988;p81"/>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1"/>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81"/>
          <p:cNvGrpSpPr/>
          <p:nvPr/>
        </p:nvGrpSpPr>
        <p:grpSpPr>
          <a:xfrm>
            <a:off x="5592488" y="3828305"/>
            <a:ext cx="387641" cy="387641"/>
            <a:chOff x="7199196" y="1561258"/>
            <a:chExt cx="397866" cy="397866"/>
          </a:xfrm>
        </p:grpSpPr>
        <p:sp>
          <p:nvSpPr>
            <p:cNvPr id="11991" name="Google Shape;11991;p81"/>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1"/>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1"/>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4" name="Google Shape;11994;p81"/>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98" name="Shape 11998"/>
        <p:cNvGrpSpPr/>
        <p:nvPr/>
      </p:nvGrpSpPr>
      <p:grpSpPr>
        <a:xfrm>
          <a:off x="0" y="0"/>
          <a:ext cx="0" cy="0"/>
          <a:chOff x="0" y="0"/>
          <a:chExt cx="0" cy="0"/>
        </a:xfrm>
      </p:grpSpPr>
      <p:pic>
        <p:nvPicPr>
          <p:cNvPr id="11999" name="Google Shape;11999;p8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 name="Shape 801"/>
        <p:cNvGrpSpPr/>
        <p:nvPr/>
      </p:nvGrpSpPr>
      <p:grpSpPr>
        <a:xfrm>
          <a:off x="0" y="0"/>
          <a:ext cx="0" cy="0"/>
          <a:chOff x="0" y="0"/>
          <a:chExt cx="0" cy="0"/>
        </a:xfrm>
      </p:grpSpPr>
      <p:sp>
        <p:nvSpPr>
          <p:cNvPr id="802" name="Google Shape;802;p31"/>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ABOUT THE PROJECT</a:t>
            </a:r>
            <a:endParaRPr/>
          </a:p>
        </p:txBody>
      </p:sp>
      <p:sp>
        <p:nvSpPr>
          <p:cNvPr id="803" name="Google Shape;803;p31"/>
          <p:cNvSpPr txBox="1"/>
          <p:nvPr>
            <p:ph idx="1" type="subTitle"/>
          </p:nvPr>
        </p:nvSpPr>
        <p:spPr>
          <a:xfrm>
            <a:off x="1458800" y="3659375"/>
            <a:ext cx="2608200" cy="7995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 is the closest planet to the Sun. It is a hot and small planet</a:t>
            </a:r>
            <a:endParaRPr/>
          </a:p>
        </p:txBody>
      </p:sp>
      <p:sp>
        <p:nvSpPr>
          <p:cNvPr id="804" name="Google Shape;804;p31"/>
          <p:cNvSpPr txBox="1"/>
          <p:nvPr>
            <p:ph idx="2" type="subTitle"/>
          </p:nvPr>
        </p:nvSpPr>
        <p:spPr>
          <a:xfrm>
            <a:off x="1458800" y="3061475"/>
            <a:ext cx="26082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a:t>
            </a:r>
            <a:endParaRPr/>
          </a:p>
        </p:txBody>
      </p:sp>
      <p:sp>
        <p:nvSpPr>
          <p:cNvPr id="805" name="Google Shape;805;p31"/>
          <p:cNvSpPr txBox="1"/>
          <p:nvPr>
            <p:ph idx="3" type="subTitle"/>
          </p:nvPr>
        </p:nvSpPr>
        <p:spPr>
          <a:xfrm>
            <a:off x="5077000" y="3659375"/>
            <a:ext cx="2608200" cy="7995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Venus has a beautiful name but it’s terribly hot. It is the second planet</a:t>
            </a:r>
            <a:endParaRPr/>
          </a:p>
        </p:txBody>
      </p:sp>
      <p:sp>
        <p:nvSpPr>
          <p:cNvPr id="806" name="Google Shape;806;p31"/>
          <p:cNvSpPr txBox="1"/>
          <p:nvPr>
            <p:ph idx="4" type="subTitle"/>
          </p:nvPr>
        </p:nvSpPr>
        <p:spPr>
          <a:xfrm>
            <a:off x="5077000" y="3061475"/>
            <a:ext cx="26082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VENUS</a:t>
            </a:r>
            <a:endParaRPr/>
          </a:p>
        </p:txBody>
      </p:sp>
      <p:grpSp>
        <p:nvGrpSpPr>
          <p:cNvPr id="807" name="Google Shape;807;p31"/>
          <p:cNvGrpSpPr/>
          <p:nvPr/>
        </p:nvGrpSpPr>
        <p:grpSpPr>
          <a:xfrm>
            <a:off x="2023592" y="1686638"/>
            <a:ext cx="1478620" cy="1290232"/>
            <a:chOff x="-50914" y="1722735"/>
            <a:chExt cx="3019440" cy="2634739"/>
          </a:xfrm>
        </p:grpSpPr>
        <p:sp>
          <p:nvSpPr>
            <p:cNvPr id="808" name="Google Shape;808;p31"/>
            <p:cNvSpPr/>
            <p:nvPr/>
          </p:nvSpPr>
          <p:spPr>
            <a:xfrm rot="-671540">
              <a:off x="133652" y="1959398"/>
              <a:ext cx="2650309" cy="2161414"/>
            </a:xfrm>
            <a:custGeom>
              <a:rect b="b" l="l" r="r" t="t"/>
              <a:pathLst>
                <a:path extrusionOk="0" h="29665" w="36375">
                  <a:moveTo>
                    <a:pt x="22922" y="1"/>
                  </a:moveTo>
                  <a:cubicBezTo>
                    <a:pt x="22725" y="1"/>
                    <a:pt x="22531" y="48"/>
                    <a:pt x="22360" y="137"/>
                  </a:cubicBezTo>
                  <a:cubicBezTo>
                    <a:pt x="22265" y="185"/>
                    <a:pt x="22182" y="257"/>
                    <a:pt x="22099" y="328"/>
                  </a:cubicBezTo>
                  <a:cubicBezTo>
                    <a:pt x="21968" y="352"/>
                    <a:pt x="21837" y="387"/>
                    <a:pt x="21718" y="459"/>
                  </a:cubicBezTo>
                  <a:cubicBezTo>
                    <a:pt x="21682" y="483"/>
                    <a:pt x="21646" y="507"/>
                    <a:pt x="21610" y="518"/>
                  </a:cubicBezTo>
                  <a:cubicBezTo>
                    <a:pt x="21408" y="518"/>
                    <a:pt x="21194" y="566"/>
                    <a:pt x="21015" y="673"/>
                  </a:cubicBezTo>
                  <a:cubicBezTo>
                    <a:pt x="20729" y="816"/>
                    <a:pt x="20527" y="1090"/>
                    <a:pt x="20420" y="1399"/>
                  </a:cubicBezTo>
                  <a:lnTo>
                    <a:pt x="20408" y="1447"/>
                  </a:lnTo>
                  <a:lnTo>
                    <a:pt x="15895" y="102"/>
                  </a:lnTo>
                  <a:cubicBezTo>
                    <a:pt x="15844" y="87"/>
                    <a:pt x="15792" y="80"/>
                    <a:pt x="15741" y="80"/>
                  </a:cubicBezTo>
                  <a:cubicBezTo>
                    <a:pt x="15501" y="80"/>
                    <a:pt x="15286" y="237"/>
                    <a:pt x="15217" y="483"/>
                  </a:cubicBezTo>
                  <a:cubicBezTo>
                    <a:pt x="15121" y="780"/>
                    <a:pt x="15288" y="1078"/>
                    <a:pt x="15586" y="1161"/>
                  </a:cubicBezTo>
                  <a:lnTo>
                    <a:pt x="20098" y="2507"/>
                  </a:lnTo>
                  <a:lnTo>
                    <a:pt x="20074" y="2542"/>
                  </a:lnTo>
                  <a:cubicBezTo>
                    <a:pt x="19991" y="2864"/>
                    <a:pt x="20015" y="3185"/>
                    <a:pt x="20170" y="3471"/>
                  </a:cubicBezTo>
                  <a:cubicBezTo>
                    <a:pt x="20277" y="3650"/>
                    <a:pt x="20420" y="3816"/>
                    <a:pt x="20586" y="3912"/>
                  </a:cubicBezTo>
                  <a:cubicBezTo>
                    <a:pt x="20658" y="4078"/>
                    <a:pt x="20765" y="4233"/>
                    <a:pt x="20884" y="4352"/>
                  </a:cubicBezTo>
                  <a:cubicBezTo>
                    <a:pt x="20908" y="4447"/>
                    <a:pt x="20944" y="4555"/>
                    <a:pt x="21003" y="4650"/>
                  </a:cubicBezTo>
                  <a:cubicBezTo>
                    <a:pt x="21146" y="4924"/>
                    <a:pt x="21420" y="5138"/>
                    <a:pt x="21729" y="5245"/>
                  </a:cubicBezTo>
                  <a:lnTo>
                    <a:pt x="23206" y="5686"/>
                  </a:lnTo>
                  <a:lnTo>
                    <a:pt x="23623" y="6222"/>
                  </a:lnTo>
                  <a:lnTo>
                    <a:pt x="22980" y="7293"/>
                  </a:lnTo>
                  <a:cubicBezTo>
                    <a:pt x="22622" y="6888"/>
                    <a:pt x="22146" y="6567"/>
                    <a:pt x="21575" y="6400"/>
                  </a:cubicBezTo>
                  <a:cubicBezTo>
                    <a:pt x="21479" y="6376"/>
                    <a:pt x="21372" y="6341"/>
                    <a:pt x="21253" y="6329"/>
                  </a:cubicBezTo>
                  <a:lnTo>
                    <a:pt x="21194" y="6329"/>
                  </a:lnTo>
                  <a:cubicBezTo>
                    <a:pt x="21061" y="6312"/>
                    <a:pt x="20926" y="6303"/>
                    <a:pt x="20787" y="6303"/>
                  </a:cubicBezTo>
                  <a:cubicBezTo>
                    <a:pt x="20626" y="6303"/>
                    <a:pt x="20461" y="6315"/>
                    <a:pt x="20289" y="6341"/>
                  </a:cubicBezTo>
                  <a:cubicBezTo>
                    <a:pt x="20253" y="6269"/>
                    <a:pt x="20229" y="6198"/>
                    <a:pt x="20205" y="6114"/>
                  </a:cubicBezTo>
                  <a:cubicBezTo>
                    <a:pt x="19765" y="4971"/>
                    <a:pt x="18836" y="4019"/>
                    <a:pt x="17693" y="3531"/>
                  </a:cubicBezTo>
                  <a:cubicBezTo>
                    <a:pt x="17089" y="3267"/>
                    <a:pt x="16444" y="3135"/>
                    <a:pt x="15824" y="3135"/>
                  </a:cubicBezTo>
                  <a:cubicBezTo>
                    <a:pt x="15772" y="3135"/>
                    <a:pt x="15720" y="3136"/>
                    <a:pt x="15669" y="3138"/>
                  </a:cubicBezTo>
                  <a:cubicBezTo>
                    <a:pt x="15348" y="3162"/>
                    <a:pt x="15014" y="3221"/>
                    <a:pt x="14705" y="3328"/>
                  </a:cubicBezTo>
                  <a:cubicBezTo>
                    <a:pt x="14377" y="3197"/>
                    <a:pt x="14039" y="3136"/>
                    <a:pt x="13692" y="3136"/>
                  </a:cubicBezTo>
                  <a:cubicBezTo>
                    <a:pt x="13660" y="3136"/>
                    <a:pt x="13629" y="3137"/>
                    <a:pt x="13597" y="3138"/>
                  </a:cubicBezTo>
                  <a:cubicBezTo>
                    <a:pt x="12764" y="3185"/>
                    <a:pt x="11954" y="3578"/>
                    <a:pt x="11300" y="4257"/>
                  </a:cubicBezTo>
                  <a:cubicBezTo>
                    <a:pt x="10907" y="4650"/>
                    <a:pt x="10645" y="5079"/>
                    <a:pt x="10407" y="5471"/>
                  </a:cubicBezTo>
                  <a:cubicBezTo>
                    <a:pt x="10359" y="5543"/>
                    <a:pt x="10311" y="5614"/>
                    <a:pt x="10264" y="5674"/>
                  </a:cubicBezTo>
                  <a:lnTo>
                    <a:pt x="10240" y="5674"/>
                  </a:lnTo>
                  <a:cubicBezTo>
                    <a:pt x="9993" y="5628"/>
                    <a:pt x="9755" y="5604"/>
                    <a:pt x="9522" y="5604"/>
                  </a:cubicBezTo>
                  <a:cubicBezTo>
                    <a:pt x="9205" y="5604"/>
                    <a:pt x="8899" y="5649"/>
                    <a:pt x="8597" y="5745"/>
                  </a:cubicBezTo>
                  <a:cubicBezTo>
                    <a:pt x="8537" y="5769"/>
                    <a:pt x="8478" y="5781"/>
                    <a:pt x="8442" y="5805"/>
                  </a:cubicBezTo>
                  <a:cubicBezTo>
                    <a:pt x="8359" y="5841"/>
                    <a:pt x="8299" y="5852"/>
                    <a:pt x="8228" y="5876"/>
                  </a:cubicBezTo>
                  <a:cubicBezTo>
                    <a:pt x="7728" y="6102"/>
                    <a:pt x="7251" y="6388"/>
                    <a:pt x="6870" y="6698"/>
                  </a:cubicBezTo>
                  <a:cubicBezTo>
                    <a:pt x="6311" y="7162"/>
                    <a:pt x="5966" y="7805"/>
                    <a:pt x="5882" y="8531"/>
                  </a:cubicBezTo>
                  <a:cubicBezTo>
                    <a:pt x="5763" y="9436"/>
                    <a:pt x="5954" y="10162"/>
                    <a:pt x="6454" y="10674"/>
                  </a:cubicBezTo>
                  <a:cubicBezTo>
                    <a:pt x="6597" y="10805"/>
                    <a:pt x="6775" y="10960"/>
                    <a:pt x="6989" y="11079"/>
                  </a:cubicBezTo>
                  <a:cubicBezTo>
                    <a:pt x="7073" y="11472"/>
                    <a:pt x="7204" y="11937"/>
                    <a:pt x="7525" y="12353"/>
                  </a:cubicBezTo>
                  <a:cubicBezTo>
                    <a:pt x="7918" y="12841"/>
                    <a:pt x="8466" y="13127"/>
                    <a:pt x="9073" y="13187"/>
                  </a:cubicBezTo>
                  <a:cubicBezTo>
                    <a:pt x="9252" y="13556"/>
                    <a:pt x="9478" y="13818"/>
                    <a:pt x="9692" y="14008"/>
                  </a:cubicBezTo>
                  <a:cubicBezTo>
                    <a:pt x="9704" y="14020"/>
                    <a:pt x="9728" y="14044"/>
                    <a:pt x="9752" y="14056"/>
                  </a:cubicBezTo>
                  <a:cubicBezTo>
                    <a:pt x="9275" y="14353"/>
                    <a:pt x="8740" y="14806"/>
                    <a:pt x="8144" y="15485"/>
                  </a:cubicBezTo>
                  <a:cubicBezTo>
                    <a:pt x="7799" y="15389"/>
                    <a:pt x="6716" y="14913"/>
                    <a:pt x="5763" y="14437"/>
                  </a:cubicBezTo>
                  <a:cubicBezTo>
                    <a:pt x="5588" y="14347"/>
                    <a:pt x="5401" y="14305"/>
                    <a:pt x="5216" y="14305"/>
                  </a:cubicBezTo>
                  <a:cubicBezTo>
                    <a:pt x="4785" y="14305"/>
                    <a:pt x="4365" y="14534"/>
                    <a:pt x="4132" y="14925"/>
                  </a:cubicBezTo>
                  <a:cubicBezTo>
                    <a:pt x="3596" y="15877"/>
                    <a:pt x="2965" y="16889"/>
                    <a:pt x="2739" y="17151"/>
                  </a:cubicBezTo>
                  <a:cubicBezTo>
                    <a:pt x="2501" y="17282"/>
                    <a:pt x="1715" y="17521"/>
                    <a:pt x="1024" y="17663"/>
                  </a:cubicBezTo>
                  <a:cubicBezTo>
                    <a:pt x="691" y="17747"/>
                    <a:pt x="405" y="17949"/>
                    <a:pt x="227" y="18235"/>
                  </a:cubicBezTo>
                  <a:cubicBezTo>
                    <a:pt x="48" y="18533"/>
                    <a:pt x="1" y="18890"/>
                    <a:pt x="108" y="19211"/>
                  </a:cubicBezTo>
                  <a:lnTo>
                    <a:pt x="2013" y="25438"/>
                  </a:lnTo>
                  <a:cubicBezTo>
                    <a:pt x="2036" y="25545"/>
                    <a:pt x="2072" y="25629"/>
                    <a:pt x="2096" y="25724"/>
                  </a:cubicBezTo>
                  <a:cubicBezTo>
                    <a:pt x="2429" y="26641"/>
                    <a:pt x="2882" y="27248"/>
                    <a:pt x="3215" y="27605"/>
                  </a:cubicBezTo>
                  <a:cubicBezTo>
                    <a:pt x="4362" y="28921"/>
                    <a:pt x="6007" y="29646"/>
                    <a:pt x="7694" y="29646"/>
                  </a:cubicBezTo>
                  <a:cubicBezTo>
                    <a:pt x="8266" y="29646"/>
                    <a:pt x="8843" y="29563"/>
                    <a:pt x="9406" y="29391"/>
                  </a:cubicBezTo>
                  <a:cubicBezTo>
                    <a:pt x="9621" y="29570"/>
                    <a:pt x="9895" y="29665"/>
                    <a:pt x="10180" y="29665"/>
                  </a:cubicBezTo>
                  <a:lnTo>
                    <a:pt x="21194" y="29665"/>
                  </a:lnTo>
                  <a:cubicBezTo>
                    <a:pt x="21551" y="29665"/>
                    <a:pt x="21884" y="29510"/>
                    <a:pt x="22122" y="29248"/>
                  </a:cubicBezTo>
                  <a:lnTo>
                    <a:pt x="22146" y="29212"/>
                  </a:lnTo>
                  <a:cubicBezTo>
                    <a:pt x="22194" y="29236"/>
                    <a:pt x="22218" y="29248"/>
                    <a:pt x="22265" y="29260"/>
                  </a:cubicBezTo>
                  <a:cubicBezTo>
                    <a:pt x="22326" y="29279"/>
                    <a:pt x="22388" y="29287"/>
                    <a:pt x="22451" y="29287"/>
                  </a:cubicBezTo>
                  <a:cubicBezTo>
                    <a:pt x="22587" y="29287"/>
                    <a:pt x="22723" y="29249"/>
                    <a:pt x="22837" y="29201"/>
                  </a:cubicBezTo>
                  <a:cubicBezTo>
                    <a:pt x="23027" y="29201"/>
                    <a:pt x="23206" y="29117"/>
                    <a:pt x="23372" y="28998"/>
                  </a:cubicBezTo>
                  <a:cubicBezTo>
                    <a:pt x="23551" y="29070"/>
                    <a:pt x="23742" y="29093"/>
                    <a:pt x="23932" y="29093"/>
                  </a:cubicBezTo>
                  <a:lnTo>
                    <a:pt x="23944" y="29093"/>
                  </a:lnTo>
                  <a:cubicBezTo>
                    <a:pt x="24396" y="29093"/>
                    <a:pt x="24813" y="28903"/>
                    <a:pt x="25099" y="28581"/>
                  </a:cubicBezTo>
                  <a:cubicBezTo>
                    <a:pt x="25194" y="28641"/>
                    <a:pt x="25313" y="28700"/>
                    <a:pt x="25456" y="28736"/>
                  </a:cubicBezTo>
                  <a:cubicBezTo>
                    <a:pt x="25647" y="28796"/>
                    <a:pt x="25873" y="28831"/>
                    <a:pt x="26111" y="28843"/>
                  </a:cubicBezTo>
                  <a:lnTo>
                    <a:pt x="26147" y="28843"/>
                  </a:lnTo>
                  <a:cubicBezTo>
                    <a:pt x="26242" y="28843"/>
                    <a:pt x="26337" y="28843"/>
                    <a:pt x="26444" y="28831"/>
                  </a:cubicBezTo>
                  <a:cubicBezTo>
                    <a:pt x="26540" y="28831"/>
                    <a:pt x="26611" y="28820"/>
                    <a:pt x="26718" y="28796"/>
                  </a:cubicBezTo>
                  <a:cubicBezTo>
                    <a:pt x="26885" y="28784"/>
                    <a:pt x="27052" y="28772"/>
                    <a:pt x="27218" y="28736"/>
                  </a:cubicBezTo>
                  <a:lnTo>
                    <a:pt x="27290" y="28736"/>
                  </a:lnTo>
                  <a:cubicBezTo>
                    <a:pt x="27397" y="28724"/>
                    <a:pt x="27552" y="28712"/>
                    <a:pt x="27730" y="28665"/>
                  </a:cubicBezTo>
                  <a:cubicBezTo>
                    <a:pt x="27873" y="28712"/>
                    <a:pt x="28052" y="28736"/>
                    <a:pt x="28218" y="28736"/>
                  </a:cubicBezTo>
                  <a:cubicBezTo>
                    <a:pt x="28349" y="28736"/>
                    <a:pt x="28480" y="28724"/>
                    <a:pt x="28599" y="28677"/>
                  </a:cubicBezTo>
                  <a:cubicBezTo>
                    <a:pt x="28742" y="28653"/>
                    <a:pt x="28873" y="28593"/>
                    <a:pt x="28992" y="28522"/>
                  </a:cubicBezTo>
                  <a:cubicBezTo>
                    <a:pt x="29111" y="28439"/>
                    <a:pt x="29218" y="28367"/>
                    <a:pt x="29302" y="28260"/>
                  </a:cubicBezTo>
                  <a:cubicBezTo>
                    <a:pt x="29457" y="28439"/>
                    <a:pt x="29635" y="28593"/>
                    <a:pt x="29849" y="28700"/>
                  </a:cubicBezTo>
                  <a:cubicBezTo>
                    <a:pt x="30052" y="28784"/>
                    <a:pt x="30266" y="28831"/>
                    <a:pt x="30481" y="28831"/>
                  </a:cubicBezTo>
                  <a:cubicBezTo>
                    <a:pt x="30671" y="28831"/>
                    <a:pt x="30850" y="28796"/>
                    <a:pt x="31028" y="28724"/>
                  </a:cubicBezTo>
                  <a:cubicBezTo>
                    <a:pt x="31195" y="28665"/>
                    <a:pt x="31338" y="28558"/>
                    <a:pt x="31481" y="28462"/>
                  </a:cubicBezTo>
                  <a:cubicBezTo>
                    <a:pt x="31588" y="28486"/>
                    <a:pt x="31683" y="28498"/>
                    <a:pt x="31790" y="28522"/>
                  </a:cubicBezTo>
                  <a:lnTo>
                    <a:pt x="31957" y="28522"/>
                  </a:lnTo>
                  <a:cubicBezTo>
                    <a:pt x="32016" y="28522"/>
                    <a:pt x="32088" y="28522"/>
                    <a:pt x="32147" y="28498"/>
                  </a:cubicBezTo>
                  <a:cubicBezTo>
                    <a:pt x="32386" y="28474"/>
                    <a:pt x="32588" y="28427"/>
                    <a:pt x="32767" y="28367"/>
                  </a:cubicBezTo>
                  <a:lnTo>
                    <a:pt x="32850" y="28355"/>
                  </a:lnTo>
                  <a:lnTo>
                    <a:pt x="33028" y="28308"/>
                  </a:lnTo>
                  <a:cubicBezTo>
                    <a:pt x="33183" y="28260"/>
                    <a:pt x="33350" y="28200"/>
                    <a:pt x="33481" y="28129"/>
                  </a:cubicBezTo>
                  <a:cubicBezTo>
                    <a:pt x="33576" y="28081"/>
                    <a:pt x="33659" y="28022"/>
                    <a:pt x="33743" y="27986"/>
                  </a:cubicBezTo>
                  <a:cubicBezTo>
                    <a:pt x="33933" y="27843"/>
                    <a:pt x="34100" y="27688"/>
                    <a:pt x="34219" y="27486"/>
                  </a:cubicBezTo>
                  <a:cubicBezTo>
                    <a:pt x="34481" y="27069"/>
                    <a:pt x="34529" y="26557"/>
                    <a:pt x="34350" y="26117"/>
                  </a:cubicBezTo>
                  <a:cubicBezTo>
                    <a:pt x="34279" y="25962"/>
                    <a:pt x="34171" y="25807"/>
                    <a:pt x="34052" y="25676"/>
                  </a:cubicBezTo>
                  <a:cubicBezTo>
                    <a:pt x="34195" y="25283"/>
                    <a:pt x="34171" y="24855"/>
                    <a:pt x="34005" y="24498"/>
                  </a:cubicBezTo>
                  <a:cubicBezTo>
                    <a:pt x="34124" y="24367"/>
                    <a:pt x="34231" y="24212"/>
                    <a:pt x="34291" y="24033"/>
                  </a:cubicBezTo>
                  <a:lnTo>
                    <a:pt x="34374" y="24033"/>
                  </a:lnTo>
                  <a:cubicBezTo>
                    <a:pt x="34600" y="24021"/>
                    <a:pt x="34826" y="23974"/>
                    <a:pt x="35041" y="23890"/>
                  </a:cubicBezTo>
                  <a:cubicBezTo>
                    <a:pt x="35172" y="23831"/>
                    <a:pt x="35303" y="23771"/>
                    <a:pt x="35422" y="23700"/>
                  </a:cubicBezTo>
                  <a:cubicBezTo>
                    <a:pt x="35981" y="23343"/>
                    <a:pt x="36303" y="22747"/>
                    <a:pt x="36267" y="22116"/>
                  </a:cubicBezTo>
                  <a:cubicBezTo>
                    <a:pt x="36231" y="21842"/>
                    <a:pt x="36124" y="21557"/>
                    <a:pt x="35945" y="21319"/>
                  </a:cubicBezTo>
                  <a:cubicBezTo>
                    <a:pt x="35945" y="21283"/>
                    <a:pt x="35945" y="21247"/>
                    <a:pt x="35957" y="21211"/>
                  </a:cubicBezTo>
                  <a:lnTo>
                    <a:pt x="35957" y="21104"/>
                  </a:lnTo>
                  <a:cubicBezTo>
                    <a:pt x="36041" y="20985"/>
                    <a:pt x="36124" y="20854"/>
                    <a:pt x="36184" y="20699"/>
                  </a:cubicBezTo>
                  <a:cubicBezTo>
                    <a:pt x="36219" y="20569"/>
                    <a:pt x="36374" y="20152"/>
                    <a:pt x="36207" y="19652"/>
                  </a:cubicBezTo>
                  <a:cubicBezTo>
                    <a:pt x="36124" y="19354"/>
                    <a:pt x="35957" y="19080"/>
                    <a:pt x="35755" y="18878"/>
                  </a:cubicBezTo>
                  <a:cubicBezTo>
                    <a:pt x="35372" y="18483"/>
                    <a:pt x="34842" y="18258"/>
                    <a:pt x="34308" y="18258"/>
                  </a:cubicBezTo>
                  <a:cubicBezTo>
                    <a:pt x="34294" y="18258"/>
                    <a:pt x="34280" y="18258"/>
                    <a:pt x="34267" y="18259"/>
                  </a:cubicBezTo>
                  <a:cubicBezTo>
                    <a:pt x="34005" y="18259"/>
                    <a:pt x="33767" y="18318"/>
                    <a:pt x="33552" y="18402"/>
                  </a:cubicBezTo>
                  <a:cubicBezTo>
                    <a:pt x="33433" y="18283"/>
                    <a:pt x="33278" y="18175"/>
                    <a:pt x="33136" y="18104"/>
                  </a:cubicBezTo>
                  <a:cubicBezTo>
                    <a:pt x="33148" y="18044"/>
                    <a:pt x="33159" y="17961"/>
                    <a:pt x="33171" y="17902"/>
                  </a:cubicBezTo>
                  <a:lnTo>
                    <a:pt x="33183" y="17866"/>
                  </a:lnTo>
                  <a:cubicBezTo>
                    <a:pt x="33267" y="17461"/>
                    <a:pt x="33267" y="17080"/>
                    <a:pt x="33171" y="16699"/>
                  </a:cubicBezTo>
                  <a:cubicBezTo>
                    <a:pt x="33112" y="16449"/>
                    <a:pt x="33017" y="16211"/>
                    <a:pt x="32874" y="15997"/>
                  </a:cubicBezTo>
                  <a:cubicBezTo>
                    <a:pt x="32981" y="15616"/>
                    <a:pt x="32921" y="15199"/>
                    <a:pt x="32719" y="14854"/>
                  </a:cubicBezTo>
                  <a:cubicBezTo>
                    <a:pt x="32457" y="14449"/>
                    <a:pt x="32016" y="14187"/>
                    <a:pt x="31528" y="14127"/>
                  </a:cubicBezTo>
                  <a:cubicBezTo>
                    <a:pt x="31457" y="14118"/>
                    <a:pt x="31385" y="14114"/>
                    <a:pt x="31312" y="14114"/>
                  </a:cubicBezTo>
                  <a:cubicBezTo>
                    <a:pt x="31094" y="14114"/>
                    <a:pt x="30873" y="14154"/>
                    <a:pt x="30659" y="14234"/>
                  </a:cubicBezTo>
                  <a:cubicBezTo>
                    <a:pt x="30588" y="14187"/>
                    <a:pt x="30516" y="14139"/>
                    <a:pt x="30421" y="14115"/>
                  </a:cubicBezTo>
                  <a:cubicBezTo>
                    <a:pt x="30258" y="14057"/>
                    <a:pt x="30088" y="14027"/>
                    <a:pt x="29919" y="14027"/>
                  </a:cubicBezTo>
                  <a:cubicBezTo>
                    <a:pt x="29706" y="14027"/>
                    <a:pt x="29494" y="14075"/>
                    <a:pt x="29302" y="14175"/>
                  </a:cubicBezTo>
                  <a:cubicBezTo>
                    <a:pt x="29183" y="14211"/>
                    <a:pt x="29087" y="14294"/>
                    <a:pt x="28980" y="14365"/>
                  </a:cubicBezTo>
                  <a:cubicBezTo>
                    <a:pt x="28814" y="14318"/>
                    <a:pt x="28635" y="14306"/>
                    <a:pt x="28445" y="14306"/>
                  </a:cubicBezTo>
                  <a:lnTo>
                    <a:pt x="28397" y="14306"/>
                  </a:lnTo>
                  <a:cubicBezTo>
                    <a:pt x="28218" y="14306"/>
                    <a:pt x="28040" y="14318"/>
                    <a:pt x="27814" y="14342"/>
                  </a:cubicBezTo>
                  <a:cubicBezTo>
                    <a:pt x="27611" y="14353"/>
                    <a:pt x="27385" y="14365"/>
                    <a:pt x="27147" y="14413"/>
                  </a:cubicBezTo>
                  <a:lnTo>
                    <a:pt x="27075" y="14425"/>
                  </a:lnTo>
                  <a:cubicBezTo>
                    <a:pt x="26921" y="14461"/>
                    <a:pt x="26706" y="14484"/>
                    <a:pt x="26468" y="14580"/>
                  </a:cubicBezTo>
                  <a:cubicBezTo>
                    <a:pt x="26492" y="14377"/>
                    <a:pt x="26480" y="14187"/>
                    <a:pt x="26409" y="14008"/>
                  </a:cubicBezTo>
                  <a:cubicBezTo>
                    <a:pt x="26385" y="13949"/>
                    <a:pt x="26266" y="13603"/>
                    <a:pt x="26028" y="13163"/>
                  </a:cubicBezTo>
                  <a:lnTo>
                    <a:pt x="29147" y="7460"/>
                  </a:lnTo>
                  <a:lnTo>
                    <a:pt x="30361" y="7829"/>
                  </a:lnTo>
                  <a:cubicBezTo>
                    <a:pt x="30478" y="7865"/>
                    <a:pt x="30598" y="7882"/>
                    <a:pt x="30716" y="7882"/>
                  </a:cubicBezTo>
                  <a:cubicBezTo>
                    <a:pt x="30912" y="7882"/>
                    <a:pt x="31103" y="7835"/>
                    <a:pt x="31266" y="7746"/>
                  </a:cubicBezTo>
                  <a:cubicBezTo>
                    <a:pt x="31481" y="8031"/>
                    <a:pt x="31778" y="8246"/>
                    <a:pt x="32135" y="8353"/>
                  </a:cubicBezTo>
                  <a:cubicBezTo>
                    <a:pt x="32297" y="8403"/>
                    <a:pt x="32459" y="8427"/>
                    <a:pt x="32619" y="8427"/>
                  </a:cubicBezTo>
                  <a:cubicBezTo>
                    <a:pt x="33331" y="8427"/>
                    <a:pt x="33983" y="7953"/>
                    <a:pt x="34207" y="7234"/>
                  </a:cubicBezTo>
                  <a:lnTo>
                    <a:pt x="34814" y="5209"/>
                  </a:lnTo>
                  <a:cubicBezTo>
                    <a:pt x="34945" y="4781"/>
                    <a:pt x="34886" y="4340"/>
                    <a:pt x="34672" y="3947"/>
                  </a:cubicBezTo>
                  <a:cubicBezTo>
                    <a:pt x="34469" y="3566"/>
                    <a:pt x="34112" y="3281"/>
                    <a:pt x="33695" y="3150"/>
                  </a:cubicBezTo>
                  <a:cubicBezTo>
                    <a:pt x="33534" y="3101"/>
                    <a:pt x="33371" y="3077"/>
                    <a:pt x="33210" y="3077"/>
                  </a:cubicBezTo>
                  <a:cubicBezTo>
                    <a:pt x="33013" y="3077"/>
                    <a:pt x="32819" y="3113"/>
                    <a:pt x="32636" y="3185"/>
                  </a:cubicBezTo>
                  <a:cubicBezTo>
                    <a:pt x="32493" y="2923"/>
                    <a:pt x="32219" y="2709"/>
                    <a:pt x="31921" y="2626"/>
                  </a:cubicBezTo>
                  <a:lnTo>
                    <a:pt x="30064" y="2078"/>
                  </a:lnTo>
                  <a:cubicBezTo>
                    <a:pt x="29719" y="1780"/>
                    <a:pt x="29052" y="1269"/>
                    <a:pt x="28230" y="899"/>
                  </a:cubicBezTo>
                  <a:cubicBezTo>
                    <a:pt x="27837" y="721"/>
                    <a:pt x="27433" y="590"/>
                    <a:pt x="27040" y="507"/>
                  </a:cubicBezTo>
                  <a:cubicBezTo>
                    <a:pt x="26818" y="464"/>
                    <a:pt x="26600" y="443"/>
                    <a:pt x="26386" y="443"/>
                  </a:cubicBezTo>
                  <a:cubicBezTo>
                    <a:pt x="26001" y="443"/>
                    <a:pt x="25630" y="512"/>
                    <a:pt x="25277" y="649"/>
                  </a:cubicBezTo>
                  <a:lnTo>
                    <a:pt x="23277" y="54"/>
                  </a:lnTo>
                  <a:cubicBezTo>
                    <a:pt x="23161" y="18"/>
                    <a:pt x="23041" y="1"/>
                    <a:pt x="22922" y="1"/>
                  </a:cubicBezTo>
                  <a:close/>
                </a:path>
              </a:pathLst>
            </a:custGeom>
            <a:solidFill>
              <a:schemeClr val="lt1"/>
            </a:solidFill>
            <a:ln>
              <a:noFill/>
            </a:ln>
            <a:effectLst>
              <a:outerShdw rotWithShape="0" algn="bl" dir="4320000" dist="57150">
                <a:schemeClr val="accen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1"/>
            <p:cNvSpPr/>
            <p:nvPr/>
          </p:nvSpPr>
          <p:spPr>
            <a:xfrm rot="-671540">
              <a:off x="2096619" y="3177848"/>
              <a:ext cx="1822" cy="73"/>
            </a:xfrm>
            <a:custGeom>
              <a:rect b="b" l="l" r="r" t="t"/>
              <a:pathLst>
                <a:path extrusionOk="0" h="1" w="25">
                  <a:moveTo>
                    <a:pt x="1" y="1"/>
                  </a:moveTo>
                  <a:cubicBezTo>
                    <a:pt x="12" y="1"/>
                    <a:pt x="12" y="1"/>
                    <a:pt x="1" y="1"/>
                  </a:cubicBezTo>
                  <a:cubicBezTo>
                    <a:pt x="24" y="1"/>
                    <a:pt x="12" y="1"/>
                    <a:pt x="1" y="1"/>
                  </a:cubicBez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1"/>
            <p:cNvSpPr/>
            <p:nvPr/>
          </p:nvSpPr>
          <p:spPr>
            <a:xfrm rot="-671540">
              <a:off x="1908703" y="3013129"/>
              <a:ext cx="196578" cy="230021"/>
            </a:xfrm>
            <a:custGeom>
              <a:rect b="b" l="l" r="r" t="t"/>
              <a:pathLst>
                <a:path extrusionOk="0" h="3157" w="2698">
                  <a:moveTo>
                    <a:pt x="2239" y="1"/>
                  </a:moveTo>
                  <a:cubicBezTo>
                    <a:pt x="2233" y="1"/>
                    <a:pt x="2227" y="1"/>
                    <a:pt x="2221" y="1"/>
                  </a:cubicBezTo>
                  <a:cubicBezTo>
                    <a:pt x="1888" y="13"/>
                    <a:pt x="1543" y="49"/>
                    <a:pt x="1209" y="73"/>
                  </a:cubicBezTo>
                  <a:cubicBezTo>
                    <a:pt x="1054" y="85"/>
                    <a:pt x="900" y="108"/>
                    <a:pt x="733" y="120"/>
                  </a:cubicBezTo>
                  <a:lnTo>
                    <a:pt x="471" y="168"/>
                  </a:lnTo>
                  <a:cubicBezTo>
                    <a:pt x="376" y="180"/>
                    <a:pt x="280" y="180"/>
                    <a:pt x="197" y="251"/>
                  </a:cubicBezTo>
                  <a:cubicBezTo>
                    <a:pt x="78" y="347"/>
                    <a:pt x="42" y="549"/>
                    <a:pt x="197" y="620"/>
                  </a:cubicBezTo>
                  <a:cubicBezTo>
                    <a:pt x="292" y="668"/>
                    <a:pt x="376" y="680"/>
                    <a:pt x="483" y="680"/>
                  </a:cubicBezTo>
                  <a:cubicBezTo>
                    <a:pt x="554" y="680"/>
                    <a:pt x="650" y="704"/>
                    <a:pt x="721" y="704"/>
                  </a:cubicBezTo>
                  <a:cubicBezTo>
                    <a:pt x="792" y="704"/>
                    <a:pt x="876" y="704"/>
                    <a:pt x="959" y="680"/>
                  </a:cubicBezTo>
                  <a:cubicBezTo>
                    <a:pt x="959" y="775"/>
                    <a:pt x="971" y="882"/>
                    <a:pt x="971" y="966"/>
                  </a:cubicBezTo>
                  <a:cubicBezTo>
                    <a:pt x="971" y="1180"/>
                    <a:pt x="995" y="1394"/>
                    <a:pt x="995" y="1609"/>
                  </a:cubicBezTo>
                  <a:lnTo>
                    <a:pt x="995" y="2252"/>
                  </a:lnTo>
                  <a:cubicBezTo>
                    <a:pt x="995" y="2335"/>
                    <a:pt x="971" y="2430"/>
                    <a:pt x="971" y="2513"/>
                  </a:cubicBezTo>
                  <a:cubicBezTo>
                    <a:pt x="888" y="2525"/>
                    <a:pt x="781" y="2549"/>
                    <a:pt x="697" y="2573"/>
                  </a:cubicBezTo>
                  <a:cubicBezTo>
                    <a:pt x="590" y="2609"/>
                    <a:pt x="483" y="2644"/>
                    <a:pt x="376" y="2692"/>
                  </a:cubicBezTo>
                  <a:cubicBezTo>
                    <a:pt x="292" y="2740"/>
                    <a:pt x="221" y="2811"/>
                    <a:pt x="126" y="2859"/>
                  </a:cubicBezTo>
                  <a:cubicBezTo>
                    <a:pt x="1" y="2915"/>
                    <a:pt x="49" y="3134"/>
                    <a:pt x="177" y="3134"/>
                  </a:cubicBezTo>
                  <a:cubicBezTo>
                    <a:pt x="184" y="3134"/>
                    <a:pt x="190" y="3134"/>
                    <a:pt x="197" y="3133"/>
                  </a:cubicBezTo>
                  <a:cubicBezTo>
                    <a:pt x="212" y="3131"/>
                    <a:pt x="227" y="3130"/>
                    <a:pt x="242" y="3130"/>
                  </a:cubicBezTo>
                  <a:cubicBezTo>
                    <a:pt x="332" y="3130"/>
                    <a:pt x="417" y="3156"/>
                    <a:pt x="519" y="3156"/>
                  </a:cubicBezTo>
                  <a:cubicBezTo>
                    <a:pt x="638" y="3156"/>
                    <a:pt x="733" y="3133"/>
                    <a:pt x="852" y="3121"/>
                  </a:cubicBezTo>
                  <a:cubicBezTo>
                    <a:pt x="1054" y="3097"/>
                    <a:pt x="1245" y="3073"/>
                    <a:pt x="1447" y="3061"/>
                  </a:cubicBezTo>
                  <a:cubicBezTo>
                    <a:pt x="1519" y="3057"/>
                    <a:pt x="1589" y="3056"/>
                    <a:pt x="1658" y="3056"/>
                  </a:cubicBezTo>
                  <a:cubicBezTo>
                    <a:pt x="1798" y="3056"/>
                    <a:pt x="1935" y="3061"/>
                    <a:pt x="2078" y="3061"/>
                  </a:cubicBezTo>
                  <a:cubicBezTo>
                    <a:pt x="2316" y="3061"/>
                    <a:pt x="2459" y="3049"/>
                    <a:pt x="2626" y="2883"/>
                  </a:cubicBezTo>
                  <a:cubicBezTo>
                    <a:pt x="2686" y="2847"/>
                    <a:pt x="2697" y="2740"/>
                    <a:pt x="2662" y="2633"/>
                  </a:cubicBezTo>
                  <a:cubicBezTo>
                    <a:pt x="2614" y="2525"/>
                    <a:pt x="2543" y="2502"/>
                    <a:pt x="2435" y="2490"/>
                  </a:cubicBezTo>
                  <a:lnTo>
                    <a:pt x="2376" y="2490"/>
                  </a:lnTo>
                  <a:cubicBezTo>
                    <a:pt x="2305" y="2466"/>
                    <a:pt x="2281" y="2442"/>
                    <a:pt x="2197" y="2442"/>
                  </a:cubicBezTo>
                  <a:cubicBezTo>
                    <a:pt x="2102" y="2430"/>
                    <a:pt x="2007" y="2430"/>
                    <a:pt x="1912" y="2430"/>
                  </a:cubicBezTo>
                  <a:cubicBezTo>
                    <a:pt x="1804" y="2430"/>
                    <a:pt x="1709" y="2430"/>
                    <a:pt x="1614" y="2442"/>
                  </a:cubicBezTo>
                  <a:lnTo>
                    <a:pt x="1614" y="2252"/>
                  </a:lnTo>
                  <a:cubicBezTo>
                    <a:pt x="1614" y="2025"/>
                    <a:pt x="1626" y="1799"/>
                    <a:pt x="1614" y="1573"/>
                  </a:cubicBezTo>
                  <a:cubicBezTo>
                    <a:pt x="1614" y="1359"/>
                    <a:pt x="1602" y="1132"/>
                    <a:pt x="1566" y="906"/>
                  </a:cubicBezTo>
                  <a:cubicBezTo>
                    <a:pt x="1554" y="823"/>
                    <a:pt x="1554" y="728"/>
                    <a:pt x="1543" y="644"/>
                  </a:cubicBezTo>
                  <a:cubicBezTo>
                    <a:pt x="1769" y="620"/>
                    <a:pt x="2007" y="608"/>
                    <a:pt x="2221" y="597"/>
                  </a:cubicBezTo>
                  <a:cubicBezTo>
                    <a:pt x="2388" y="585"/>
                    <a:pt x="2519" y="466"/>
                    <a:pt x="2519" y="299"/>
                  </a:cubicBezTo>
                  <a:cubicBezTo>
                    <a:pt x="2519" y="150"/>
                    <a:pt x="2397" y="1"/>
                    <a:pt x="2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1"/>
            <p:cNvSpPr/>
            <p:nvPr/>
          </p:nvSpPr>
          <p:spPr>
            <a:xfrm rot="-671540">
              <a:off x="2094459" y="2952414"/>
              <a:ext cx="172753" cy="242699"/>
            </a:xfrm>
            <a:custGeom>
              <a:rect b="b" l="l" r="r" t="t"/>
              <a:pathLst>
                <a:path extrusionOk="0" h="3331" w="2371">
                  <a:moveTo>
                    <a:pt x="1787" y="0"/>
                  </a:moveTo>
                  <a:cubicBezTo>
                    <a:pt x="1632" y="0"/>
                    <a:pt x="1453" y="12"/>
                    <a:pt x="1287" y="24"/>
                  </a:cubicBezTo>
                  <a:cubicBezTo>
                    <a:pt x="1108" y="48"/>
                    <a:pt x="918" y="60"/>
                    <a:pt x="739" y="83"/>
                  </a:cubicBezTo>
                  <a:cubicBezTo>
                    <a:pt x="548" y="119"/>
                    <a:pt x="346" y="131"/>
                    <a:pt x="179" y="238"/>
                  </a:cubicBezTo>
                  <a:cubicBezTo>
                    <a:pt x="1" y="357"/>
                    <a:pt x="37" y="619"/>
                    <a:pt x="239" y="679"/>
                  </a:cubicBezTo>
                  <a:cubicBezTo>
                    <a:pt x="331" y="705"/>
                    <a:pt x="423" y="713"/>
                    <a:pt x="515" y="713"/>
                  </a:cubicBezTo>
                  <a:cubicBezTo>
                    <a:pt x="590" y="713"/>
                    <a:pt x="664" y="708"/>
                    <a:pt x="739" y="703"/>
                  </a:cubicBezTo>
                  <a:lnTo>
                    <a:pt x="739" y="703"/>
                  </a:lnTo>
                  <a:cubicBezTo>
                    <a:pt x="715" y="798"/>
                    <a:pt x="703" y="905"/>
                    <a:pt x="703" y="1012"/>
                  </a:cubicBezTo>
                  <a:cubicBezTo>
                    <a:pt x="703" y="1250"/>
                    <a:pt x="691" y="1476"/>
                    <a:pt x="691" y="1715"/>
                  </a:cubicBezTo>
                  <a:cubicBezTo>
                    <a:pt x="691" y="1953"/>
                    <a:pt x="679" y="2167"/>
                    <a:pt x="679" y="2405"/>
                  </a:cubicBezTo>
                  <a:cubicBezTo>
                    <a:pt x="679" y="2667"/>
                    <a:pt x="632" y="2941"/>
                    <a:pt x="739" y="3179"/>
                  </a:cubicBezTo>
                  <a:cubicBezTo>
                    <a:pt x="781" y="3280"/>
                    <a:pt x="888" y="3331"/>
                    <a:pt x="995" y="3331"/>
                  </a:cubicBezTo>
                  <a:cubicBezTo>
                    <a:pt x="1102" y="3331"/>
                    <a:pt x="1209" y="3280"/>
                    <a:pt x="1251" y="3179"/>
                  </a:cubicBezTo>
                  <a:cubicBezTo>
                    <a:pt x="1358" y="2941"/>
                    <a:pt x="1334" y="2667"/>
                    <a:pt x="1334" y="2405"/>
                  </a:cubicBezTo>
                  <a:lnTo>
                    <a:pt x="1334" y="1738"/>
                  </a:lnTo>
                  <a:cubicBezTo>
                    <a:pt x="1334" y="1512"/>
                    <a:pt x="1334" y="1298"/>
                    <a:pt x="1310" y="1072"/>
                  </a:cubicBezTo>
                  <a:cubicBezTo>
                    <a:pt x="1310" y="941"/>
                    <a:pt x="1310" y="798"/>
                    <a:pt x="1287" y="667"/>
                  </a:cubicBezTo>
                  <a:lnTo>
                    <a:pt x="1310" y="667"/>
                  </a:lnTo>
                  <a:cubicBezTo>
                    <a:pt x="1477" y="655"/>
                    <a:pt x="1656" y="655"/>
                    <a:pt x="1822" y="655"/>
                  </a:cubicBezTo>
                  <a:cubicBezTo>
                    <a:pt x="1930" y="655"/>
                    <a:pt x="2025" y="655"/>
                    <a:pt x="2120" y="619"/>
                  </a:cubicBezTo>
                  <a:cubicBezTo>
                    <a:pt x="2227" y="595"/>
                    <a:pt x="2299" y="524"/>
                    <a:pt x="2358" y="429"/>
                  </a:cubicBezTo>
                  <a:cubicBezTo>
                    <a:pt x="2370" y="345"/>
                    <a:pt x="2370" y="262"/>
                    <a:pt x="2346" y="226"/>
                  </a:cubicBezTo>
                  <a:cubicBezTo>
                    <a:pt x="2227" y="12"/>
                    <a:pt x="2001" y="0"/>
                    <a:pt x="1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1"/>
            <p:cNvSpPr/>
            <p:nvPr/>
          </p:nvSpPr>
          <p:spPr>
            <a:xfrm rot="-671540">
              <a:off x="2262035" y="2906541"/>
              <a:ext cx="69436" cy="98508"/>
            </a:xfrm>
            <a:custGeom>
              <a:rect b="b" l="l" r="r" t="t"/>
              <a:pathLst>
                <a:path extrusionOk="0" h="1352" w="953">
                  <a:moveTo>
                    <a:pt x="479" y="1257"/>
                  </a:moveTo>
                  <a:cubicBezTo>
                    <a:pt x="475" y="1260"/>
                    <a:pt x="470" y="1263"/>
                    <a:pt x="465" y="1266"/>
                  </a:cubicBezTo>
                  <a:cubicBezTo>
                    <a:pt x="456" y="1275"/>
                    <a:pt x="454" y="1278"/>
                    <a:pt x="455" y="1278"/>
                  </a:cubicBezTo>
                  <a:cubicBezTo>
                    <a:pt x="457" y="1278"/>
                    <a:pt x="473" y="1264"/>
                    <a:pt x="479" y="1257"/>
                  </a:cubicBezTo>
                  <a:close/>
                  <a:moveTo>
                    <a:pt x="706" y="1"/>
                  </a:moveTo>
                  <a:cubicBezTo>
                    <a:pt x="677" y="1"/>
                    <a:pt x="647" y="6"/>
                    <a:pt x="620" y="16"/>
                  </a:cubicBezTo>
                  <a:cubicBezTo>
                    <a:pt x="584" y="40"/>
                    <a:pt x="536" y="64"/>
                    <a:pt x="501" y="100"/>
                  </a:cubicBezTo>
                  <a:cubicBezTo>
                    <a:pt x="501" y="100"/>
                    <a:pt x="429" y="171"/>
                    <a:pt x="429" y="183"/>
                  </a:cubicBezTo>
                  <a:cubicBezTo>
                    <a:pt x="417" y="195"/>
                    <a:pt x="417" y="219"/>
                    <a:pt x="393" y="231"/>
                  </a:cubicBezTo>
                  <a:cubicBezTo>
                    <a:pt x="381" y="254"/>
                    <a:pt x="370" y="302"/>
                    <a:pt x="334" y="350"/>
                  </a:cubicBezTo>
                  <a:cubicBezTo>
                    <a:pt x="322" y="385"/>
                    <a:pt x="298" y="421"/>
                    <a:pt x="274" y="469"/>
                  </a:cubicBezTo>
                  <a:cubicBezTo>
                    <a:pt x="239" y="540"/>
                    <a:pt x="203" y="612"/>
                    <a:pt x="155" y="683"/>
                  </a:cubicBezTo>
                  <a:cubicBezTo>
                    <a:pt x="143" y="719"/>
                    <a:pt x="120" y="766"/>
                    <a:pt x="96" y="790"/>
                  </a:cubicBezTo>
                  <a:cubicBezTo>
                    <a:pt x="84" y="814"/>
                    <a:pt x="72" y="826"/>
                    <a:pt x="72" y="850"/>
                  </a:cubicBezTo>
                  <a:cubicBezTo>
                    <a:pt x="36" y="897"/>
                    <a:pt x="36" y="933"/>
                    <a:pt x="24" y="969"/>
                  </a:cubicBezTo>
                  <a:cubicBezTo>
                    <a:pt x="12" y="1028"/>
                    <a:pt x="0" y="1088"/>
                    <a:pt x="12" y="1147"/>
                  </a:cubicBezTo>
                  <a:cubicBezTo>
                    <a:pt x="48" y="1231"/>
                    <a:pt x="84" y="1302"/>
                    <a:pt x="155" y="1326"/>
                  </a:cubicBezTo>
                  <a:cubicBezTo>
                    <a:pt x="194" y="1343"/>
                    <a:pt x="233" y="1351"/>
                    <a:pt x="270" y="1351"/>
                  </a:cubicBezTo>
                  <a:cubicBezTo>
                    <a:pt x="313" y="1351"/>
                    <a:pt x="355" y="1340"/>
                    <a:pt x="393" y="1314"/>
                  </a:cubicBezTo>
                  <a:cubicBezTo>
                    <a:pt x="429" y="1302"/>
                    <a:pt x="441" y="1266"/>
                    <a:pt x="477" y="1254"/>
                  </a:cubicBezTo>
                  <a:cubicBezTo>
                    <a:pt x="479" y="1253"/>
                    <a:pt x="480" y="1253"/>
                    <a:pt x="481" y="1253"/>
                  </a:cubicBezTo>
                  <a:cubicBezTo>
                    <a:pt x="482" y="1253"/>
                    <a:pt x="481" y="1255"/>
                    <a:pt x="479" y="1257"/>
                  </a:cubicBezTo>
                  <a:lnTo>
                    <a:pt x="479" y="1257"/>
                  </a:lnTo>
                  <a:cubicBezTo>
                    <a:pt x="590" y="1180"/>
                    <a:pt x="658" y="1011"/>
                    <a:pt x="715" y="897"/>
                  </a:cubicBezTo>
                  <a:cubicBezTo>
                    <a:pt x="774" y="778"/>
                    <a:pt x="822" y="659"/>
                    <a:pt x="858" y="540"/>
                  </a:cubicBezTo>
                  <a:cubicBezTo>
                    <a:pt x="941" y="421"/>
                    <a:pt x="953" y="231"/>
                    <a:pt x="882" y="112"/>
                  </a:cubicBezTo>
                  <a:cubicBezTo>
                    <a:pt x="856" y="35"/>
                    <a:pt x="782" y="1"/>
                    <a:pt x="7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1"/>
            <p:cNvSpPr/>
            <p:nvPr/>
          </p:nvSpPr>
          <p:spPr>
            <a:xfrm rot="-671540">
              <a:off x="2309311" y="2893469"/>
              <a:ext cx="177052" cy="261643"/>
            </a:xfrm>
            <a:custGeom>
              <a:rect b="b" l="l" r="r" t="t"/>
              <a:pathLst>
                <a:path extrusionOk="0" h="3591" w="2430">
                  <a:moveTo>
                    <a:pt x="1651" y="0"/>
                  </a:moveTo>
                  <a:cubicBezTo>
                    <a:pt x="1445" y="0"/>
                    <a:pt x="1234" y="100"/>
                    <a:pt x="1073" y="218"/>
                  </a:cubicBezTo>
                  <a:cubicBezTo>
                    <a:pt x="739" y="504"/>
                    <a:pt x="656" y="1016"/>
                    <a:pt x="1001" y="1337"/>
                  </a:cubicBezTo>
                  <a:cubicBezTo>
                    <a:pt x="1084" y="1409"/>
                    <a:pt x="1192" y="1456"/>
                    <a:pt x="1299" y="1468"/>
                  </a:cubicBezTo>
                  <a:cubicBezTo>
                    <a:pt x="1382" y="1480"/>
                    <a:pt x="1477" y="1480"/>
                    <a:pt x="1561" y="1540"/>
                  </a:cubicBezTo>
                  <a:cubicBezTo>
                    <a:pt x="1704" y="1647"/>
                    <a:pt x="1727" y="1837"/>
                    <a:pt x="1727" y="1992"/>
                  </a:cubicBezTo>
                  <a:cubicBezTo>
                    <a:pt x="1715" y="2314"/>
                    <a:pt x="1537" y="2659"/>
                    <a:pt x="1239" y="2837"/>
                  </a:cubicBezTo>
                  <a:cubicBezTo>
                    <a:pt x="1156" y="2887"/>
                    <a:pt x="1016" y="2954"/>
                    <a:pt x="902" y="2954"/>
                  </a:cubicBezTo>
                  <a:cubicBezTo>
                    <a:pt x="852" y="2954"/>
                    <a:pt x="807" y="2941"/>
                    <a:pt x="775" y="2909"/>
                  </a:cubicBezTo>
                  <a:cubicBezTo>
                    <a:pt x="751" y="2885"/>
                    <a:pt x="715" y="2802"/>
                    <a:pt x="715" y="2742"/>
                  </a:cubicBezTo>
                  <a:cubicBezTo>
                    <a:pt x="703" y="2623"/>
                    <a:pt x="703" y="2492"/>
                    <a:pt x="596" y="2385"/>
                  </a:cubicBezTo>
                  <a:cubicBezTo>
                    <a:pt x="547" y="2331"/>
                    <a:pt x="483" y="2309"/>
                    <a:pt x="419" y="2309"/>
                  </a:cubicBezTo>
                  <a:cubicBezTo>
                    <a:pt x="343" y="2309"/>
                    <a:pt x="267" y="2340"/>
                    <a:pt x="215" y="2385"/>
                  </a:cubicBezTo>
                  <a:cubicBezTo>
                    <a:pt x="1" y="2564"/>
                    <a:pt x="72" y="2921"/>
                    <a:pt x="180" y="3147"/>
                  </a:cubicBezTo>
                  <a:cubicBezTo>
                    <a:pt x="287" y="3385"/>
                    <a:pt x="513" y="3540"/>
                    <a:pt x="763" y="3576"/>
                  </a:cubicBezTo>
                  <a:cubicBezTo>
                    <a:pt x="821" y="3586"/>
                    <a:pt x="879" y="3591"/>
                    <a:pt x="937" y="3591"/>
                  </a:cubicBezTo>
                  <a:cubicBezTo>
                    <a:pt x="1353" y="3591"/>
                    <a:pt x="1752" y="3340"/>
                    <a:pt x="2013" y="3016"/>
                  </a:cubicBezTo>
                  <a:cubicBezTo>
                    <a:pt x="2287" y="2659"/>
                    <a:pt x="2430" y="2135"/>
                    <a:pt x="2323" y="1659"/>
                  </a:cubicBezTo>
                  <a:cubicBezTo>
                    <a:pt x="2263" y="1409"/>
                    <a:pt x="2120" y="1171"/>
                    <a:pt x="1894" y="1016"/>
                  </a:cubicBezTo>
                  <a:cubicBezTo>
                    <a:pt x="1811" y="956"/>
                    <a:pt x="1680" y="921"/>
                    <a:pt x="1585" y="897"/>
                  </a:cubicBezTo>
                  <a:cubicBezTo>
                    <a:pt x="1489" y="885"/>
                    <a:pt x="1418" y="897"/>
                    <a:pt x="1346" y="873"/>
                  </a:cubicBezTo>
                  <a:cubicBezTo>
                    <a:pt x="1299" y="766"/>
                    <a:pt x="1370" y="682"/>
                    <a:pt x="1465" y="587"/>
                  </a:cubicBezTo>
                  <a:cubicBezTo>
                    <a:pt x="1525" y="528"/>
                    <a:pt x="1608" y="468"/>
                    <a:pt x="1704" y="456"/>
                  </a:cubicBezTo>
                  <a:cubicBezTo>
                    <a:pt x="1739" y="450"/>
                    <a:pt x="1778" y="450"/>
                    <a:pt x="1818" y="450"/>
                  </a:cubicBezTo>
                  <a:cubicBezTo>
                    <a:pt x="1858" y="450"/>
                    <a:pt x="1900" y="450"/>
                    <a:pt x="1942" y="444"/>
                  </a:cubicBezTo>
                  <a:cubicBezTo>
                    <a:pt x="1977" y="444"/>
                    <a:pt x="2013" y="409"/>
                    <a:pt x="2025" y="361"/>
                  </a:cubicBezTo>
                  <a:cubicBezTo>
                    <a:pt x="2096" y="159"/>
                    <a:pt x="1882" y="28"/>
                    <a:pt x="1715" y="4"/>
                  </a:cubicBezTo>
                  <a:cubicBezTo>
                    <a:pt x="1694" y="2"/>
                    <a:pt x="1673" y="0"/>
                    <a:pt x="16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1"/>
            <p:cNvSpPr/>
            <p:nvPr/>
          </p:nvSpPr>
          <p:spPr>
            <a:xfrm rot="-671540">
              <a:off x="1725804" y="3350002"/>
              <a:ext cx="148417" cy="255013"/>
            </a:xfrm>
            <a:custGeom>
              <a:rect b="b" l="l" r="r" t="t"/>
              <a:pathLst>
                <a:path extrusionOk="0" h="3500" w="2037">
                  <a:moveTo>
                    <a:pt x="1688" y="0"/>
                  </a:moveTo>
                  <a:cubicBezTo>
                    <a:pt x="1599" y="0"/>
                    <a:pt x="1514" y="42"/>
                    <a:pt x="1465" y="140"/>
                  </a:cubicBezTo>
                  <a:cubicBezTo>
                    <a:pt x="1358" y="366"/>
                    <a:pt x="1370" y="652"/>
                    <a:pt x="1346" y="890"/>
                  </a:cubicBezTo>
                  <a:cubicBezTo>
                    <a:pt x="1322" y="1104"/>
                    <a:pt x="1298" y="1330"/>
                    <a:pt x="1262" y="1557"/>
                  </a:cubicBezTo>
                  <a:cubicBezTo>
                    <a:pt x="1203" y="1973"/>
                    <a:pt x="1120" y="2414"/>
                    <a:pt x="929" y="2807"/>
                  </a:cubicBezTo>
                  <a:cubicBezTo>
                    <a:pt x="929" y="2807"/>
                    <a:pt x="929" y="2819"/>
                    <a:pt x="905" y="2819"/>
                  </a:cubicBezTo>
                  <a:cubicBezTo>
                    <a:pt x="893" y="2795"/>
                    <a:pt x="881" y="2747"/>
                    <a:pt x="869" y="2747"/>
                  </a:cubicBezTo>
                  <a:cubicBezTo>
                    <a:pt x="774" y="2533"/>
                    <a:pt x="750" y="2295"/>
                    <a:pt x="703" y="2092"/>
                  </a:cubicBezTo>
                  <a:cubicBezTo>
                    <a:pt x="643" y="1866"/>
                    <a:pt x="596" y="1628"/>
                    <a:pt x="572" y="1402"/>
                  </a:cubicBezTo>
                  <a:cubicBezTo>
                    <a:pt x="548" y="1283"/>
                    <a:pt x="524" y="1152"/>
                    <a:pt x="512" y="1033"/>
                  </a:cubicBezTo>
                  <a:cubicBezTo>
                    <a:pt x="488" y="914"/>
                    <a:pt x="488" y="783"/>
                    <a:pt x="453" y="664"/>
                  </a:cubicBezTo>
                  <a:cubicBezTo>
                    <a:pt x="423" y="570"/>
                    <a:pt x="345" y="525"/>
                    <a:pt x="266" y="525"/>
                  </a:cubicBezTo>
                  <a:cubicBezTo>
                    <a:pt x="184" y="525"/>
                    <a:pt x="102" y="573"/>
                    <a:pt x="72" y="664"/>
                  </a:cubicBezTo>
                  <a:cubicBezTo>
                    <a:pt x="0" y="854"/>
                    <a:pt x="12" y="1128"/>
                    <a:pt x="12" y="1342"/>
                  </a:cubicBezTo>
                  <a:cubicBezTo>
                    <a:pt x="12" y="1569"/>
                    <a:pt x="36" y="1795"/>
                    <a:pt x="60" y="2021"/>
                  </a:cubicBezTo>
                  <a:cubicBezTo>
                    <a:pt x="96" y="2259"/>
                    <a:pt x="131" y="2473"/>
                    <a:pt x="191" y="2712"/>
                  </a:cubicBezTo>
                  <a:cubicBezTo>
                    <a:pt x="250" y="2926"/>
                    <a:pt x="310" y="3128"/>
                    <a:pt x="465" y="3295"/>
                  </a:cubicBezTo>
                  <a:cubicBezTo>
                    <a:pt x="578" y="3428"/>
                    <a:pt x="752" y="3500"/>
                    <a:pt x="933" y="3500"/>
                  </a:cubicBezTo>
                  <a:cubicBezTo>
                    <a:pt x="979" y="3500"/>
                    <a:pt x="1026" y="3495"/>
                    <a:pt x="1072" y="3485"/>
                  </a:cubicBezTo>
                  <a:cubicBezTo>
                    <a:pt x="1310" y="3426"/>
                    <a:pt x="1429" y="3224"/>
                    <a:pt x="1524" y="3009"/>
                  </a:cubicBezTo>
                  <a:cubicBezTo>
                    <a:pt x="1679" y="2604"/>
                    <a:pt x="1798" y="2200"/>
                    <a:pt x="1882" y="1747"/>
                  </a:cubicBezTo>
                  <a:cubicBezTo>
                    <a:pt x="1917" y="1497"/>
                    <a:pt x="1953" y="1247"/>
                    <a:pt x="1965" y="985"/>
                  </a:cubicBezTo>
                  <a:cubicBezTo>
                    <a:pt x="1977" y="866"/>
                    <a:pt x="1977" y="747"/>
                    <a:pt x="2001" y="628"/>
                  </a:cubicBezTo>
                  <a:cubicBezTo>
                    <a:pt x="2024" y="497"/>
                    <a:pt x="2036" y="354"/>
                    <a:pt x="2001" y="211"/>
                  </a:cubicBezTo>
                  <a:cubicBezTo>
                    <a:pt x="1952" y="85"/>
                    <a:pt x="1816"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1"/>
            <p:cNvSpPr/>
            <p:nvPr/>
          </p:nvSpPr>
          <p:spPr>
            <a:xfrm rot="-671540">
              <a:off x="1876524" y="3302899"/>
              <a:ext cx="137998" cy="273883"/>
            </a:xfrm>
            <a:custGeom>
              <a:rect b="b" l="l" r="r" t="t"/>
              <a:pathLst>
                <a:path extrusionOk="0" h="3759" w="1894">
                  <a:moveTo>
                    <a:pt x="1060" y="1318"/>
                  </a:moveTo>
                  <a:cubicBezTo>
                    <a:pt x="1096" y="1568"/>
                    <a:pt x="1132" y="1829"/>
                    <a:pt x="1155" y="2103"/>
                  </a:cubicBezTo>
                  <a:cubicBezTo>
                    <a:pt x="1120" y="2115"/>
                    <a:pt x="1096" y="2115"/>
                    <a:pt x="1096" y="2115"/>
                  </a:cubicBezTo>
                  <a:cubicBezTo>
                    <a:pt x="1036" y="2127"/>
                    <a:pt x="965" y="2151"/>
                    <a:pt x="905" y="2163"/>
                  </a:cubicBezTo>
                  <a:cubicBezTo>
                    <a:pt x="894" y="2163"/>
                    <a:pt x="858" y="2175"/>
                    <a:pt x="846" y="2175"/>
                  </a:cubicBezTo>
                  <a:cubicBezTo>
                    <a:pt x="858" y="2127"/>
                    <a:pt x="858" y="2103"/>
                    <a:pt x="882" y="2056"/>
                  </a:cubicBezTo>
                  <a:cubicBezTo>
                    <a:pt x="941" y="1806"/>
                    <a:pt x="1001" y="1568"/>
                    <a:pt x="1060" y="1318"/>
                  </a:cubicBezTo>
                  <a:close/>
                  <a:moveTo>
                    <a:pt x="822" y="2758"/>
                  </a:moveTo>
                  <a:cubicBezTo>
                    <a:pt x="820" y="2758"/>
                    <a:pt x="817" y="2758"/>
                    <a:pt x="815" y="2758"/>
                  </a:cubicBezTo>
                  <a:lnTo>
                    <a:pt x="815" y="2758"/>
                  </a:lnTo>
                  <a:cubicBezTo>
                    <a:pt x="808" y="2760"/>
                    <a:pt x="802" y="2761"/>
                    <a:pt x="796" y="2762"/>
                  </a:cubicBezTo>
                  <a:lnTo>
                    <a:pt x="796" y="2762"/>
                  </a:lnTo>
                  <a:lnTo>
                    <a:pt x="822" y="2758"/>
                  </a:lnTo>
                  <a:close/>
                  <a:moveTo>
                    <a:pt x="796" y="2762"/>
                  </a:moveTo>
                  <a:lnTo>
                    <a:pt x="739" y="2770"/>
                  </a:lnTo>
                  <a:cubicBezTo>
                    <a:pt x="758" y="2768"/>
                    <a:pt x="777" y="2765"/>
                    <a:pt x="796" y="2762"/>
                  </a:cubicBezTo>
                  <a:close/>
                  <a:moveTo>
                    <a:pt x="1063" y="0"/>
                  </a:moveTo>
                  <a:cubicBezTo>
                    <a:pt x="1028" y="0"/>
                    <a:pt x="995" y="6"/>
                    <a:pt x="965" y="20"/>
                  </a:cubicBezTo>
                  <a:cubicBezTo>
                    <a:pt x="643" y="151"/>
                    <a:pt x="584" y="448"/>
                    <a:pt x="489" y="758"/>
                  </a:cubicBezTo>
                  <a:cubicBezTo>
                    <a:pt x="405" y="1056"/>
                    <a:pt x="322" y="1377"/>
                    <a:pt x="262" y="1687"/>
                  </a:cubicBezTo>
                  <a:cubicBezTo>
                    <a:pt x="191" y="1996"/>
                    <a:pt x="132" y="2330"/>
                    <a:pt x="84" y="2639"/>
                  </a:cubicBezTo>
                  <a:cubicBezTo>
                    <a:pt x="48" y="2961"/>
                    <a:pt x="1" y="3282"/>
                    <a:pt x="72" y="3604"/>
                  </a:cubicBezTo>
                  <a:cubicBezTo>
                    <a:pt x="99" y="3703"/>
                    <a:pt x="189" y="3759"/>
                    <a:pt x="280" y="3759"/>
                  </a:cubicBezTo>
                  <a:cubicBezTo>
                    <a:pt x="351" y="3759"/>
                    <a:pt x="423" y="3725"/>
                    <a:pt x="465" y="3651"/>
                  </a:cubicBezTo>
                  <a:cubicBezTo>
                    <a:pt x="596" y="3401"/>
                    <a:pt x="643" y="3127"/>
                    <a:pt x="703" y="2842"/>
                  </a:cubicBezTo>
                  <a:cubicBezTo>
                    <a:pt x="703" y="2818"/>
                    <a:pt x="715" y="2806"/>
                    <a:pt x="715" y="2770"/>
                  </a:cubicBezTo>
                  <a:cubicBezTo>
                    <a:pt x="737" y="2770"/>
                    <a:pt x="780" y="2760"/>
                    <a:pt x="815" y="2758"/>
                  </a:cubicBezTo>
                  <a:lnTo>
                    <a:pt x="815" y="2758"/>
                  </a:lnTo>
                  <a:cubicBezTo>
                    <a:pt x="908" y="2740"/>
                    <a:pt x="1002" y="2708"/>
                    <a:pt x="1096" y="2699"/>
                  </a:cubicBezTo>
                  <a:cubicBezTo>
                    <a:pt x="1120" y="2699"/>
                    <a:pt x="1132" y="2699"/>
                    <a:pt x="1155" y="2687"/>
                  </a:cubicBezTo>
                  <a:cubicBezTo>
                    <a:pt x="1179" y="2937"/>
                    <a:pt x="1191" y="3187"/>
                    <a:pt x="1215" y="3437"/>
                  </a:cubicBezTo>
                  <a:cubicBezTo>
                    <a:pt x="1236" y="3586"/>
                    <a:pt x="1402" y="3679"/>
                    <a:pt x="1547" y="3679"/>
                  </a:cubicBezTo>
                  <a:cubicBezTo>
                    <a:pt x="1564" y="3679"/>
                    <a:pt x="1580" y="3677"/>
                    <a:pt x="1596" y="3675"/>
                  </a:cubicBezTo>
                  <a:cubicBezTo>
                    <a:pt x="1751" y="3651"/>
                    <a:pt x="1870" y="3520"/>
                    <a:pt x="1870" y="3353"/>
                  </a:cubicBezTo>
                  <a:cubicBezTo>
                    <a:pt x="1894" y="3056"/>
                    <a:pt x="1846" y="2758"/>
                    <a:pt x="1834" y="2472"/>
                  </a:cubicBezTo>
                  <a:cubicBezTo>
                    <a:pt x="1810" y="2222"/>
                    <a:pt x="1798" y="1972"/>
                    <a:pt x="1775" y="1699"/>
                  </a:cubicBezTo>
                  <a:cubicBezTo>
                    <a:pt x="1715" y="1163"/>
                    <a:pt x="1608" y="663"/>
                    <a:pt x="1358" y="163"/>
                  </a:cubicBezTo>
                  <a:cubicBezTo>
                    <a:pt x="1312" y="71"/>
                    <a:pt x="1181"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1"/>
            <p:cNvSpPr/>
            <p:nvPr/>
          </p:nvSpPr>
          <p:spPr>
            <a:xfrm rot="-671540">
              <a:off x="2024468" y="3289012"/>
              <a:ext cx="136104" cy="232717"/>
            </a:xfrm>
            <a:custGeom>
              <a:rect b="b" l="l" r="r" t="t"/>
              <a:pathLst>
                <a:path extrusionOk="0" h="3194" w="1868">
                  <a:moveTo>
                    <a:pt x="985" y="0"/>
                  </a:moveTo>
                  <a:cubicBezTo>
                    <a:pt x="595" y="0"/>
                    <a:pt x="365" y="457"/>
                    <a:pt x="238" y="774"/>
                  </a:cubicBezTo>
                  <a:cubicBezTo>
                    <a:pt x="72" y="1191"/>
                    <a:pt x="0" y="1631"/>
                    <a:pt x="60" y="2072"/>
                  </a:cubicBezTo>
                  <a:cubicBezTo>
                    <a:pt x="119" y="2477"/>
                    <a:pt x="298" y="2917"/>
                    <a:pt x="679" y="3108"/>
                  </a:cubicBezTo>
                  <a:cubicBezTo>
                    <a:pt x="785" y="3166"/>
                    <a:pt x="903" y="3194"/>
                    <a:pt x="1022" y="3194"/>
                  </a:cubicBezTo>
                  <a:cubicBezTo>
                    <a:pt x="1171" y="3194"/>
                    <a:pt x="1321" y="3151"/>
                    <a:pt x="1453" y="3072"/>
                  </a:cubicBezTo>
                  <a:cubicBezTo>
                    <a:pt x="1679" y="2929"/>
                    <a:pt x="1846" y="2679"/>
                    <a:pt x="1858" y="2429"/>
                  </a:cubicBezTo>
                  <a:cubicBezTo>
                    <a:pt x="1867" y="2340"/>
                    <a:pt x="1787" y="2251"/>
                    <a:pt x="1691" y="2251"/>
                  </a:cubicBezTo>
                  <a:cubicBezTo>
                    <a:pt x="1671" y="2251"/>
                    <a:pt x="1651" y="2254"/>
                    <a:pt x="1631" y="2262"/>
                  </a:cubicBezTo>
                  <a:cubicBezTo>
                    <a:pt x="1453" y="2322"/>
                    <a:pt x="1322" y="2477"/>
                    <a:pt x="1155" y="2560"/>
                  </a:cubicBezTo>
                  <a:cubicBezTo>
                    <a:pt x="1106" y="2587"/>
                    <a:pt x="1067" y="2602"/>
                    <a:pt x="1031" y="2602"/>
                  </a:cubicBezTo>
                  <a:cubicBezTo>
                    <a:pt x="988" y="2602"/>
                    <a:pt x="950" y="2581"/>
                    <a:pt x="905" y="2536"/>
                  </a:cubicBezTo>
                  <a:cubicBezTo>
                    <a:pt x="679" y="2310"/>
                    <a:pt x="595" y="1965"/>
                    <a:pt x="607" y="1655"/>
                  </a:cubicBezTo>
                  <a:cubicBezTo>
                    <a:pt x="619" y="1465"/>
                    <a:pt x="655" y="1286"/>
                    <a:pt x="715" y="1108"/>
                  </a:cubicBezTo>
                  <a:cubicBezTo>
                    <a:pt x="774" y="941"/>
                    <a:pt x="822" y="762"/>
                    <a:pt x="917" y="607"/>
                  </a:cubicBezTo>
                  <a:cubicBezTo>
                    <a:pt x="953" y="553"/>
                    <a:pt x="1024" y="492"/>
                    <a:pt x="1092" y="492"/>
                  </a:cubicBezTo>
                  <a:cubicBezTo>
                    <a:pt x="1114" y="492"/>
                    <a:pt x="1135" y="498"/>
                    <a:pt x="1155" y="512"/>
                  </a:cubicBezTo>
                  <a:cubicBezTo>
                    <a:pt x="1250" y="560"/>
                    <a:pt x="1286" y="750"/>
                    <a:pt x="1322" y="846"/>
                  </a:cubicBezTo>
                  <a:cubicBezTo>
                    <a:pt x="1340" y="895"/>
                    <a:pt x="1384" y="922"/>
                    <a:pt x="1423" y="922"/>
                  </a:cubicBezTo>
                  <a:cubicBezTo>
                    <a:pt x="1461" y="922"/>
                    <a:pt x="1495" y="898"/>
                    <a:pt x="1500" y="846"/>
                  </a:cubicBezTo>
                  <a:cubicBezTo>
                    <a:pt x="1548" y="536"/>
                    <a:pt x="1500" y="131"/>
                    <a:pt x="1143" y="24"/>
                  </a:cubicBezTo>
                  <a:cubicBezTo>
                    <a:pt x="1088" y="8"/>
                    <a:pt x="1035" y="0"/>
                    <a:pt x="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1"/>
            <p:cNvSpPr/>
            <p:nvPr/>
          </p:nvSpPr>
          <p:spPr>
            <a:xfrm rot="-671540">
              <a:off x="2155819" y="3276857"/>
              <a:ext cx="123280" cy="218874"/>
            </a:xfrm>
            <a:custGeom>
              <a:rect b="b" l="l" r="r" t="t"/>
              <a:pathLst>
                <a:path extrusionOk="0" h="3004" w="1692">
                  <a:moveTo>
                    <a:pt x="943" y="1"/>
                  </a:moveTo>
                  <a:cubicBezTo>
                    <a:pt x="529" y="1"/>
                    <a:pt x="313" y="438"/>
                    <a:pt x="191" y="782"/>
                  </a:cubicBezTo>
                  <a:cubicBezTo>
                    <a:pt x="72" y="1127"/>
                    <a:pt x="1" y="1496"/>
                    <a:pt x="48" y="1865"/>
                  </a:cubicBezTo>
                  <a:cubicBezTo>
                    <a:pt x="96" y="2246"/>
                    <a:pt x="227" y="2734"/>
                    <a:pt x="572" y="2937"/>
                  </a:cubicBezTo>
                  <a:cubicBezTo>
                    <a:pt x="649" y="2984"/>
                    <a:pt x="726" y="3003"/>
                    <a:pt x="802" y="3003"/>
                  </a:cubicBezTo>
                  <a:cubicBezTo>
                    <a:pt x="995" y="3003"/>
                    <a:pt x="1180" y="2875"/>
                    <a:pt x="1334" y="2746"/>
                  </a:cubicBezTo>
                  <a:cubicBezTo>
                    <a:pt x="1513" y="2580"/>
                    <a:pt x="1691" y="2365"/>
                    <a:pt x="1680" y="2103"/>
                  </a:cubicBezTo>
                  <a:cubicBezTo>
                    <a:pt x="1659" y="1973"/>
                    <a:pt x="1571" y="1893"/>
                    <a:pt x="1473" y="1893"/>
                  </a:cubicBezTo>
                  <a:cubicBezTo>
                    <a:pt x="1454" y="1893"/>
                    <a:pt x="1436" y="1895"/>
                    <a:pt x="1418" y="1901"/>
                  </a:cubicBezTo>
                  <a:cubicBezTo>
                    <a:pt x="1227" y="1949"/>
                    <a:pt x="1060" y="2080"/>
                    <a:pt x="918" y="2210"/>
                  </a:cubicBezTo>
                  <a:cubicBezTo>
                    <a:pt x="882" y="2246"/>
                    <a:pt x="858" y="2258"/>
                    <a:pt x="846" y="2282"/>
                  </a:cubicBezTo>
                  <a:lnTo>
                    <a:pt x="799" y="2199"/>
                  </a:lnTo>
                  <a:cubicBezTo>
                    <a:pt x="787" y="2187"/>
                    <a:pt x="787" y="2163"/>
                    <a:pt x="787" y="2163"/>
                  </a:cubicBezTo>
                  <a:cubicBezTo>
                    <a:pt x="787" y="2151"/>
                    <a:pt x="763" y="2139"/>
                    <a:pt x="763" y="2127"/>
                  </a:cubicBezTo>
                  <a:cubicBezTo>
                    <a:pt x="739" y="2044"/>
                    <a:pt x="727" y="1972"/>
                    <a:pt x="703" y="1901"/>
                  </a:cubicBezTo>
                  <a:cubicBezTo>
                    <a:pt x="691" y="1794"/>
                    <a:pt x="679" y="1603"/>
                    <a:pt x="691" y="1448"/>
                  </a:cubicBezTo>
                  <a:cubicBezTo>
                    <a:pt x="703" y="1329"/>
                    <a:pt x="739" y="1175"/>
                    <a:pt x="787" y="1020"/>
                  </a:cubicBezTo>
                  <a:cubicBezTo>
                    <a:pt x="821" y="881"/>
                    <a:pt x="856" y="764"/>
                    <a:pt x="957" y="648"/>
                  </a:cubicBezTo>
                  <a:lnTo>
                    <a:pt x="957" y="648"/>
                  </a:lnTo>
                  <a:cubicBezTo>
                    <a:pt x="957" y="648"/>
                    <a:pt x="958" y="648"/>
                    <a:pt x="958" y="648"/>
                  </a:cubicBezTo>
                  <a:cubicBezTo>
                    <a:pt x="962" y="648"/>
                    <a:pt x="971" y="645"/>
                    <a:pt x="977" y="639"/>
                  </a:cubicBezTo>
                  <a:cubicBezTo>
                    <a:pt x="1001" y="770"/>
                    <a:pt x="1025" y="889"/>
                    <a:pt x="1108" y="1008"/>
                  </a:cubicBezTo>
                  <a:cubicBezTo>
                    <a:pt x="1129" y="1033"/>
                    <a:pt x="1155" y="1043"/>
                    <a:pt x="1182" y="1043"/>
                  </a:cubicBezTo>
                  <a:cubicBezTo>
                    <a:pt x="1232" y="1043"/>
                    <a:pt x="1283" y="1007"/>
                    <a:pt x="1299" y="960"/>
                  </a:cubicBezTo>
                  <a:cubicBezTo>
                    <a:pt x="1358" y="817"/>
                    <a:pt x="1441" y="651"/>
                    <a:pt x="1441" y="484"/>
                  </a:cubicBezTo>
                  <a:cubicBezTo>
                    <a:pt x="1441" y="246"/>
                    <a:pt x="1275" y="44"/>
                    <a:pt x="1037" y="8"/>
                  </a:cubicBezTo>
                  <a:cubicBezTo>
                    <a:pt x="1004" y="3"/>
                    <a:pt x="973" y="1"/>
                    <a:pt x="9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1"/>
            <p:cNvSpPr/>
            <p:nvPr/>
          </p:nvSpPr>
          <p:spPr>
            <a:xfrm rot="-671540">
              <a:off x="2278332" y="3230491"/>
              <a:ext cx="141423" cy="251661"/>
            </a:xfrm>
            <a:custGeom>
              <a:rect b="b" l="l" r="r" t="t"/>
              <a:pathLst>
                <a:path extrusionOk="0" h="3454" w="1941">
                  <a:moveTo>
                    <a:pt x="774" y="0"/>
                  </a:moveTo>
                  <a:cubicBezTo>
                    <a:pt x="655" y="0"/>
                    <a:pt x="536" y="24"/>
                    <a:pt x="417" y="48"/>
                  </a:cubicBezTo>
                  <a:cubicBezTo>
                    <a:pt x="393" y="48"/>
                    <a:pt x="357" y="60"/>
                    <a:pt x="334" y="83"/>
                  </a:cubicBezTo>
                  <a:cubicBezTo>
                    <a:pt x="322" y="83"/>
                    <a:pt x="286" y="95"/>
                    <a:pt x="274" y="107"/>
                  </a:cubicBezTo>
                  <a:cubicBezTo>
                    <a:pt x="226" y="119"/>
                    <a:pt x="167" y="167"/>
                    <a:pt x="143" y="202"/>
                  </a:cubicBezTo>
                  <a:cubicBezTo>
                    <a:pt x="125" y="214"/>
                    <a:pt x="116" y="220"/>
                    <a:pt x="113" y="220"/>
                  </a:cubicBezTo>
                  <a:cubicBezTo>
                    <a:pt x="110" y="220"/>
                    <a:pt x="113" y="214"/>
                    <a:pt x="119" y="202"/>
                  </a:cubicBezTo>
                  <a:lnTo>
                    <a:pt x="119" y="202"/>
                  </a:lnTo>
                  <a:lnTo>
                    <a:pt x="95" y="226"/>
                  </a:lnTo>
                  <a:cubicBezTo>
                    <a:pt x="36" y="298"/>
                    <a:pt x="0" y="417"/>
                    <a:pt x="95" y="500"/>
                  </a:cubicBezTo>
                  <a:cubicBezTo>
                    <a:pt x="119" y="512"/>
                    <a:pt x="143" y="524"/>
                    <a:pt x="167" y="560"/>
                  </a:cubicBezTo>
                  <a:cubicBezTo>
                    <a:pt x="156" y="544"/>
                    <a:pt x="153" y="535"/>
                    <a:pt x="156" y="535"/>
                  </a:cubicBezTo>
                  <a:cubicBezTo>
                    <a:pt x="160" y="535"/>
                    <a:pt x="176" y="550"/>
                    <a:pt x="203" y="583"/>
                  </a:cubicBezTo>
                  <a:cubicBezTo>
                    <a:pt x="215" y="595"/>
                    <a:pt x="238" y="595"/>
                    <a:pt x="262" y="619"/>
                  </a:cubicBezTo>
                  <a:cubicBezTo>
                    <a:pt x="267" y="619"/>
                    <a:pt x="280" y="623"/>
                    <a:pt x="291" y="626"/>
                  </a:cubicBezTo>
                  <a:lnTo>
                    <a:pt x="291" y="626"/>
                  </a:lnTo>
                  <a:cubicBezTo>
                    <a:pt x="343" y="645"/>
                    <a:pt x="388" y="655"/>
                    <a:pt x="453" y="655"/>
                  </a:cubicBezTo>
                  <a:cubicBezTo>
                    <a:pt x="548" y="655"/>
                    <a:pt x="631" y="679"/>
                    <a:pt x="715" y="679"/>
                  </a:cubicBezTo>
                  <a:cubicBezTo>
                    <a:pt x="715" y="798"/>
                    <a:pt x="715" y="893"/>
                    <a:pt x="703" y="1000"/>
                  </a:cubicBezTo>
                  <a:cubicBezTo>
                    <a:pt x="691" y="1226"/>
                    <a:pt x="679" y="1429"/>
                    <a:pt x="679" y="1655"/>
                  </a:cubicBezTo>
                  <a:cubicBezTo>
                    <a:pt x="655" y="2048"/>
                    <a:pt x="643" y="2441"/>
                    <a:pt x="643" y="2834"/>
                  </a:cubicBezTo>
                  <a:cubicBezTo>
                    <a:pt x="619" y="2834"/>
                    <a:pt x="572" y="2846"/>
                    <a:pt x="536" y="2846"/>
                  </a:cubicBezTo>
                  <a:cubicBezTo>
                    <a:pt x="500" y="2846"/>
                    <a:pt x="453" y="2858"/>
                    <a:pt x="405" y="2858"/>
                  </a:cubicBezTo>
                  <a:cubicBezTo>
                    <a:pt x="393" y="2858"/>
                    <a:pt x="393" y="2858"/>
                    <a:pt x="381" y="2881"/>
                  </a:cubicBezTo>
                  <a:cubicBezTo>
                    <a:pt x="334" y="2881"/>
                    <a:pt x="274" y="2881"/>
                    <a:pt x="226" y="2905"/>
                  </a:cubicBezTo>
                  <a:cubicBezTo>
                    <a:pt x="155" y="2941"/>
                    <a:pt x="95" y="3012"/>
                    <a:pt x="84" y="3072"/>
                  </a:cubicBezTo>
                  <a:cubicBezTo>
                    <a:pt x="48" y="3239"/>
                    <a:pt x="155" y="3381"/>
                    <a:pt x="298" y="3429"/>
                  </a:cubicBezTo>
                  <a:cubicBezTo>
                    <a:pt x="361" y="3447"/>
                    <a:pt x="427" y="3453"/>
                    <a:pt x="494" y="3453"/>
                  </a:cubicBezTo>
                  <a:cubicBezTo>
                    <a:pt x="605" y="3453"/>
                    <a:pt x="718" y="3436"/>
                    <a:pt x="822" y="3429"/>
                  </a:cubicBezTo>
                  <a:cubicBezTo>
                    <a:pt x="988" y="3417"/>
                    <a:pt x="1155" y="3393"/>
                    <a:pt x="1310" y="3370"/>
                  </a:cubicBezTo>
                  <a:cubicBezTo>
                    <a:pt x="1524" y="3334"/>
                    <a:pt x="1810" y="3334"/>
                    <a:pt x="1929" y="3120"/>
                  </a:cubicBezTo>
                  <a:cubicBezTo>
                    <a:pt x="1941" y="3024"/>
                    <a:pt x="1929" y="2893"/>
                    <a:pt x="1846" y="2822"/>
                  </a:cubicBezTo>
                  <a:cubicBezTo>
                    <a:pt x="1774" y="2739"/>
                    <a:pt x="1643" y="2703"/>
                    <a:pt x="1536" y="2703"/>
                  </a:cubicBezTo>
                  <a:cubicBezTo>
                    <a:pt x="1465" y="2703"/>
                    <a:pt x="1381" y="2715"/>
                    <a:pt x="1298" y="2727"/>
                  </a:cubicBezTo>
                  <a:cubicBezTo>
                    <a:pt x="1298" y="2369"/>
                    <a:pt x="1286" y="2000"/>
                    <a:pt x="1298" y="1643"/>
                  </a:cubicBezTo>
                  <a:cubicBezTo>
                    <a:pt x="1298" y="1429"/>
                    <a:pt x="1322" y="1226"/>
                    <a:pt x="1322" y="1012"/>
                  </a:cubicBezTo>
                  <a:cubicBezTo>
                    <a:pt x="1322" y="917"/>
                    <a:pt x="1334" y="810"/>
                    <a:pt x="1334" y="703"/>
                  </a:cubicBezTo>
                  <a:lnTo>
                    <a:pt x="1358" y="703"/>
                  </a:lnTo>
                  <a:cubicBezTo>
                    <a:pt x="1524" y="703"/>
                    <a:pt x="1655" y="583"/>
                    <a:pt x="1667" y="417"/>
                  </a:cubicBezTo>
                  <a:cubicBezTo>
                    <a:pt x="1691" y="262"/>
                    <a:pt x="1596" y="107"/>
                    <a:pt x="1453" y="60"/>
                  </a:cubicBezTo>
                  <a:cubicBezTo>
                    <a:pt x="1334" y="36"/>
                    <a:pt x="1215" y="36"/>
                    <a:pt x="1096" y="24"/>
                  </a:cubicBezTo>
                  <a:cubicBezTo>
                    <a:pt x="988" y="24"/>
                    <a:pt x="881" y="0"/>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1"/>
            <p:cNvSpPr/>
            <p:nvPr/>
          </p:nvSpPr>
          <p:spPr>
            <a:xfrm rot="-671540">
              <a:off x="2425535" y="3157547"/>
              <a:ext cx="174429" cy="282408"/>
            </a:xfrm>
            <a:custGeom>
              <a:rect b="b" l="l" r="r" t="t"/>
              <a:pathLst>
                <a:path extrusionOk="0" h="3876" w="2394">
                  <a:moveTo>
                    <a:pt x="1980" y="0"/>
                  </a:moveTo>
                  <a:cubicBezTo>
                    <a:pt x="1917" y="0"/>
                    <a:pt x="1854" y="23"/>
                    <a:pt x="1798" y="74"/>
                  </a:cubicBezTo>
                  <a:cubicBezTo>
                    <a:pt x="1584" y="300"/>
                    <a:pt x="1620" y="669"/>
                    <a:pt x="1608" y="967"/>
                  </a:cubicBezTo>
                  <a:cubicBezTo>
                    <a:pt x="1596" y="1264"/>
                    <a:pt x="1572" y="1550"/>
                    <a:pt x="1548" y="1848"/>
                  </a:cubicBezTo>
                  <a:cubicBezTo>
                    <a:pt x="1536" y="1967"/>
                    <a:pt x="1536" y="2086"/>
                    <a:pt x="1524" y="2205"/>
                  </a:cubicBezTo>
                  <a:cubicBezTo>
                    <a:pt x="1489" y="2098"/>
                    <a:pt x="1465" y="2015"/>
                    <a:pt x="1429" y="1907"/>
                  </a:cubicBezTo>
                  <a:cubicBezTo>
                    <a:pt x="1346" y="1645"/>
                    <a:pt x="1251" y="1384"/>
                    <a:pt x="1167" y="1122"/>
                  </a:cubicBezTo>
                  <a:cubicBezTo>
                    <a:pt x="1096" y="883"/>
                    <a:pt x="989" y="514"/>
                    <a:pt x="715" y="431"/>
                  </a:cubicBezTo>
                  <a:cubicBezTo>
                    <a:pt x="701" y="428"/>
                    <a:pt x="687" y="427"/>
                    <a:pt x="673" y="427"/>
                  </a:cubicBezTo>
                  <a:cubicBezTo>
                    <a:pt x="628" y="427"/>
                    <a:pt x="587" y="442"/>
                    <a:pt x="560" y="479"/>
                  </a:cubicBezTo>
                  <a:cubicBezTo>
                    <a:pt x="535" y="464"/>
                    <a:pt x="507" y="455"/>
                    <a:pt x="477" y="455"/>
                  </a:cubicBezTo>
                  <a:cubicBezTo>
                    <a:pt x="436" y="455"/>
                    <a:pt x="392" y="473"/>
                    <a:pt x="358" y="514"/>
                  </a:cubicBezTo>
                  <a:cubicBezTo>
                    <a:pt x="262" y="610"/>
                    <a:pt x="215" y="705"/>
                    <a:pt x="179" y="836"/>
                  </a:cubicBezTo>
                  <a:cubicBezTo>
                    <a:pt x="155" y="967"/>
                    <a:pt x="143" y="1122"/>
                    <a:pt x="119" y="1253"/>
                  </a:cubicBezTo>
                  <a:cubicBezTo>
                    <a:pt x="96" y="1503"/>
                    <a:pt x="84" y="1765"/>
                    <a:pt x="60" y="2015"/>
                  </a:cubicBezTo>
                  <a:cubicBezTo>
                    <a:pt x="48" y="2265"/>
                    <a:pt x="36" y="2515"/>
                    <a:pt x="36" y="2788"/>
                  </a:cubicBezTo>
                  <a:cubicBezTo>
                    <a:pt x="36" y="3050"/>
                    <a:pt x="0" y="3348"/>
                    <a:pt x="60" y="3610"/>
                  </a:cubicBezTo>
                  <a:cubicBezTo>
                    <a:pt x="96" y="3760"/>
                    <a:pt x="235" y="3838"/>
                    <a:pt x="372" y="3838"/>
                  </a:cubicBezTo>
                  <a:cubicBezTo>
                    <a:pt x="506" y="3838"/>
                    <a:pt x="638" y="3763"/>
                    <a:pt x="667" y="3610"/>
                  </a:cubicBezTo>
                  <a:cubicBezTo>
                    <a:pt x="715" y="3336"/>
                    <a:pt x="691" y="3050"/>
                    <a:pt x="691" y="2788"/>
                  </a:cubicBezTo>
                  <a:cubicBezTo>
                    <a:pt x="691" y="2538"/>
                    <a:pt x="703" y="2300"/>
                    <a:pt x="703" y="2038"/>
                  </a:cubicBezTo>
                  <a:cubicBezTo>
                    <a:pt x="703" y="1967"/>
                    <a:pt x="703" y="1895"/>
                    <a:pt x="715" y="1800"/>
                  </a:cubicBezTo>
                  <a:cubicBezTo>
                    <a:pt x="762" y="1943"/>
                    <a:pt x="786" y="2086"/>
                    <a:pt x="834" y="2217"/>
                  </a:cubicBezTo>
                  <a:cubicBezTo>
                    <a:pt x="905" y="2503"/>
                    <a:pt x="1012" y="2788"/>
                    <a:pt x="1108" y="3074"/>
                  </a:cubicBezTo>
                  <a:cubicBezTo>
                    <a:pt x="1179" y="3324"/>
                    <a:pt x="1251" y="3610"/>
                    <a:pt x="1465" y="3789"/>
                  </a:cubicBezTo>
                  <a:cubicBezTo>
                    <a:pt x="1537" y="3848"/>
                    <a:pt x="1619" y="3876"/>
                    <a:pt x="1698" y="3876"/>
                  </a:cubicBezTo>
                  <a:cubicBezTo>
                    <a:pt x="1839" y="3876"/>
                    <a:pt x="1971" y="3787"/>
                    <a:pt x="2024" y="3634"/>
                  </a:cubicBezTo>
                  <a:cubicBezTo>
                    <a:pt x="2239" y="3098"/>
                    <a:pt x="2203" y="2479"/>
                    <a:pt x="2251" y="1907"/>
                  </a:cubicBezTo>
                  <a:cubicBezTo>
                    <a:pt x="2263" y="1610"/>
                    <a:pt x="2298" y="1324"/>
                    <a:pt x="2310" y="1026"/>
                  </a:cubicBezTo>
                  <a:cubicBezTo>
                    <a:pt x="2298" y="776"/>
                    <a:pt x="2394" y="360"/>
                    <a:pt x="2239" y="133"/>
                  </a:cubicBezTo>
                  <a:cubicBezTo>
                    <a:pt x="2174" y="54"/>
                    <a:pt x="2078" y="0"/>
                    <a:pt x="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1"/>
            <p:cNvSpPr/>
            <p:nvPr/>
          </p:nvSpPr>
          <p:spPr>
            <a:xfrm rot="-671540">
              <a:off x="2612175" y="3148112"/>
              <a:ext cx="144119" cy="242626"/>
            </a:xfrm>
            <a:custGeom>
              <a:rect b="b" l="l" r="r" t="t"/>
              <a:pathLst>
                <a:path extrusionOk="0" h="3330" w="1978">
                  <a:moveTo>
                    <a:pt x="1156" y="1"/>
                  </a:moveTo>
                  <a:cubicBezTo>
                    <a:pt x="680" y="13"/>
                    <a:pt x="358" y="370"/>
                    <a:pt x="191" y="787"/>
                  </a:cubicBezTo>
                  <a:cubicBezTo>
                    <a:pt x="25" y="1215"/>
                    <a:pt x="1" y="1703"/>
                    <a:pt x="61" y="2156"/>
                  </a:cubicBezTo>
                  <a:cubicBezTo>
                    <a:pt x="96" y="2596"/>
                    <a:pt x="263" y="3049"/>
                    <a:pt x="715" y="3239"/>
                  </a:cubicBezTo>
                  <a:cubicBezTo>
                    <a:pt x="849" y="3300"/>
                    <a:pt x="991" y="3330"/>
                    <a:pt x="1131" y="3330"/>
                  </a:cubicBezTo>
                  <a:cubicBezTo>
                    <a:pt x="1241" y="3330"/>
                    <a:pt x="1349" y="3311"/>
                    <a:pt x="1454" y="3275"/>
                  </a:cubicBezTo>
                  <a:cubicBezTo>
                    <a:pt x="1692" y="3180"/>
                    <a:pt x="1930" y="2989"/>
                    <a:pt x="1918" y="2703"/>
                  </a:cubicBezTo>
                  <a:cubicBezTo>
                    <a:pt x="1918" y="2565"/>
                    <a:pt x="1835" y="2451"/>
                    <a:pt x="1725" y="2451"/>
                  </a:cubicBezTo>
                  <a:cubicBezTo>
                    <a:pt x="1703" y="2451"/>
                    <a:pt x="1680" y="2455"/>
                    <a:pt x="1656" y="2465"/>
                  </a:cubicBezTo>
                  <a:cubicBezTo>
                    <a:pt x="1549" y="2501"/>
                    <a:pt x="1454" y="2537"/>
                    <a:pt x="1370" y="2620"/>
                  </a:cubicBezTo>
                  <a:cubicBezTo>
                    <a:pt x="1323" y="2644"/>
                    <a:pt x="1275" y="2680"/>
                    <a:pt x="1227" y="2692"/>
                  </a:cubicBezTo>
                  <a:cubicBezTo>
                    <a:pt x="1191" y="2706"/>
                    <a:pt x="1153" y="2713"/>
                    <a:pt x="1116" y="2713"/>
                  </a:cubicBezTo>
                  <a:cubicBezTo>
                    <a:pt x="1033" y="2713"/>
                    <a:pt x="952" y="2678"/>
                    <a:pt x="894" y="2620"/>
                  </a:cubicBezTo>
                  <a:cubicBezTo>
                    <a:pt x="775" y="2513"/>
                    <a:pt x="727" y="2334"/>
                    <a:pt x="692" y="2180"/>
                  </a:cubicBezTo>
                  <a:cubicBezTo>
                    <a:pt x="680" y="2108"/>
                    <a:pt x="680" y="2037"/>
                    <a:pt x="668" y="1965"/>
                  </a:cubicBezTo>
                  <a:cubicBezTo>
                    <a:pt x="751" y="1965"/>
                    <a:pt x="834" y="1941"/>
                    <a:pt x="918" y="1941"/>
                  </a:cubicBezTo>
                  <a:cubicBezTo>
                    <a:pt x="1013" y="1941"/>
                    <a:pt x="1096" y="1930"/>
                    <a:pt x="1192" y="1930"/>
                  </a:cubicBezTo>
                  <a:cubicBezTo>
                    <a:pt x="1263" y="1930"/>
                    <a:pt x="1323" y="1930"/>
                    <a:pt x="1394" y="1918"/>
                  </a:cubicBezTo>
                  <a:cubicBezTo>
                    <a:pt x="1513" y="1882"/>
                    <a:pt x="1608" y="1811"/>
                    <a:pt x="1632" y="1691"/>
                  </a:cubicBezTo>
                  <a:cubicBezTo>
                    <a:pt x="1668" y="1560"/>
                    <a:pt x="1608" y="1406"/>
                    <a:pt x="1489" y="1346"/>
                  </a:cubicBezTo>
                  <a:cubicBezTo>
                    <a:pt x="1430" y="1322"/>
                    <a:pt x="1370" y="1310"/>
                    <a:pt x="1311" y="1310"/>
                  </a:cubicBezTo>
                  <a:lnTo>
                    <a:pt x="1168" y="1310"/>
                  </a:lnTo>
                  <a:cubicBezTo>
                    <a:pt x="1084" y="1310"/>
                    <a:pt x="989" y="1310"/>
                    <a:pt x="906" y="1322"/>
                  </a:cubicBezTo>
                  <a:cubicBezTo>
                    <a:pt x="834" y="1322"/>
                    <a:pt x="751" y="1334"/>
                    <a:pt x="680" y="1346"/>
                  </a:cubicBezTo>
                  <a:cubicBezTo>
                    <a:pt x="715" y="1084"/>
                    <a:pt x="787" y="787"/>
                    <a:pt x="1013" y="656"/>
                  </a:cubicBezTo>
                  <a:cubicBezTo>
                    <a:pt x="1071" y="620"/>
                    <a:pt x="1133" y="592"/>
                    <a:pt x="1194" y="592"/>
                  </a:cubicBezTo>
                  <a:cubicBezTo>
                    <a:pt x="1234" y="592"/>
                    <a:pt x="1273" y="604"/>
                    <a:pt x="1311" y="632"/>
                  </a:cubicBezTo>
                  <a:cubicBezTo>
                    <a:pt x="1370" y="679"/>
                    <a:pt x="1430" y="739"/>
                    <a:pt x="1489" y="798"/>
                  </a:cubicBezTo>
                  <a:cubicBezTo>
                    <a:pt x="1561" y="870"/>
                    <a:pt x="1632" y="894"/>
                    <a:pt x="1739" y="929"/>
                  </a:cubicBezTo>
                  <a:cubicBezTo>
                    <a:pt x="1754" y="937"/>
                    <a:pt x="1769" y="940"/>
                    <a:pt x="1783" y="940"/>
                  </a:cubicBezTo>
                  <a:cubicBezTo>
                    <a:pt x="1839" y="940"/>
                    <a:pt x="1890" y="891"/>
                    <a:pt x="1918" y="834"/>
                  </a:cubicBezTo>
                  <a:cubicBezTo>
                    <a:pt x="1954" y="727"/>
                    <a:pt x="1977" y="632"/>
                    <a:pt x="1930" y="548"/>
                  </a:cubicBezTo>
                  <a:cubicBezTo>
                    <a:pt x="1906" y="441"/>
                    <a:pt x="1846" y="334"/>
                    <a:pt x="1751" y="251"/>
                  </a:cubicBezTo>
                  <a:cubicBezTo>
                    <a:pt x="1608" y="84"/>
                    <a:pt x="1382" y="1"/>
                    <a:pt x="1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1"/>
            <p:cNvSpPr/>
            <p:nvPr/>
          </p:nvSpPr>
          <p:spPr>
            <a:xfrm rot="-671540">
              <a:off x="1916883" y="3608741"/>
              <a:ext cx="216979" cy="286124"/>
            </a:xfrm>
            <a:custGeom>
              <a:rect b="b" l="l" r="r" t="t"/>
              <a:pathLst>
                <a:path extrusionOk="0" h="3927" w="2978">
                  <a:moveTo>
                    <a:pt x="1837" y="7"/>
                  </a:moveTo>
                  <a:cubicBezTo>
                    <a:pt x="1724" y="7"/>
                    <a:pt x="1608" y="13"/>
                    <a:pt x="1489" y="25"/>
                  </a:cubicBezTo>
                  <a:cubicBezTo>
                    <a:pt x="1263" y="37"/>
                    <a:pt x="1025" y="48"/>
                    <a:pt x="799" y="60"/>
                  </a:cubicBezTo>
                  <a:cubicBezTo>
                    <a:pt x="549" y="84"/>
                    <a:pt x="239" y="48"/>
                    <a:pt x="72" y="287"/>
                  </a:cubicBezTo>
                  <a:cubicBezTo>
                    <a:pt x="1" y="394"/>
                    <a:pt x="37" y="525"/>
                    <a:pt x="120" y="596"/>
                  </a:cubicBezTo>
                  <a:cubicBezTo>
                    <a:pt x="208" y="703"/>
                    <a:pt x="343" y="730"/>
                    <a:pt x="486" y="730"/>
                  </a:cubicBezTo>
                  <a:cubicBezTo>
                    <a:pt x="613" y="730"/>
                    <a:pt x="746" y="709"/>
                    <a:pt x="858" y="703"/>
                  </a:cubicBezTo>
                  <a:cubicBezTo>
                    <a:pt x="965" y="703"/>
                    <a:pt x="1072" y="691"/>
                    <a:pt x="1180" y="691"/>
                  </a:cubicBezTo>
                  <a:cubicBezTo>
                    <a:pt x="1156" y="810"/>
                    <a:pt x="1180" y="929"/>
                    <a:pt x="1156" y="1037"/>
                  </a:cubicBezTo>
                  <a:lnTo>
                    <a:pt x="1156" y="1942"/>
                  </a:lnTo>
                  <a:cubicBezTo>
                    <a:pt x="1156" y="2239"/>
                    <a:pt x="1156" y="2525"/>
                    <a:pt x="1144" y="2823"/>
                  </a:cubicBezTo>
                  <a:cubicBezTo>
                    <a:pt x="1144" y="3120"/>
                    <a:pt x="1084" y="3489"/>
                    <a:pt x="1251" y="3775"/>
                  </a:cubicBezTo>
                  <a:cubicBezTo>
                    <a:pt x="1311" y="3876"/>
                    <a:pt x="1418" y="3927"/>
                    <a:pt x="1525" y="3927"/>
                  </a:cubicBezTo>
                  <a:cubicBezTo>
                    <a:pt x="1632" y="3927"/>
                    <a:pt x="1739" y="3876"/>
                    <a:pt x="1799" y="3775"/>
                  </a:cubicBezTo>
                  <a:cubicBezTo>
                    <a:pt x="1954" y="3501"/>
                    <a:pt x="1894" y="3144"/>
                    <a:pt x="1894" y="2858"/>
                  </a:cubicBezTo>
                  <a:cubicBezTo>
                    <a:pt x="1870" y="2561"/>
                    <a:pt x="1858" y="2251"/>
                    <a:pt x="1846" y="1953"/>
                  </a:cubicBezTo>
                  <a:cubicBezTo>
                    <a:pt x="1834" y="1656"/>
                    <a:pt x="1811" y="1370"/>
                    <a:pt x="1799" y="1072"/>
                  </a:cubicBezTo>
                  <a:cubicBezTo>
                    <a:pt x="1799" y="953"/>
                    <a:pt x="1787" y="822"/>
                    <a:pt x="1775" y="691"/>
                  </a:cubicBezTo>
                  <a:lnTo>
                    <a:pt x="2144" y="691"/>
                  </a:lnTo>
                  <a:cubicBezTo>
                    <a:pt x="2251" y="691"/>
                    <a:pt x="2346" y="703"/>
                    <a:pt x="2454" y="703"/>
                  </a:cubicBezTo>
                  <a:cubicBezTo>
                    <a:pt x="2512" y="707"/>
                    <a:pt x="2565" y="713"/>
                    <a:pt x="2616" y="713"/>
                  </a:cubicBezTo>
                  <a:cubicBezTo>
                    <a:pt x="2711" y="713"/>
                    <a:pt x="2797" y="693"/>
                    <a:pt x="2882" y="608"/>
                  </a:cubicBezTo>
                  <a:cubicBezTo>
                    <a:pt x="2966" y="501"/>
                    <a:pt x="2977" y="346"/>
                    <a:pt x="2918" y="239"/>
                  </a:cubicBezTo>
                  <a:cubicBezTo>
                    <a:pt x="2787" y="1"/>
                    <a:pt x="2430" y="37"/>
                    <a:pt x="2168" y="25"/>
                  </a:cubicBezTo>
                  <a:cubicBezTo>
                    <a:pt x="2061" y="13"/>
                    <a:pt x="1951" y="7"/>
                    <a:pt x="1837"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1"/>
            <p:cNvSpPr/>
            <p:nvPr/>
          </p:nvSpPr>
          <p:spPr>
            <a:xfrm rot="-671540">
              <a:off x="2139682" y="3567021"/>
              <a:ext cx="154465" cy="267399"/>
            </a:xfrm>
            <a:custGeom>
              <a:rect b="b" l="l" r="r" t="t"/>
              <a:pathLst>
                <a:path extrusionOk="0" h="3670" w="2120">
                  <a:moveTo>
                    <a:pt x="774" y="1"/>
                  </a:moveTo>
                  <a:cubicBezTo>
                    <a:pt x="718" y="1"/>
                    <a:pt x="665" y="16"/>
                    <a:pt x="619" y="50"/>
                  </a:cubicBezTo>
                  <a:lnTo>
                    <a:pt x="548" y="50"/>
                  </a:lnTo>
                  <a:cubicBezTo>
                    <a:pt x="417" y="50"/>
                    <a:pt x="203" y="62"/>
                    <a:pt x="119" y="181"/>
                  </a:cubicBezTo>
                  <a:cubicBezTo>
                    <a:pt x="24" y="300"/>
                    <a:pt x="12" y="443"/>
                    <a:pt x="119" y="562"/>
                  </a:cubicBezTo>
                  <a:cubicBezTo>
                    <a:pt x="191" y="657"/>
                    <a:pt x="369" y="681"/>
                    <a:pt x="500" y="681"/>
                  </a:cubicBezTo>
                  <a:cubicBezTo>
                    <a:pt x="500" y="752"/>
                    <a:pt x="500" y="824"/>
                    <a:pt x="512" y="895"/>
                  </a:cubicBezTo>
                  <a:cubicBezTo>
                    <a:pt x="512" y="1157"/>
                    <a:pt x="536" y="1407"/>
                    <a:pt x="536" y="1657"/>
                  </a:cubicBezTo>
                  <a:cubicBezTo>
                    <a:pt x="536" y="1907"/>
                    <a:pt x="548" y="2169"/>
                    <a:pt x="548" y="2419"/>
                  </a:cubicBezTo>
                  <a:cubicBezTo>
                    <a:pt x="548" y="2598"/>
                    <a:pt x="536" y="2824"/>
                    <a:pt x="560" y="3014"/>
                  </a:cubicBezTo>
                  <a:lnTo>
                    <a:pt x="381" y="3014"/>
                  </a:lnTo>
                  <a:cubicBezTo>
                    <a:pt x="310" y="3014"/>
                    <a:pt x="238" y="3014"/>
                    <a:pt x="179" y="3062"/>
                  </a:cubicBezTo>
                  <a:cubicBezTo>
                    <a:pt x="163" y="3074"/>
                    <a:pt x="149" y="3083"/>
                    <a:pt x="138" y="3090"/>
                  </a:cubicBezTo>
                  <a:lnTo>
                    <a:pt x="138" y="3090"/>
                  </a:lnTo>
                  <a:cubicBezTo>
                    <a:pt x="140" y="3089"/>
                    <a:pt x="142" y="3087"/>
                    <a:pt x="143" y="3086"/>
                  </a:cubicBezTo>
                  <a:lnTo>
                    <a:pt x="143" y="3086"/>
                  </a:lnTo>
                  <a:cubicBezTo>
                    <a:pt x="117" y="3101"/>
                    <a:pt x="105" y="3110"/>
                    <a:pt x="106" y="3110"/>
                  </a:cubicBezTo>
                  <a:cubicBezTo>
                    <a:pt x="107" y="3110"/>
                    <a:pt x="118" y="3104"/>
                    <a:pt x="138" y="3090"/>
                  </a:cubicBezTo>
                  <a:lnTo>
                    <a:pt x="138" y="3090"/>
                  </a:lnTo>
                  <a:cubicBezTo>
                    <a:pt x="124" y="3103"/>
                    <a:pt x="94" y="3123"/>
                    <a:pt x="83" y="3134"/>
                  </a:cubicBezTo>
                  <a:cubicBezTo>
                    <a:pt x="24" y="3181"/>
                    <a:pt x="0" y="3276"/>
                    <a:pt x="24" y="3360"/>
                  </a:cubicBezTo>
                  <a:cubicBezTo>
                    <a:pt x="72" y="3491"/>
                    <a:pt x="143" y="3574"/>
                    <a:pt x="274" y="3622"/>
                  </a:cubicBezTo>
                  <a:cubicBezTo>
                    <a:pt x="369" y="3657"/>
                    <a:pt x="476" y="3669"/>
                    <a:pt x="572" y="3669"/>
                  </a:cubicBezTo>
                  <a:cubicBezTo>
                    <a:pt x="726" y="3669"/>
                    <a:pt x="893" y="3657"/>
                    <a:pt x="1036" y="3634"/>
                  </a:cubicBezTo>
                  <a:cubicBezTo>
                    <a:pt x="1203" y="3622"/>
                    <a:pt x="1369" y="3610"/>
                    <a:pt x="1524" y="3574"/>
                  </a:cubicBezTo>
                  <a:cubicBezTo>
                    <a:pt x="1750" y="3550"/>
                    <a:pt x="2060" y="3550"/>
                    <a:pt x="2119" y="3276"/>
                  </a:cubicBezTo>
                  <a:cubicBezTo>
                    <a:pt x="2108" y="3229"/>
                    <a:pt x="2096" y="3145"/>
                    <a:pt x="2060" y="3074"/>
                  </a:cubicBezTo>
                  <a:cubicBezTo>
                    <a:pt x="2000" y="2967"/>
                    <a:pt x="1917" y="2943"/>
                    <a:pt x="1798" y="2931"/>
                  </a:cubicBezTo>
                  <a:cubicBezTo>
                    <a:pt x="1774" y="2923"/>
                    <a:pt x="1749" y="2921"/>
                    <a:pt x="1723" y="2921"/>
                  </a:cubicBezTo>
                  <a:cubicBezTo>
                    <a:pt x="1672" y="2921"/>
                    <a:pt x="1619" y="2931"/>
                    <a:pt x="1572" y="2931"/>
                  </a:cubicBezTo>
                  <a:cubicBezTo>
                    <a:pt x="1465" y="2943"/>
                    <a:pt x="1369" y="2955"/>
                    <a:pt x="1274" y="2955"/>
                  </a:cubicBezTo>
                  <a:cubicBezTo>
                    <a:pt x="1274" y="2776"/>
                    <a:pt x="1262" y="2598"/>
                    <a:pt x="1262" y="2431"/>
                  </a:cubicBezTo>
                  <a:cubicBezTo>
                    <a:pt x="1262" y="2181"/>
                    <a:pt x="1250" y="1931"/>
                    <a:pt x="1226" y="1681"/>
                  </a:cubicBezTo>
                  <a:cubicBezTo>
                    <a:pt x="1215" y="1419"/>
                    <a:pt x="1203" y="1169"/>
                    <a:pt x="1167" y="919"/>
                  </a:cubicBezTo>
                  <a:cubicBezTo>
                    <a:pt x="1167" y="859"/>
                    <a:pt x="1167" y="788"/>
                    <a:pt x="1155" y="705"/>
                  </a:cubicBezTo>
                  <a:lnTo>
                    <a:pt x="1512" y="705"/>
                  </a:lnTo>
                  <a:cubicBezTo>
                    <a:pt x="1679" y="693"/>
                    <a:pt x="1846" y="574"/>
                    <a:pt x="1846" y="383"/>
                  </a:cubicBezTo>
                  <a:cubicBezTo>
                    <a:pt x="1822" y="205"/>
                    <a:pt x="1703" y="62"/>
                    <a:pt x="1512" y="50"/>
                  </a:cubicBezTo>
                  <a:cubicBezTo>
                    <a:pt x="1453" y="46"/>
                    <a:pt x="1392" y="45"/>
                    <a:pt x="1330" y="45"/>
                  </a:cubicBezTo>
                  <a:cubicBezTo>
                    <a:pt x="1207" y="45"/>
                    <a:pt x="1080" y="50"/>
                    <a:pt x="953" y="50"/>
                  </a:cubicBezTo>
                  <a:cubicBezTo>
                    <a:pt x="897" y="19"/>
                    <a:pt x="834"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1"/>
            <p:cNvSpPr/>
            <p:nvPr/>
          </p:nvSpPr>
          <p:spPr>
            <a:xfrm rot="-671540">
              <a:off x="2297991" y="3496978"/>
              <a:ext cx="226451" cy="302445"/>
            </a:xfrm>
            <a:custGeom>
              <a:rect b="b" l="l" r="r" t="t"/>
              <a:pathLst>
                <a:path extrusionOk="0" h="4151" w="3108">
                  <a:moveTo>
                    <a:pt x="2472" y="0"/>
                  </a:moveTo>
                  <a:cubicBezTo>
                    <a:pt x="2322" y="0"/>
                    <a:pt x="2168" y="84"/>
                    <a:pt x="2120" y="242"/>
                  </a:cubicBezTo>
                  <a:cubicBezTo>
                    <a:pt x="1989" y="754"/>
                    <a:pt x="1762" y="1230"/>
                    <a:pt x="1489" y="1659"/>
                  </a:cubicBezTo>
                  <a:cubicBezTo>
                    <a:pt x="1393" y="1492"/>
                    <a:pt x="1286" y="1337"/>
                    <a:pt x="1203" y="1170"/>
                  </a:cubicBezTo>
                  <a:cubicBezTo>
                    <a:pt x="1036" y="897"/>
                    <a:pt x="858" y="444"/>
                    <a:pt x="536" y="349"/>
                  </a:cubicBezTo>
                  <a:cubicBezTo>
                    <a:pt x="491" y="326"/>
                    <a:pt x="441" y="312"/>
                    <a:pt x="394" y="312"/>
                  </a:cubicBezTo>
                  <a:cubicBezTo>
                    <a:pt x="318" y="312"/>
                    <a:pt x="247" y="349"/>
                    <a:pt x="203" y="444"/>
                  </a:cubicBezTo>
                  <a:cubicBezTo>
                    <a:pt x="84" y="706"/>
                    <a:pt x="96" y="1039"/>
                    <a:pt x="84" y="1313"/>
                  </a:cubicBezTo>
                  <a:cubicBezTo>
                    <a:pt x="72" y="1611"/>
                    <a:pt x="60" y="1909"/>
                    <a:pt x="36" y="2194"/>
                  </a:cubicBezTo>
                  <a:cubicBezTo>
                    <a:pt x="24" y="2492"/>
                    <a:pt x="24" y="2790"/>
                    <a:pt x="12" y="3075"/>
                  </a:cubicBezTo>
                  <a:cubicBezTo>
                    <a:pt x="12" y="3218"/>
                    <a:pt x="0" y="3373"/>
                    <a:pt x="0" y="3516"/>
                  </a:cubicBezTo>
                  <a:cubicBezTo>
                    <a:pt x="0" y="3718"/>
                    <a:pt x="24" y="3849"/>
                    <a:pt x="191" y="3968"/>
                  </a:cubicBezTo>
                  <a:cubicBezTo>
                    <a:pt x="230" y="3996"/>
                    <a:pt x="278" y="4009"/>
                    <a:pt x="327" y="4009"/>
                  </a:cubicBezTo>
                  <a:cubicBezTo>
                    <a:pt x="381" y="4009"/>
                    <a:pt x="438" y="3993"/>
                    <a:pt x="488" y="3968"/>
                  </a:cubicBezTo>
                  <a:cubicBezTo>
                    <a:pt x="774" y="3790"/>
                    <a:pt x="691" y="3373"/>
                    <a:pt x="715" y="3087"/>
                  </a:cubicBezTo>
                  <a:cubicBezTo>
                    <a:pt x="715" y="2802"/>
                    <a:pt x="727" y="2528"/>
                    <a:pt x="727" y="2242"/>
                  </a:cubicBezTo>
                  <a:lnTo>
                    <a:pt x="727" y="1670"/>
                  </a:lnTo>
                  <a:cubicBezTo>
                    <a:pt x="869" y="1944"/>
                    <a:pt x="1024" y="2194"/>
                    <a:pt x="1167" y="2468"/>
                  </a:cubicBezTo>
                  <a:cubicBezTo>
                    <a:pt x="1231" y="2574"/>
                    <a:pt x="1357" y="2638"/>
                    <a:pt x="1479" y="2638"/>
                  </a:cubicBezTo>
                  <a:cubicBezTo>
                    <a:pt x="1563" y="2638"/>
                    <a:pt x="1645" y="2608"/>
                    <a:pt x="1703" y="2540"/>
                  </a:cubicBezTo>
                  <a:cubicBezTo>
                    <a:pt x="1929" y="2266"/>
                    <a:pt x="2120" y="1968"/>
                    <a:pt x="2286" y="1670"/>
                  </a:cubicBezTo>
                  <a:cubicBezTo>
                    <a:pt x="2298" y="1825"/>
                    <a:pt x="2298" y="1968"/>
                    <a:pt x="2298" y="2123"/>
                  </a:cubicBezTo>
                  <a:cubicBezTo>
                    <a:pt x="2322" y="2659"/>
                    <a:pt x="2334" y="3194"/>
                    <a:pt x="2334" y="3730"/>
                  </a:cubicBezTo>
                  <a:cubicBezTo>
                    <a:pt x="2293" y="3927"/>
                    <a:pt x="2431" y="4151"/>
                    <a:pt x="2641" y="4151"/>
                  </a:cubicBezTo>
                  <a:cubicBezTo>
                    <a:pt x="2672" y="4151"/>
                    <a:pt x="2705" y="4146"/>
                    <a:pt x="2739" y="4135"/>
                  </a:cubicBezTo>
                  <a:cubicBezTo>
                    <a:pt x="3108" y="3956"/>
                    <a:pt x="3013" y="3552"/>
                    <a:pt x="3013" y="3206"/>
                  </a:cubicBezTo>
                  <a:cubicBezTo>
                    <a:pt x="3013" y="2873"/>
                    <a:pt x="3013" y="2551"/>
                    <a:pt x="3001" y="2230"/>
                  </a:cubicBezTo>
                  <a:cubicBezTo>
                    <a:pt x="2989" y="1551"/>
                    <a:pt x="2941" y="897"/>
                    <a:pt x="2798" y="242"/>
                  </a:cubicBezTo>
                  <a:cubicBezTo>
                    <a:pt x="2757" y="78"/>
                    <a:pt x="2616" y="0"/>
                    <a:pt x="2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1"/>
            <p:cNvSpPr/>
            <p:nvPr/>
          </p:nvSpPr>
          <p:spPr>
            <a:xfrm rot="-671540">
              <a:off x="2531702" y="3453138"/>
              <a:ext cx="159711" cy="283064"/>
            </a:xfrm>
            <a:custGeom>
              <a:rect b="b" l="l" r="r" t="t"/>
              <a:pathLst>
                <a:path extrusionOk="0" h="3885" w="2192">
                  <a:moveTo>
                    <a:pt x="1329" y="1"/>
                  </a:moveTo>
                  <a:cubicBezTo>
                    <a:pt x="1259" y="1"/>
                    <a:pt x="1191" y="4"/>
                    <a:pt x="1120" y="10"/>
                  </a:cubicBezTo>
                  <a:cubicBezTo>
                    <a:pt x="834" y="34"/>
                    <a:pt x="548" y="69"/>
                    <a:pt x="262" y="117"/>
                  </a:cubicBezTo>
                  <a:cubicBezTo>
                    <a:pt x="179" y="141"/>
                    <a:pt x="108" y="224"/>
                    <a:pt x="84" y="296"/>
                  </a:cubicBezTo>
                  <a:cubicBezTo>
                    <a:pt x="12" y="653"/>
                    <a:pt x="12" y="1010"/>
                    <a:pt x="12" y="1391"/>
                  </a:cubicBezTo>
                  <a:cubicBezTo>
                    <a:pt x="12" y="1724"/>
                    <a:pt x="0" y="2058"/>
                    <a:pt x="24" y="2391"/>
                  </a:cubicBezTo>
                  <a:cubicBezTo>
                    <a:pt x="58" y="2929"/>
                    <a:pt x="126" y="3884"/>
                    <a:pt x="818" y="3884"/>
                  </a:cubicBezTo>
                  <a:cubicBezTo>
                    <a:pt x="846" y="3884"/>
                    <a:pt x="875" y="3883"/>
                    <a:pt x="905" y="3879"/>
                  </a:cubicBezTo>
                  <a:cubicBezTo>
                    <a:pt x="1072" y="3868"/>
                    <a:pt x="1239" y="3808"/>
                    <a:pt x="1393" y="3784"/>
                  </a:cubicBezTo>
                  <a:cubicBezTo>
                    <a:pt x="1596" y="3737"/>
                    <a:pt x="1774" y="3677"/>
                    <a:pt x="1929" y="3558"/>
                  </a:cubicBezTo>
                  <a:cubicBezTo>
                    <a:pt x="2132" y="3379"/>
                    <a:pt x="2191" y="3082"/>
                    <a:pt x="1858" y="3022"/>
                  </a:cubicBezTo>
                  <a:cubicBezTo>
                    <a:pt x="1816" y="3016"/>
                    <a:pt x="1773" y="3013"/>
                    <a:pt x="1729" y="3013"/>
                  </a:cubicBezTo>
                  <a:cubicBezTo>
                    <a:pt x="1608" y="3013"/>
                    <a:pt x="1480" y="3035"/>
                    <a:pt x="1358" y="3070"/>
                  </a:cubicBezTo>
                  <a:cubicBezTo>
                    <a:pt x="1191" y="3117"/>
                    <a:pt x="1012" y="3141"/>
                    <a:pt x="846" y="3189"/>
                  </a:cubicBezTo>
                  <a:lnTo>
                    <a:pt x="834" y="3189"/>
                  </a:lnTo>
                  <a:cubicBezTo>
                    <a:pt x="834" y="3177"/>
                    <a:pt x="822" y="3141"/>
                    <a:pt x="798" y="3129"/>
                  </a:cubicBezTo>
                  <a:cubicBezTo>
                    <a:pt x="739" y="2975"/>
                    <a:pt x="715" y="2796"/>
                    <a:pt x="703" y="2641"/>
                  </a:cubicBezTo>
                  <a:cubicBezTo>
                    <a:pt x="679" y="2486"/>
                    <a:pt x="667" y="2320"/>
                    <a:pt x="655" y="2177"/>
                  </a:cubicBezTo>
                  <a:cubicBezTo>
                    <a:pt x="715" y="2177"/>
                    <a:pt x="774" y="2177"/>
                    <a:pt x="822" y="2165"/>
                  </a:cubicBezTo>
                  <a:cubicBezTo>
                    <a:pt x="905" y="2141"/>
                    <a:pt x="1000" y="2129"/>
                    <a:pt x="1084" y="2129"/>
                  </a:cubicBezTo>
                  <a:cubicBezTo>
                    <a:pt x="1179" y="2117"/>
                    <a:pt x="1251" y="2117"/>
                    <a:pt x="1334" y="2094"/>
                  </a:cubicBezTo>
                  <a:cubicBezTo>
                    <a:pt x="1381" y="2094"/>
                    <a:pt x="1429" y="2082"/>
                    <a:pt x="1453" y="2082"/>
                  </a:cubicBezTo>
                  <a:cubicBezTo>
                    <a:pt x="1548" y="2070"/>
                    <a:pt x="1620" y="2022"/>
                    <a:pt x="1679" y="1963"/>
                  </a:cubicBezTo>
                  <a:cubicBezTo>
                    <a:pt x="1810" y="1832"/>
                    <a:pt x="1798" y="1558"/>
                    <a:pt x="1620" y="1474"/>
                  </a:cubicBezTo>
                  <a:cubicBezTo>
                    <a:pt x="1596" y="1462"/>
                    <a:pt x="1548" y="1439"/>
                    <a:pt x="1512" y="1427"/>
                  </a:cubicBezTo>
                  <a:cubicBezTo>
                    <a:pt x="1477" y="1421"/>
                    <a:pt x="1444" y="1418"/>
                    <a:pt x="1411" y="1418"/>
                  </a:cubicBezTo>
                  <a:cubicBezTo>
                    <a:pt x="1379" y="1418"/>
                    <a:pt x="1346" y="1421"/>
                    <a:pt x="1310" y="1427"/>
                  </a:cubicBezTo>
                  <a:cubicBezTo>
                    <a:pt x="1262" y="1427"/>
                    <a:pt x="1215" y="1451"/>
                    <a:pt x="1191" y="1451"/>
                  </a:cubicBezTo>
                  <a:cubicBezTo>
                    <a:pt x="1096" y="1462"/>
                    <a:pt x="1024" y="1474"/>
                    <a:pt x="941" y="1486"/>
                  </a:cubicBezTo>
                  <a:cubicBezTo>
                    <a:pt x="846" y="1498"/>
                    <a:pt x="774" y="1522"/>
                    <a:pt x="679" y="1534"/>
                  </a:cubicBezTo>
                  <a:cubicBezTo>
                    <a:pt x="667" y="1534"/>
                    <a:pt x="655" y="1534"/>
                    <a:pt x="643" y="1546"/>
                  </a:cubicBezTo>
                  <a:lnTo>
                    <a:pt x="643" y="1510"/>
                  </a:lnTo>
                  <a:cubicBezTo>
                    <a:pt x="643" y="1189"/>
                    <a:pt x="655" y="879"/>
                    <a:pt x="619" y="581"/>
                  </a:cubicBezTo>
                  <a:cubicBezTo>
                    <a:pt x="822" y="534"/>
                    <a:pt x="1012" y="510"/>
                    <a:pt x="1203" y="474"/>
                  </a:cubicBezTo>
                  <a:cubicBezTo>
                    <a:pt x="1334" y="462"/>
                    <a:pt x="1453" y="450"/>
                    <a:pt x="1596" y="415"/>
                  </a:cubicBezTo>
                  <a:cubicBezTo>
                    <a:pt x="1727" y="391"/>
                    <a:pt x="1834" y="331"/>
                    <a:pt x="1953" y="284"/>
                  </a:cubicBezTo>
                  <a:cubicBezTo>
                    <a:pt x="2024" y="248"/>
                    <a:pt x="1989" y="153"/>
                    <a:pt x="1929" y="117"/>
                  </a:cubicBezTo>
                  <a:cubicBezTo>
                    <a:pt x="1798" y="58"/>
                    <a:pt x="1691" y="34"/>
                    <a:pt x="1548" y="10"/>
                  </a:cubicBezTo>
                  <a:cubicBezTo>
                    <a:pt x="1471" y="4"/>
                    <a:pt x="1399" y="1"/>
                    <a:pt x="1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1"/>
            <p:cNvSpPr/>
            <p:nvPr/>
          </p:nvSpPr>
          <p:spPr>
            <a:xfrm rot="-671540">
              <a:off x="2096619" y="3177848"/>
              <a:ext cx="1822" cy="73"/>
            </a:xfrm>
            <a:custGeom>
              <a:rect b="b" l="l" r="r" t="t"/>
              <a:pathLst>
                <a:path extrusionOk="0" h="1" w="25">
                  <a:moveTo>
                    <a:pt x="1" y="1"/>
                  </a:moveTo>
                  <a:cubicBezTo>
                    <a:pt x="12" y="1"/>
                    <a:pt x="12" y="1"/>
                    <a:pt x="1" y="1"/>
                  </a:cubicBezTo>
                  <a:cubicBezTo>
                    <a:pt x="24" y="1"/>
                    <a:pt x="12" y="1"/>
                    <a:pt x="1"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1"/>
            <p:cNvSpPr/>
            <p:nvPr/>
          </p:nvSpPr>
          <p:spPr>
            <a:xfrm rot="-671540">
              <a:off x="1920457" y="3161352"/>
              <a:ext cx="198473" cy="80730"/>
            </a:xfrm>
            <a:custGeom>
              <a:rect b="b" l="l" r="r" t="t"/>
              <a:pathLst>
                <a:path extrusionOk="0" h="1108" w="2724">
                  <a:moveTo>
                    <a:pt x="1652" y="0"/>
                  </a:moveTo>
                  <a:cubicBezTo>
                    <a:pt x="1426" y="48"/>
                    <a:pt x="1223" y="95"/>
                    <a:pt x="997" y="119"/>
                  </a:cubicBezTo>
                  <a:lnTo>
                    <a:pt x="997" y="203"/>
                  </a:lnTo>
                  <a:cubicBezTo>
                    <a:pt x="997" y="286"/>
                    <a:pt x="985" y="381"/>
                    <a:pt x="985" y="464"/>
                  </a:cubicBezTo>
                  <a:cubicBezTo>
                    <a:pt x="890" y="476"/>
                    <a:pt x="795" y="500"/>
                    <a:pt x="699" y="524"/>
                  </a:cubicBezTo>
                  <a:cubicBezTo>
                    <a:pt x="592" y="560"/>
                    <a:pt x="497" y="595"/>
                    <a:pt x="390" y="643"/>
                  </a:cubicBezTo>
                  <a:cubicBezTo>
                    <a:pt x="295" y="691"/>
                    <a:pt x="223" y="762"/>
                    <a:pt x="140" y="810"/>
                  </a:cubicBezTo>
                  <a:cubicBezTo>
                    <a:pt x="0" y="868"/>
                    <a:pt x="54" y="1096"/>
                    <a:pt x="200" y="1096"/>
                  </a:cubicBezTo>
                  <a:cubicBezTo>
                    <a:pt x="204" y="1096"/>
                    <a:pt x="208" y="1096"/>
                    <a:pt x="211" y="1096"/>
                  </a:cubicBezTo>
                  <a:cubicBezTo>
                    <a:pt x="238" y="1090"/>
                    <a:pt x="263" y="1087"/>
                    <a:pt x="288" y="1087"/>
                  </a:cubicBezTo>
                  <a:cubicBezTo>
                    <a:pt x="362" y="1087"/>
                    <a:pt x="432" y="1107"/>
                    <a:pt x="521" y="1107"/>
                  </a:cubicBezTo>
                  <a:cubicBezTo>
                    <a:pt x="640" y="1107"/>
                    <a:pt x="747" y="1096"/>
                    <a:pt x="866" y="1072"/>
                  </a:cubicBezTo>
                  <a:cubicBezTo>
                    <a:pt x="1057" y="1048"/>
                    <a:pt x="1247" y="1036"/>
                    <a:pt x="1461" y="1012"/>
                  </a:cubicBezTo>
                  <a:cubicBezTo>
                    <a:pt x="1529" y="1008"/>
                    <a:pt x="1598" y="1007"/>
                    <a:pt x="1667" y="1007"/>
                  </a:cubicBezTo>
                  <a:cubicBezTo>
                    <a:pt x="1805" y="1007"/>
                    <a:pt x="1946" y="1012"/>
                    <a:pt x="2081" y="1012"/>
                  </a:cubicBezTo>
                  <a:cubicBezTo>
                    <a:pt x="2319" y="1012"/>
                    <a:pt x="2473" y="1000"/>
                    <a:pt x="2640" y="834"/>
                  </a:cubicBezTo>
                  <a:cubicBezTo>
                    <a:pt x="2712" y="762"/>
                    <a:pt x="2724" y="643"/>
                    <a:pt x="2700" y="560"/>
                  </a:cubicBezTo>
                  <a:cubicBezTo>
                    <a:pt x="2652" y="500"/>
                    <a:pt x="2581" y="453"/>
                    <a:pt x="2473" y="441"/>
                  </a:cubicBezTo>
                  <a:lnTo>
                    <a:pt x="2414" y="441"/>
                  </a:lnTo>
                  <a:cubicBezTo>
                    <a:pt x="2343" y="417"/>
                    <a:pt x="2319" y="393"/>
                    <a:pt x="2235" y="393"/>
                  </a:cubicBezTo>
                  <a:cubicBezTo>
                    <a:pt x="2140" y="381"/>
                    <a:pt x="2045" y="381"/>
                    <a:pt x="1950" y="381"/>
                  </a:cubicBezTo>
                  <a:cubicBezTo>
                    <a:pt x="1842" y="381"/>
                    <a:pt x="1747" y="381"/>
                    <a:pt x="1652" y="393"/>
                  </a:cubicBezTo>
                  <a:lnTo>
                    <a:pt x="1652" y="203"/>
                  </a:lnTo>
                  <a:lnTo>
                    <a:pt x="16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1"/>
            <p:cNvSpPr/>
            <p:nvPr/>
          </p:nvSpPr>
          <p:spPr>
            <a:xfrm rot="-671540">
              <a:off x="2153501" y="3097035"/>
              <a:ext cx="53043" cy="97269"/>
            </a:xfrm>
            <a:custGeom>
              <a:rect b="b" l="l" r="r" t="t"/>
              <a:pathLst>
                <a:path extrusionOk="0" h="1335" w="728">
                  <a:moveTo>
                    <a:pt x="680" y="1"/>
                  </a:moveTo>
                  <a:cubicBezTo>
                    <a:pt x="465" y="24"/>
                    <a:pt x="251" y="60"/>
                    <a:pt x="49" y="108"/>
                  </a:cubicBezTo>
                  <a:lnTo>
                    <a:pt x="49" y="417"/>
                  </a:lnTo>
                  <a:cubicBezTo>
                    <a:pt x="49" y="667"/>
                    <a:pt x="1" y="953"/>
                    <a:pt x="108" y="1191"/>
                  </a:cubicBezTo>
                  <a:cubicBezTo>
                    <a:pt x="150" y="1286"/>
                    <a:pt x="257" y="1334"/>
                    <a:pt x="364" y="1334"/>
                  </a:cubicBezTo>
                  <a:cubicBezTo>
                    <a:pt x="471" y="1334"/>
                    <a:pt x="578" y="1286"/>
                    <a:pt x="620" y="1191"/>
                  </a:cubicBezTo>
                  <a:cubicBezTo>
                    <a:pt x="727" y="953"/>
                    <a:pt x="703" y="667"/>
                    <a:pt x="703" y="417"/>
                  </a:cubicBezTo>
                  <a:lnTo>
                    <a:pt x="6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1"/>
            <p:cNvSpPr/>
            <p:nvPr/>
          </p:nvSpPr>
          <p:spPr>
            <a:xfrm rot="-671540">
              <a:off x="2322534" y="3026016"/>
              <a:ext cx="177052" cy="130202"/>
            </a:xfrm>
            <a:custGeom>
              <a:rect b="b" l="l" r="r" t="t"/>
              <a:pathLst>
                <a:path extrusionOk="0" h="1787" w="2430">
                  <a:moveTo>
                    <a:pt x="2382" y="0"/>
                  </a:moveTo>
                  <a:lnTo>
                    <a:pt x="2382" y="0"/>
                  </a:lnTo>
                  <a:cubicBezTo>
                    <a:pt x="2132" y="12"/>
                    <a:pt x="1930" y="12"/>
                    <a:pt x="1715" y="36"/>
                  </a:cubicBezTo>
                  <a:cubicBezTo>
                    <a:pt x="1715" y="72"/>
                    <a:pt x="1727" y="131"/>
                    <a:pt x="1727" y="179"/>
                  </a:cubicBezTo>
                  <a:cubicBezTo>
                    <a:pt x="1715" y="512"/>
                    <a:pt x="1537" y="846"/>
                    <a:pt x="1239" y="1024"/>
                  </a:cubicBezTo>
                  <a:cubicBezTo>
                    <a:pt x="1156" y="1083"/>
                    <a:pt x="1013" y="1147"/>
                    <a:pt x="898" y="1147"/>
                  </a:cubicBezTo>
                  <a:cubicBezTo>
                    <a:pt x="850" y="1147"/>
                    <a:pt x="807" y="1136"/>
                    <a:pt x="775" y="1108"/>
                  </a:cubicBezTo>
                  <a:cubicBezTo>
                    <a:pt x="751" y="1072"/>
                    <a:pt x="715" y="1000"/>
                    <a:pt x="715" y="941"/>
                  </a:cubicBezTo>
                  <a:cubicBezTo>
                    <a:pt x="703" y="822"/>
                    <a:pt x="703" y="691"/>
                    <a:pt x="596" y="584"/>
                  </a:cubicBezTo>
                  <a:cubicBezTo>
                    <a:pt x="551" y="527"/>
                    <a:pt x="488" y="503"/>
                    <a:pt x="422" y="503"/>
                  </a:cubicBezTo>
                  <a:cubicBezTo>
                    <a:pt x="348" y="503"/>
                    <a:pt x="272" y="533"/>
                    <a:pt x="215" y="584"/>
                  </a:cubicBezTo>
                  <a:cubicBezTo>
                    <a:pt x="1" y="762"/>
                    <a:pt x="84" y="1120"/>
                    <a:pt x="180" y="1346"/>
                  </a:cubicBezTo>
                  <a:cubicBezTo>
                    <a:pt x="287" y="1584"/>
                    <a:pt x="513" y="1727"/>
                    <a:pt x="763" y="1774"/>
                  </a:cubicBezTo>
                  <a:cubicBezTo>
                    <a:pt x="816" y="1782"/>
                    <a:pt x="869" y="1786"/>
                    <a:pt x="921" y="1786"/>
                  </a:cubicBezTo>
                  <a:cubicBezTo>
                    <a:pt x="1343" y="1786"/>
                    <a:pt x="1749" y="1542"/>
                    <a:pt x="2013" y="1203"/>
                  </a:cubicBezTo>
                  <a:cubicBezTo>
                    <a:pt x="2287" y="869"/>
                    <a:pt x="2430" y="429"/>
                    <a:pt x="2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1"/>
            <p:cNvSpPr/>
            <p:nvPr/>
          </p:nvSpPr>
          <p:spPr>
            <a:xfrm rot="-671540">
              <a:off x="1743956" y="3472157"/>
              <a:ext cx="131951" cy="133481"/>
            </a:xfrm>
            <a:custGeom>
              <a:rect b="b" l="l" r="r" t="t"/>
              <a:pathLst>
                <a:path extrusionOk="0" h="1832" w="1811">
                  <a:moveTo>
                    <a:pt x="1810" y="1"/>
                  </a:moveTo>
                  <a:lnTo>
                    <a:pt x="1810" y="1"/>
                  </a:lnTo>
                  <a:cubicBezTo>
                    <a:pt x="1644" y="36"/>
                    <a:pt x="1477" y="72"/>
                    <a:pt x="1322" y="120"/>
                  </a:cubicBezTo>
                  <a:lnTo>
                    <a:pt x="1144" y="167"/>
                  </a:lnTo>
                  <a:cubicBezTo>
                    <a:pt x="1084" y="489"/>
                    <a:pt x="989" y="834"/>
                    <a:pt x="858" y="1132"/>
                  </a:cubicBezTo>
                  <a:cubicBezTo>
                    <a:pt x="858" y="1132"/>
                    <a:pt x="858" y="1144"/>
                    <a:pt x="846" y="1144"/>
                  </a:cubicBezTo>
                  <a:cubicBezTo>
                    <a:pt x="822" y="1120"/>
                    <a:pt x="810" y="1072"/>
                    <a:pt x="798" y="1072"/>
                  </a:cubicBezTo>
                  <a:cubicBezTo>
                    <a:pt x="703" y="870"/>
                    <a:pt x="679" y="632"/>
                    <a:pt x="632" y="417"/>
                  </a:cubicBezTo>
                  <a:cubicBezTo>
                    <a:pt x="620" y="394"/>
                    <a:pt x="620" y="346"/>
                    <a:pt x="596" y="310"/>
                  </a:cubicBezTo>
                  <a:cubicBezTo>
                    <a:pt x="405" y="370"/>
                    <a:pt x="215" y="429"/>
                    <a:pt x="1" y="489"/>
                  </a:cubicBezTo>
                  <a:cubicBezTo>
                    <a:pt x="36" y="667"/>
                    <a:pt x="60" y="846"/>
                    <a:pt x="108" y="1048"/>
                  </a:cubicBezTo>
                  <a:cubicBezTo>
                    <a:pt x="167" y="1251"/>
                    <a:pt x="227" y="1465"/>
                    <a:pt x="382" y="1620"/>
                  </a:cubicBezTo>
                  <a:cubicBezTo>
                    <a:pt x="501" y="1759"/>
                    <a:pt x="685" y="1831"/>
                    <a:pt x="874" y="1831"/>
                  </a:cubicBezTo>
                  <a:cubicBezTo>
                    <a:pt x="912" y="1831"/>
                    <a:pt x="951" y="1828"/>
                    <a:pt x="989" y="1822"/>
                  </a:cubicBezTo>
                  <a:cubicBezTo>
                    <a:pt x="1227" y="1763"/>
                    <a:pt x="1346" y="1548"/>
                    <a:pt x="1441" y="1346"/>
                  </a:cubicBezTo>
                  <a:cubicBezTo>
                    <a:pt x="1596" y="941"/>
                    <a:pt x="1715" y="525"/>
                    <a:pt x="1787" y="72"/>
                  </a:cubicBezTo>
                  <a:cubicBezTo>
                    <a:pt x="1787" y="48"/>
                    <a:pt x="1787" y="36"/>
                    <a:pt x="1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1"/>
            <p:cNvSpPr/>
            <p:nvPr/>
          </p:nvSpPr>
          <p:spPr>
            <a:xfrm rot="-671540">
              <a:off x="1888929" y="3430743"/>
              <a:ext cx="136250" cy="143754"/>
            </a:xfrm>
            <a:custGeom>
              <a:rect b="b" l="l" r="r" t="t"/>
              <a:pathLst>
                <a:path extrusionOk="0" h="1973" w="1870">
                  <a:moveTo>
                    <a:pt x="822" y="977"/>
                  </a:moveTo>
                  <a:cubicBezTo>
                    <a:pt x="820" y="977"/>
                    <a:pt x="817" y="977"/>
                    <a:pt x="815" y="977"/>
                  </a:cubicBezTo>
                  <a:lnTo>
                    <a:pt x="815" y="977"/>
                  </a:lnTo>
                  <a:cubicBezTo>
                    <a:pt x="808" y="979"/>
                    <a:pt x="802" y="980"/>
                    <a:pt x="796" y="981"/>
                  </a:cubicBezTo>
                  <a:lnTo>
                    <a:pt x="796" y="981"/>
                  </a:lnTo>
                  <a:lnTo>
                    <a:pt x="822" y="977"/>
                  </a:lnTo>
                  <a:close/>
                  <a:moveTo>
                    <a:pt x="796" y="981"/>
                  </a:moveTo>
                  <a:lnTo>
                    <a:pt x="739" y="989"/>
                  </a:lnTo>
                  <a:cubicBezTo>
                    <a:pt x="758" y="987"/>
                    <a:pt x="777" y="984"/>
                    <a:pt x="796" y="981"/>
                  </a:cubicBezTo>
                  <a:close/>
                  <a:moveTo>
                    <a:pt x="429" y="1"/>
                  </a:moveTo>
                  <a:cubicBezTo>
                    <a:pt x="370" y="25"/>
                    <a:pt x="298" y="37"/>
                    <a:pt x="239" y="49"/>
                  </a:cubicBezTo>
                  <a:cubicBezTo>
                    <a:pt x="179" y="322"/>
                    <a:pt x="132" y="584"/>
                    <a:pt x="84" y="858"/>
                  </a:cubicBezTo>
                  <a:cubicBezTo>
                    <a:pt x="48" y="1180"/>
                    <a:pt x="1" y="1489"/>
                    <a:pt x="72" y="1823"/>
                  </a:cubicBezTo>
                  <a:cubicBezTo>
                    <a:pt x="98" y="1921"/>
                    <a:pt x="187" y="1973"/>
                    <a:pt x="276" y="1973"/>
                  </a:cubicBezTo>
                  <a:cubicBezTo>
                    <a:pt x="349" y="1973"/>
                    <a:pt x="422" y="1939"/>
                    <a:pt x="465" y="1870"/>
                  </a:cubicBezTo>
                  <a:cubicBezTo>
                    <a:pt x="596" y="1608"/>
                    <a:pt x="643" y="1346"/>
                    <a:pt x="703" y="1061"/>
                  </a:cubicBezTo>
                  <a:cubicBezTo>
                    <a:pt x="703" y="1037"/>
                    <a:pt x="715" y="1013"/>
                    <a:pt x="715" y="989"/>
                  </a:cubicBezTo>
                  <a:cubicBezTo>
                    <a:pt x="737" y="989"/>
                    <a:pt x="780" y="979"/>
                    <a:pt x="815" y="977"/>
                  </a:cubicBezTo>
                  <a:lnTo>
                    <a:pt x="815" y="977"/>
                  </a:lnTo>
                  <a:cubicBezTo>
                    <a:pt x="908" y="959"/>
                    <a:pt x="1002" y="927"/>
                    <a:pt x="1096" y="918"/>
                  </a:cubicBezTo>
                  <a:cubicBezTo>
                    <a:pt x="1120" y="918"/>
                    <a:pt x="1132" y="918"/>
                    <a:pt x="1155" y="894"/>
                  </a:cubicBezTo>
                  <a:cubicBezTo>
                    <a:pt x="1179" y="1156"/>
                    <a:pt x="1191" y="1406"/>
                    <a:pt x="1215" y="1656"/>
                  </a:cubicBezTo>
                  <a:cubicBezTo>
                    <a:pt x="1237" y="1812"/>
                    <a:pt x="1416" y="1895"/>
                    <a:pt x="1566" y="1895"/>
                  </a:cubicBezTo>
                  <a:cubicBezTo>
                    <a:pt x="1576" y="1895"/>
                    <a:pt x="1586" y="1895"/>
                    <a:pt x="1596" y="1894"/>
                  </a:cubicBezTo>
                  <a:cubicBezTo>
                    <a:pt x="1751" y="1870"/>
                    <a:pt x="1870" y="1727"/>
                    <a:pt x="1870" y="1573"/>
                  </a:cubicBezTo>
                  <a:cubicBezTo>
                    <a:pt x="1870" y="1275"/>
                    <a:pt x="1846" y="977"/>
                    <a:pt x="1810" y="692"/>
                  </a:cubicBezTo>
                  <a:cubicBezTo>
                    <a:pt x="1810" y="477"/>
                    <a:pt x="1798" y="263"/>
                    <a:pt x="1775" y="37"/>
                  </a:cubicBezTo>
                  <a:cubicBezTo>
                    <a:pt x="1548" y="37"/>
                    <a:pt x="1322" y="25"/>
                    <a:pt x="1096" y="25"/>
                  </a:cubicBezTo>
                  <a:cubicBezTo>
                    <a:pt x="1120" y="120"/>
                    <a:pt x="1120" y="227"/>
                    <a:pt x="1132" y="334"/>
                  </a:cubicBezTo>
                  <a:lnTo>
                    <a:pt x="1084" y="334"/>
                  </a:lnTo>
                  <a:cubicBezTo>
                    <a:pt x="1024" y="346"/>
                    <a:pt x="953" y="358"/>
                    <a:pt x="894" y="382"/>
                  </a:cubicBezTo>
                  <a:cubicBezTo>
                    <a:pt x="882" y="382"/>
                    <a:pt x="846" y="394"/>
                    <a:pt x="834" y="394"/>
                  </a:cubicBezTo>
                  <a:cubicBezTo>
                    <a:pt x="846" y="346"/>
                    <a:pt x="846" y="322"/>
                    <a:pt x="858" y="275"/>
                  </a:cubicBezTo>
                  <a:cubicBezTo>
                    <a:pt x="882" y="180"/>
                    <a:pt x="905" y="96"/>
                    <a:pt x="9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1"/>
            <p:cNvSpPr/>
            <p:nvPr/>
          </p:nvSpPr>
          <p:spPr>
            <a:xfrm rot="-671540">
              <a:off x="2038575" y="3404700"/>
              <a:ext cx="133699" cy="117889"/>
            </a:xfrm>
            <a:custGeom>
              <a:rect b="b" l="l" r="r" t="t"/>
              <a:pathLst>
                <a:path extrusionOk="0" h="1618" w="1835">
                  <a:moveTo>
                    <a:pt x="25" y="1"/>
                  </a:moveTo>
                  <a:cubicBezTo>
                    <a:pt x="1" y="167"/>
                    <a:pt x="25" y="334"/>
                    <a:pt x="37" y="489"/>
                  </a:cubicBezTo>
                  <a:cubicBezTo>
                    <a:pt x="96" y="894"/>
                    <a:pt x="275" y="1334"/>
                    <a:pt x="656" y="1536"/>
                  </a:cubicBezTo>
                  <a:cubicBezTo>
                    <a:pt x="757" y="1592"/>
                    <a:pt x="869" y="1618"/>
                    <a:pt x="983" y="1618"/>
                  </a:cubicBezTo>
                  <a:cubicBezTo>
                    <a:pt x="1138" y="1618"/>
                    <a:pt x="1298" y="1571"/>
                    <a:pt x="1442" y="1489"/>
                  </a:cubicBezTo>
                  <a:cubicBezTo>
                    <a:pt x="1656" y="1358"/>
                    <a:pt x="1823" y="1096"/>
                    <a:pt x="1834" y="846"/>
                  </a:cubicBezTo>
                  <a:cubicBezTo>
                    <a:pt x="1834" y="737"/>
                    <a:pt x="1751" y="644"/>
                    <a:pt x="1655" y="644"/>
                  </a:cubicBezTo>
                  <a:cubicBezTo>
                    <a:pt x="1636" y="644"/>
                    <a:pt x="1616" y="648"/>
                    <a:pt x="1596" y="655"/>
                  </a:cubicBezTo>
                  <a:cubicBezTo>
                    <a:pt x="1418" y="715"/>
                    <a:pt x="1287" y="870"/>
                    <a:pt x="1120" y="953"/>
                  </a:cubicBezTo>
                  <a:cubicBezTo>
                    <a:pt x="1071" y="980"/>
                    <a:pt x="1032" y="995"/>
                    <a:pt x="996" y="995"/>
                  </a:cubicBezTo>
                  <a:cubicBezTo>
                    <a:pt x="953" y="995"/>
                    <a:pt x="915" y="974"/>
                    <a:pt x="870" y="929"/>
                  </a:cubicBezTo>
                  <a:cubicBezTo>
                    <a:pt x="644" y="703"/>
                    <a:pt x="560" y="358"/>
                    <a:pt x="572" y="48"/>
                  </a:cubicBezTo>
                  <a:lnTo>
                    <a:pt x="572" y="12"/>
                  </a:lnTo>
                  <a:cubicBezTo>
                    <a:pt x="394" y="12"/>
                    <a:pt x="203" y="1"/>
                    <a:pt x="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1"/>
            <p:cNvSpPr/>
            <p:nvPr/>
          </p:nvSpPr>
          <p:spPr>
            <a:xfrm rot="-671540">
              <a:off x="2168910" y="3384571"/>
              <a:ext cx="120657" cy="109000"/>
            </a:xfrm>
            <a:custGeom>
              <a:rect b="b" l="l" r="r" t="t"/>
              <a:pathLst>
                <a:path extrusionOk="0" h="1496" w="1656">
                  <a:moveTo>
                    <a:pt x="1" y="0"/>
                  </a:moveTo>
                  <a:cubicBezTo>
                    <a:pt x="1" y="119"/>
                    <a:pt x="1" y="238"/>
                    <a:pt x="12" y="357"/>
                  </a:cubicBezTo>
                  <a:cubicBezTo>
                    <a:pt x="60" y="726"/>
                    <a:pt x="191" y="1226"/>
                    <a:pt x="536" y="1429"/>
                  </a:cubicBezTo>
                  <a:cubicBezTo>
                    <a:pt x="613" y="1476"/>
                    <a:pt x="690" y="1495"/>
                    <a:pt x="766" y="1495"/>
                  </a:cubicBezTo>
                  <a:cubicBezTo>
                    <a:pt x="959" y="1495"/>
                    <a:pt x="1144" y="1367"/>
                    <a:pt x="1298" y="1238"/>
                  </a:cubicBezTo>
                  <a:cubicBezTo>
                    <a:pt x="1477" y="1072"/>
                    <a:pt x="1655" y="845"/>
                    <a:pt x="1644" y="595"/>
                  </a:cubicBezTo>
                  <a:cubicBezTo>
                    <a:pt x="1623" y="475"/>
                    <a:pt x="1536" y="397"/>
                    <a:pt x="1437" y="397"/>
                  </a:cubicBezTo>
                  <a:cubicBezTo>
                    <a:pt x="1419" y="397"/>
                    <a:pt x="1400" y="399"/>
                    <a:pt x="1382" y="405"/>
                  </a:cubicBezTo>
                  <a:cubicBezTo>
                    <a:pt x="1191" y="453"/>
                    <a:pt x="1024" y="584"/>
                    <a:pt x="882" y="714"/>
                  </a:cubicBezTo>
                  <a:cubicBezTo>
                    <a:pt x="846" y="750"/>
                    <a:pt x="822" y="762"/>
                    <a:pt x="810" y="786"/>
                  </a:cubicBezTo>
                  <a:lnTo>
                    <a:pt x="763" y="703"/>
                  </a:lnTo>
                  <a:cubicBezTo>
                    <a:pt x="751" y="691"/>
                    <a:pt x="751" y="667"/>
                    <a:pt x="751" y="667"/>
                  </a:cubicBezTo>
                  <a:cubicBezTo>
                    <a:pt x="751" y="655"/>
                    <a:pt x="727" y="643"/>
                    <a:pt x="727" y="631"/>
                  </a:cubicBezTo>
                  <a:cubicBezTo>
                    <a:pt x="703" y="548"/>
                    <a:pt x="691" y="476"/>
                    <a:pt x="667" y="405"/>
                  </a:cubicBezTo>
                  <a:cubicBezTo>
                    <a:pt x="655" y="298"/>
                    <a:pt x="643" y="131"/>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1"/>
            <p:cNvSpPr/>
            <p:nvPr/>
          </p:nvSpPr>
          <p:spPr>
            <a:xfrm rot="-671540">
              <a:off x="2292510" y="3350399"/>
              <a:ext cx="139747" cy="129036"/>
            </a:xfrm>
            <a:custGeom>
              <a:rect b="b" l="l" r="r" t="t"/>
              <a:pathLst>
                <a:path extrusionOk="0" h="1771" w="1918">
                  <a:moveTo>
                    <a:pt x="1263" y="1"/>
                  </a:moveTo>
                  <a:lnTo>
                    <a:pt x="1263" y="1"/>
                  </a:lnTo>
                  <a:cubicBezTo>
                    <a:pt x="1061" y="25"/>
                    <a:pt x="834" y="25"/>
                    <a:pt x="632" y="37"/>
                  </a:cubicBezTo>
                  <a:cubicBezTo>
                    <a:pt x="608" y="406"/>
                    <a:pt x="596" y="775"/>
                    <a:pt x="596" y="1156"/>
                  </a:cubicBezTo>
                  <a:cubicBezTo>
                    <a:pt x="572" y="1156"/>
                    <a:pt x="525" y="1168"/>
                    <a:pt x="489" y="1168"/>
                  </a:cubicBezTo>
                  <a:cubicBezTo>
                    <a:pt x="453" y="1168"/>
                    <a:pt x="406" y="1180"/>
                    <a:pt x="358" y="1180"/>
                  </a:cubicBezTo>
                  <a:cubicBezTo>
                    <a:pt x="346" y="1180"/>
                    <a:pt x="346" y="1180"/>
                    <a:pt x="334" y="1192"/>
                  </a:cubicBezTo>
                  <a:cubicBezTo>
                    <a:pt x="287" y="1192"/>
                    <a:pt x="227" y="1192"/>
                    <a:pt x="180" y="1227"/>
                  </a:cubicBezTo>
                  <a:cubicBezTo>
                    <a:pt x="108" y="1251"/>
                    <a:pt x="49" y="1334"/>
                    <a:pt x="37" y="1394"/>
                  </a:cubicBezTo>
                  <a:cubicBezTo>
                    <a:pt x="1" y="1549"/>
                    <a:pt x="108" y="1704"/>
                    <a:pt x="251" y="1751"/>
                  </a:cubicBezTo>
                  <a:cubicBezTo>
                    <a:pt x="316" y="1765"/>
                    <a:pt x="385" y="1770"/>
                    <a:pt x="455" y="1770"/>
                  </a:cubicBezTo>
                  <a:cubicBezTo>
                    <a:pt x="563" y="1770"/>
                    <a:pt x="674" y="1758"/>
                    <a:pt x="775" y="1751"/>
                  </a:cubicBezTo>
                  <a:cubicBezTo>
                    <a:pt x="942" y="1727"/>
                    <a:pt x="1108" y="1715"/>
                    <a:pt x="1263" y="1692"/>
                  </a:cubicBezTo>
                  <a:cubicBezTo>
                    <a:pt x="1477" y="1656"/>
                    <a:pt x="1763" y="1656"/>
                    <a:pt x="1882" y="1430"/>
                  </a:cubicBezTo>
                  <a:cubicBezTo>
                    <a:pt x="1918" y="1334"/>
                    <a:pt x="1918" y="1215"/>
                    <a:pt x="1834" y="1120"/>
                  </a:cubicBezTo>
                  <a:cubicBezTo>
                    <a:pt x="1727" y="1061"/>
                    <a:pt x="1608" y="1037"/>
                    <a:pt x="1501" y="1037"/>
                  </a:cubicBezTo>
                  <a:cubicBezTo>
                    <a:pt x="1430" y="1037"/>
                    <a:pt x="1346" y="1049"/>
                    <a:pt x="1263" y="1061"/>
                  </a:cubicBezTo>
                  <a:cubicBezTo>
                    <a:pt x="1263" y="703"/>
                    <a:pt x="1251" y="358"/>
                    <a:pt x="1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1"/>
            <p:cNvSpPr/>
            <p:nvPr/>
          </p:nvSpPr>
          <p:spPr>
            <a:xfrm rot="-671540">
              <a:off x="2441079" y="3327003"/>
              <a:ext cx="52095" cy="121605"/>
            </a:xfrm>
            <a:custGeom>
              <a:rect b="b" l="l" r="r" t="t"/>
              <a:pathLst>
                <a:path extrusionOk="0" h="1669" w="715">
                  <a:moveTo>
                    <a:pt x="703" y="0"/>
                  </a:moveTo>
                  <a:cubicBezTo>
                    <a:pt x="584" y="0"/>
                    <a:pt x="465" y="0"/>
                    <a:pt x="346" y="12"/>
                  </a:cubicBezTo>
                  <a:cubicBezTo>
                    <a:pt x="239" y="12"/>
                    <a:pt x="143" y="12"/>
                    <a:pt x="48" y="24"/>
                  </a:cubicBezTo>
                  <a:cubicBezTo>
                    <a:pt x="24" y="215"/>
                    <a:pt x="24" y="417"/>
                    <a:pt x="24" y="619"/>
                  </a:cubicBezTo>
                  <a:cubicBezTo>
                    <a:pt x="24" y="893"/>
                    <a:pt x="1" y="1191"/>
                    <a:pt x="60" y="1441"/>
                  </a:cubicBezTo>
                  <a:cubicBezTo>
                    <a:pt x="96" y="1591"/>
                    <a:pt x="235" y="1669"/>
                    <a:pt x="372" y="1669"/>
                  </a:cubicBezTo>
                  <a:cubicBezTo>
                    <a:pt x="506" y="1669"/>
                    <a:pt x="638" y="1594"/>
                    <a:pt x="667" y="1441"/>
                  </a:cubicBezTo>
                  <a:cubicBezTo>
                    <a:pt x="715" y="1167"/>
                    <a:pt x="679" y="893"/>
                    <a:pt x="679" y="619"/>
                  </a:cubicBezTo>
                  <a:cubicBezTo>
                    <a:pt x="703" y="417"/>
                    <a:pt x="703" y="203"/>
                    <a:pt x="703"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1"/>
            <p:cNvSpPr/>
            <p:nvPr/>
          </p:nvSpPr>
          <p:spPr>
            <a:xfrm rot="-671540">
              <a:off x="2499224" y="3306054"/>
              <a:ext cx="103244" cy="129109"/>
            </a:xfrm>
            <a:custGeom>
              <a:rect b="b" l="l" r="r" t="t"/>
              <a:pathLst>
                <a:path extrusionOk="0" h="1772" w="1417">
                  <a:moveTo>
                    <a:pt x="1417" y="1"/>
                  </a:moveTo>
                  <a:lnTo>
                    <a:pt x="1417" y="1"/>
                  </a:lnTo>
                  <a:cubicBezTo>
                    <a:pt x="1179" y="25"/>
                    <a:pt x="953" y="25"/>
                    <a:pt x="714" y="36"/>
                  </a:cubicBezTo>
                  <a:lnTo>
                    <a:pt x="714" y="84"/>
                  </a:lnTo>
                  <a:cubicBezTo>
                    <a:pt x="714" y="72"/>
                    <a:pt x="691" y="60"/>
                    <a:pt x="714" y="36"/>
                  </a:cubicBezTo>
                  <a:lnTo>
                    <a:pt x="714" y="36"/>
                  </a:lnTo>
                  <a:cubicBezTo>
                    <a:pt x="464" y="60"/>
                    <a:pt x="238" y="60"/>
                    <a:pt x="0" y="60"/>
                  </a:cubicBezTo>
                  <a:cubicBezTo>
                    <a:pt x="0" y="72"/>
                    <a:pt x="12" y="96"/>
                    <a:pt x="12" y="120"/>
                  </a:cubicBezTo>
                  <a:cubicBezTo>
                    <a:pt x="83" y="394"/>
                    <a:pt x="191" y="679"/>
                    <a:pt x="286" y="965"/>
                  </a:cubicBezTo>
                  <a:cubicBezTo>
                    <a:pt x="357" y="1215"/>
                    <a:pt x="429" y="1501"/>
                    <a:pt x="643" y="1679"/>
                  </a:cubicBezTo>
                  <a:cubicBezTo>
                    <a:pt x="715" y="1743"/>
                    <a:pt x="796" y="1772"/>
                    <a:pt x="875" y="1772"/>
                  </a:cubicBezTo>
                  <a:cubicBezTo>
                    <a:pt x="1016" y="1772"/>
                    <a:pt x="1149" y="1678"/>
                    <a:pt x="1203" y="1525"/>
                  </a:cubicBezTo>
                  <a:cubicBezTo>
                    <a:pt x="1381" y="1048"/>
                    <a:pt x="1381" y="501"/>
                    <a:pt x="14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1"/>
            <p:cNvSpPr/>
            <p:nvPr/>
          </p:nvSpPr>
          <p:spPr>
            <a:xfrm rot="-671540">
              <a:off x="2627947" y="3265486"/>
              <a:ext cx="138873" cy="122770"/>
            </a:xfrm>
            <a:custGeom>
              <a:rect b="b" l="l" r="r" t="t"/>
              <a:pathLst>
                <a:path extrusionOk="0" h="1685" w="1906">
                  <a:moveTo>
                    <a:pt x="1584" y="1"/>
                  </a:moveTo>
                  <a:lnTo>
                    <a:pt x="1584" y="1"/>
                  </a:lnTo>
                  <a:cubicBezTo>
                    <a:pt x="1048" y="60"/>
                    <a:pt x="536" y="108"/>
                    <a:pt x="1" y="156"/>
                  </a:cubicBezTo>
                  <a:cubicBezTo>
                    <a:pt x="1" y="275"/>
                    <a:pt x="12" y="394"/>
                    <a:pt x="24" y="513"/>
                  </a:cubicBezTo>
                  <a:cubicBezTo>
                    <a:pt x="72" y="953"/>
                    <a:pt x="239" y="1406"/>
                    <a:pt x="679" y="1596"/>
                  </a:cubicBezTo>
                  <a:cubicBezTo>
                    <a:pt x="809" y="1655"/>
                    <a:pt x="949" y="1685"/>
                    <a:pt x="1088" y="1685"/>
                  </a:cubicBezTo>
                  <a:cubicBezTo>
                    <a:pt x="1205" y="1685"/>
                    <a:pt x="1321" y="1664"/>
                    <a:pt x="1429" y="1620"/>
                  </a:cubicBezTo>
                  <a:cubicBezTo>
                    <a:pt x="1667" y="1537"/>
                    <a:pt x="1906" y="1346"/>
                    <a:pt x="1882" y="1061"/>
                  </a:cubicBezTo>
                  <a:cubicBezTo>
                    <a:pt x="1862" y="932"/>
                    <a:pt x="1776" y="820"/>
                    <a:pt x="1666" y="820"/>
                  </a:cubicBezTo>
                  <a:cubicBezTo>
                    <a:pt x="1643" y="820"/>
                    <a:pt x="1620" y="824"/>
                    <a:pt x="1596" y="834"/>
                  </a:cubicBezTo>
                  <a:cubicBezTo>
                    <a:pt x="1489" y="870"/>
                    <a:pt x="1394" y="906"/>
                    <a:pt x="1310" y="989"/>
                  </a:cubicBezTo>
                  <a:cubicBezTo>
                    <a:pt x="1263" y="1013"/>
                    <a:pt x="1215" y="1049"/>
                    <a:pt x="1167" y="1061"/>
                  </a:cubicBezTo>
                  <a:cubicBezTo>
                    <a:pt x="1131" y="1075"/>
                    <a:pt x="1093" y="1082"/>
                    <a:pt x="1056" y="1082"/>
                  </a:cubicBezTo>
                  <a:cubicBezTo>
                    <a:pt x="973" y="1082"/>
                    <a:pt x="892" y="1047"/>
                    <a:pt x="834" y="989"/>
                  </a:cubicBezTo>
                  <a:cubicBezTo>
                    <a:pt x="715" y="882"/>
                    <a:pt x="667" y="703"/>
                    <a:pt x="632" y="549"/>
                  </a:cubicBezTo>
                  <a:cubicBezTo>
                    <a:pt x="620" y="477"/>
                    <a:pt x="620" y="406"/>
                    <a:pt x="608" y="334"/>
                  </a:cubicBezTo>
                  <a:cubicBezTo>
                    <a:pt x="691" y="334"/>
                    <a:pt x="774" y="310"/>
                    <a:pt x="858" y="310"/>
                  </a:cubicBezTo>
                  <a:cubicBezTo>
                    <a:pt x="953" y="310"/>
                    <a:pt x="1036" y="299"/>
                    <a:pt x="1132" y="299"/>
                  </a:cubicBezTo>
                  <a:cubicBezTo>
                    <a:pt x="1203" y="299"/>
                    <a:pt x="1263" y="299"/>
                    <a:pt x="1334" y="287"/>
                  </a:cubicBezTo>
                  <a:cubicBezTo>
                    <a:pt x="1453" y="251"/>
                    <a:pt x="1548" y="180"/>
                    <a:pt x="1572" y="60"/>
                  </a:cubicBezTo>
                  <a:cubicBezTo>
                    <a:pt x="1572" y="49"/>
                    <a:pt x="1572" y="37"/>
                    <a:pt x="1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1"/>
            <p:cNvSpPr/>
            <p:nvPr/>
          </p:nvSpPr>
          <p:spPr>
            <a:xfrm rot="-671540">
              <a:off x="2011483" y="3779630"/>
              <a:ext cx="62515" cy="110894"/>
            </a:xfrm>
            <a:custGeom>
              <a:rect b="b" l="l" r="r" t="t"/>
              <a:pathLst>
                <a:path extrusionOk="0" h="1522" w="858">
                  <a:moveTo>
                    <a:pt x="774" y="0"/>
                  </a:moveTo>
                  <a:cubicBezTo>
                    <a:pt x="536" y="36"/>
                    <a:pt x="298" y="60"/>
                    <a:pt x="60" y="72"/>
                  </a:cubicBezTo>
                  <a:lnTo>
                    <a:pt x="60" y="417"/>
                  </a:lnTo>
                  <a:cubicBezTo>
                    <a:pt x="60" y="715"/>
                    <a:pt x="0" y="1084"/>
                    <a:pt x="167" y="1369"/>
                  </a:cubicBezTo>
                  <a:cubicBezTo>
                    <a:pt x="227" y="1471"/>
                    <a:pt x="334" y="1521"/>
                    <a:pt x="441" y="1521"/>
                  </a:cubicBezTo>
                  <a:cubicBezTo>
                    <a:pt x="548" y="1521"/>
                    <a:pt x="655" y="1471"/>
                    <a:pt x="715" y="1369"/>
                  </a:cubicBezTo>
                  <a:cubicBezTo>
                    <a:pt x="858" y="1107"/>
                    <a:pt x="798" y="738"/>
                    <a:pt x="798" y="464"/>
                  </a:cubicBezTo>
                  <a:cubicBezTo>
                    <a:pt x="786" y="310"/>
                    <a:pt x="786" y="167"/>
                    <a:pt x="7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1"/>
            <p:cNvSpPr/>
            <p:nvPr/>
          </p:nvSpPr>
          <p:spPr>
            <a:xfrm rot="-671540">
              <a:off x="2153464" y="3714860"/>
              <a:ext cx="157088" cy="119783"/>
            </a:xfrm>
            <a:custGeom>
              <a:rect b="b" l="l" r="r" t="t"/>
              <a:pathLst>
                <a:path extrusionOk="0" h="1644" w="2156">
                  <a:moveTo>
                    <a:pt x="1262" y="0"/>
                  </a:moveTo>
                  <a:cubicBezTo>
                    <a:pt x="1203" y="0"/>
                    <a:pt x="1143" y="12"/>
                    <a:pt x="1096" y="12"/>
                  </a:cubicBezTo>
                  <a:lnTo>
                    <a:pt x="560" y="107"/>
                  </a:lnTo>
                  <a:lnTo>
                    <a:pt x="560" y="405"/>
                  </a:lnTo>
                  <a:cubicBezTo>
                    <a:pt x="560" y="583"/>
                    <a:pt x="536" y="798"/>
                    <a:pt x="572" y="1000"/>
                  </a:cubicBezTo>
                  <a:lnTo>
                    <a:pt x="393" y="1000"/>
                  </a:lnTo>
                  <a:cubicBezTo>
                    <a:pt x="322" y="1000"/>
                    <a:pt x="238" y="1000"/>
                    <a:pt x="179" y="1036"/>
                  </a:cubicBezTo>
                  <a:cubicBezTo>
                    <a:pt x="135" y="1072"/>
                    <a:pt x="114" y="1086"/>
                    <a:pt x="117" y="1086"/>
                  </a:cubicBezTo>
                  <a:cubicBezTo>
                    <a:pt x="120" y="1086"/>
                    <a:pt x="132" y="1081"/>
                    <a:pt x="155" y="1072"/>
                  </a:cubicBezTo>
                  <a:lnTo>
                    <a:pt x="155" y="1072"/>
                  </a:lnTo>
                  <a:cubicBezTo>
                    <a:pt x="143" y="1084"/>
                    <a:pt x="107" y="1095"/>
                    <a:pt x="95" y="1119"/>
                  </a:cubicBezTo>
                  <a:cubicBezTo>
                    <a:pt x="36" y="1155"/>
                    <a:pt x="0" y="1262"/>
                    <a:pt x="36" y="1334"/>
                  </a:cubicBezTo>
                  <a:cubicBezTo>
                    <a:pt x="84" y="1476"/>
                    <a:pt x="155" y="1560"/>
                    <a:pt x="286" y="1607"/>
                  </a:cubicBezTo>
                  <a:cubicBezTo>
                    <a:pt x="381" y="1631"/>
                    <a:pt x="476" y="1643"/>
                    <a:pt x="584" y="1643"/>
                  </a:cubicBezTo>
                  <a:cubicBezTo>
                    <a:pt x="738" y="1643"/>
                    <a:pt x="905" y="1631"/>
                    <a:pt x="1048" y="1619"/>
                  </a:cubicBezTo>
                  <a:cubicBezTo>
                    <a:pt x="1215" y="1607"/>
                    <a:pt x="1381" y="1584"/>
                    <a:pt x="1536" y="1560"/>
                  </a:cubicBezTo>
                  <a:cubicBezTo>
                    <a:pt x="1762" y="1524"/>
                    <a:pt x="2072" y="1524"/>
                    <a:pt x="2131" y="1262"/>
                  </a:cubicBezTo>
                  <a:cubicBezTo>
                    <a:pt x="2155" y="1191"/>
                    <a:pt x="2155" y="1095"/>
                    <a:pt x="2108" y="1036"/>
                  </a:cubicBezTo>
                  <a:cubicBezTo>
                    <a:pt x="2012" y="917"/>
                    <a:pt x="1917" y="893"/>
                    <a:pt x="1810" y="881"/>
                  </a:cubicBezTo>
                  <a:cubicBezTo>
                    <a:pt x="1786" y="873"/>
                    <a:pt x="1761" y="871"/>
                    <a:pt x="1735" y="871"/>
                  </a:cubicBezTo>
                  <a:cubicBezTo>
                    <a:pt x="1684" y="871"/>
                    <a:pt x="1631" y="881"/>
                    <a:pt x="1584" y="881"/>
                  </a:cubicBezTo>
                  <a:cubicBezTo>
                    <a:pt x="1477" y="893"/>
                    <a:pt x="1381" y="905"/>
                    <a:pt x="1286" y="905"/>
                  </a:cubicBezTo>
                  <a:cubicBezTo>
                    <a:pt x="1286" y="726"/>
                    <a:pt x="1274" y="548"/>
                    <a:pt x="1274" y="381"/>
                  </a:cubicBezTo>
                  <a:cubicBezTo>
                    <a:pt x="1274" y="250"/>
                    <a:pt x="1262" y="119"/>
                    <a:pt x="1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1"/>
            <p:cNvSpPr/>
            <p:nvPr/>
          </p:nvSpPr>
          <p:spPr>
            <a:xfrm rot="-671540">
              <a:off x="2313999" y="3678754"/>
              <a:ext cx="58216" cy="126195"/>
            </a:xfrm>
            <a:custGeom>
              <a:rect b="b" l="l" r="r" t="t"/>
              <a:pathLst>
                <a:path extrusionOk="0" h="1732" w="799">
                  <a:moveTo>
                    <a:pt x="751" y="1"/>
                  </a:moveTo>
                  <a:lnTo>
                    <a:pt x="751" y="1"/>
                  </a:lnTo>
                  <a:cubicBezTo>
                    <a:pt x="608" y="24"/>
                    <a:pt x="453" y="36"/>
                    <a:pt x="310" y="60"/>
                  </a:cubicBezTo>
                  <a:cubicBezTo>
                    <a:pt x="215" y="72"/>
                    <a:pt x="143" y="72"/>
                    <a:pt x="48" y="84"/>
                  </a:cubicBezTo>
                  <a:cubicBezTo>
                    <a:pt x="36" y="322"/>
                    <a:pt x="36" y="560"/>
                    <a:pt x="24" y="798"/>
                  </a:cubicBezTo>
                  <a:cubicBezTo>
                    <a:pt x="24" y="953"/>
                    <a:pt x="0" y="1096"/>
                    <a:pt x="0" y="1251"/>
                  </a:cubicBezTo>
                  <a:cubicBezTo>
                    <a:pt x="0" y="1441"/>
                    <a:pt x="36" y="1572"/>
                    <a:pt x="203" y="1691"/>
                  </a:cubicBezTo>
                  <a:cubicBezTo>
                    <a:pt x="242" y="1719"/>
                    <a:pt x="290" y="1732"/>
                    <a:pt x="339" y="1732"/>
                  </a:cubicBezTo>
                  <a:cubicBezTo>
                    <a:pt x="393" y="1732"/>
                    <a:pt x="450" y="1716"/>
                    <a:pt x="500" y="1691"/>
                  </a:cubicBezTo>
                  <a:cubicBezTo>
                    <a:pt x="798" y="1513"/>
                    <a:pt x="727" y="1096"/>
                    <a:pt x="739" y="798"/>
                  </a:cubicBezTo>
                  <a:cubicBezTo>
                    <a:pt x="739" y="536"/>
                    <a:pt x="751" y="262"/>
                    <a:pt x="7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1"/>
            <p:cNvSpPr/>
            <p:nvPr/>
          </p:nvSpPr>
          <p:spPr>
            <a:xfrm rot="-671540">
              <a:off x="2378244" y="3646983"/>
              <a:ext cx="72934" cy="41895"/>
            </a:xfrm>
            <a:custGeom>
              <a:rect b="b" l="l" r="r" t="t"/>
              <a:pathLst>
                <a:path extrusionOk="0" h="575" w="1001">
                  <a:moveTo>
                    <a:pt x="1000" y="0"/>
                  </a:moveTo>
                  <a:cubicBezTo>
                    <a:pt x="869" y="0"/>
                    <a:pt x="750" y="24"/>
                    <a:pt x="619" y="48"/>
                  </a:cubicBezTo>
                  <a:cubicBezTo>
                    <a:pt x="405" y="84"/>
                    <a:pt x="202" y="131"/>
                    <a:pt x="0" y="179"/>
                  </a:cubicBezTo>
                  <a:cubicBezTo>
                    <a:pt x="48" y="250"/>
                    <a:pt x="95" y="322"/>
                    <a:pt x="119" y="405"/>
                  </a:cubicBezTo>
                  <a:cubicBezTo>
                    <a:pt x="183" y="511"/>
                    <a:pt x="309" y="575"/>
                    <a:pt x="431" y="575"/>
                  </a:cubicBezTo>
                  <a:cubicBezTo>
                    <a:pt x="515" y="575"/>
                    <a:pt x="597" y="545"/>
                    <a:pt x="655" y="477"/>
                  </a:cubicBezTo>
                  <a:cubicBezTo>
                    <a:pt x="774" y="322"/>
                    <a:pt x="893" y="167"/>
                    <a:pt x="1000" y="0"/>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1"/>
            <p:cNvSpPr/>
            <p:nvPr/>
          </p:nvSpPr>
          <p:spPr>
            <a:xfrm rot="-671540">
              <a:off x="2476824" y="3620133"/>
              <a:ext cx="60329" cy="159346"/>
            </a:xfrm>
            <a:custGeom>
              <a:rect b="b" l="l" r="r" t="t"/>
              <a:pathLst>
                <a:path extrusionOk="0" h="2187" w="828">
                  <a:moveTo>
                    <a:pt x="697" y="0"/>
                  </a:moveTo>
                  <a:cubicBezTo>
                    <a:pt x="471" y="24"/>
                    <a:pt x="244" y="36"/>
                    <a:pt x="30" y="72"/>
                  </a:cubicBezTo>
                  <a:lnTo>
                    <a:pt x="6" y="72"/>
                  </a:lnTo>
                  <a:lnTo>
                    <a:pt x="6" y="155"/>
                  </a:lnTo>
                  <a:cubicBezTo>
                    <a:pt x="30" y="691"/>
                    <a:pt x="42" y="1227"/>
                    <a:pt x="42" y="1762"/>
                  </a:cubicBezTo>
                  <a:cubicBezTo>
                    <a:pt x="1" y="1957"/>
                    <a:pt x="136" y="2187"/>
                    <a:pt x="341" y="2187"/>
                  </a:cubicBezTo>
                  <a:cubicBezTo>
                    <a:pt x="375" y="2187"/>
                    <a:pt x="410" y="2181"/>
                    <a:pt x="447" y="2167"/>
                  </a:cubicBezTo>
                  <a:cubicBezTo>
                    <a:pt x="828" y="2024"/>
                    <a:pt x="744" y="1620"/>
                    <a:pt x="721" y="1274"/>
                  </a:cubicBezTo>
                  <a:cubicBezTo>
                    <a:pt x="709" y="953"/>
                    <a:pt x="709" y="619"/>
                    <a:pt x="709" y="298"/>
                  </a:cubicBezTo>
                  <a:cubicBezTo>
                    <a:pt x="709" y="191"/>
                    <a:pt x="709" y="96"/>
                    <a:pt x="6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1"/>
            <p:cNvSpPr/>
            <p:nvPr/>
          </p:nvSpPr>
          <p:spPr>
            <a:xfrm rot="-671540">
              <a:off x="2544309" y="3581811"/>
              <a:ext cx="159711" cy="153153"/>
            </a:xfrm>
            <a:custGeom>
              <a:rect b="b" l="l" r="r" t="t"/>
              <a:pathLst>
                <a:path extrusionOk="0" h="2102" w="2192">
                  <a:moveTo>
                    <a:pt x="1774" y="1"/>
                  </a:moveTo>
                  <a:cubicBezTo>
                    <a:pt x="1179" y="60"/>
                    <a:pt x="584" y="132"/>
                    <a:pt x="0" y="191"/>
                  </a:cubicBezTo>
                  <a:cubicBezTo>
                    <a:pt x="0" y="334"/>
                    <a:pt x="0" y="477"/>
                    <a:pt x="12" y="608"/>
                  </a:cubicBezTo>
                  <a:cubicBezTo>
                    <a:pt x="47" y="1146"/>
                    <a:pt x="114" y="2101"/>
                    <a:pt x="806" y="2101"/>
                  </a:cubicBezTo>
                  <a:cubicBezTo>
                    <a:pt x="834" y="2101"/>
                    <a:pt x="863" y="2100"/>
                    <a:pt x="893" y="2096"/>
                  </a:cubicBezTo>
                  <a:cubicBezTo>
                    <a:pt x="1060" y="2085"/>
                    <a:pt x="1215" y="2025"/>
                    <a:pt x="1381" y="2001"/>
                  </a:cubicBezTo>
                  <a:cubicBezTo>
                    <a:pt x="1572" y="1954"/>
                    <a:pt x="1751" y="1894"/>
                    <a:pt x="1917" y="1775"/>
                  </a:cubicBezTo>
                  <a:cubicBezTo>
                    <a:pt x="2132" y="1596"/>
                    <a:pt x="2191" y="1299"/>
                    <a:pt x="1858" y="1239"/>
                  </a:cubicBezTo>
                  <a:cubicBezTo>
                    <a:pt x="1816" y="1233"/>
                    <a:pt x="1773" y="1230"/>
                    <a:pt x="1729" y="1230"/>
                  </a:cubicBezTo>
                  <a:cubicBezTo>
                    <a:pt x="1608" y="1230"/>
                    <a:pt x="1480" y="1252"/>
                    <a:pt x="1358" y="1287"/>
                  </a:cubicBezTo>
                  <a:cubicBezTo>
                    <a:pt x="1191" y="1334"/>
                    <a:pt x="1012" y="1358"/>
                    <a:pt x="846" y="1406"/>
                  </a:cubicBezTo>
                  <a:lnTo>
                    <a:pt x="834" y="1406"/>
                  </a:lnTo>
                  <a:cubicBezTo>
                    <a:pt x="834" y="1394"/>
                    <a:pt x="822" y="1358"/>
                    <a:pt x="798" y="1346"/>
                  </a:cubicBezTo>
                  <a:cubicBezTo>
                    <a:pt x="739" y="1192"/>
                    <a:pt x="715" y="1013"/>
                    <a:pt x="703" y="858"/>
                  </a:cubicBezTo>
                  <a:cubicBezTo>
                    <a:pt x="679" y="703"/>
                    <a:pt x="667" y="537"/>
                    <a:pt x="655" y="394"/>
                  </a:cubicBezTo>
                  <a:cubicBezTo>
                    <a:pt x="715" y="394"/>
                    <a:pt x="774" y="394"/>
                    <a:pt x="822" y="382"/>
                  </a:cubicBezTo>
                  <a:cubicBezTo>
                    <a:pt x="905" y="358"/>
                    <a:pt x="1000" y="346"/>
                    <a:pt x="1084" y="346"/>
                  </a:cubicBezTo>
                  <a:cubicBezTo>
                    <a:pt x="1179" y="334"/>
                    <a:pt x="1251" y="334"/>
                    <a:pt x="1334" y="311"/>
                  </a:cubicBezTo>
                  <a:cubicBezTo>
                    <a:pt x="1381" y="311"/>
                    <a:pt x="1429" y="299"/>
                    <a:pt x="1453" y="299"/>
                  </a:cubicBezTo>
                  <a:cubicBezTo>
                    <a:pt x="1548" y="287"/>
                    <a:pt x="1620" y="239"/>
                    <a:pt x="1679" y="180"/>
                  </a:cubicBezTo>
                  <a:cubicBezTo>
                    <a:pt x="1727" y="144"/>
                    <a:pt x="1751" y="60"/>
                    <a:pt x="17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1"/>
            <p:cNvSpPr/>
            <p:nvPr/>
          </p:nvSpPr>
          <p:spPr>
            <a:xfrm rot="-671540">
              <a:off x="573848" y="2329747"/>
              <a:ext cx="1147702" cy="725474"/>
            </a:xfrm>
            <a:custGeom>
              <a:rect b="b" l="l" r="r" t="t"/>
              <a:pathLst>
                <a:path extrusionOk="0" h="9957" w="15752">
                  <a:moveTo>
                    <a:pt x="8898" y="0"/>
                  </a:moveTo>
                  <a:cubicBezTo>
                    <a:pt x="8834" y="0"/>
                    <a:pt x="8769" y="3"/>
                    <a:pt x="8703" y="7"/>
                  </a:cubicBezTo>
                  <a:cubicBezTo>
                    <a:pt x="8430" y="19"/>
                    <a:pt x="8168" y="79"/>
                    <a:pt x="7930" y="186"/>
                  </a:cubicBezTo>
                  <a:cubicBezTo>
                    <a:pt x="7822" y="233"/>
                    <a:pt x="7739" y="269"/>
                    <a:pt x="7668" y="353"/>
                  </a:cubicBezTo>
                  <a:cubicBezTo>
                    <a:pt x="7596" y="293"/>
                    <a:pt x="7489" y="233"/>
                    <a:pt x="7418" y="186"/>
                  </a:cubicBezTo>
                  <a:cubicBezTo>
                    <a:pt x="7199" y="77"/>
                    <a:pt x="6951" y="18"/>
                    <a:pt x="6710" y="18"/>
                  </a:cubicBezTo>
                  <a:cubicBezTo>
                    <a:pt x="6688" y="18"/>
                    <a:pt x="6666" y="18"/>
                    <a:pt x="6644" y="19"/>
                  </a:cubicBezTo>
                  <a:cubicBezTo>
                    <a:pt x="6060" y="55"/>
                    <a:pt x="5560" y="364"/>
                    <a:pt x="5155" y="769"/>
                  </a:cubicBezTo>
                  <a:cubicBezTo>
                    <a:pt x="4727" y="1210"/>
                    <a:pt x="4441" y="1757"/>
                    <a:pt x="4084" y="2269"/>
                  </a:cubicBezTo>
                  <a:cubicBezTo>
                    <a:pt x="4012" y="2388"/>
                    <a:pt x="3917" y="2496"/>
                    <a:pt x="3810" y="2591"/>
                  </a:cubicBezTo>
                  <a:cubicBezTo>
                    <a:pt x="3735" y="2605"/>
                    <a:pt x="3658" y="2610"/>
                    <a:pt x="3580" y="2610"/>
                  </a:cubicBezTo>
                  <a:cubicBezTo>
                    <a:pt x="3385" y="2610"/>
                    <a:pt x="3181" y="2574"/>
                    <a:pt x="2977" y="2531"/>
                  </a:cubicBezTo>
                  <a:cubicBezTo>
                    <a:pt x="2819" y="2502"/>
                    <a:pt x="2667" y="2486"/>
                    <a:pt x="2518" y="2486"/>
                  </a:cubicBezTo>
                  <a:cubicBezTo>
                    <a:pt x="2239" y="2486"/>
                    <a:pt x="1970" y="2542"/>
                    <a:pt x="1691" y="2674"/>
                  </a:cubicBezTo>
                  <a:cubicBezTo>
                    <a:pt x="1310" y="2829"/>
                    <a:pt x="929" y="3055"/>
                    <a:pt x="619" y="3305"/>
                  </a:cubicBezTo>
                  <a:cubicBezTo>
                    <a:pt x="286" y="3579"/>
                    <a:pt x="107" y="3936"/>
                    <a:pt x="48" y="4353"/>
                  </a:cubicBezTo>
                  <a:cubicBezTo>
                    <a:pt x="0" y="4734"/>
                    <a:pt x="0" y="5198"/>
                    <a:pt x="286" y="5496"/>
                  </a:cubicBezTo>
                  <a:cubicBezTo>
                    <a:pt x="465" y="5684"/>
                    <a:pt x="695" y="5746"/>
                    <a:pt x="937" y="5746"/>
                  </a:cubicBezTo>
                  <a:cubicBezTo>
                    <a:pt x="1001" y="5746"/>
                    <a:pt x="1066" y="5742"/>
                    <a:pt x="1131" y="5734"/>
                  </a:cubicBezTo>
                  <a:lnTo>
                    <a:pt x="1131" y="5734"/>
                  </a:lnTo>
                  <a:cubicBezTo>
                    <a:pt x="1095" y="5913"/>
                    <a:pt x="1095" y="6103"/>
                    <a:pt x="1107" y="6306"/>
                  </a:cubicBezTo>
                  <a:cubicBezTo>
                    <a:pt x="1155" y="6639"/>
                    <a:pt x="1214" y="6996"/>
                    <a:pt x="1429" y="7270"/>
                  </a:cubicBezTo>
                  <a:cubicBezTo>
                    <a:pt x="1650" y="7543"/>
                    <a:pt x="1939" y="7646"/>
                    <a:pt x="2238" y="7646"/>
                  </a:cubicBezTo>
                  <a:cubicBezTo>
                    <a:pt x="2488" y="7646"/>
                    <a:pt x="2744" y="7575"/>
                    <a:pt x="2977" y="7472"/>
                  </a:cubicBezTo>
                  <a:lnTo>
                    <a:pt x="2977" y="7472"/>
                  </a:lnTo>
                  <a:cubicBezTo>
                    <a:pt x="2965" y="7937"/>
                    <a:pt x="3072" y="8425"/>
                    <a:pt x="3429" y="8746"/>
                  </a:cubicBezTo>
                  <a:cubicBezTo>
                    <a:pt x="3621" y="8913"/>
                    <a:pt x="3868" y="8993"/>
                    <a:pt x="4118" y="8993"/>
                  </a:cubicBezTo>
                  <a:cubicBezTo>
                    <a:pt x="4334" y="8993"/>
                    <a:pt x="4551" y="8934"/>
                    <a:pt x="4739" y="8818"/>
                  </a:cubicBezTo>
                  <a:cubicBezTo>
                    <a:pt x="4858" y="9127"/>
                    <a:pt x="5036" y="9425"/>
                    <a:pt x="5334" y="9604"/>
                  </a:cubicBezTo>
                  <a:cubicBezTo>
                    <a:pt x="5473" y="9686"/>
                    <a:pt x="5619" y="9723"/>
                    <a:pt x="5765" y="9723"/>
                  </a:cubicBezTo>
                  <a:cubicBezTo>
                    <a:pt x="6020" y="9723"/>
                    <a:pt x="6273" y="9611"/>
                    <a:pt x="6477" y="9437"/>
                  </a:cubicBezTo>
                  <a:cubicBezTo>
                    <a:pt x="6548" y="9377"/>
                    <a:pt x="6632" y="9282"/>
                    <a:pt x="6703" y="9223"/>
                  </a:cubicBezTo>
                  <a:cubicBezTo>
                    <a:pt x="6751" y="9191"/>
                    <a:pt x="6735" y="9180"/>
                    <a:pt x="6751" y="9180"/>
                  </a:cubicBezTo>
                  <a:cubicBezTo>
                    <a:pt x="6759" y="9180"/>
                    <a:pt x="6775" y="9183"/>
                    <a:pt x="6810" y="9187"/>
                  </a:cubicBezTo>
                  <a:cubicBezTo>
                    <a:pt x="6870" y="9187"/>
                    <a:pt x="6906" y="9199"/>
                    <a:pt x="6965" y="9199"/>
                  </a:cubicBezTo>
                  <a:cubicBezTo>
                    <a:pt x="7179" y="9199"/>
                    <a:pt x="7370" y="9127"/>
                    <a:pt x="7537" y="9020"/>
                  </a:cubicBezTo>
                  <a:cubicBezTo>
                    <a:pt x="7596" y="8985"/>
                    <a:pt x="7656" y="8937"/>
                    <a:pt x="7703" y="8889"/>
                  </a:cubicBezTo>
                  <a:cubicBezTo>
                    <a:pt x="7977" y="9294"/>
                    <a:pt x="8418" y="9616"/>
                    <a:pt x="8811" y="9794"/>
                  </a:cubicBezTo>
                  <a:cubicBezTo>
                    <a:pt x="9022" y="9886"/>
                    <a:pt x="9247" y="9957"/>
                    <a:pt x="9467" y="9957"/>
                  </a:cubicBezTo>
                  <a:cubicBezTo>
                    <a:pt x="9644" y="9957"/>
                    <a:pt x="9818" y="9911"/>
                    <a:pt x="9977" y="9794"/>
                  </a:cubicBezTo>
                  <a:cubicBezTo>
                    <a:pt x="10120" y="9699"/>
                    <a:pt x="10263" y="9532"/>
                    <a:pt x="10347" y="9366"/>
                  </a:cubicBezTo>
                  <a:cubicBezTo>
                    <a:pt x="10358" y="9354"/>
                    <a:pt x="10358" y="9342"/>
                    <a:pt x="10382" y="9318"/>
                  </a:cubicBezTo>
                  <a:cubicBezTo>
                    <a:pt x="10543" y="9451"/>
                    <a:pt x="10753" y="9522"/>
                    <a:pt x="10969" y="9522"/>
                  </a:cubicBezTo>
                  <a:cubicBezTo>
                    <a:pt x="11121" y="9522"/>
                    <a:pt x="11276" y="9487"/>
                    <a:pt x="11418" y="9413"/>
                  </a:cubicBezTo>
                  <a:cubicBezTo>
                    <a:pt x="11728" y="9246"/>
                    <a:pt x="11930" y="8949"/>
                    <a:pt x="11990" y="8639"/>
                  </a:cubicBezTo>
                  <a:cubicBezTo>
                    <a:pt x="12061" y="8687"/>
                    <a:pt x="12144" y="8723"/>
                    <a:pt x="12228" y="8746"/>
                  </a:cubicBezTo>
                  <a:cubicBezTo>
                    <a:pt x="12299" y="8769"/>
                    <a:pt x="12371" y="8779"/>
                    <a:pt x="12442" y="8779"/>
                  </a:cubicBezTo>
                  <a:cubicBezTo>
                    <a:pt x="12751" y="8779"/>
                    <a:pt x="13051" y="8586"/>
                    <a:pt x="13264" y="8354"/>
                  </a:cubicBezTo>
                  <a:cubicBezTo>
                    <a:pt x="13621" y="7949"/>
                    <a:pt x="13776" y="7413"/>
                    <a:pt x="13692" y="6901"/>
                  </a:cubicBezTo>
                  <a:lnTo>
                    <a:pt x="13692" y="6901"/>
                  </a:lnTo>
                  <a:cubicBezTo>
                    <a:pt x="13844" y="6917"/>
                    <a:pt x="13999" y="6931"/>
                    <a:pt x="14153" y="6931"/>
                  </a:cubicBezTo>
                  <a:cubicBezTo>
                    <a:pt x="14336" y="6931"/>
                    <a:pt x="14518" y="6912"/>
                    <a:pt x="14692" y="6853"/>
                  </a:cubicBezTo>
                  <a:cubicBezTo>
                    <a:pt x="15169" y="6687"/>
                    <a:pt x="15502" y="6282"/>
                    <a:pt x="15573" y="5782"/>
                  </a:cubicBezTo>
                  <a:cubicBezTo>
                    <a:pt x="15752" y="4782"/>
                    <a:pt x="15252" y="3520"/>
                    <a:pt x="14216" y="3222"/>
                  </a:cubicBezTo>
                  <a:cubicBezTo>
                    <a:pt x="14091" y="3186"/>
                    <a:pt x="13963" y="3171"/>
                    <a:pt x="13832" y="3171"/>
                  </a:cubicBezTo>
                  <a:cubicBezTo>
                    <a:pt x="13701" y="3171"/>
                    <a:pt x="13567" y="3186"/>
                    <a:pt x="13430" y="3210"/>
                  </a:cubicBezTo>
                  <a:cubicBezTo>
                    <a:pt x="13265" y="3234"/>
                    <a:pt x="13084" y="3283"/>
                    <a:pt x="12912" y="3283"/>
                  </a:cubicBezTo>
                  <a:cubicBezTo>
                    <a:pt x="12823" y="3283"/>
                    <a:pt x="12737" y="3270"/>
                    <a:pt x="12656" y="3234"/>
                  </a:cubicBezTo>
                  <a:cubicBezTo>
                    <a:pt x="12275" y="3091"/>
                    <a:pt x="12180" y="2555"/>
                    <a:pt x="12049" y="2210"/>
                  </a:cubicBezTo>
                  <a:cubicBezTo>
                    <a:pt x="11716" y="1341"/>
                    <a:pt x="11025" y="662"/>
                    <a:pt x="10192" y="293"/>
                  </a:cubicBezTo>
                  <a:cubicBezTo>
                    <a:pt x="9786" y="106"/>
                    <a:pt x="9345" y="0"/>
                    <a:pt x="88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1"/>
            <p:cNvSpPr/>
            <p:nvPr/>
          </p:nvSpPr>
          <p:spPr>
            <a:xfrm rot="-671540">
              <a:off x="591020" y="2515094"/>
              <a:ext cx="1148577" cy="537275"/>
            </a:xfrm>
            <a:custGeom>
              <a:rect b="b" l="l" r="r" t="t"/>
              <a:pathLst>
                <a:path extrusionOk="0" h="7374" w="15764">
                  <a:moveTo>
                    <a:pt x="1917" y="0"/>
                  </a:moveTo>
                  <a:lnTo>
                    <a:pt x="1917" y="0"/>
                  </a:lnTo>
                  <a:cubicBezTo>
                    <a:pt x="1846" y="24"/>
                    <a:pt x="1774" y="36"/>
                    <a:pt x="1679" y="83"/>
                  </a:cubicBezTo>
                  <a:cubicBezTo>
                    <a:pt x="1310" y="250"/>
                    <a:pt x="929" y="476"/>
                    <a:pt x="607" y="726"/>
                  </a:cubicBezTo>
                  <a:cubicBezTo>
                    <a:pt x="286" y="988"/>
                    <a:pt x="107" y="1345"/>
                    <a:pt x="48" y="1762"/>
                  </a:cubicBezTo>
                  <a:cubicBezTo>
                    <a:pt x="0" y="2155"/>
                    <a:pt x="0" y="2619"/>
                    <a:pt x="286" y="2917"/>
                  </a:cubicBezTo>
                  <a:cubicBezTo>
                    <a:pt x="470" y="3110"/>
                    <a:pt x="708" y="3163"/>
                    <a:pt x="957" y="3163"/>
                  </a:cubicBezTo>
                  <a:cubicBezTo>
                    <a:pt x="1015" y="3163"/>
                    <a:pt x="1073" y="3160"/>
                    <a:pt x="1131" y="3155"/>
                  </a:cubicBezTo>
                  <a:lnTo>
                    <a:pt x="1131" y="3155"/>
                  </a:lnTo>
                  <a:cubicBezTo>
                    <a:pt x="1095" y="3334"/>
                    <a:pt x="1095" y="3524"/>
                    <a:pt x="1107" y="3715"/>
                  </a:cubicBezTo>
                  <a:cubicBezTo>
                    <a:pt x="1143" y="4060"/>
                    <a:pt x="1203" y="4417"/>
                    <a:pt x="1429" y="4679"/>
                  </a:cubicBezTo>
                  <a:cubicBezTo>
                    <a:pt x="1651" y="4961"/>
                    <a:pt x="1939" y="5066"/>
                    <a:pt x="2239" y="5066"/>
                  </a:cubicBezTo>
                  <a:cubicBezTo>
                    <a:pt x="2486" y="5066"/>
                    <a:pt x="2741" y="4995"/>
                    <a:pt x="2977" y="4894"/>
                  </a:cubicBezTo>
                  <a:lnTo>
                    <a:pt x="2977" y="4894"/>
                  </a:lnTo>
                  <a:cubicBezTo>
                    <a:pt x="2965" y="5358"/>
                    <a:pt x="3072" y="5846"/>
                    <a:pt x="3429" y="6156"/>
                  </a:cubicBezTo>
                  <a:cubicBezTo>
                    <a:pt x="3623" y="6323"/>
                    <a:pt x="3872" y="6407"/>
                    <a:pt x="4124" y="6407"/>
                  </a:cubicBezTo>
                  <a:cubicBezTo>
                    <a:pt x="4338" y="6407"/>
                    <a:pt x="4553" y="6347"/>
                    <a:pt x="4739" y="6227"/>
                  </a:cubicBezTo>
                  <a:cubicBezTo>
                    <a:pt x="4858" y="6549"/>
                    <a:pt x="5036" y="6846"/>
                    <a:pt x="5334" y="7025"/>
                  </a:cubicBezTo>
                  <a:cubicBezTo>
                    <a:pt x="5471" y="7101"/>
                    <a:pt x="5613" y="7135"/>
                    <a:pt x="5755" y="7135"/>
                  </a:cubicBezTo>
                  <a:cubicBezTo>
                    <a:pt x="6010" y="7135"/>
                    <a:pt x="6263" y="7026"/>
                    <a:pt x="6477" y="6858"/>
                  </a:cubicBezTo>
                  <a:cubicBezTo>
                    <a:pt x="6549" y="6799"/>
                    <a:pt x="6620" y="6691"/>
                    <a:pt x="6703" y="6632"/>
                  </a:cubicBezTo>
                  <a:cubicBezTo>
                    <a:pt x="6745" y="6604"/>
                    <a:pt x="6738" y="6592"/>
                    <a:pt x="6744" y="6592"/>
                  </a:cubicBezTo>
                  <a:cubicBezTo>
                    <a:pt x="6748" y="6592"/>
                    <a:pt x="6759" y="6598"/>
                    <a:pt x="6799" y="6608"/>
                  </a:cubicBezTo>
                  <a:cubicBezTo>
                    <a:pt x="6858" y="6608"/>
                    <a:pt x="6906" y="6620"/>
                    <a:pt x="6965" y="6620"/>
                  </a:cubicBezTo>
                  <a:cubicBezTo>
                    <a:pt x="7180" y="6620"/>
                    <a:pt x="7370" y="6549"/>
                    <a:pt x="7537" y="6441"/>
                  </a:cubicBezTo>
                  <a:cubicBezTo>
                    <a:pt x="7596" y="6394"/>
                    <a:pt x="7656" y="6346"/>
                    <a:pt x="7692" y="6310"/>
                  </a:cubicBezTo>
                  <a:cubicBezTo>
                    <a:pt x="7977" y="6703"/>
                    <a:pt x="8406" y="7037"/>
                    <a:pt x="8811" y="7215"/>
                  </a:cubicBezTo>
                  <a:cubicBezTo>
                    <a:pt x="9013" y="7307"/>
                    <a:pt x="9237" y="7373"/>
                    <a:pt x="9457" y="7373"/>
                  </a:cubicBezTo>
                  <a:cubicBezTo>
                    <a:pt x="9638" y="7373"/>
                    <a:pt x="9816" y="7328"/>
                    <a:pt x="9978" y="7215"/>
                  </a:cubicBezTo>
                  <a:cubicBezTo>
                    <a:pt x="10120" y="7108"/>
                    <a:pt x="10251" y="6941"/>
                    <a:pt x="10347" y="6787"/>
                  </a:cubicBezTo>
                  <a:cubicBezTo>
                    <a:pt x="10359" y="6763"/>
                    <a:pt x="10359" y="6751"/>
                    <a:pt x="10370" y="6739"/>
                  </a:cubicBezTo>
                  <a:cubicBezTo>
                    <a:pt x="10461" y="6907"/>
                    <a:pt x="10640" y="6988"/>
                    <a:pt x="10851" y="6988"/>
                  </a:cubicBezTo>
                  <a:cubicBezTo>
                    <a:pt x="11028" y="6988"/>
                    <a:pt x="11228" y="6931"/>
                    <a:pt x="11418" y="6822"/>
                  </a:cubicBezTo>
                  <a:cubicBezTo>
                    <a:pt x="11728" y="6644"/>
                    <a:pt x="11918" y="6370"/>
                    <a:pt x="11978" y="6048"/>
                  </a:cubicBezTo>
                  <a:cubicBezTo>
                    <a:pt x="12061" y="6096"/>
                    <a:pt x="12144" y="6144"/>
                    <a:pt x="12216" y="6156"/>
                  </a:cubicBezTo>
                  <a:cubicBezTo>
                    <a:pt x="12290" y="6178"/>
                    <a:pt x="12363" y="6188"/>
                    <a:pt x="12436" y="6188"/>
                  </a:cubicBezTo>
                  <a:cubicBezTo>
                    <a:pt x="12752" y="6188"/>
                    <a:pt x="13051" y="5997"/>
                    <a:pt x="13264" y="5775"/>
                  </a:cubicBezTo>
                  <a:cubicBezTo>
                    <a:pt x="13621" y="5370"/>
                    <a:pt x="13764" y="4834"/>
                    <a:pt x="13692" y="4310"/>
                  </a:cubicBezTo>
                  <a:lnTo>
                    <a:pt x="13692" y="4310"/>
                  </a:lnTo>
                  <a:cubicBezTo>
                    <a:pt x="13839" y="4331"/>
                    <a:pt x="13986" y="4345"/>
                    <a:pt x="14133" y="4345"/>
                  </a:cubicBezTo>
                  <a:cubicBezTo>
                    <a:pt x="14319" y="4345"/>
                    <a:pt x="14506" y="4322"/>
                    <a:pt x="14692" y="4263"/>
                  </a:cubicBezTo>
                  <a:cubicBezTo>
                    <a:pt x="15169" y="4108"/>
                    <a:pt x="15490" y="3703"/>
                    <a:pt x="15573" y="3191"/>
                  </a:cubicBezTo>
                  <a:cubicBezTo>
                    <a:pt x="15764" y="2215"/>
                    <a:pt x="15264" y="953"/>
                    <a:pt x="14228" y="655"/>
                  </a:cubicBezTo>
                  <a:cubicBezTo>
                    <a:pt x="14169" y="643"/>
                    <a:pt x="14109" y="619"/>
                    <a:pt x="14049" y="619"/>
                  </a:cubicBezTo>
                  <a:cubicBezTo>
                    <a:pt x="14085" y="667"/>
                    <a:pt x="14109" y="726"/>
                    <a:pt x="14133" y="786"/>
                  </a:cubicBezTo>
                  <a:cubicBezTo>
                    <a:pt x="14311" y="1286"/>
                    <a:pt x="14145" y="1917"/>
                    <a:pt x="13871" y="2369"/>
                  </a:cubicBezTo>
                  <a:cubicBezTo>
                    <a:pt x="13680" y="2681"/>
                    <a:pt x="13388" y="2933"/>
                    <a:pt x="13051" y="2933"/>
                  </a:cubicBezTo>
                  <a:cubicBezTo>
                    <a:pt x="12988" y="2933"/>
                    <a:pt x="12924" y="2924"/>
                    <a:pt x="12859" y="2905"/>
                  </a:cubicBezTo>
                  <a:cubicBezTo>
                    <a:pt x="12799" y="3405"/>
                    <a:pt x="12597" y="3917"/>
                    <a:pt x="12144" y="4167"/>
                  </a:cubicBezTo>
                  <a:cubicBezTo>
                    <a:pt x="11962" y="4271"/>
                    <a:pt x="11767" y="4317"/>
                    <a:pt x="11571" y="4317"/>
                  </a:cubicBezTo>
                  <a:cubicBezTo>
                    <a:pt x="11295" y="4317"/>
                    <a:pt x="11019" y="4225"/>
                    <a:pt x="10775" y="4072"/>
                  </a:cubicBezTo>
                  <a:cubicBezTo>
                    <a:pt x="10751" y="4513"/>
                    <a:pt x="10632" y="4929"/>
                    <a:pt x="10347" y="5251"/>
                  </a:cubicBezTo>
                  <a:cubicBezTo>
                    <a:pt x="10085" y="5549"/>
                    <a:pt x="9713" y="5703"/>
                    <a:pt x="9336" y="5703"/>
                  </a:cubicBezTo>
                  <a:cubicBezTo>
                    <a:pt x="9216" y="5703"/>
                    <a:pt x="9095" y="5687"/>
                    <a:pt x="8977" y="5656"/>
                  </a:cubicBezTo>
                  <a:cubicBezTo>
                    <a:pt x="8561" y="5536"/>
                    <a:pt x="8239" y="5239"/>
                    <a:pt x="8084" y="4822"/>
                  </a:cubicBezTo>
                  <a:cubicBezTo>
                    <a:pt x="8049" y="4751"/>
                    <a:pt x="8025" y="4608"/>
                    <a:pt x="7965" y="4548"/>
                  </a:cubicBezTo>
                  <a:cubicBezTo>
                    <a:pt x="7948" y="4530"/>
                    <a:pt x="7931" y="4523"/>
                    <a:pt x="7914" y="4523"/>
                  </a:cubicBezTo>
                  <a:cubicBezTo>
                    <a:pt x="7875" y="4523"/>
                    <a:pt x="7837" y="4563"/>
                    <a:pt x="7787" y="4596"/>
                  </a:cubicBezTo>
                  <a:cubicBezTo>
                    <a:pt x="7644" y="4727"/>
                    <a:pt x="7501" y="4882"/>
                    <a:pt x="7346" y="5013"/>
                  </a:cubicBezTo>
                  <a:cubicBezTo>
                    <a:pt x="6989" y="5278"/>
                    <a:pt x="6561" y="5456"/>
                    <a:pt x="6116" y="5456"/>
                  </a:cubicBezTo>
                  <a:cubicBezTo>
                    <a:pt x="6042" y="5456"/>
                    <a:pt x="5968" y="5451"/>
                    <a:pt x="5894" y="5441"/>
                  </a:cubicBezTo>
                  <a:cubicBezTo>
                    <a:pt x="5513" y="5382"/>
                    <a:pt x="5215" y="5155"/>
                    <a:pt x="4989" y="4834"/>
                  </a:cubicBezTo>
                  <a:cubicBezTo>
                    <a:pt x="4870" y="4655"/>
                    <a:pt x="4775" y="4465"/>
                    <a:pt x="4679" y="4286"/>
                  </a:cubicBezTo>
                  <a:cubicBezTo>
                    <a:pt x="4632" y="4191"/>
                    <a:pt x="4584" y="4060"/>
                    <a:pt x="4465" y="4048"/>
                  </a:cubicBezTo>
                  <a:cubicBezTo>
                    <a:pt x="4452" y="4044"/>
                    <a:pt x="4438" y="4043"/>
                    <a:pt x="4423" y="4043"/>
                  </a:cubicBezTo>
                  <a:cubicBezTo>
                    <a:pt x="4348" y="4043"/>
                    <a:pt x="4259" y="4090"/>
                    <a:pt x="4179" y="4120"/>
                  </a:cubicBezTo>
                  <a:cubicBezTo>
                    <a:pt x="3995" y="4177"/>
                    <a:pt x="3800" y="4218"/>
                    <a:pt x="3607" y="4218"/>
                  </a:cubicBezTo>
                  <a:cubicBezTo>
                    <a:pt x="3401" y="4218"/>
                    <a:pt x="3197" y="4171"/>
                    <a:pt x="3012" y="4048"/>
                  </a:cubicBezTo>
                  <a:cubicBezTo>
                    <a:pt x="2429" y="3655"/>
                    <a:pt x="2322" y="2655"/>
                    <a:pt x="2727" y="2096"/>
                  </a:cubicBezTo>
                  <a:cubicBezTo>
                    <a:pt x="2477" y="2084"/>
                    <a:pt x="2238" y="2000"/>
                    <a:pt x="2036" y="1822"/>
                  </a:cubicBezTo>
                  <a:cubicBezTo>
                    <a:pt x="1631" y="1441"/>
                    <a:pt x="1631" y="774"/>
                    <a:pt x="1798" y="262"/>
                  </a:cubicBezTo>
                  <a:cubicBezTo>
                    <a:pt x="1834" y="179"/>
                    <a:pt x="1881" y="83"/>
                    <a:pt x="1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1"/>
            <p:cNvSpPr/>
            <p:nvPr/>
          </p:nvSpPr>
          <p:spPr>
            <a:xfrm rot="-671540">
              <a:off x="992643" y="2949951"/>
              <a:ext cx="491956" cy="278765"/>
            </a:xfrm>
            <a:custGeom>
              <a:rect b="b" l="l" r="r" t="t"/>
              <a:pathLst>
                <a:path extrusionOk="0" h="3826" w="6752">
                  <a:moveTo>
                    <a:pt x="4941" y="0"/>
                  </a:moveTo>
                  <a:lnTo>
                    <a:pt x="2155" y="334"/>
                  </a:lnTo>
                  <a:lnTo>
                    <a:pt x="1917" y="155"/>
                  </a:lnTo>
                  <a:lnTo>
                    <a:pt x="1739" y="1560"/>
                  </a:lnTo>
                  <a:lnTo>
                    <a:pt x="0" y="1977"/>
                  </a:lnTo>
                  <a:cubicBezTo>
                    <a:pt x="0" y="1977"/>
                    <a:pt x="1259" y="3825"/>
                    <a:pt x="3168" y="3825"/>
                  </a:cubicBezTo>
                  <a:cubicBezTo>
                    <a:pt x="3215" y="3825"/>
                    <a:pt x="3263" y="3824"/>
                    <a:pt x="3310" y="3822"/>
                  </a:cubicBezTo>
                  <a:cubicBezTo>
                    <a:pt x="5299" y="3751"/>
                    <a:pt x="6751" y="1977"/>
                    <a:pt x="6751" y="1977"/>
                  </a:cubicBezTo>
                  <a:lnTo>
                    <a:pt x="4882" y="1727"/>
                  </a:lnTo>
                  <a:lnTo>
                    <a:pt x="4941" y="0"/>
                  </a:ln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1"/>
            <p:cNvSpPr/>
            <p:nvPr/>
          </p:nvSpPr>
          <p:spPr>
            <a:xfrm rot="-671540">
              <a:off x="1106188" y="2952005"/>
              <a:ext cx="230823" cy="143171"/>
            </a:xfrm>
            <a:custGeom>
              <a:rect b="b" l="l" r="r" t="t"/>
              <a:pathLst>
                <a:path extrusionOk="0" h="1965" w="3168">
                  <a:moveTo>
                    <a:pt x="3168" y="0"/>
                  </a:moveTo>
                  <a:lnTo>
                    <a:pt x="417" y="345"/>
                  </a:lnTo>
                  <a:lnTo>
                    <a:pt x="179" y="167"/>
                  </a:lnTo>
                  <a:lnTo>
                    <a:pt x="1" y="1572"/>
                  </a:lnTo>
                  <a:cubicBezTo>
                    <a:pt x="48" y="1584"/>
                    <a:pt x="108" y="1608"/>
                    <a:pt x="167" y="1643"/>
                  </a:cubicBezTo>
                  <a:cubicBezTo>
                    <a:pt x="477" y="1750"/>
                    <a:pt x="786" y="1846"/>
                    <a:pt x="1120" y="1917"/>
                  </a:cubicBezTo>
                  <a:lnTo>
                    <a:pt x="1298" y="1965"/>
                  </a:lnTo>
                  <a:lnTo>
                    <a:pt x="1346" y="1965"/>
                  </a:lnTo>
                  <a:cubicBezTo>
                    <a:pt x="1501" y="1929"/>
                    <a:pt x="1667" y="1953"/>
                    <a:pt x="1822" y="1929"/>
                  </a:cubicBezTo>
                  <a:cubicBezTo>
                    <a:pt x="1953" y="1917"/>
                    <a:pt x="2084" y="1893"/>
                    <a:pt x="2215" y="1858"/>
                  </a:cubicBezTo>
                  <a:cubicBezTo>
                    <a:pt x="2537" y="1786"/>
                    <a:pt x="2846" y="1667"/>
                    <a:pt x="3132" y="1536"/>
                  </a:cubicBezTo>
                  <a:lnTo>
                    <a:pt x="3168" y="0"/>
                  </a:ln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1"/>
            <p:cNvSpPr/>
            <p:nvPr/>
          </p:nvSpPr>
          <p:spPr>
            <a:xfrm rot="-671540">
              <a:off x="870492" y="2457276"/>
              <a:ext cx="579534" cy="583906"/>
            </a:xfrm>
            <a:custGeom>
              <a:rect b="b" l="l" r="r" t="t"/>
              <a:pathLst>
                <a:path extrusionOk="0" h="8014" w="7954">
                  <a:moveTo>
                    <a:pt x="2441" y="0"/>
                  </a:moveTo>
                  <a:cubicBezTo>
                    <a:pt x="2239" y="167"/>
                    <a:pt x="2036" y="358"/>
                    <a:pt x="1881" y="584"/>
                  </a:cubicBezTo>
                  <a:cubicBezTo>
                    <a:pt x="1846" y="655"/>
                    <a:pt x="1810" y="715"/>
                    <a:pt x="1774" y="798"/>
                  </a:cubicBezTo>
                  <a:cubicBezTo>
                    <a:pt x="1643" y="1167"/>
                    <a:pt x="1834" y="1512"/>
                    <a:pt x="1869" y="1882"/>
                  </a:cubicBezTo>
                  <a:cubicBezTo>
                    <a:pt x="1881" y="2227"/>
                    <a:pt x="1679" y="2501"/>
                    <a:pt x="1536" y="2798"/>
                  </a:cubicBezTo>
                  <a:cubicBezTo>
                    <a:pt x="1465" y="2953"/>
                    <a:pt x="1405" y="3096"/>
                    <a:pt x="1381" y="3263"/>
                  </a:cubicBezTo>
                  <a:cubicBezTo>
                    <a:pt x="1381" y="3429"/>
                    <a:pt x="1465" y="3548"/>
                    <a:pt x="1548" y="3667"/>
                  </a:cubicBezTo>
                  <a:cubicBezTo>
                    <a:pt x="1589" y="3719"/>
                    <a:pt x="1541" y="3779"/>
                    <a:pt x="1489" y="3779"/>
                  </a:cubicBezTo>
                  <a:cubicBezTo>
                    <a:pt x="1481" y="3779"/>
                    <a:pt x="1473" y="3778"/>
                    <a:pt x="1465" y="3775"/>
                  </a:cubicBezTo>
                  <a:cubicBezTo>
                    <a:pt x="1238" y="3703"/>
                    <a:pt x="1143" y="3537"/>
                    <a:pt x="1131" y="3346"/>
                  </a:cubicBezTo>
                  <a:cubicBezTo>
                    <a:pt x="988" y="3108"/>
                    <a:pt x="929" y="2822"/>
                    <a:pt x="988" y="2524"/>
                  </a:cubicBezTo>
                  <a:cubicBezTo>
                    <a:pt x="1012" y="2346"/>
                    <a:pt x="1072" y="2179"/>
                    <a:pt x="1107" y="2001"/>
                  </a:cubicBezTo>
                  <a:cubicBezTo>
                    <a:pt x="1024" y="1977"/>
                    <a:pt x="953" y="1953"/>
                    <a:pt x="881" y="1953"/>
                  </a:cubicBezTo>
                  <a:cubicBezTo>
                    <a:pt x="393" y="1953"/>
                    <a:pt x="0" y="2644"/>
                    <a:pt x="0" y="3477"/>
                  </a:cubicBezTo>
                  <a:cubicBezTo>
                    <a:pt x="0" y="4310"/>
                    <a:pt x="393" y="4989"/>
                    <a:pt x="881" y="4989"/>
                  </a:cubicBezTo>
                  <a:cubicBezTo>
                    <a:pt x="929" y="4989"/>
                    <a:pt x="965" y="4989"/>
                    <a:pt x="1000" y="4977"/>
                  </a:cubicBezTo>
                  <a:cubicBezTo>
                    <a:pt x="1369" y="6739"/>
                    <a:pt x="2536" y="8013"/>
                    <a:pt x="3905" y="8013"/>
                  </a:cubicBezTo>
                  <a:cubicBezTo>
                    <a:pt x="5287" y="8013"/>
                    <a:pt x="6441" y="6715"/>
                    <a:pt x="6822" y="4930"/>
                  </a:cubicBezTo>
                  <a:cubicBezTo>
                    <a:pt x="6894" y="4965"/>
                    <a:pt x="6965" y="4989"/>
                    <a:pt x="7061" y="4989"/>
                  </a:cubicBezTo>
                  <a:cubicBezTo>
                    <a:pt x="7549" y="4989"/>
                    <a:pt x="7930" y="4310"/>
                    <a:pt x="7930" y="3477"/>
                  </a:cubicBezTo>
                  <a:cubicBezTo>
                    <a:pt x="7954" y="2655"/>
                    <a:pt x="7561" y="1977"/>
                    <a:pt x="7072" y="1977"/>
                  </a:cubicBezTo>
                  <a:cubicBezTo>
                    <a:pt x="6953" y="1977"/>
                    <a:pt x="6834" y="2013"/>
                    <a:pt x="6727" y="2084"/>
                  </a:cubicBezTo>
                  <a:lnTo>
                    <a:pt x="6691" y="1953"/>
                  </a:lnTo>
                  <a:cubicBezTo>
                    <a:pt x="6656" y="1977"/>
                    <a:pt x="6608" y="1989"/>
                    <a:pt x="6584" y="2001"/>
                  </a:cubicBezTo>
                  <a:cubicBezTo>
                    <a:pt x="6251" y="2143"/>
                    <a:pt x="5894" y="2239"/>
                    <a:pt x="5525" y="2251"/>
                  </a:cubicBezTo>
                  <a:cubicBezTo>
                    <a:pt x="5502" y="2252"/>
                    <a:pt x="5479" y="2253"/>
                    <a:pt x="5456" y="2253"/>
                  </a:cubicBezTo>
                  <a:cubicBezTo>
                    <a:pt x="5083" y="2253"/>
                    <a:pt x="4779" y="2073"/>
                    <a:pt x="4453" y="1893"/>
                  </a:cubicBezTo>
                  <a:cubicBezTo>
                    <a:pt x="4024" y="1632"/>
                    <a:pt x="3620" y="1334"/>
                    <a:pt x="3262" y="989"/>
                  </a:cubicBezTo>
                  <a:cubicBezTo>
                    <a:pt x="2953" y="703"/>
                    <a:pt x="2655" y="381"/>
                    <a:pt x="2441" y="0"/>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1"/>
            <p:cNvSpPr/>
            <p:nvPr/>
          </p:nvSpPr>
          <p:spPr>
            <a:xfrm rot="-671540">
              <a:off x="1362651" y="2564316"/>
              <a:ext cx="76431" cy="209985"/>
            </a:xfrm>
            <a:custGeom>
              <a:rect b="b" l="l" r="r" t="t"/>
              <a:pathLst>
                <a:path extrusionOk="0" h="2882" w="1049">
                  <a:moveTo>
                    <a:pt x="572" y="1"/>
                  </a:moveTo>
                  <a:cubicBezTo>
                    <a:pt x="406" y="286"/>
                    <a:pt x="227" y="572"/>
                    <a:pt x="144" y="882"/>
                  </a:cubicBezTo>
                  <a:cubicBezTo>
                    <a:pt x="48" y="1215"/>
                    <a:pt x="25" y="1584"/>
                    <a:pt x="25" y="1929"/>
                  </a:cubicBezTo>
                  <a:cubicBezTo>
                    <a:pt x="1" y="2239"/>
                    <a:pt x="25" y="2549"/>
                    <a:pt x="96" y="2858"/>
                  </a:cubicBezTo>
                  <a:cubicBezTo>
                    <a:pt x="120" y="2858"/>
                    <a:pt x="144" y="2882"/>
                    <a:pt x="167" y="2882"/>
                  </a:cubicBezTo>
                  <a:cubicBezTo>
                    <a:pt x="656" y="2882"/>
                    <a:pt x="1049" y="2191"/>
                    <a:pt x="1049" y="1358"/>
                  </a:cubicBezTo>
                  <a:cubicBezTo>
                    <a:pt x="1049" y="763"/>
                    <a:pt x="858" y="263"/>
                    <a:pt x="572" y="1"/>
                  </a:cubicBez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1"/>
            <p:cNvSpPr/>
            <p:nvPr/>
          </p:nvSpPr>
          <p:spPr>
            <a:xfrm rot="-671540">
              <a:off x="957544" y="2456956"/>
              <a:ext cx="387838" cy="187471"/>
            </a:xfrm>
            <a:custGeom>
              <a:rect b="b" l="l" r="r" t="t"/>
              <a:pathLst>
                <a:path extrusionOk="0" h="2573" w="5323">
                  <a:moveTo>
                    <a:pt x="715" y="0"/>
                  </a:moveTo>
                  <a:cubicBezTo>
                    <a:pt x="513" y="155"/>
                    <a:pt x="310" y="357"/>
                    <a:pt x="155" y="572"/>
                  </a:cubicBezTo>
                  <a:cubicBezTo>
                    <a:pt x="120" y="655"/>
                    <a:pt x="84" y="715"/>
                    <a:pt x="48" y="786"/>
                  </a:cubicBezTo>
                  <a:cubicBezTo>
                    <a:pt x="12" y="857"/>
                    <a:pt x="1" y="929"/>
                    <a:pt x="1" y="988"/>
                  </a:cubicBezTo>
                  <a:cubicBezTo>
                    <a:pt x="60" y="941"/>
                    <a:pt x="120" y="881"/>
                    <a:pt x="203" y="834"/>
                  </a:cubicBezTo>
                  <a:cubicBezTo>
                    <a:pt x="288" y="771"/>
                    <a:pt x="371" y="745"/>
                    <a:pt x="450" y="745"/>
                  </a:cubicBezTo>
                  <a:cubicBezTo>
                    <a:pt x="736" y="745"/>
                    <a:pt x="981" y="1084"/>
                    <a:pt x="1167" y="1298"/>
                  </a:cubicBezTo>
                  <a:cubicBezTo>
                    <a:pt x="1548" y="1727"/>
                    <a:pt x="2013" y="2191"/>
                    <a:pt x="2560" y="2393"/>
                  </a:cubicBezTo>
                  <a:cubicBezTo>
                    <a:pt x="2883" y="2513"/>
                    <a:pt x="3220" y="2572"/>
                    <a:pt x="3557" y="2572"/>
                  </a:cubicBezTo>
                  <a:cubicBezTo>
                    <a:pt x="3754" y="2572"/>
                    <a:pt x="3950" y="2552"/>
                    <a:pt x="4144" y="2512"/>
                  </a:cubicBezTo>
                  <a:cubicBezTo>
                    <a:pt x="4394" y="2465"/>
                    <a:pt x="4644" y="2393"/>
                    <a:pt x="4882" y="2274"/>
                  </a:cubicBezTo>
                  <a:cubicBezTo>
                    <a:pt x="5049" y="2179"/>
                    <a:pt x="5180" y="2060"/>
                    <a:pt x="5323" y="1965"/>
                  </a:cubicBezTo>
                  <a:cubicBezTo>
                    <a:pt x="5216" y="1965"/>
                    <a:pt x="5096" y="2000"/>
                    <a:pt x="5001" y="2084"/>
                  </a:cubicBezTo>
                  <a:lnTo>
                    <a:pt x="4965" y="1941"/>
                  </a:lnTo>
                  <a:cubicBezTo>
                    <a:pt x="4930" y="1965"/>
                    <a:pt x="4882" y="1977"/>
                    <a:pt x="4858" y="1989"/>
                  </a:cubicBezTo>
                  <a:cubicBezTo>
                    <a:pt x="4525" y="2143"/>
                    <a:pt x="4168" y="2227"/>
                    <a:pt x="3799" y="2239"/>
                  </a:cubicBezTo>
                  <a:cubicBezTo>
                    <a:pt x="3774" y="2240"/>
                    <a:pt x="3750" y="2241"/>
                    <a:pt x="3726" y="2241"/>
                  </a:cubicBezTo>
                  <a:cubicBezTo>
                    <a:pt x="3355" y="2241"/>
                    <a:pt x="3052" y="2072"/>
                    <a:pt x="2727" y="1881"/>
                  </a:cubicBezTo>
                  <a:cubicBezTo>
                    <a:pt x="2298" y="1619"/>
                    <a:pt x="1894" y="1322"/>
                    <a:pt x="1536" y="976"/>
                  </a:cubicBezTo>
                  <a:cubicBezTo>
                    <a:pt x="1227" y="691"/>
                    <a:pt x="929" y="369"/>
                    <a:pt x="715" y="0"/>
                  </a:cubicBez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1"/>
            <p:cNvSpPr/>
            <p:nvPr/>
          </p:nvSpPr>
          <p:spPr>
            <a:xfrm rot="-671540">
              <a:off x="870777" y="2677962"/>
              <a:ext cx="88526" cy="193518"/>
            </a:xfrm>
            <a:custGeom>
              <a:rect b="b" l="l" r="r" t="t"/>
              <a:pathLst>
                <a:path extrusionOk="0" h="2656" w="1215">
                  <a:moveTo>
                    <a:pt x="857" y="176"/>
                  </a:moveTo>
                  <a:lnTo>
                    <a:pt x="857" y="176"/>
                  </a:lnTo>
                  <a:cubicBezTo>
                    <a:pt x="860" y="176"/>
                    <a:pt x="874" y="189"/>
                    <a:pt x="881" y="203"/>
                  </a:cubicBezTo>
                  <a:cubicBezTo>
                    <a:pt x="861" y="183"/>
                    <a:pt x="856" y="176"/>
                    <a:pt x="857" y="176"/>
                  </a:cubicBezTo>
                  <a:close/>
                  <a:moveTo>
                    <a:pt x="548" y="1"/>
                  </a:moveTo>
                  <a:cubicBezTo>
                    <a:pt x="512" y="25"/>
                    <a:pt x="465" y="48"/>
                    <a:pt x="405" y="48"/>
                  </a:cubicBezTo>
                  <a:cubicBezTo>
                    <a:pt x="389" y="52"/>
                    <a:pt x="373" y="54"/>
                    <a:pt x="358" y="54"/>
                  </a:cubicBezTo>
                  <a:cubicBezTo>
                    <a:pt x="327" y="54"/>
                    <a:pt x="298" y="48"/>
                    <a:pt x="274" y="48"/>
                  </a:cubicBezTo>
                  <a:cubicBezTo>
                    <a:pt x="107" y="334"/>
                    <a:pt x="0" y="703"/>
                    <a:pt x="0" y="1132"/>
                  </a:cubicBezTo>
                  <a:cubicBezTo>
                    <a:pt x="0" y="1965"/>
                    <a:pt x="393" y="2656"/>
                    <a:pt x="881" y="2656"/>
                  </a:cubicBezTo>
                  <a:cubicBezTo>
                    <a:pt x="917" y="2644"/>
                    <a:pt x="917" y="2644"/>
                    <a:pt x="929" y="2644"/>
                  </a:cubicBezTo>
                  <a:cubicBezTo>
                    <a:pt x="1060" y="2322"/>
                    <a:pt x="1167" y="2013"/>
                    <a:pt x="1191" y="1656"/>
                  </a:cubicBezTo>
                  <a:cubicBezTo>
                    <a:pt x="1215" y="1489"/>
                    <a:pt x="1215" y="1310"/>
                    <a:pt x="1215" y="1156"/>
                  </a:cubicBezTo>
                  <a:cubicBezTo>
                    <a:pt x="1191" y="1096"/>
                    <a:pt x="1179" y="1048"/>
                    <a:pt x="1167" y="989"/>
                  </a:cubicBezTo>
                  <a:cubicBezTo>
                    <a:pt x="1048" y="810"/>
                    <a:pt x="988" y="584"/>
                    <a:pt x="988" y="346"/>
                  </a:cubicBezTo>
                  <a:cubicBezTo>
                    <a:pt x="953" y="298"/>
                    <a:pt x="929" y="263"/>
                    <a:pt x="881" y="203"/>
                  </a:cubicBezTo>
                  <a:lnTo>
                    <a:pt x="881" y="203"/>
                  </a:lnTo>
                  <a:lnTo>
                    <a:pt x="893" y="215"/>
                  </a:lnTo>
                  <a:lnTo>
                    <a:pt x="893" y="215"/>
                  </a:lnTo>
                  <a:lnTo>
                    <a:pt x="869" y="179"/>
                  </a:lnTo>
                  <a:lnTo>
                    <a:pt x="810" y="120"/>
                  </a:lnTo>
                  <a:lnTo>
                    <a:pt x="750" y="60"/>
                  </a:lnTo>
                  <a:lnTo>
                    <a:pt x="738" y="48"/>
                  </a:lnTo>
                  <a:cubicBezTo>
                    <a:pt x="715" y="36"/>
                    <a:pt x="703" y="36"/>
                    <a:pt x="679" y="25"/>
                  </a:cubicBezTo>
                  <a:cubicBezTo>
                    <a:pt x="655" y="25"/>
                    <a:pt x="643" y="1"/>
                    <a:pt x="643" y="1"/>
                  </a:cubicBez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1"/>
            <p:cNvSpPr/>
            <p:nvPr/>
          </p:nvSpPr>
          <p:spPr>
            <a:xfrm rot="-671540">
              <a:off x="957876" y="2602960"/>
              <a:ext cx="428567" cy="439860"/>
            </a:xfrm>
            <a:custGeom>
              <a:rect b="b" l="l" r="r" t="t"/>
              <a:pathLst>
                <a:path extrusionOk="0" h="6037" w="5882">
                  <a:moveTo>
                    <a:pt x="5596" y="1"/>
                  </a:moveTo>
                  <a:lnTo>
                    <a:pt x="4572" y="2001"/>
                  </a:lnTo>
                  <a:cubicBezTo>
                    <a:pt x="4223" y="1742"/>
                    <a:pt x="3810" y="1546"/>
                    <a:pt x="3383" y="1546"/>
                  </a:cubicBezTo>
                  <a:cubicBezTo>
                    <a:pt x="3359" y="1546"/>
                    <a:pt x="3334" y="1547"/>
                    <a:pt x="3310" y="1548"/>
                  </a:cubicBezTo>
                  <a:cubicBezTo>
                    <a:pt x="3215" y="1548"/>
                    <a:pt x="3132" y="1572"/>
                    <a:pt x="3036" y="1584"/>
                  </a:cubicBezTo>
                  <a:cubicBezTo>
                    <a:pt x="2620" y="1763"/>
                    <a:pt x="2215" y="1953"/>
                    <a:pt x="1822" y="2191"/>
                  </a:cubicBezTo>
                  <a:lnTo>
                    <a:pt x="667" y="572"/>
                  </a:lnTo>
                  <a:lnTo>
                    <a:pt x="477" y="977"/>
                  </a:lnTo>
                  <a:lnTo>
                    <a:pt x="1489" y="2406"/>
                  </a:lnTo>
                  <a:cubicBezTo>
                    <a:pt x="1143" y="2620"/>
                    <a:pt x="834" y="2858"/>
                    <a:pt x="548" y="3144"/>
                  </a:cubicBezTo>
                  <a:lnTo>
                    <a:pt x="0" y="3001"/>
                  </a:lnTo>
                  <a:lnTo>
                    <a:pt x="0" y="3001"/>
                  </a:lnTo>
                  <a:lnTo>
                    <a:pt x="48" y="3203"/>
                  </a:lnTo>
                  <a:lnTo>
                    <a:pt x="346" y="3370"/>
                  </a:lnTo>
                  <a:cubicBezTo>
                    <a:pt x="286" y="3441"/>
                    <a:pt x="227" y="3501"/>
                    <a:pt x="167" y="3572"/>
                  </a:cubicBezTo>
                  <a:cubicBezTo>
                    <a:pt x="655" y="5025"/>
                    <a:pt x="1691" y="6037"/>
                    <a:pt x="2917" y="6037"/>
                  </a:cubicBezTo>
                  <a:cubicBezTo>
                    <a:pt x="4203" y="6037"/>
                    <a:pt x="5299" y="4906"/>
                    <a:pt x="5739" y="3310"/>
                  </a:cubicBezTo>
                  <a:lnTo>
                    <a:pt x="5834" y="2953"/>
                  </a:lnTo>
                  <a:lnTo>
                    <a:pt x="5513" y="2965"/>
                  </a:lnTo>
                  <a:cubicBezTo>
                    <a:pt x="5310" y="2668"/>
                    <a:pt x="5060" y="2417"/>
                    <a:pt x="4799" y="2179"/>
                  </a:cubicBezTo>
                  <a:lnTo>
                    <a:pt x="58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1"/>
            <p:cNvSpPr/>
            <p:nvPr/>
          </p:nvSpPr>
          <p:spPr>
            <a:xfrm rot="-671540">
              <a:off x="1016565" y="2885355"/>
              <a:ext cx="351407" cy="154538"/>
            </a:xfrm>
            <a:custGeom>
              <a:rect b="b" l="l" r="r" t="t"/>
              <a:pathLst>
                <a:path extrusionOk="0" h="2121" w="4823">
                  <a:moveTo>
                    <a:pt x="799" y="1"/>
                  </a:moveTo>
                  <a:cubicBezTo>
                    <a:pt x="563" y="140"/>
                    <a:pt x="317" y="280"/>
                    <a:pt x="79" y="280"/>
                  </a:cubicBezTo>
                  <a:cubicBezTo>
                    <a:pt x="53" y="280"/>
                    <a:pt x="27" y="278"/>
                    <a:pt x="1" y="275"/>
                  </a:cubicBezTo>
                  <a:lnTo>
                    <a:pt x="1" y="275"/>
                  </a:lnTo>
                  <a:cubicBezTo>
                    <a:pt x="561" y="1394"/>
                    <a:pt x="1465" y="2120"/>
                    <a:pt x="2501" y="2120"/>
                  </a:cubicBezTo>
                  <a:cubicBezTo>
                    <a:pt x="3430" y="2120"/>
                    <a:pt x="4263" y="1525"/>
                    <a:pt x="4823" y="608"/>
                  </a:cubicBezTo>
                  <a:lnTo>
                    <a:pt x="4823" y="608"/>
                  </a:lnTo>
                  <a:cubicBezTo>
                    <a:pt x="4618" y="668"/>
                    <a:pt x="4417" y="702"/>
                    <a:pt x="4223" y="702"/>
                  </a:cubicBezTo>
                  <a:cubicBezTo>
                    <a:pt x="3797" y="702"/>
                    <a:pt x="3408" y="537"/>
                    <a:pt x="3097" y="120"/>
                  </a:cubicBezTo>
                  <a:cubicBezTo>
                    <a:pt x="2846" y="615"/>
                    <a:pt x="2357" y="873"/>
                    <a:pt x="1890" y="873"/>
                  </a:cubicBezTo>
                  <a:cubicBezTo>
                    <a:pt x="1402" y="873"/>
                    <a:pt x="939" y="591"/>
                    <a:pt x="7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 name="Google Shape;853;p31"/>
            <p:cNvGrpSpPr/>
            <p:nvPr/>
          </p:nvGrpSpPr>
          <p:grpSpPr>
            <a:xfrm>
              <a:off x="870738" y="2540146"/>
              <a:ext cx="541344" cy="253492"/>
              <a:chOff x="870738" y="2540146"/>
              <a:chExt cx="541344" cy="253492"/>
            </a:xfrm>
          </p:grpSpPr>
          <p:sp>
            <p:nvSpPr>
              <p:cNvPr id="854" name="Google Shape;854;p31"/>
              <p:cNvSpPr/>
              <p:nvPr/>
            </p:nvSpPr>
            <p:spPr>
              <a:xfrm rot="-671540">
                <a:off x="996081" y="2589610"/>
                <a:ext cx="118034" cy="52095"/>
              </a:xfrm>
              <a:custGeom>
                <a:rect b="b" l="l" r="r" t="t"/>
                <a:pathLst>
                  <a:path extrusionOk="0" h="715" w="1620">
                    <a:moveTo>
                      <a:pt x="691" y="1"/>
                    </a:moveTo>
                    <a:cubicBezTo>
                      <a:pt x="536" y="1"/>
                      <a:pt x="334" y="49"/>
                      <a:pt x="215" y="168"/>
                    </a:cubicBezTo>
                    <a:cubicBezTo>
                      <a:pt x="96" y="263"/>
                      <a:pt x="1" y="382"/>
                      <a:pt x="1" y="549"/>
                    </a:cubicBezTo>
                    <a:cubicBezTo>
                      <a:pt x="1" y="640"/>
                      <a:pt x="87" y="714"/>
                      <a:pt x="172" y="714"/>
                    </a:cubicBezTo>
                    <a:cubicBezTo>
                      <a:pt x="209" y="714"/>
                      <a:pt x="246" y="700"/>
                      <a:pt x="274" y="668"/>
                    </a:cubicBezTo>
                    <a:cubicBezTo>
                      <a:pt x="274" y="668"/>
                      <a:pt x="322" y="620"/>
                      <a:pt x="322" y="608"/>
                    </a:cubicBezTo>
                    <a:lnTo>
                      <a:pt x="370" y="561"/>
                    </a:lnTo>
                    <a:cubicBezTo>
                      <a:pt x="370" y="561"/>
                      <a:pt x="393" y="537"/>
                      <a:pt x="405" y="537"/>
                    </a:cubicBezTo>
                    <a:lnTo>
                      <a:pt x="429" y="537"/>
                    </a:lnTo>
                    <a:cubicBezTo>
                      <a:pt x="441" y="537"/>
                      <a:pt x="441" y="537"/>
                      <a:pt x="453" y="525"/>
                    </a:cubicBezTo>
                    <a:lnTo>
                      <a:pt x="584" y="477"/>
                    </a:lnTo>
                    <a:lnTo>
                      <a:pt x="739" y="477"/>
                    </a:lnTo>
                    <a:cubicBezTo>
                      <a:pt x="870" y="489"/>
                      <a:pt x="989" y="537"/>
                      <a:pt x="1120" y="596"/>
                    </a:cubicBezTo>
                    <a:cubicBezTo>
                      <a:pt x="1144" y="596"/>
                      <a:pt x="1144" y="608"/>
                      <a:pt x="1144" y="608"/>
                    </a:cubicBezTo>
                    <a:cubicBezTo>
                      <a:pt x="1155" y="608"/>
                      <a:pt x="1155" y="620"/>
                      <a:pt x="1167" y="620"/>
                    </a:cubicBezTo>
                    <a:cubicBezTo>
                      <a:pt x="1227" y="656"/>
                      <a:pt x="1275" y="668"/>
                      <a:pt x="1334" y="668"/>
                    </a:cubicBezTo>
                    <a:cubicBezTo>
                      <a:pt x="1382" y="668"/>
                      <a:pt x="1441" y="668"/>
                      <a:pt x="1489" y="644"/>
                    </a:cubicBezTo>
                    <a:cubicBezTo>
                      <a:pt x="1501" y="644"/>
                      <a:pt x="1525" y="644"/>
                      <a:pt x="1560" y="620"/>
                    </a:cubicBezTo>
                    <a:cubicBezTo>
                      <a:pt x="1572" y="608"/>
                      <a:pt x="1584" y="608"/>
                      <a:pt x="1608" y="584"/>
                    </a:cubicBezTo>
                    <a:cubicBezTo>
                      <a:pt x="1620" y="525"/>
                      <a:pt x="1608" y="477"/>
                      <a:pt x="1584" y="442"/>
                    </a:cubicBezTo>
                    <a:cubicBezTo>
                      <a:pt x="1584" y="370"/>
                      <a:pt x="1548" y="287"/>
                      <a:pt x="1465" y="239"/>
                    </a:cubicBezTo>
                    <a:cubicBezTo>
                      <a:pt x="1394" y="180"/>
                      <a:pt x="1310" y="144"/>
                      <a:pt x="1215" y="120"/>
                    </a:cubicBezTo>
                    <a:cubicBezTo>
                      <a:pt x="1048" y="61"/>
                      <a:pt x="870" y="1"/>
                      <a:pt x="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1"/>
              <p:cNvSpPr/>
              <p:nvPr/>
            </p:nvSpPr>
            <p:spPr>
              <a:xfrm rot="-671540">
                <a:off x="1184842" y="2551273"/>
                <a:ext cx="119783" cy="52387"/>
              </a:xfrm>
              <a:custGeom>
                <a:rect b="b" l="l" r="r" t="t"/>
                <a:pathLst>
                  <a:path extrusionOk="0" h="719" w="1644">
                    <a:moveTo>
                      <a:pt x="941" y="0"/>
                    </a:moveTo>
                    <a:cubicBezTo>
                      <a:pt x="763" y="0"/>
                      <a:pt x="584" y="36"/>
                      <a:pt x="417" y="119"/>
                    </a:cubicBezTo>
                    <a:cubicBezTo>
                      <a:pt x="322" y="143"/>
                      <a:pt x="239" y="179"/>
                      <a:pt x="167" y="226"/>
                    </a:cubicBezTo>
                    <a:cubicBezTo>
                      <a:pt x="108" y="274"/>
                      <a:pt x="60" y="369"/>
                      <a:pt x="48" y="441"/>
                    </a:cubicBezTo>
                    <a:cubicBezTo>
                      <a:pt x="13" y="488"/>
                      <a:pt x="1" y="536"/>
                      <a:pt x="36" y="572"/>
                    </a:cubicBezTo>
                    <a:lnTo>
                      <a:pt x="72" y="619"/>
                    </a:lnTo>
                    <a:cubicBezTo>
                      <a:pt x="108" y="631"/>
                      <a:pt x="132" y="631"/>
                      <a:pt x="156" y="631"/>
                    </a:cubicBezTo>
                    <a:cubicBezTo>
                      <a:pt x="191" y="655"/>
                      <a:pt x="239" y="667"/>
                      <a:pt x="298" y="667"/>
                    </a:cubicBezTo>
                    <a:cubicBezTo>
                      <a:pt x="358" y="667"/>
                      <a:pt x="406" y="631"/>
                      <a:pt x="465" y="619"/>
                    </a:cubicBezTo>
                    <a:cubicBezTo>
                      <a:pt x="477" y="619"/>
                      <a:pt x="477" y="607"/>
                      <a:pt x="489" y="607"/>
                    </a:cubicBezTo>
                    <a:lnTo>
                      <a:pt x="513" y="595"/>
                    </a:lnTo>
                    <a:cubicBezTo>
                      <a:pt x="632" y="548"/>
                      <a:pt x="763" y="500"/>
                      <a:pt x="894" y="476"/>
                    </a:cubicBezTo>
                    <a:lnTo>
                      <a:pt x="1049" y="476"/>
                    </a:lnTo>
                    <a:lnTo>
                      <a:pt x="1179" y="512"/>
                    </a:lnTo>
                    <a:cubicBezTo>
                      <a:pt x="1191" y="512"/>
                      <a:pt x="1191" y="512"/>
                      <a:pt x="1203" y="536"/>
                    </a:cubicBezTo>
                    <a:lnTo>
                      <a:pt x="1227" y="536"/>
                    </a:lnTo>
                    <a:cubicBezTo>
                      <a:pt x="1227" y="536"/>
                      <a:pt x="1251" y="560"/>
                      <a:pt x="1263" y="560"/>
                    </a:cubicBezTo>
                    <a:lnTo>
                      <a:pt x="1310" y="607"/>
                    </a:lnTo>
                    <a:cubicBezTo>
                      <a:pt x="1310" y="619"/>
                      <a:pt x="1358" y="667"/>
                      <a:pt x="1358" y="667"/>
                    </a:cubicBezTo>
                    <a:cubicBezTo>
                      <a:pt x="1391" y="703"/>
                      <a:pt x="1430" y="718"/>
                      <a:pt x="1469" y="718"/>
                    </a:cubicBezTo>
                    <a:cubicBezTo>
                      <a:pt x="1557" y="718"/>
                      <a:pt x="1644" y="639"/>
                      <a:pt x="1644" y="548"/>
                    </a:cubicBezTo>
                    <a:cubicBezTo>
                      <a:pt x="1644" y="381"/>
                      <a:pt x="1537" y="262"/>
                      <a:pt x="1418" y="155"/>
                    </a:cubicBezTo>
                    <a:cubicBezTo>
                      <a:pt x="1287" y="36"/>
                      <a:pt x="1096" y="0"/>
                      <a:pt x="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1"/>
              <p:cNvSpPr/>
              <p:nvPr/>
            </p:nvSpPr>
            <p:spPr>
              <a:xfrm rot="-671540">
                <a:off x="1038297" y="2668346"/>
                <a:ext cx="76431" cy="30383"/>
              </a:xfrm>
              <a:custGeom>
                <a:rect b="b" l="l" r="r" t="t"/>
                <a:pathLst>
                  <a:path extrusionOk="0" fill="none" h="417" w="1049">
                    <a:moveTo>
                      <a:pt x="0" y="12"/>
                    </a:moveTo>
                    <a:cubicBezTo>
                      <a:pt x="48" y="238"/>
                      <a:pt x="274" y="417"/>
                      <a:pt x="512" y="393"/>
                    </a:cubicBezTo>
                    <a:cubicBezTo>
                      <a:pt x="751" y="381"/>
                      <a:pt x="953" y="214"/>
                      <a:pt x="1048" y="0"/>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1"/>
              <p:cNvSpPr/>
              <p:nvPr/>
            </p:nvSpPr>
            <p:spPr>
              <a:xfrm rot="-671540">
                <a:off x="1222817" y="2627198"/>
                <a:ext cx="78107" cy="28707"/>
              </a:xfrm>
              <a:custGeom>
                <a:rect b="b" l="l" r="r" t="t"/>
                <a:pathLst>
                  <a:path extrusionOk="0" fill="none" h="394" w="1072">
                    <a:moveTo>
                      <a:pt x="0" y="13"/>
                    </a:moveTo>
                    <a:cubicBezTo>
                      <a:pt x="71" y="179"/>
                      <a:pt x="202" y="310"/>
                      <a:pt x="369" y="346"/>
                    </a:cubicBezTo>
                    <a:cubicBezTo>
                      <a:pt x="536" y="394"/>
                      <a:pt x="738" y="346"/>
                      <a:pt x="857" y="239"/>
                    </a:cubicBezTo>
                    <a:cubicBezTo>
                      <a:pt x="941" y="155"/>
                      <a:pt x="976" y="48"/>
                      <a:pt x="1072" y="1"/>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1"/>
              <p:cNvSpPr/>
              <p:nvPr/>
            </p:nvSpPr>
            <p:spPr>
              <a:xfrm rot="-671540">
                <a:off x="1360791" y="2571309"/>
                <a:ext cx="33953" cy="92023"/>
              </a:xfrm>
              <a:custGeom>
                <a:rect b="b" l="l" r="r" t="t"/>
                <a:pathLst>
                  <a:path extrusionOk="0" fill="none" h="1263" w="466">
                    <a:moveTo>
                      <a:pt x="1" y="1262"/>
                    </a:moveTo>
                    <a:cubicBezTo>
                      <a:pt x="1" y="905"/>
                      <a:pt x="60" y="548"/>
                      <a:pt x="215" y="226"/>
                    </a:cubicBezTo>
                    <a:cubicBezTo>
                      <a:pt x="239" y="167"/>
                      <a:pt x="263" y="107"/>
                      <a:pt x="299" y="72"/>
                    </a:cubicBezTo>
                    <a:cubicBezTo>
                      <a:pt x="346" y="36"/>
                      <a:pt x="406" y="0"/>
                      <a:pt x="465" y="36"/>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1"/>
              <p:cNvSpPr/>
              <p:nvPr/>
            </p:nvSpPr>
            <p:spPr>
              <a:xfrm rot="-671540">
                <a:off x="1373997" y="2629918"/>
                <a:ext cx="30456" cy="81604"/>
              </a:xfrm>
              <a:custGeom>
                <a:rect b="b" l="l" r="r" t="t"/>
                <a:pathLst>
                  <a:path extrusionOk="0" fill="none" h="1120" w="418">
                    <a:moveTo>
                      <a:pt x="1" y="1"/>
                    </a:moveTo>
                    <a:cubicBezTo>
                      <a:pt x="298" y="191"/>
                      <a:pt x="417" y="703"/>
                      <a:pt x="322" y="1037"/>
                    </a:cubicBezTo>
                    <a:cubicBezTo>
                      <a:pt x="310" y="1072"/>
                      <a:pt x="298" y="1120"/>
                      <a:pt x="251" y="1120"/>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1"/>
              <p:cNvSpPr/>
              <p:nvPr/>
            </p:nvSpPr>
            <p:spPr>
              <a:xfrm rot="-671540">
                <a:off x="874457" y="2670545"/>
                <a:ext cx="52095" cy="43425"/>
              </a:xfrm>
              <a:custGeom>
                <a:rect b="b" l="l" r="r" t="t"/>
                <a:pathLst>
                  <a:path extrusionOk="0" fill="none" h="596" w="715">
                    <a:moveTo>
                      <a:pt x="714" y="596"/>
                    </a:moveTo>
                    <a:cubicBezTo>
                      <a:pt x="702" y="405"/>
                      <a:pt x="643" y="215"/>
                      <a:pt x="488" y="108"/>
                    </a:cubicBezTo>
                    <a:cubicBezTo>
                      <a:pt x="345" y="1"/>
                      <a:pt x="83" y="24"/>
                      <a:pt x="0" y="179"/>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1"/>
              <p:cNvSpPr/>
              <p:nvPr/>
            </p:nvSpPr>
            <p:spPr>
              <a:xfrm rot="-671540">
                <a:off x="917106" y="2714003"/>
                <a:ext cx="22660" cy="78180"/>
              </a:xfrm>
              <a:custGeom>
                <a:rect b="b" l="l" r="r" t="t"/>
                <a:pathLst>
                  <a:path extrusionOk="0" fill="none" h="1073" w="311">
                    <a:moveTo>
                      <a:pt x="310" y="0"/>
                    </a:moveTo>
                    <a:cubicBezTo>
                      <a:pt x="191" y="0"/>
                      <a:pt x="120" y="108"/>
                      <a:pt x="84" y="215"/>
                    </a:cubicBezTo>
                    <a:cubicBezTo>
                      <a:pt x="1" y="512"/>
                      <a:pt x="72" y="822"/>
                      <a:pt x="263" y="1072"/>
                    </a:cubicBezTo>
                  </a:path>
                </a:pathLst>
              </a:custGeom>
              <a:solidFill>
                <a:schemeClr val="dk1"/>
              </a:solid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 name="Google Shape;862;p31"/>
            <p:cNvSpPr/>
            <p:nvPr/>
          </p:nvSpPr>
          <p:spPr>
            <a:xfrm rot="-671540">
              <a:off x="1682765" y="2732877"/>
              <a:ext cx="259457" cy="203281"/>
            </a:xfrm>
            <a:custGeom>
              <a:rect b="b" l="l" r="r" t="t"/>
              <a:pathLst>
                <a:path extrusionOk="0" h="2790" w="3561">
                  <a:moveTo>
                    <a:pt x="677" y="0"/>
                  </a:moveTo>
                  <a:cubicBezTo>
                    <a:pt x="463" y="0"/>
                    <a:pt x="238" y="34"/>
                    <a:pt x="1" y="110"/>
                  </a:cubicBezTo>
                  <a:cubicBezTo>
                    <a:pt x="1" y="122"/>
                    <a:pt x="655" y="2706"/>
                    <a:pt x="3560" y="2789"/>
                  </a:cubicBezTo>
                  <a:cubicBezTo>
                    <a:pt x="3560" y="2789"/>
                    <a:pt x="2605" y="0"/>
                    <a:pt x="6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1"/>
            <p:cNvSpPr/>
            <p:nvPr/>
          </p:nvSpPr>
          <p:spPr>
            <a:xfrm rot="-671540">
              <a:off x="718275" y="2835308"/>
              <a:ext cx="1335173" cy="1218887"/>
            </a:xfrm>
            <a:custGeom>
              <a:rect b="b" l="l" r="r" t="t"/>
              <a:pathLst>
                <a:path extrusionOk="0" h="16729" w="18325">
                  <a:moveTo>
                    <a:pt x="14764" y="0"/>
                  </a:moveTo>
                  <a:cubicBezTo>
                    <a:pt x="14764" y="0"/>
                    <a:pt x="12859" y="2262"/>
                    <a:pt x="12002" y="2679"/>
                  </a:cubicBezTo>
                  <a:cubicBezTo>
                    <a:pt x="11326" y="3003"/>
                    <a:pt x="10513" y="3039"/>
                    <a:pt x="10185" y="3039"/>
                  </a:cubicBezTo>
                  <a:cubicBezTo>
                    <a:pt x="10092" y="3039"/>
                    <a:pt x="10038" y="3036"/>
                    <a:pt x="10038" y="3036"/>
                  </a:cubicBezTo>
                  <a:lnTo>
                    <a:pt x="7990" y="5084"/>
                  </a:lnTo>
                  <a:lnTo>
                    <a:pt x="6120" y="2893"/>
                  </a:lnTo>
                  <a:cubicBezTo>
                    <a:pt x="6120" y="2893"/>
                    <a:pt x="4632" y="2893"/>
                    <a:pt x="3704" y="3227"/>
                  </a:cubicBezTo>
                  <a:cubicBezTo>
                    <a:pt x="2334" y="3703"/>
                    <a:pt x="1" y="7334"/>
                    <a:pt x="1" y="7334"/>
                  </a:cubicBezTo>
                  <a:lnTo>
                    <a:pt x="2834" y="10513"/>
                  </a:lnTo>
                  <a:lnTo>
                    <a:pt x="4596" y="7942"/>
                  </a:lnTo>
                  <a:lnTo>
                    <a:pt x="3215" y="16728"/>
                  </a:lnTo>
                  <a:lnTo>
                    <a:pt x="14229" y="16728"/>
                  </a:lnTo>
                  <a:lnTo>
                    <a:pt x="12895" y="7334"/>
                  </a:lnTo>
                  <a:lnTo>
                    <a:pt x="18324" y="2679"/>
                  </a:lnTo>
                  <a:lnTo>
                    <a:pt x="147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1"/>
            <p:cNvSpPr/>
            <p:nvPr/>
          </p:nvSpPr>
          <p:spPr>
            <a:xfrm rot="-671540">
              <a:off x="1021115" y="3511264"/>
              <a:ext cx="802488" cy="539607"/>
            </a:xfrm>
            <a:custGeom>
              <a:rect b="b" l="l" r="r" t="t"/>
              <a:pathLst>
                <a:path extrusionOk="0" h="7406" w="11014">
                  <a:moveTo>
                    <a:pt x="9954" y="0"/>
                  </a:moveTo>
                  <a:cubicBezTo>
                    <a:pt x="9799" y="179"/>
                    <a:pt x="9656" y="333"/>
                    <a:pt x="9501" y="476"/>
                  </a:cubicBezTo>
                  <a:cubicBezTo>
                    <a:pt x="9214" y="728"/>
                    <a:pt x="8852" y="925"/>
                    <a:pt x="8487" y="925"/>
                  </a:cubicBezTo>
                  <a:cubicBezTo>
                    <a:pt x="8368" y="925"/>
                    <a:pt x="8249" y="904"/>
                    <a:pt x="8132" y="857"/>
                  </a:cubicBezTo>
                  <a:cubicBezTo>
                    <a:pt x="8108" y="1214"/>
                    <a:pt x="8037" y="1572"/>
                    <a:pt x="7894" y="1905"/>
                  </a:cubicBezTo>
                  <a:cubicBezTo>
                    <a:pt x="7632" y="2584"/>
                    <a:pt x="7060" y="3250"/>
                    <a:pt x="6275" y="3298"/>
                  </a:cubicBezTo>
                  <a:cubicBezTo>
                    <a:pt x="6244" y="3300"/>
                    <a:pt x="6213" y="3301"/>
                    <a:pt x="6183" y="3301"/>
                  </a:cubicBezTo>
                  <a:cubicBezTo>
                    <a:pt x="5608" y="3301"/>
                    <a:pt x="5061" y="2985"/>
                    <a:pt x="4846" y="2477"/>
                  </a:cubicBezTo>
                  <a:cubicBezTo>
                    <a:pt x="4620" y="2858"/>
                    <a:pt x="4346" y="3167"/>
                    <a:pt x="3989" y="3405"/>
                  </a:cubicBezTo>
                  <a:cubicBezTo>
                    <a:pt x="3590" y="3675"/>
                    <a:pt x="3126" y="3812"/>
                    <a:pt x="2663" y="3812"/>
                  </a:cubicBezTo>
                  <a:cubicBezTo>
                    <a:pt x="2185" y="3812"/>
                    <a:pt x="1709" y="3666"/>
                    <a:pt x="1310" y="3370"/>
                  </a:cubicBezTo>
                  <a:cubicBezTo>
                    <a:pt x="1095" y="3227"/>
                    <a:pt x="953" y="3048"/>
                    <a:pt x="834" y="2834"/>
                  </a:cubicBezTo>
                  <a:lnTo>
                    <a:pt x="0" y="7406"/>
                  </a:lnTo>
                  <a:lnTo>
                    <a:pt x="11013" y="7406"/>
                  </a:lnTo>
                  <a:lnTo>
                    <a:pt x="995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1"/>
            <p:cNvSpPr/>
            <p:nvPr/>
          </p:nvSpPr>
          <p:spPr>
            <a:xfrm rot="-671540">
              <a:off x="1081320" y="3069130"/>
              <a:ext cx="335815" cy="201314"/>
            </a:xfrm>
            <a:custGeom>
              <a:rect b="b" l="l" r="r" t="t"/>
              <a:pathLst>
                <a:path extrusionOk="0" fill="none" h="2763" w="4609">
                  <a:moveTo>
                    <a:pt x="0" y="0"/>
                  </a:moveTo>
                  <a:lnTo>
                    <a:pt x="2263" y="2762"/>
                  </a:lnTo>
                  <a:lnTo>
                    <a:pt x="4608" y="131"/>
                  </a:ln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1"/>
            <p:cNvSpPr/>
            <p:nvPr/>
          </p:nvSpPr>
          <p:spPr>
            <a:xfrm rot="-671540">
              <a:off x="1650449" y="3115871"/>
              <a:ext cx="131951" cy="875349"/>
            </a:xfrm>
            <a:custGeom>
              <a:rect b="b" l="l" r="r" t="t"/>
              <a:pathLst>
                <a:path extrusionOk="0" fill="none" h="12014" w="1811">
                  <a:moveTo>
                    <a:pt x="1" y="0"/>
                  </a:moveTo>
                  <a:cubicBezTo>
                    <a:pt x="72" y="95"/>
                    <a:pt x="1811" y="12014"/>
                    <a:pt x="1811" y="12014"/>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1"/>
            <p:cNvSpPr/>
            <p:nvPr/>
          </p:nvSpPr>
          <p:spPr>
            <a:xfrm rot="-671540">
              <a:off x="1577419" y="1939152"/>
              <a:ext cx="693197" cy="397382"/>
            </a:xfrm>
            <a:custGeom>
              <a:rect b="b" l="l" r="r" t="t"/>
              <a:pathLst>
                <a:path extrusionOk="0" h="5454" w="9514">
                  <a:moveTo>
                    <a:pt x="870" y="0"/>
                  </a:moveTo>
                  <a:lnTo>
                    <a:pt x="1" y="2881"/>
                  </a:lnTo>
                  <a:lnTo>
                    <a:pt x="8644" y="5453"/>
                  </a:lnTo>
                  <a:lnTo>
                    <a:pt x="9514" y="2572"/>
                  </a:lnTo>
                  <a:lnTo>
                    <a:pt x="8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1"/>
            <p:cNvSpPr/>
            <p:nvPr/>
          </p:nvSpPr>
          <p:spPr>
            <a:xfrm rot="-671540">
              <a:off x="1570470" y="1971733"/>
              <a:ext cx="377419" cy="301935"/>
            </a:xfrm>
            <a:custGeom>
              <a:rect b="b" l="l" r="r" t="t"/>
              <a:pathLst>
                <a:path extrusionOk="0" h="4144" w="5180">
                  <a:moveTo>
                    <a:pt x="870" y="0"/>
                  </a:moveTo>
                  <a:lnTo>
                    <a:pt x="1" y="2869"/>
                  </a:lnTo>
                  <a:lnTo>
                    <a:pt x="4263" y="4143"/>
                  </a:lnTo>
                  <a:cubicBezTo>
                    <a:pt x="4358" y="3858"/>
                    <a:pt x="4454" y="3572"/>
                    <a:pt x="4537" y="3286"/>
                  </a:cubicBezTo>
                  <a:cubicBezTo>
                    <a:pt x="4751" y="2619"/>
                    <a:pt x="4977" y="1953"/>
                    <a:pt x="5180" y="1286"/>
                  </a:cubicBezTo>
                  <a:lnTo>
                    <a:pt x="8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1"/>
            <p:cNvSpPr/>
            <p:nvPr/>
          </p:nvSpPr>
          <p:spPr>
            <a:xfrm rot="-671540">
              <a:off x="1538460" y="2029088"/>
              <a:ext cx="78981" cy="151915"/>
            </a:xfrm>
            <a:custGeom>
              <a:rect b="b" l="l" r="r" t="t"/>
              <a:pathLst>
                <a:path extrusionOk="0" h="2085" w="1084">
                  <a:moveTo>
                    <a:pt x="584" y="1"/>
                  </a:moveTo>
                  <a:lnTo>
                    <a:pt x="0" y="1941"/>
                  </a:lnTo>
                  <a:lnTo>
                    <a:pt x="500" y="2084"/>
                  </a:lnTo>
                  <a:lnTo>
                    <a:pt x="1084" y="143"/>
                  </a:lnTo>
                  <a:lnTo>
                    <a:pt x="5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1"/>
            <p:cNvSpPr/>
            <p:nvPr/>
          </p:nvSpPr>
          <p:spPr>
            <a:xfrm rot="-671540">
              <a:off x="1501852" y="2050222"/>
              <a:ext cx="67688" cy="98071"/>
            </a:xfrm>
            <a:custGeom>
              <a:rect b="b" l="l" r="r" t="t"/>
              <a:pathLst>
                <a:path extrusionOk="0" h="1346" w="929">
                  <a:moveTo>
                    <a:pt x="345" y="0"/>
                  </a:moveTo>
                  <a:lnTo>
                    <a:pt x="0" y="1167"/>
                  </a:lnTo>
                  <a:lnTo>
                    <a:pt x="583" y="1346"/>
                  </a:lnTo>
                  <a:lnTo>
                    <a:pt x="929" y="179"/>
                  </a:lnTo>
                  <a:lnTo>
                    <a:pt x="34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1"/>
            <p:cNvSpPr/>
            <p:nvPr/>
          </p:nvSpPr>
          <p:spPr>
            <a:xfrm rot="-671540">
              <a:off x="1976443" y="2084884"/>
              <a:ext cx="408676" cy="153663"/>
            </a:xfrm>
            <a:custGeom>
              <a:rect b="b" l="l" r="r" t="t"/>
              <a:pathLst>
                <a:path extrusionOk="0" h="2109" w="5609">
                  <a:moveTo>
                    <a:pt x="143" y="1"/>
                  </a:moveTo>
                  <a:lnTo>
                    <a:pt x="0" y="489"/>
                  </a:lnTo>
                  <a:lnTo>
                    <a:pt x="5465" y="2108"/>
                  </a:lnTo>
                  <a:lnTo>
                    <a:pt x="5608" y="1632"/>
                  </a:lnTo>
                  <a:lnTo>
                    <a:pt x="1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1"/>
            <p:cNvSpPr/>
            <p:nvPr/>
          </p:nvSpPr>
          <p:spPr>
            <a:xfrm rot="-671540">
              <a:off x="2325905" y="2074715"/>
              <a:ext cx="117160" cy="213190"/>
            </a:xfrm>
            <a:custGeom>
              <a:rect b="b" l="l" r="r" t="t"/>
              <a:pathLst>
                <a:path extrusionOk="0" h="2926" w="1608">
                  <a:moveTo>
                    <a:pt x="1077" y="0"/>
                  </a:moveTo>
                  <a:cubicBezTo>
                    <a:pt x="895" y="0"/>
                    <a:pt x="728" y="121"/>
                    <a:pt x="679" y="305"/>
                  </a:cubicBezTo>
                  <a:lnTo>
                    <a:pt x="72" y="2365"/>
                  </a:lnTo>
                  <a:cubicBezTo>
                    <a:pt x="0" y="2591"/>
                    <a:pt x="131" y="2830"/>
                    <a:pt x="358" y="2889"/>
                  </a:cubicBezTo>
                  <a:lnTo>
                    <a:pt x="405" y="2901"/>
                  </a:lnTo>
                  <a:cubicBezTo>
                    <a:pt x="448" y="2917"/>
                    <a:pt x="491" y="2925"/>
                    <a:pt x="534" y="2925"/>
                  </a:cubicBezTo>
                  <a:cubicBezTo>
                    <a:pt x="707" y="2925"/>
                    <a:pt x="869" y="2799"/>
                    <a:pt x="917" y="2627"/>
                  </a:cubicBezTo>
                  <a:lnTo>
                    <a:pt x="1536" y="555"/>
                  </a:lnTo>
                  <a:cubicBezTo>
                    <a:pt x="1608" y="329"/>
                    <a:pt x="1465" y="91"/>
                    <a:pt x="1251" y="32"/>
                  </a:cubicBezTo>
                  <a:lnTo>
                    <a:pt x="1203" y="20"/>
                  </a:lnTo>
                  <a:cubicBezTo>
                    <a:pt x="1161" y="6"/>
                    <a:pt x="1119" y="0"/>
                    <a:pt x="10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1"/>
            <p:cNvSpPr/>
            <p:nvPr/>
          </p:nvSpPr>
          <p:spPr>
            <a:xfrm rot="-671540">
              <a:off x="1892436" y="2028260"/>
              <a:ext cx="110238" cy="224775"/>
            </a:xfrm>
            <a:custGeom>
              <a:rect b="b" l="l" r="r" t="t"/>
              <a:pathLst>
                <a:path extrusionOk="0" h="3085" w="1513">
                  <a:moveTo>
                    <a:pt x="858" y="1"/>
                  </a:moveTo>
                  <a:lnTo>
                    <a:pt x="1" y="2882"/>
                  </a:lnTo>
                  <a:lnTo>
                    <a:pt x="655" y="3085"/>
                  </a:lnTo>
                  <a:lnTo>
                    <a:pt x="1513" y="203"/>
                  </a:lnTo>
                  <a:lnTo>
                    <a:pt x="85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1"/>
            <p:cNvSpPr/>
            <p:nvPr/>
          </p:nvSpPr>
          <p:spPr>
            <a:xfrm rot="-671540">
              <a:off x="1085369" y="2016334"/>
              <a:ext cx="413849" cy="123280"/>
            </a:xfrm>
            <a:custGeom>
              <a:rect b="b" l="l" r="r" t="t"/>
              <a:pathLst>
                <a:path extrusionOk="0" fill="none" h="1692" w="5680">
                  <a:moveTo>
                    <a:pt x="5679" y="1692"/>
                  </a:moveTo>
                  <a:lnTo>
                    <a:pt x="0" y="1"/>
                  </a:lnTo>
                </a:path>
              </a:pathLst>
            </a:custGeom>
            <a:noFill/>
            <a:ln cap="flat" cmpd="sng" w="3875">
              <a:solidFill>
                <a:schemeClr val="dk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1"/>
            <p:cNvSpPr/>
            <p:nvPr/>
          </p:nvSpPr>
          <p:spPr>
            <a:xfrm rot="-671540">
              <a:off x="1767843" y="1968071"/>
              <a:ext cx="332172" cy="181132"/>
            </a:xfrm>
            <a:custGeom>
              <a:rect b="b" l="l" r="r" t="t"/>
              <a:pathLst>
                <a:path extrusionOk="0" h="2486" w="4559">
                  <a:moveTo>
                    <a:pt x="1470" y="1"/>
                  </a:moveTo>
                  <a:cubicBezTo>
                    <a:pt x="1242" y="1"/>
                    <a:pt x="1016" y="36"/>
                    <a:pt x="798" y="116"/>
                  </a:cubicBezTo>
                  <a:lnTo>
                    <a:pt x="0" y="1413"/>
                  </a:lnTo>
                  <a:lnTo>
                    <a:pt x="3489" y="2485"/>
                  </a:lnTo>
                  <a:cubicBezTo>
                    <a:pt x="3489" y="2485"/>
                    <a:pt x="4110" y="1496"/>
                    <a:pt x="4481" y="1496"/>
                  </a:cubicBezTo>
                  <a:cubicBezTo>
                    <a:pt x="4504" y="1496"/>
                    <a:pt x="4527" y="1500"/>
                    <a:pt x="4548" y="1509"/>
                  </a:cubicBezTo>
                  <a:cubicBezTo>
                    <a:pt x="4559" y="1509"/>
                    <a:pt x="2972" y="1"/>
                    <a:pt x="1470" y="1"/>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1"/>
            <p:cNvSpPr/>
            <p:nvPr/>
          </p:nvSpPr>
          <p:spPr>
            <a:xfrm rot="-671540">
              <a:off x="1617188" y="2116564"/>
              <a:ext cx="499752" cy="749518"/>
            </a:xfrm>
            <a:custGeom>
              <a:rect b="b" l="l" r="r" t="t"/>
              <a:pathLst>
                <a:path extrusionOk="0" h="10287" w="6859">
                  <a:moveTo>
                    <a:pt x="2263" y="0"/>
                  </a:moveTo>
                  <a:cubicBezTo>
                    <a:pt x="1804" y="0"/>
                    <a:pt x="1382" y="143"/>
                    <a:pt x="1382" y="143"/>
                  </a:cubicBezTo>
                  <a:lnTo>
                    <a:pt x="3406" y="2750"/>
                  </a:lnTo>
                  <a:lnTo>
                    <a:pt x="1" y="8346"/>
                  </a:lnTo>
                  <a:lnTo>
                    <a:pt x="2668" y="10287"/>
                  </a:lnTo>
                  <a:lnTo>
                    <a:pt x="6859" y="2607"/>
                  </a:lnTo>
                  <a:lnTo>
                    <a:pt x="4525" y="1810"/>
                  </a:lnTo>
                  <a:cubicBezTo>
                    <a:pt x="4525" y="1810"/>
                    <a:pt x="3596" y="619"/>
                    <a:pt x="3025" y="202"/>
                  </a:cubicBezTo>
                  <a:cubicBezTo>
                    <a:pt x="2810" y="49"/>
                    <a:pt x="2530" y="0"/>
                    <a:pt x="2263" y="0"/>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1"/>
            <p:cNvSpPr/>
            <p:nvPr/>
          </p:nvSpPr>
          <p:spPr>
            <a:xfrm rot="-671540">
              <a:off x="1664990" y="2605307"/>
              <a:ext cx="341863" cy="270678"/>
            </a:xfrm>
            <a:custGeom>
              <a:rect b="b" l="l" r="r" t="t"/>
              <a:pathLst>
                <a:path extrusionOk="0" h="3715" w="4692">
                  <a:moveTo>
                    <a:pt x="4692" y="0"/>
                  </a:moveTo>
                  <a:cubicBezTo>
                    <a:pt x="3859" y="275"/>
                    <a:pt x="2983" y="429"/>
                    <a:pt x="2112" y="429"/>
                  </a:cubicBezTo>
                  <a:cubicBezTo>
                    <a:pt x="1699" y="429"/>
                    <a:pt x="1287" y="394"/>
                    <a:pt x="882" y="322"/>
                  </a:cubicBezTo>
                  <a:lnTo>
                    <a:pt x="1" y="1774"/>
                  </a:lnTo>
                  <a:lnTo>
                    <a:pt x="2644" y="3715"/>
                  </a:lnTo>
                  <a:lnTo>
                    <a:pt x="4692" y="0"/>
                  </a:lnTo>
                  <a:close/>
                </a:path>
              </a:pathLst>
            </a:custGeom>
            <a:solidFill>
              <a:srgbClr val="AA2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 name="Google Shape;878;p31"/>
            <p:cNvGrpSpPr/>
            <p:nvPr/>
          </p:nvGrpSpPr>
          <p:grpSpPr>
            <a:xfrm>
              <a:off x="1817871" y="1977881"/>
              <a:ext cx="226598" cy="291577"/>
              <a:chOff x="1817871" y="1977881"/>
              <a:chExt cx="226598" cy="291577"/>
            </a:xfrm>
          </p:grpSpPr>
          <p:grpSp>
            <p:nvGrpSpPr>
              <p:cNvPr id="879" name="Google Shape;879;p31"/>
              <p:cNvGrpSpPr/>
              <p:nvPr/>
            </p:nvGrpSpPr>
            <p:grpSpPr>
              <a:xfrm>
                <a:off x="1817871" y="1977881"/>
                <a:ext cx="226598" cy="145562"/>
                <a:chOff x="1817871" y="1977881"/>
                <a:chExt cx="226598" cy="145562"/>
              </a:xfrm>
            </p:grpSpPr>
            <p:sp>
              <p:nvSpPr>
                <p:cNvPr id="880" name="Google Shape;880;p31"/>
                <p:cNvSpPr/>
                <p:nvPr/>
              </p:nvSpPr>
              <p:spPr>
                <a:xfrm rot="-671540">
                  <a:off x="1828353" y="1984116"/>
                  <a:ext cx="75557" cy="115411"/>
                </a:xfrm>
                <a:custGeom>
                  <a:rect b="b" l="l" r="r" t="t"/>
                  <a:pathLst>
                    <a:path extrusionOk="0" fill="none" h="1584" w="1037">
                      <a:moveTo>
                        <a:pt x="1036" y="0"/>
                      </a:moveTo>
                      <a:cubicBezTo>
                        <a:pt x="1036" y="0"/>
                        <a:pt x="191" y="715"/>
                        <a:pt x="0" y="1584"/>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1"/>
                <p:cNvSpPr/>
                <p:nvPr/>
              </p:nvSpPr>
              <p:spPr>
                <a:xfrm rot="-671540">
                  <a:off x="1894824" y="1992867"/>
                  <a:ext cx="77305" cy="117233"/>
                </a:xfrm>
                <a:custGeom>
                  <a:rect b="b" l="l" r="r" t="t"/>
                  <a:pathLst>
                    <a:path extrusionOk="0" fill="none" h="1609" w="1061">
                      <a:moveTo>
                        <a:pt x="1060" y="1"/>
                      </a:moveTo>
                      <a:cubicBezTo>
                        <a:pt x="1060" y="1"/>
                        <a:pt x="48" y="715"/>
                        <a:pt x="0" y="160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1"/>
                <p:cNvSpPr/>
                <p:nvPr/>
              </p:nvSpPr>
              <p:spPr>
                <a:xfrm rot="-671540">
                  <a:off x="1963680" y="2011602"/>
                  <a:ext cx="71185" cy="105940"/>
                </a:xfrm>
                <a:custGeom>
                  <a:rect b="b" l="l" r="r" t="t"/>
                  <a:pathLst>
                    <a:path extrusionOk="0" fill="none" h="1454" w="977">
                      <a:moveTo>
                        <a:pt x="977" y="1"/>
                      </a:moveTo>
                      <a:cubicBezTo>
                        <a:pt x="977" y="1"/>
                        <a:pt x="215" y="751"/>
                        <a:pt x="0" y="145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 name="Google Shape;883;p31"/>
              <p:cNvSpPr/>
              <p:nvPr/>
            </p:nvSpPr>
            <p:spPr>
              <a:xfrm rot="-671540">
                <a:off x="1853772" y="2185066"/>
                <a:ext cx="116286" cy="73808"/>
              </a:xfrm>
              <a:custGeom>
                <a:rect b="b" l="l" r="r" t="t"/>
                <a:pathLst>
                  <a:path extrusionOk="0" fill="none" h="1013" w="1596">
                    <a:moveTo>
                      <a:pt x="0" y="1"/>
                    </a:moveTo>
                    <a:lnTo>
                      <a:pt x="572" y="680"/>
                    </a:lnTo>
                    <a:lnTo>
                      <a:pt x="1596" y="1013"/>
                    </a:ln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 name="Google Shape;884;p31"/>
            <p:cNvSpPr/>
            <p:nvPr/>
          </p:nvSpPr>
          <p:spPr>
            <a:xfrm rot="-671540">
              <a:off x="343468" y="3235511"/>
              <a:ext cx="854583" cy="940486"/>
            </a:xfrm>
            <a:custGeom>
              <a:rect b="b" l="l" r="r" t="t"/>
              <a:pathLst>
                <a:path extrusionOk="0" h="12908" w="11729">
                  <a:moveTo>
                    <a:pt x="3929" y="0"/>
                  </a:moveTo>
                  <a:cubicBezTo>
                    <a:pt x="3929" y="0"/>
                    <a:pt x="2739" y="2143"/>
                    <a:pt x="2239" y="2560"/>
                  </a:cubicBezTo>
                  <a:cubicBezTo>
                    <a:pt x="1751" y="2977"/>
                    <a:pt x="0" y="3334"/>
                    <a:pt x="0" y="3334"/>
                  </a:cubicBezTo>
                  <a:lnTo>
                    <a:pt x="1905" y="9561"/>
                  </a:lnTo>
                  <a:cubicBezTo>
                    <a:pt x="2518" y="11604"/>
                    <a:pt x="4402" y="12907"/>
                    <a:pt x="6435" y="12907"/>
                  </a:cubicBezTo>
                  <a:cubicBezTo>
                    <a:pt x="6890" y="12907"/>
                    <a:pt x="7353" y="12842"/>
                    <a:pt x="7811" y="12704"/>
                  </a:cubicBezTo>
                  <a:cubicBezTo>
                    <a:pt x="10311" y="11942"/>
                    <a:pt x="11728" y="9287"/>
                    <a:pt x="10954" y="6787"/>
                  </a:cubicBezTo>
                  <a:lnTo>
                    <a:pt x="9049" y="572"/>
                  </a:lnTo>
                  <a:cubicBezTo>
                    <a:pt x="9049" y="572"/>
                    <a:pt x="7556" y="1184"/>
                    <a:pt x="6855" y="1184"/>
                  </a:cubicBezTo>
                  <a:cubicBezTo>
                    <a:pt x="6818" y="1184"/>
                    <a:pt x="6783" y="1183"/>
                    <a:pt x="6751" y="1179"/>
                  </a:cubicBezTo>
                  <a:cubicBezTo>
                    <a:pt x="6108" y="1120"/>
                    <a:pt x="3929" y="0"/>
                    <a:pt x="39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1"/>
            <p:cNvSpPr/>
            <p:nvPr/>
          </p:nvSpPr>
          <p:spPr>
            <a:xfrm rot="-671540">
              <a:off x="412124" y="3333015"/>
              <a:ext cx="734800" cy="780776"/>
            </a:xfrm>
            <a:custGeom>
              <a:rect b="b" l="l" r="r" t="t"/>
              <a:pathLst>
                <a:path extrusionOk="0" h="10716" w="10085">
                  <a:moveTo>
                    <a:pt x="3453" y="1"/>
                  </a:moveTo>
                  <a:cubicBezTo>
                    <a:pt x="3453" y="1"/>
                    <a:pt x="2394" y="1787"/>
                    <a:pt x="1965" y="2144"/>
                  </a:cubicBezTo>
                  <a:cubicBezTo>
                    <a:pt x="1512" y="2501"/>
                    <a:pt x="0" y="2811"/>
                    <a:pt x="0" y="2811"/>
                  </a:cubicBezTo>
                  <a:lnTo>
                    <a:pt x="1572" y="7978"/>
                  </a:lnTo>
                  <a:cubicBezTo>
                    <a:pt x="2091" y="9649"/>
                    <a:pt x="3671" y="10716"/>
                    <a:pt x="5406" y="10716"/>
                  </a:cubicBezTo>
                  <a:cubicBezTo>
                    <a:pt x="5822" y="10716"/>
                    <a:pt x="6247" y="10655"/>
                    <a:pt x="6668" y="10526"/>
                  </a:cubicBezTo>
                  <a:cubicBezTo>
                    <a:pt x="8835" y="9859"/>
                    <a:pt x="10085" y="7633"/>
                    <a:pt x="9466" y="5585"/>
                  </a:cubicBezTo>
                  <a:lnTo>
                    <a:pt x="7882" y="417"/>
                  </a:lnTo>
                  <a:cubicBezTo>
                    <a:pt x="7882" y="417"/>
                    <a:pt x="6552" y="956"/>
                    <a:pt x="5962" y="956"/>
                  </a:cubicBezTo>
                  <a:cubicBezTo>
                    <a:pt x="5938" y="956"/>
                    <a:pt x="5915" y="955"/>
                    <a:pt x="5894" y="953"/>
                  </a:cubicBezTo>
                  <a:cubicBezTo>
                    <a:pt x="5334" y="906"/>
                    <a:pt x="3453"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1"/>
            <p:cNvSpPr/>
            <p:nvPr/>
          </p:nvSpPr>
          <p:spPr>
            <a:xfrm rot="-671540">
              <a:off x="599754" y="3545873"/>
              <a:ext cx="73" cy="73"/>
            </a:xfrm>
            <a:custGeom>
              <a:rect b="b" l="l" r="r" t="t"/>
              <a:pathLst>
                <a:path extrusionOk="0" h="1" w="1">
                  <a:moveTo>
                    <a:pt x="1" y="0"/>
                  </a:moveTo>
                  <a:close/>
                </a:path>
              </a:pathLst>
            </a:custGeom>
            <a:solidFill>
              <a:srgbClr val="59A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1"/>
            <p:cNvSpPr/>
            <p:nvPr/>
          </p:nvSpPr>
          <p:spPr>
            <a:xfrm rot="-671540">
              <a:off x="813196" y="3462965"/>
              <a:ext cx="87724" cy="115849"/>
            </a:xfrm>
            <a:custGeom>
              <a:rect b="b" l="l" r="r" t="t"/>
              <a:pathLst>
                <a:path extrusionOk="0" h="1590" w="1204">
                  <a:moveTo>
                    <a:pt x="352" y="1"/>
                  </a:moveTo>
                  <a:cubicBezTo>
                    <a:pt x="319" y="1"/>
                    <a:pt x="295" y="12"/>
                    <a:pt x="251" y="29"/>
                  </a:cubicBezTo>
                  <a:cubicBezTo>
                    <a:pt x="156" y="53"/>
                    <a:pt x="132" y="160"/>
                    <a:pt x="180" y="220"/>
                  </a:cubicBezTo>
                  <a:cubicBezTo>
                    <a:pt x="203" y="267"/>
                    <a:pt x="251" y="303"/>
                    <a:pt x="310" y="327"/>
                  </a:cubicBezTo>
                  <a:cubicBezTo>
                    <a:pt x="334" y="339"/>
                    <a:pt x="370" y="339"/>
                    <a:pt x="394" y="351"/>
                  </a:cubicBezTo>
                  <a:lnTo>
                    <a:pt x="430" y="351"/>
                  </a:lnTo>
                  <a:cubicBezTo>
                    <a:pt x="418" y="387"/>
                    <a:pt x="418" y="410"/>
                    <a:pt x="394" y="458"/>
                  </a:cubicBezTo>
                  <a:cubicBezTo>
                    <a:pt x="370" y="553"/>
                    <a:pt x="310" y="660"/>
                    <a:pt x="263" y="756"/>
                  </a:cubicBezTo>
                  <a:cubicBezTo>
                    <a:pt x="227" y="863"/>
                    <a:pt x="156" y="946"/>
                    <a:pt x="120" y="1053"/>
                  </a:cubicBezTo>
                  <a:cubicBezTo>
                    <a:pt x="37" y="1172"/>
                    <a:pt x="1" y="1315"/>
                    <a:pt x="37" y="1470"/>
                  </a:cubicBezTo>
                  <a:cubicBezTo>
                    <a:pt x="72" y="1530"/>
                    <a:pt x="120" y="1589"/>
                    <a:pt x="191" y="1589"/>
                  </a:cubicBezTo>
                  <a:cubicBezTo>
                    <a:pt x="263" y="1589"/>
                    <a:pt x="322" y="1553"/>
                    <a:pt x="370" y="1494"/>
                  </a:cubicBezTo>
                  <a:cubicBezTo>
                    <a:pt x="406" y="1434"/>
                    <a:pt x="418" y="1399"/>
                    <a:pt x="441" y="1315"/>
                  </a:cubicBezTo>
                  <a:lnTo>
                    <a:pt x="441" y="1315"/>
                  </a:lnTo>
                  <a:cubicBezTo>
                    <a:pt x="438" y="1327"/>
                    <a:pt x="436" y="1331"/>
                    <a:pt x="436" y="1331"/>
                  </a:cubicBezTo>
                  <a:cubicBezTo>
                    <a:pt x="436" y="1331"/>
                    <a:pt x="441" y="1311"/>
                    <a:pt x="441" y="1303"/>
                  </a:cubicBezTo>
                  <a:cubicBezTo>
                    <a:pt x="441" y="1291"/>
                    <a:pt x="465" y="1280"/>
                    <a:pt x="465" y="1256"/>
                  </a:cubicBezTo>
                  <a:cubicBezTo>
                    <a:pt x="477" y="1232"/>
                    <a:pt x="489" y="1220"/>
                    <a:pt x="489" y="1184"/>
                  </a:cubicBezTo>
                  <a:cubicBezTo>
                    <a:pt x="549" y="1065"/>
                    <a:pt x="596" y="958"/>
                    <a:pt x="644" y="827"/>
                  </a:cubicBezTo>
                  <a:cubicBezTo>
                    <a:pt x="668" y="720"/>
                    <a:pt x="703" y="601"/>
                    <a:pt x="715" y="506"/>
                  </a:cubicBezTo>
                  <a:cubicBezTo>
                    <a:pt x="715" y="470"/>
                    <a:pt x="715" y="458"/>
                    <a:pt x="727" y="422"/>
                  </a:cubicBezTo>
                  <a:cubicBezTo>
                    <a:pt x="822" y="458"/>
                    <a:pt x="906" y="482"/>
                    <a:pt x="1001" y="506"/>
                  </a:cubicBezTo>
                  <a:cubicBezTo>
                    <a:pt x="1012" y="509"/>
                    <a:pt x="1024" y="510"/>
                    <a:pt x="1036" y="510"/>
                  </a:cubicBezTo>
                  <a:cubicBezTo>
                    <a:pt x="1111" y="510"/>
                    <a:pt x="1193" y="448"/>
                    <a:pt x="1203" y="387"/>
                  </a:cubicBezTo>
                  <a:cubicBezTo>
                    <a:pt x="1192" y="315"/>
                    <a:pt x="1144" y="232"/>
                    <a:pt x="1061" y="208"/>
                  </a:cubicBezTo>
                  <a:cubicBezTo>
                    <a:pt x="918" y="160"/>
                    <a:pt x="799" y="137"/>
                    <a:pt x="668" y="101"/>
                  </a:cubicBezTo>
                  <a:cubicBezTo>
                    <a:pt x="656" y="101"/>
                    <a:pt x="656" y="101"/>
                    <a:pt x="632" y="89"/>
                  </a:cubicBezTo>
                  <a:cubicBezTo>
                    <a:pt x="620" y="89"/>
                    <a:pt x="620" y="65"/>
                    <a:pt x="608" y="65"/>
                  </a:cubicBezTo>
                  <a:lnTo>
                    <a:pt x="489" y="41"/>
                  </a:lnTo>
                  <a:cubicBezTo>
                    <a:pt x="453" y="29"/>
                    <a:pt x="430" y="29"/>
                    <a:pt x="394" y="6"/>
                  </a:cubicBezTo>
                  <a:cubicBezTo>
                    <a:pt x="378" y="2"/>
                    <a:pt x="364" y="1"/>
                    <a:pt x="3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 name="Google Shape;888;p31"/>
            <p:cNvGrpSpPr/>
            <p:nvPr/>
          </p:nvGrpSpPr>
          <p:grpSpPr>
            <a:xfrm>
              <a:off x="531105" y="3471796"/>
              <a:ext cx="527663" cy="518176"/>
              <a:chOff x="531105" y="3471796"/>
              <a:chExt cx="527663" cy="518176"/>
            </a:xfrm>
          </p:grpSpPr>
          <p:sp>
            <p:nvSpPr>
              <p:cNvPr id="889" name="Google Shape;889;p31"/>
              <p:cNvSpPr/>
              <p:nvPr/>
            </p:nvSpPr>
            <p:spPr>
              <a:xfrm rot="-671540">
                <a:off x="547198" y="3587560"/>
                <a:ext cx="108490" cy="89546"/>
              </a:xfrm>
              <a:custGeom>
                <a:rect b="b" l="l" r="r" t="t"/>
                <a:pathLst>
                  <a:path extrusionOk="0" h="1229" w="1489">
                    <a:moveTo>
                      <a:pt x="549" y="1"/>
                    </a:moveTo>
                    <a:cubicBezTo>
                      <a:pt x="544" y="1"/>
                      <a:pt x="540" y="2"/>
                      <a:pt x="536" y="6"/>
                    </a:cubicBezTo>
                    <a:cubicBezTo>
                      <a:pt x="512" y="6"/>
                      <a:pt x="512" y="6"/>
                      <a:pt x="501" y="18"/>
                    </a:cubicBezTo>
                    <a:lnTo>
                      <a:pt x="489" y="41"/>
                    </a:lnTo>
                    <a:cubicBezTo>
                      <a:pt x="477" y="41"/>
                      <a:pt x="441" y="41"/>
                      <a:pt x="429" y="53"/>
                    </a:cubicBezTo>
                    <a:lnTo>
                      <a:pt x="381" y="101"/>
                    </a:lnTo>
                    <a:lnTo>
                      <a:pt x="370" y="113"/>
                    </a:lnTo>
                    <a:cubicBezTo>
                      <a:pt x="358" y="125"/>
                      <a:pt x="334" y="149"/>
                      <a:pt x="310" y="160"/>
                    </a:cubicBezTo>
                    <a:cubicBezTo>
                      <a:pt x="274" y="184"/>
                      <a:pt x="262" y="220"/>
                      <a:pt x="251" y="244"/>
                    </a:cubicBezTo>
                    <a:cubicBezTo>
                      <a:pt x="239" y="280"/>
                      <a:pt x="215" y="291"/>
                      <a:pt x="191" y="315"/>
                    </a:cubicBezTo>
                    <a:cubicBezTo>
                      <a:pt x="155" y="363"/>
                      <a:pt x="131" y="410"/>
                      <a:pt x="96" y="470"/>
                    </a:cubicBezTo>
                    <a:cubicBezTo>
                      <a:pt x="84" y="494"/>
                      <a:pt x="72" y="518"/>
                      <a:pt x="60" y="541"/>
                    </a:cubicBezTo>
                    <a:cubicBezTo>
                      <a:pt x="36" y="577"/>
                      <a:pt x="24" y="613"/>
                      <a:pt x="12" y="661"/>
                    </a:cubicBezTo>
                    <a:cubicBezTo>
                      <a:pt x="0" y="720"/>
                      <a:pt x="12" y="780"/>
                      <a:pt x="72" y="827"/>
                    </a:cubicBezTo>
                    <a:cubicBezTo>
                      <a:pt x="99" y="841"/>
                      <a:pt x="135" y="855"/>
                      <a:pt x="169" y="855"/>
                    </a:cubicBezTo>
                    <a:cubicBezTo>
                      <a:pt x="194" y="855"/>
                      <a:pt x="218" y="847"/>
                      <a:pt x="239" y="827"/>
                    </a:cubicBezTo>
                    <a:cubicBezTo>
                      <a:pt x="251" y="815"/>
                      <a:pt x="274" y="791"/>
                      <a:pt x="298" y="780"/>
                    </a:cubicBezTo>
                    <a:cubicBezTo>
                      <a:pt x="310" y="768"/>
                      <a:pt x="322" y="744"/>
                      <a:pt x="334" y="720"/>
                    </a:cubicBezTo>
                    <a:cubicBezTo>
                      <a:pt x="358" y="696"/>
                      <a:pt x="370" y="661"/>
                      <a:pt x="381" y="649"/>
                    </a:cubicBezTo>
                    <a:cubicBezTo>
                      <a:pt x="381" y="637"/>
                      <a:pt x="393" y="637"/>
                      <a:pt x="393" y="613"/>
                    </a:cubicBezTo>
                    <a:lnTo>
                      <a:pt x="417" y="637"/>
                    </a:lnTo>
                    <a:cubicBezTo>
                      <a:pt x="489" y="672"/>
                      <a:pt x="548" y="744"/>
                      <a:pt x="608" y="780"/>
                    </a:cubicBezTo>
                    <a:cubicBezTo>
                      <a:pt x="739" y="887"/>
                      <a:pt x="870" y="994"/>
                      <a:pt x="1013" y="1113"/>
                    </a:cubicBezTo>
                    <a:cubicBezTo>
                      <a:pt x="1064" y="1165"/>
                      <a:pt x="1147" y="1229"/>
                      <a:pt x="1229" y="1229"/>
                    </a:cubicBezTo>
                    <a:cubicBezTo>
                      <a:pt x="1261" y="1229"/>
                      <a:pt x="1292" y="1219"/>
                      <a:pt x="1322" y="1196"/>
                    </a:cubicBezTo>
                    <a:cubicBezTo>
                      <a:pt x="1489" y="1077"/>
                      <a:pt x="1382" y="922"/>
                      <a:pt x="1286" y="839"/>
                    </a:cubicBezTo>
                    <a:cubicBezTo>
                      <a:pt x="1227" y="780"/>
                      <a:pt x="1155" y="744"/>
                      <a:pt x="1084" y="684"/>
                    </a:cubicBezTo>
                    <a:cubicBezTo>
                      <a:pt x="1013" y="625"/>
                      <a:pt x="929" y="577"/>
                      <a:pt x="858" y="530"/>
                    </a:cubicBezTo>
                    <a:cubicBezTo>
                      <a:pt x="774" y="482"/>
                      <a:pt x="691" y="422"/>
                      <a:pt x="608" y="387"/>
                    </a:cubicBezTo>
                    <a:cubicBezTo>
                      <a:pt x="584" y="363"/>
                      <a:pt x="560" y="363"/>
                      <a:pt x="548" y="351"/>
                    </a:cubicBezTo>
                    <a:cubicBezTo>
                      <a:pt x="560" y="315"/>
                      <a:pt x="572" y="291"/>
                      <a:pt x="572" y="280"/>
                    </a:cubicBezTo>
                    <a:cubicBezTo>
                      <a:pt x="596" y="244"/>
                      <a:pt x="596" y="220"/>
                      <a:pt x="596" y="184"/>
                    </a:cubicBezTo>
                    <a:cubicBezTo>
                      <a:pt x="596" y="172"/>
                      <a:pt x="608" y="149"/>
                      <a:pt x="608" y="125"/>
                    </a:cubicBezTo>
                    <a:cubicBezTo>
                      <a:pt x="608" y="113"/>
                      <a:pt x="608" y="101"/>
                      <a:pt x="596" y="89"/>
                    </a:cubicBezTo>
                    <a:lnTo>
                      <a:pt x="596" y="53"/>
                    </a:lnTo>
                    <a:cubicBezTo>
                      <a:pt x="596" y="41"/>
                      <a:pt x="596" y="41"/>
                      <a:pt x="572" y="18"/>
                    </a:cubicBezTo>
                    <a:cubicBezTo>
                      <a:pt x="572" y="9"/>
                      <a:pt x="560" y="1"/>
                      <a:pt x="5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1"/>
              <p:cNvSpPr/>
              <p:nvPr/>
            </p:nvSpPr>
            <p:spPr>
              <a:xfrm rot="-671540">
                <a:off x="598714" y="3499198"/>
                <a:ext cx="99819" cy="135448"/>
              </a:xfrm>
              <a:custGeom>
                <a:rect b="b" l="l" r="r" t="t"/>
                <a:pathLst>
                  <a:path extrusionOk="0" h="1859" w="1370">
                    <a:moveTo>
                      <a:pt x="844" y="0"/>
                    </a:moveTo>
                    <a:cubicBezTo>
                      <a:pt x="828" y="0"/>
                      <a:pt x="813" y="2"/>
                      <a:pt x="798" y="4"/>
                    </a:cubicBezTo>
                    <a:cubicBezTo>
                      <a:pt x="715" y="28"/>
                      <a:pt x="644" y="87"/>
                      <a:pt x="584" y="123"/>
                    </a:cubicBezTo>
                    <a:cubicBezTo>
                      <a:pt x="536" y="159"/>
                      <a:pt x="477" y="183"/>
                      <a:pt x="441" y="230"/>
                    </a:cubicBezTo>
                    <a:cubicBezTo>
                      <a:pt x="433" y="228"/>
                      <a:pt x="425" y="227"/>
                      <a:pt x="418" y="227"/>
                    </a:cubicBezTo>
                    <a:cubicBezTo>
                      <a:pt x="382" y="227"/>
                      <a:pt x="356" y="250"/>
                      <a:pt x="346" y="290"/>
                    </a:cubicBezTo>
                    <a:cubicBezTo>
                      <a:pt x="298" y="326"/>
                      <a:pt x="263" y="349"/>
                      <a:pt x="227" y="385"/>
                    </a:cubicBezTo>
                    <a:cubicBezTo>
                      <a:pt x="203" y="409"/>
                      <a:pt x="155" y="445"/>
                      <a:pt x="120" y="468"/>
                    </a:cubicBezTo>
                    <a:cubicBezTo>
                      <a:pt x="108" y="480"/>
                      <a:pt x="96" y="504"/>
                      <a:pt x="84" y="528"/>
                    </a:cubicBezTo>
                    <a:cubicBezTo>
                      <a:pt x="84" y="528"/>
                      <a:pt x="48" y="576"/>
                      <a:pt x="48" y="588"/>
                    </a:cubicBezTo>
                    <a:cubicBezTo>
                      <a:pt x="1" y="683"/>
                      <a:pt x="60" y="766"/>
                      <a:pt x="167" y="778"/>
                    </a:cubicBezTo>
                    <a:cubicBezTo>
                      <a:pt x="175" y="778"/>
                      <a:pt x="204" y="773"/>
                      <a:pt x="219" y="773"/>
                    </a:cubicBezTo>
                    <a:cubicBezTo>
                      <a:pt x="227" y="773"/>
                      <a:pt x="231" y="774"/>
                      <a:pt x="227" y="778"/>
                    </a:cubicBezTo>
                    <a:lnTo>
                      <a:pt x="239" y="778"/>
                    </a:lnTo>
                    <a:cubicBezTo>
                      <a:pt x="263" y="778"/>
                      <a:pt x="286" y="778"/>
                      <a:pt x="298" y="766"/>
                    </a:cubicBezTo>
                    <a:cubicBezTo>
                      <a:pt x="346" y="754"/>
                      <a:pt x="382" y="730"/>
                      <a:pt x="417" y="707"/>
                    </a:cubicBezTo>
                    <a:lnTo>
                      <a:pt x="441" y="707"/>
                    </a:lnTo>
                    <a:lnTo>
                      <a:pt x="441" y="718"/>
                    </a:lnTo>
                    <a:cubicBezTo>
                      <a:pt x="501" y="861"/>
                      <a:pt x="572" y="992"/>
                      <a:pt x="644" y="1123"/>
                    </a:cubicBezTo>
                    <a:cubicBezTo>
                      <a:pt x="715" y="1254"/>
                      <a:pt x="775" y="1397"/>
                      <a:pt x="858" y="1516"/>
                    </a:cubicBezTo>
                    <a:cubicBezTo>
                      <a:pt x="929" y="1647"/>
                      <a:pt x="989" y="1814"/>
                      <a:pt x="1156" y="1850"/>
                    </a:cubicBezTo>
                    <a:cubicBezTo>
                      <a:pt x="1168" y="1856"/>
                      <a:pt x="1182" y="1859"/>
                      <a:pt x="1195" y="1859"/>
                    </a:cubicBezTo>
                    <a:cubicBezTo>
                      <a:pt x="1255" y="1859"/>
                      <a:pt x="1315" y="1799"/>
                      <a:pt x="1334" y="1731"/>
                    </a:cubicBezTo>
                    <a:cubicBezTo>
                      <a:pt x="1370" y="1576"/>
                      <a:pt x="1239" y="1421"/>
                      <a:pt x="1179" y="1290"/>
                    </a:cubicBezTo>
                    <a:cubicBezTo>
                      <a:pt x="1108" y="1159"/>
                      <a:pt x="1036" y="1040"/>
                      <a:pt x="953" y="897"/>
                    </a:cubicBezTo>
                    <a:cubicBezTo>
                      <a:pt x="882" y="766"/>
                      <a:pt x="810" y="635"/>
                      <a:pt x="739" y="516"/>
                    </a:cubicBezTo>
                    <a:lnTo>
                      <a:pt x="739" y="504"/>
                    </a:lnTo>
                    <a:cubicBezTo>
                      <a:pt x="751" y="480"/>
                      <a:pt x="763" y="480"/>
                      <a:pt x="798" y="468"/>
                    </a:cubicBezTo>
                    <a:cubicBezTo>
                      <a:pt x="870" y="421"/>
                      <a:pt x="953" y="397"/>
                      <a:pt x="1001" y="326"/>
                    </a:cubicBezTo>
                    <a:cubicBezTo>
                      <a:pt x="1036" y="242"/>
                      <a:pt x="1048" y="159"/>
                      <a:pt x="1001" y="87"/>
                    </a:cubicBezTo>
                    <a:cubicBezTo>
                      <a:pt x="963" y="21"/>
                      <a:pt x="903" y="0"/>
                      <a:pt x="8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1"/>
              <p:cNvSpPr/>
              <p:nvPr/>
            </p:nvSpPr>
            <p:spPr>
              <a:xfrm rot="-671540">
                <a:off x="696965" y="3477478"/>
                <a:ext cx="69436" cy="111185"/>
              </a:xfrm>
              <a:custGeom>
                <a:rect b="b" l="l" r="r" t="t"/>
                <a:pathLst>
                  <a:path extrusionOk="0" h="1526" w="953">
                    <a:moveTo>
                      <a:pt x="643" y="1"/>
                    </a:moveTo>
                    <a:cubicBezTo>
                      <a:pt x="572" y="1"/>
                      <a:pt x="489" y="13"/>
                      <a:pt x="429" y="36"/>
                    </a:cubicBezTo>
                    <a:cubicBezTo>
                      <a:pt x="370" y="48"/>
                      <a:pt x="334" y="60"/>
                      <a:pt x="274" y="72"/>
                    </a:cubicBezTo>
                    <a:cubicBezTo>
                      <a:pt x="191" y="96"/>
                      <a:pt x="108" y="132"/>
                      <a:pt x="60" y="191"/>
                    </a:cubicBezTo>
                    <a:cubicBezTo>
                      <a:pt x="12" y="239"/>
                      <a:pt x="0" y="310"/>
                      <a:pt x="36" y="370"/>
                    </a:cubicBezTo>
                    <a:cubicBezTo>
                      <a:pt x="60" y="429"/>
                      <a:pt x="120" y="465"/>
                      <a:pt x="179" y="465"/>
                    </a:cubicBezTo>
                    <a:cubicBezTo>
                      <a:pt x="215" y="465"/>
                      <a:pt x="251" y="441"/>
                      <a:pt x="286" y="441"/>
                    </a:cubicBezTo>
                    <a:lnTo>
                      <a:pt x="358" y="441"/>
                    </a:lnTo>
                    <a:cubicBezTo>
                      <a:pt x="370" y="548"/>
                      <a:pt x="393" y="667"/>
                      <a:pt x="405" y="775"/>
                    </a:cubicBezTo>
                    <a:cubicBezTo>
                      <a:pt x="417" y="894"/>
                      <a:pt x="429" y="1001"/>
                      <a:pt x="453" y="1120"/>
                    </a:cubicBezTo>
                    <a:cubicBezTo>
                      <a:pt x="465" y="1179"/>
                      <a:pt x="465" y="1239"/>
                      <a:pt x="477" y="1287"/>
                    </a:cubicBezTo>
                    <a:cubicBezTo>
                      <a:pt x="477" y="1310"/>
                      <a:pt x="477" y="1358"/>
                      <a:pt x="489" y="1382"/>
                    </a:cubicBezTo>
                    <a:cubicBezTo>
                      <a:pt x="512" y="1441"/>
                      <a:pt x="548" y="1477"/>
                      <a:pt x="596" y="1501"/>
                    </a:cubicBezTo>
                    <a:cubicBezTo>
                      <a:pt x="622" y="1516"/>
                      <a:pt x="655" y="1525"/>
                      <a:pt x="686" y="1525"/>
                    </a:cubicBezTo>
                    <a:cubicBezTo>
                      <a:pt x="727" y="1525"/>
                      <a:pt x="766" y="1511"/>
                      <a:pt x="786" y="1477"/>
                    </a:cubicBezTo>
                    <a:cubicBezTo>
                      <a:pt x="846" y="1394"/>
                      <a:pt x="846" y="1334"/>
                      <a:pt x="834" y="1263"/>
                    </a:cubicBezTo>
                    <a:cubicBezTo>
                      <a:pt x="822" y="1203"/>
                      <a:pt x="822" y="1144"/>
                      <a:pt x="810" y="1096"/>
                    </a:cubicBezTo>
                    <a:cubicBezTo>
                      <a:pt x="786" y="989"/>
                      <a:pt x="774" y="858"/>
                      <a:pt x="751" y="763"/>
                    </a:cubicBezTo>
                    <a:cubicBezTo>
                      <a:pt x="727" y="644"/>
                      <a:pt x="703" y="525"/>
                      <a:pt x="691" y="417"/>
                    </a:cubicBezTo>
                    <a:cubicBezTo>
                      <a:pt x="762" y="417"/>
                      <a:pt x="834" y="405"/>
                      <a:pt x="882" y="346"/>
                    </a:cubicBezTo>
                    <a:cubicBezTo>
                      <a:pt x="941" y="251"/>
                      <a:pt x="953" y="179"/>
                      <a:pt x="905" y="108"/>
                    </a:cubicBezTo>
                    <a:cubicBezTo>
                      <a:pt x="870" y="48"/>
                      <a:pt x="810" y="1"/>
                      <a:pt x="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1"/>
              <p:cNvSpPr/>
              <p:nvPr/>
            </p:nvSpPr>
            <p:spPr>
              <a:xfrm rot="-671540">
                <a:off x="893240" y="3518963"/>
                <a:ext cx="104992" cy="86777"/>
              </a:xfrm>
              <a:custGeom>
                <a:rect b="b" l="l" r="r" t="t"/>
                <a:pathLst>
                  <a:path extrusionOk="0" h="1191" w="1441">
                    <a:moveTo>
                      <a:pt x="847" y="0"/>
                    </a:moveTo>
                    <a:cubicBezTo>
                      <a:pt x="822" y="0"/>
                      <a:pt x="797" y="4"/>
                      <a:pt x="774" y="12"/>
                    </a:cubicBezTo>
                    <a:cubicBezTo>
                      <a:pt x="643" y="95"/>
                      <a:pt x="715" y="238"/>
                      <a:pt x="762" y="345"/>
                    </a:cubicBezTo>
                    <a:cubicBezTo>
                      <a:pt x="762" y="357"/>
                      <a:pt x="774" y="369"/>
                      <a:pt x="774" y="369"/>
                    </a:cubicBezTo>
                    <a:cubicBezTo>
                      <a:pt x="750" y="393"/>
                      <a:pt x="715" y="416"/>
                      <a:pt x="691" y="428"/>
                    </a:cubicBezTo>
                    <a:cubicBezTo>
                      <a:pt x="608" y="476"/>
                      <a:pt x="536" y="536"/>
                      <a:pt x="465" y="595"/>
                    </a:cubicBezTo>
                    <a:cubicBezTo>
                      <a:pt x="393" y="655"/>
                      <a:pt x="310" y="702"/>
                      <a:pt x="250" y="762"/>
                    </a:cubicBezTo>
                    <a:cubicBezTo>
                      <a:pt x="227" y="786"/>
                      <a:pt x="179" y="821"/>
                      <a:pt x="155" y="833"/>
                    </a:cubicBezTo>
                    <a:cubicBezTo>
                      <a:pt x="96" y="881"/>
                      <a:pt x="48" y="928"/>
                      <a:pt x="36" y="1000"/>
                    </a:cubicBezTo>
                    <a:cubicBezTo>
                      <a:pt x="0" y="1107"/>
                      <a:pt x="96" y="1190"/>
                      <a:pt x="179" y="1190"/>
                    </a:cubicBezTo>
                    <a:cubicBezTo>
                      <a:pt x="298" y="1190"/>
                      <a:pt x="369" y="1107"/>
                      <a:pt x="453" y="1048"/>
                    </a:cubicBezTo>
                    <a:cubicBezTo>
                      <a:pt x="524" y="988"/>
                      <a:pt x="584" y="928"/>
                      <a:pt x="655" y="869"/>
                    </a:cubicBezTo>
                    <a:cubicBezTo>
                      <a:pt x="727" y="809"/>
                      <a:pt x="810" y="750"/>
                      <a:pt x="881" y="667"/>
                    </a:cubicBezTo>
                    <a:lnTo>
                      <a:pt x="905" y="643"/>
                    </a:lnTo>
                    <a:cubicBezTo>
                      <a:pt x="941" y="690"/>
                      <a:pt x="953" y="750"/>
                      <a:pt x="989" y="786"/>
                    </a:cubicBezTo>
                    <a:cubicBezTo>
                      <a:pt x="1024" y="881"/>
                      <a:pt x="1072" y="1012"/>
                      <a:pt x="1191" y="1024"/>
                    </a:cubicBezTo>
                    <a:cubicBezTo>
                      <a:pt x="1206" y="1029"/>
                      <a:pt x="1222" y="1031"/>
                      <a:pt x="1238" y="1031"/>
                    </a:cubicBezTo>
                    <a:cubicBezTo>
                      <a:pt x="1299" y="1031"/>
                      <a:pt x="1363" y="997"/>
                      <a:pt x="1381" y="940"/>
                    </a:cubicBezTo>
                    <a:cubicBezTo>
                      <a:pt x="1441" y="893"/>
                      <a:pt x="1429" y="833"/>
                      <a:pt x="1381" y="750"/>
                    </a:cubicBezTo>
                    <a:cubicBezTo>
                      <a:pt x="1370" y="702"/>
                      <a:pt x="1346" y="667"/>
                      <a:pt x="1322" y="631"/>
                    </a:cubicBezTo>
                    <a:lnTo>
                      <a:pt x="1191" y="405"/>
                    </a:lnTo>
                    <a:lnTo>
                      <a:pt x="1060" y="178"/>
                    </a:lnTo>
                    <a:cubicBezTo>
                      <a:pt x="1024" y="131"/>
                      <a:pt x="1012" y="107"/>
                      <a:pt x="989" y="59"/>
                    </a:cubicBezTo>
                    <a:cubicBezTo>
                      <a:pt x="956" y="19"/>
                      <a:pt x="901" y="0"/>
                      <a:pt x="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1"/>
              <p:cNvSpPr/>
              <p:nvPr/>
            </p:nvSpPr>
            <p:spPr>
              <a:xfrm rot="-671540">
                <a:off x="940891" y="3651100"/>
                <a:ext cx="111113" cy="80584"/>
              </a:xfrm>
              <a:custGeom>
                <a:rect b="b" l="l" r="r" t="t"/>
                <a:pathLst>
                  <a:path extrusionOk="0" h="1106" w="1525">
                    <a:moveTo>
                      <a:pt x="1392" y="0"/>
                    </a:moveTo>
                    <a:cubicBezTo>
                      <a:pt x="1363" y="0"/>
                      <a:pt x="1333" y="9"/>
                      <a:pt x="1311" y="25"/>
                    </a:cubicBezTo>
                    <a:cubicBezTo>
                      <a:pt x="1263" y="61"/>
                      <a:pt x="1239" y="109"/>
                      <a:pt x="1227" y="168"/>
                    </a:cubicBezTo>
                    <a:cubicBezTo>
                      <a:pt x="1204" y="204"/>
                      <a:pt x="1204" y="240"/>
                      <a:pt x="1192" y="276"/>
                    </a:cubicBezTo>
                    <a:cubicBezTo>
                      <a:pt x="1180" y="335"/>
                      <a:pt x="1156" y="395"/>
                      <a:pt x="1156" y="454"/>
                    </a:cubicBezTo>
                    <a:lnTo>
                      <a:pt x="346" y="454"/>
                    </a:lnTo>
                    <a:cubicBezTo>
                      <a:pt x="316" y="454"/>
                      <a:pt x="281" y="451"/>
                      <a:pt x="247" y="451"/>
                    </a:cubicBezTo>
                    <a:cubicBezTo>
                      <a:pt x="212" y="451"/>
                      <a:pt x="180" y="454"/>
                      <a:pt x="156" y="466"/>
                    </a:cubicBezTo>
                    <a:cubicBezTo>
                      <a:pt x="96" y="478"/>
                      <a:pt x="61" y="537"/>
                      <a:pt x="13" y="573"/>
                    </a:cubicBezTo>
                    <a:cubicBezTo>
                      <a:pt x="1" y="585"/>
                      <a:pt x="1" y="621"/>
                      <a:pt x="13" y="633"/>
                    </a:cubicBezTo>
                    <a:cubicBezTo>
                      <a:pt x="61" y="680"/>
                      <a:pt x="96" y="716"/>
                      <a:pt x="168" y="740"/>
                    </a:cubicBezTo>
                    <a:cubicBezTo>
                      <a:pt x="227" y="752"/>
                      <a:pt x="287" y="752"/>
                      <a:pt x="346" y="752"/>
                    </a:cubicBezTo>
                    <a:cubicBezTo>
                      <a:pt x="465" y="752"/>
                      <a:pt x="596" y="764"/>
                      <a:pt x="715" y="764"/>
                    </a:cubicBezTo>
                    <a:cubicBezTo>
                      <a:pt x="834" y="764"/>
                      <a:pt x="953" y="764"/>
                      <a:pt x="1061" y="776"/>
                    </a:cubicBezTo>
                    <a:lnTo>
                      <a:pt x="1061" y="799"/>
                    </a:lnTo>
                    <a:cubicBezTo>
                      <a:pt x="1049" y="823"/>
                      <a:pt x="1025" y="871"/>
                      <a:pt x="1025" y="895"/>
                    </a:cubicBezTo>
                    <a:cubicBezTo>
                      <a:pt x="1013" y="990"/>
                      <a:pt x="1049" y="1061"/>
                      <a:pt x="1132" y="1097"/>
                    </a:cubicBezTo>
                    <a:cubicBezTo>
                      <a:pt x="1155" y="1103"/>
                      <a:pt x="1177" y="1106"/>
                      <a:pt x="1197" y="1106"/>
                    </a:cubicBezTo>
                    <a:cubicBezTo>
                      <a:pt x="1261" y="1106"/>
                      <a:pt x="1310" y="1077"/>
                      <a:pt x="1346" y="1014"/>
                    </a:cubicBezTo>
                    <a:cubicBezTo>
                      <a:pt x="1370" y="978"/>
                      <a:pt x="1370" y="930"/>
                      <a:pt x="1382" y="883"/>
                    </a:cubicBezTo>
                    <a:cubicBezTo>
                      <a:pt x="1394" y="859"/>
                      <a:pt x="1394" y="811"/>
                      <a:pt x="1418" y="776"/>
                    </a:cubicBezTo>
                    <a:cubicBezTo>
                      <a:pt x="1430" y="704"/>
                      <a:pt x="1442" y="633"/>
                      <a:pt x="1454" y="573"/>
                    </a:cubicBezTo>
                    <a:cubicBezTo>
                      <a:pt x="1477" y="502"/>
                      <a:pt x="1489" y="406"/>
                      <a:pt x="1501" y="323"/>
                    </a:cubicBezTo>
                    <a:lnTo>
                      <a:pt x="1501" y="216"/>
                    </a:lnTo>
                    <a:cubicBezTo>
                      <a:pt x="1525" y="145"/>
                      <a:pt x="1501" y="85"/>
                      <a:pt x="1477" y="37"/>
                    </a:cubicBezTo>
                    <a:cubicBezTo>
                      <a:pt x="1458" y="12"/>
                      <a:pt x="1425" y="0"/>
                      <a:pt x="13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1"/>
              <p:cNvSpPr/>
              <p:nvPr/>
            </p:nvSpPr>
            <p:spPr>
              <a:xfrm rot="-671540">
                <a:off x="925588" y="3770773"/>
                <a:ext cx="108490" cy="88453"/>
              </a:xfrm>
              <a:custGeom>
                <a:rect b="b" l="l" r="r" t="t"/>
                <a:pathLst>
                  <a:path extrusionOk="0" h="1214" w="1489">
                    <a:moveTo>
                      <a:pt x="135" y="1"/>
                    </a:moveTo>
                    <a:cubicBezTo>
                      <a:pt x="111" y="1"/>
                      <a:pt x="86" y="6"/>
                      <a:pt x="60" y="19"/>
                    </a:cubicBezTo>
                    <a:cubicBezTo>
                      <a:pt x="36" y="31"/>
                      <a:pt x="0" y="91"/>
                      <a:pt x="0" y="126"/>
                    </a:cubicBezTo>
                    <a:cubicBezTo>
                      <a:pt x="0" y="257"/>
                      <a:pt x="155" y="317"/>
                      <a:pt x="250" y="376"/>
                    </a:cubicBezTo>
                    <a:cubicBezTo>
                      <a:pt x="345" y="436"/>
                      <a:pt x="417" y="484"/>
                      <a:pt x="512" y="543"/>
                    </a:cubicBezTo>
                    <a:cubicBezTo>
                      <a:pt x="524" y="555"/>
                      <a:pt x="548" y="567"/>
                      <a:pt x="572" y="567"/>
                    </a:cubicBezTo>
                    <a:cubicBezTo>
                      <a:pt x="584" y="567"/>
                      <a:pt x="596" y="579"/>
                      <a:pt x="596" y="579"/>
                    </a:cubicBezTo>
                    <a:cubicBezTo>
                      <a:pt x="596" y="579"/>
                      <a:pt x="607" y="579"/>
                      <a:pt x="607" y="603"/>
                    </a:cubicBezTo>
                    <a:cubicBezTo>
                      <a:pt x="607" y="603"/>
                      <a:pt x="631" y="615"/>
                      <a:pt x="643" y="615"/>
                    </a:cubicBezTo>
                    <a:cubicBezTo>
                      <a:pt x="655" y="615"/>
                      <a:pt x="655" y="626"/>
                      <a:pt x="667" y="626"/>
                    </a:cubicBezTo>
                    <a:cubicBezTo>
                      <a:pt x="691" y="638"/>
                      <a:pt x="715" y="662"/>
                      <a:pt x="726" y="674"/>
                    </a:cubicBezTo>
                    <a:cubicBezTo>
                      <a:pt x="774" y="698"/>
                      <a:pt x="834" y="734"/>
                      <a:pt x="881" y="781"/>
                    </a:cubicBezTo>
                    <a:lnTo>
                      <a:pt x="893" y="781"/>
                    </a:lnTo>
                    <a:lnTo>
                      <a:pt x="810" y="960"/>
                    </a:lnTo>
                    <a:cubicBezTo>
                      <a:pt x="762" y="1043"/>
                      <a:pt x="786" y="1150"/>
                      <a:pt x="881" y="1198"/>
                    </a:cubicBezTo>
                    <a:cubicBezTo>
                      <a:pt x="906" y="1208"/>
                      <a:pt x="931" y="1214"/>
                      <a:pt x="956" y="1214"/>
                    </a:cubicBezTo>
                    <a:cubicBezTo>
                      <a:pt x="1017" y="1214"/>
                      <a:pt x="1077" y="1182"/>
                      <a:pt x="1119" y="1115"/>
                    </a:cubicBezTo>
                    <a:lnTo>
                      <a:pt x="1346" y="757"/>
                    </a:lnTo>
                    <a:lnTo>
                      <a:pt x="1381" y="674"/>
                    </a:lnTo>
                    <a:cubicBezTo>
                      <a:pt x="1405" y="626"/>
                      <a:pt x="1417" y="603"/>
                      <a:pt x="1429" y="555"/>
                    </a:cubicBezTo>
                    <a:cubicBezTo>
                      <a:pt x="1441" y="519"/>
                      <a:pt x="1465" y="484"/>
                      <a:pt x="1441" y="448"/>
                    </a:cubicBezTo>
                    <a:lnTo>
                      <a:pt x="1441" y="436"/>
                    </a:lnTo>
                    <a:cubicBezTo>
                      <a:pt x="1488" y="364"/>
                      <a:pt x="1465" y="257"/>
                      <a:pt x="1369" y="210"/>
                    </a:cubicBezTo>
                    <a:cubicBezTo>
                      <a:pt x="1344" y="195"/>
                      <a:pt x="1316" y="188"/>
                      <a:pt x="1289" y="188"/>
                    </a:cubicBezTo>
                    <a:cubicBezTo>
                      <a:pt x="1226" y="188"/>
                      <a:pt x="1164" y="223"/>
                      <a:pt x="1131" y="281"/>
                    </a:cubicBezTo>
                    <a:cubicBezTo>
                      <a:pt x="1096" y="341"/>
                      <a:pt x="1072" y="400"/>
                      <a:pt x="1036" y="448"/>
                    </a:cubicBezTo>
                    <a:cubicBezTo>
                      <a:pt x="1024" y="436"/>
                      <a:pt x="1012" y="436"/>
                      <a:pt x="1000" y="424"/>
                    </a:cubicBezTo>
                    <a:cubicBezTo>
                      <a:pt x="953" y="388"/>
                      <a:pt x="905" y="376"/>
                      <a:pt x="881" y="364"/>
                    </a:cubicBezTo>
                    <a:cubicBezTo>
                      <a:pt x="786" y="317"/>
                      <a:pt x="715" y="281"/>
                      <a:pt x="631" y="222"/>
                    </a:cubicBezTo>
                    <a:cubicBezTo>
                      <a:pt x="548" y="186"/>
                      <a:pt x="465" y="138"/>
                      <a:pt x="393" y="91"/>
                    </a:cubicBezTo>
                    <a:cubicBezTo>
                      <a:pt x="345" y="79"/>
                      <a:pt x="298" y="43"/>
                      <a:pt x="274" y="31"/>
                    </a:cubicBezTo>
                    <a:cubicBezTo>
                      <a:pt x="221" y="16"/>
                      <a:pt x="178" y="1"/>
                      <a:pt x="1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1"/>
              <p:cNvSpPr/>
              <p:nvPr/>
            </p:nvSpPr>
            <p:spPr>
              <a:xfrm rot="-671540">
                <a:off x="843861" y="3822888"/>
                <a:ext cx="97196" cy="133699"/>
              </a:xfrm>
              <a:custGeom>
                <a:rect b="b" l="l" r="r" t="t"/>
                <a:pathLst>
                  <a:path extrusionOk="0" h="1835" w="1334">
                    <a:moveTo>
                      <a:pt x="290" y="0"/>
                    </a:moveTo>
                    <a:cubicBezTo>
                      <a:pt x="260" y="0"/>
                      <a:pt x="234" y="19"/>
                      <a:pt x="227" y="56"/>
                    </a:cubicBezTo>
                    <a:cubicBezTo>
                      <a:pt x="215" y="116"/>
                      <a:pt x="227" y="163"/>
                      <a:pt x="239" y="223"/>
                    </a:cubicBezTo>
                    <a:cubicBezTo>
                      <a:pt x="262" y="282"/>
                      <a:pt x="274" y="342"/>
                      <a:pt x="274" y="402"/>
                    </a:cubicBezTo>
                    <a:cubicBezTo>
                      <a:pt x="286" y="509"/>
                      <a:pt x="334" y="628"/>
                      <a:pt x="358" y="735"/>
                    </a:cubicBezTo>
                    <a:cubicBezTo>
                      <a:pt x="393" y="830"/>
                      <a:pt x="417" y="937"/>
                      <a:pt x="453" y="1056"/>
                    </a:cubicBezTo>
                    <a:cubicBezTo>
                      <a:pt x="477" y="1164"/>
                      <a:pt x="512" y="1283"/>
                      <a:pt x="572" y="1390"/>
                    </a:cubicBezTo>
                    <a:cubicBezTo>
                      <a:pt x="512" y="1402"/>
                      <a:pt x="453" y="1425"/>
                      <a:pt x="393" y="1449"/>
                    </a:cubicBezTo>
                    <a:cubicBezTo>
                      <a:pt x="334" y="1461"/>
                      <a:pt x="274" y="1473"/>
                      <a:pt x="215" y="1509"/>
                    </a:cubicBezTo>
                    <a:cubicBezTo>
                      <a:pt x="167" y="1533"/>
                      <a:pt x="143" y="1568"/>
                      <a:pt x="84" y="1592"/>
                    </a:cubicBezTo>
                    <a:cubicBezTo>
                      <a:pt x="0" y="1640"/>
                      <a:pt x="24" y="1783"/>
                      <a:pt x="108" y="1806"/>
                    </a:cubicBezTo>
                    <a:cubicBezTo>
                      <a:pt x="155" y="1806"/>
                      <a:pt x="203" y="1830"/>
                      <a:pt x="239" y="1830"/>
                    </a:cubicBezTo>
                    <a:cubicBezTo>
                      <a:pt x="261" y="1833"/>
                      <a:pt x="281" y="1835"/>
                      <a:pt x="301" y="1835"/>
                    </a:cubicBezTo>
                    <a:cubicBezTo>
                      <a:pt x="355" y="1835"/>
                      <a:pt x="401" y="1824"/>
                      <a:pt x="453" y="1806"/>
                    </a:cubicBezTo>
                    <a:cubicBezTo>
                      <a:pt x="560" y="1771"/>
                      <a:pt x="655" y="1759"/>
                      <a:pt x="751" y="1711"/>
                    </a:cubicBezTo>
                    <a:cubicBezTo>
                      <a:pt x="858" y="1687"/>
                      <a:pt x="953" y="1628"/>
                      <a:pt x="1060" y="1580"/>
                    </a:cubicBezTo>
                    <a:cubicBezTo>
                      <a:pt x="1108" y="1568"/>
                      <a:pt x="1155" y="1533"/>
                      <a:pt x="1191" y="1509"/>
                    </a:cubicBezTo>
                    <a:cubicBezTo>
                      <a:pt x="1274" y="1461"/>
                      <a:pt x="1334" y="1354"/>
                      <a:pt x="1298" y="1271"/>
                    </a:cubicBezTo>
                    <a:cubicBezTo>
                      <a:pt x="1310" y="1164"/>
                      <a:pt x="1239" y="1116"/>
                      <a:pt x="1167" y="1116"/>
                    </a:cubicBezTo>
                    <a:cubicBezTo>
                      <a:pt x="1161" y="1115"/>
                      <a:pt x="1154" y="1114"/>
                      <a:pt x="1148" y="1114"/>
                    </a:cubicBezTo>
                    <a:cubicBezTo>
                      <a:pt x="1081" y="1114"/>
                      <a:pt x="1007" y="1166"/>
                      <a:pt x="953" y="1187"/>
                    </a:cubicBezTo>
                    <a:lnTo>
                      <a:pt x="870" y="1235"/>
                    </a:lnTo>
                    <a:cubicBezTo>
                      <a:pt x="858" y="1128"/>
                      <a:pt x="810" y="1033"/>
                      <a:pt x="762" y="925"/>
                    </a:cubicBezTo>
                    <a:cubicBezTo>
                      <a:pt x="739" y="818"/>
                      <a:pt x="691" y="711"/>
                      <a:pt x="643" y="616"/>
                    </a:cubicBezTo>
                    <a:cubicBezTo>
                      <a:pt x="596" y="509"/>
                      <a:pt x="572" y="402"/>
                      <a:pt x="512" y="294"/>
                    </a:cubicBezTo>
                    <a:cubicBezTo>
                      <a:pt x="477" y="259"/>
                      <a:pt x="465" y="211"/>
                      <a:pt x="441" y="163"/>
                    </a:cubicBezTo>
                    <a:cubicBezTo>
                      <a:pt x="405" y="116"/>
                      <a:pt x="393" y="44"/>
                      <a:pt x="346" y="21"/>
                    </a:cubicBezTo>
                    <a:cubicBezTo>
                      <a:pt x="328" y="7"/>
                      <a:pt x="308" y="0"/>
                      <a:pt x="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1"/>
              <p:cNvSpPr/>
              <p:nvPr/>
            </p:nvSpPr>
            <p:spPr>
              <a:xfrm rot="-671540">
                <a:off x="706893" y="3850887"/>
                <a:ext cx="95375" cy="131076"/>
              </a:xfrm>
              <a:custGeom>
                <a:rect b="b" l="l" r="r" t="t"/>
                <a:pathLst>
                  <a:path extrusionOk="0" h="1799" w="1309">
                    <a:moveTo>
                      <a:pt x="1176" y="1"/>
                    </a:moveTo>
                    <a:cubicBezTo>
                      <a:pt x="1156" y="1"/>
                      <a:pt x="1136" y="8"/>
                      <a:pt x="1118" y="22"/>
                    </a:cubicBezTo>
                    <a:cubicBezTo>
                      <a:pt x="1070" y="46"/>
                      <a:pt x="1011" y="106"/>
                      <a:pt x="987" y="153"/>
                    </a:cubicBezTo>
                    <a:cubicBezTo>
                      <a:pt x="951" y="201"/>
                      <a:pt x="939" y="249"/>
                      <a:pt x="903" y="308"/>
                    </a:cubicBezTo>
                    <a:cubicBezTo>
                      <a:pt x="868" y="392"/>
                      <a:pt x="820" y="499"/>
                      <a:pt x="761" y="582"/>
                    </a:cubicBezTo>
                    <a:cubicBezTo>
                      <a:pt x="713" y="677"/>
                      <a:pt x="665" y="761"/>
                      <a:pt x="630" y="868"/>
                    </a:cubicBezTo>
                    <a:cubicBezTo>
                      <a:pt x="594" y="915"/>
                      <a:pt x="582" y="963"/>
                      <a:pt x="546" y="1011"/>
                    </a:cubicBezTo>
                    <a:cubicBezTo>
                      <a:pt x="522" y="1070"/>
                      <a:pt x="487" y="1118"/>
                      <a:pt x="475" y="1177"/>
                    </a:cubicBezTo>
                    <a:cubicBezTo>
                      <a:pt x="451" y="1165"/>
                      <a:pt x="427" y="1154"/>
                      <a:pt x="403" y="1142"/>
                    </a:cubicBezTo>
                    <a:cubicBezTo>
                      <a:pt x="368" y="1118"/>
                      <a:pt x="344" y="1094"/>
                      <a:pt x="308" y="1082"/>
                    </a:cubicBezTo>
                    <a:cubicBezTo>
                      <a:pt x="272" y="1058"/>
                      <a:pt x="225" y="1046"/>
                      <a:pt x="177" y="1046"/>
                    </a:cubicBezTo>
                    <a:cubicBezTo>
                      <a:pt x="172" y="1046"/>
                      <a:pt x="166" y="1045"/>
                      <a:pt x="161" y="1045"/>
                    </a:cubicBezTo>
                    <a:cubicBezTo>
                      <a:pt x="63" y="1045"/>
                      <a:pt x="1" y="1146"/>
                      <a:pt x="46" y="1225"/>
                    </a:cubicBezTo>
                    <a:cubicBezTo>
                      <a:pt x="58" y="1261"/>
                      <a:pt x="70" y="1296"/>
                      <a:pt x="106" y="1332"/>
                    </a:cubicBezTo>
                    <a:cubicBezTo>
                      <a:pt x="129" y="1356"/>
                      <a:pt x="165" y="1392"/>
                      <a:pt x="213" y="1404"/>
                    </a:cubicBezTo>
                    <a:cubicBezTo>
                      <a:pt x="284" y="1451"/>
                      <a:pt x="344" y="1511"/>
                      <a:pt x="415" y="1558"/>
                    </a:cubicBezTo>
                    <a:cubicBezTo>
                      <a:pt x="475" y="1594"/>
                      <a:pt x="534" y="1630"/>
                      <a:pt x="606" y="1677"/>
                    </a:cubicBezTo>
                    <a:cubicBezTo>
                      <a:pt x="689" y="1713"/>
                      <a:pt x="761" y="1773"/>
                      <a:pt x="844" y="1796"/>
                    </a:cubicBezTo>
                    <a:cubicBezTo>
                      <a:pt x="854" y="1798"/>
                      <a:pt x="865" y="1799"/>
                      <a:pt x="876" y="1799"/>
                    </a:cubicBezTo>
                    <a:cubicBezTo>
                      <a:pt x="950" y="1799"/>
                      <a:pt x="1027" y="1764"/>
                      <a:pt x="1058" y="1701"/>
                    </a:cubicBezTo>
                    <a:cubicBezTo>
                      <a:pt x="1082" y="1630"/>
                      <a:pt x="1082" y="1523"/>
                      <a:pt x="1011" y="1475"/>
                    </a:cubicBezTo>
                    <a:cubicBezTo>
                      <a:pt x="939" y="1439"/>
                      <a:pt x="868" y="1392"/>
                      <a:pt x="784" y="1356"/>
                    </a:cubicBezTo>
                    <a:cubicBezTo>
                      <a:pt x="772" y="1356"/>
                      <a:pt x="772" y="1344"/>
                      <a:pt x="761" y="1344"/>
                    </a:cubicBezTo>
                    <a:cubicBezTo>
                      <a:pt x="808" y="1296"/>
                      <a:pt x="820" y="1237"/>
                      <a:pt x="844" y="1201"/>
                    </a:cubicBezTo>
                    <a:cubicBezTo>
                      <a:pt x="880" y="1154"/>
                      <a:pt x="891" y="1106"/>
                      <a:pt x="927" y="1046"/>
                    </a:cubicBezTo>
                    <a:cubicBezTo>
                      <a:pt x="963" y="963"/>
                      <a:pt x="1011" y="856"/>
                      <a:pt x="1058" y="761"/>
                    </a:cubicBezTo>
                    <a:cubicBezTo>
                      <a:pt x="1106" y="677"/>
                      <a:pt x="1142" y="570"/>
                      <a:pt x="1189" y="487"/>
                    </a:cubicBezTo>
                    <a:cubicBezTo>
                      <a:pt x="1225" y="439"/>
                      <a:pt x="1237" y="392"/>
                      <a:pt x="1261" y="332"/>
                    </a:cubicBezTo>
                    <a:cubicBezTo>
                      <a:pt x="1296" y="272"/>
                      <a:pt x="1308" y="201"/>
                      <a:pt x="1296" y="142"/>
                    </a:cubicBezTo>
                    <a:cubicBezTo>
                      <a:pt x="1296" y="61"/>
                      <a:pt x="1236" y="1"/>
                      <a:pt x="11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1"/>
              <p:cNvSpPr/>
              <p:nvPr/>
            </p:nvSpPr>
            <p:spPr>
              <a:xfrm rot="-671540">
                <a:off x="587604" y="3815095"/>
                <a:ext cx="128453" cy="103244"/>
              </a:xfrm>
              <a:custGeom>
                <a:rect b="b" l="l" r="r" t="t"/>
                <a:pathLst>
                  <a:path extrusionOk="0" h="1417" w="1763">
                    <a:moveTo>
                      <a:pt x="1568" y="0"/>
                    </a:moveTo>
                    <a:cubicBezTo>
                      <a:pt x="1475" y="0"/>
                      <a:pt x="1379" y="39"/>
                      <a:pt x="1298" y="84"/>
                    </a:cubicBezTo>
                    <a:lnTo>
                      <a:pt x="941" y="262"/>
                    </a:lnTo>
                    <a:cubicBezTo>
                      <a:pt x="774" y="358"/>
                      <a:pt x="595" y="465"/>
                      <a:pt x="453" y="584"/>
                    </a:cubicBezTo>
                    <a:cubicBezTo>
                      <a:pt x="441" y="560"/>
                      <a:pt x="441" y="548"/>
                      <a:pt x="417" y="536"/>
                    </a:cubicBezTo>
                    <a:cubicBezTo>
                      <a:pt x="393" y="489"/>
                      <a:pt x="357" y="465"/>
                      <a:pt x="322" y="441"/>
                    </a:cubicBezTo>
                    <a:lnTo>
                      <a:pt x="286" y="429"/>
                    </a:lnTo>
                    <a:cubicBezTo>
                      <a:pt x="262" y="417"/>
                      <a:pt x="226" y="382"/>
                      <a:pt x="203" y="382"/>
                    </a:cubicBezTo>
                    <a:lnTo>
                      <a:pt x="167" y="382"/>
                    </a:lnTo>
                    <a:cubicBezTo>
                      <a:pt x="167" y="382"/>
                      <a:pt x="167" y="370"/>
                      <a:pt x="155" y="370"/>
                    </a:cubicBezTo>
                    <a:cubicBezTo>
                      <a:pt x="142" y="365"/>
                      <a:pt x="129" y="362"/>
                      <a:pt x="117" y="362"/>
                    </a:cubicBezTo>
                    <a:cubicBezTo>
                      <a:pt x="73" y="362"/>
                      <a:pt x="36" y="394"/>
                      <a:pt x="36" y="441"/>
                    </a:cubicBezTo>
                    <a:cubicBezTo>
                      <a:pt x="36" y="465"/>
                      <a:pt x="24" y="477"/>
                      <a:pt x="24" y="477"/>
                    </a:cubicBezTo>
                    <a:cubicBezTo>
                      <a:pt x="0" y="501"/>
                      <a:pt x="24" y="536"/>
                      <a:pt x="24" y="560"/>
                    </a:cubicBezTo>
                    <a:cubicBezTo>
                      <a:pt x="24" y="643"/>
                      <a:pt x="24" y="703"/>
                      <a:pt x="60" y="774"/>
                    </a:cubicBezTo>
                    <a:lnTo>
                      <a:pt x="191" y="1001"/>
                    </a:lnTo>
                    <a:cubicBezTo>
                      <a:pt x="238" y="1072"/>
                      <a:pt x="286" y="1144"/>
                      <a:pt x="345" y="1215"/>
                    </a:cubicBezTo>
                    <a:cubicBezTo>
                      <a:pt x="369" y="1263"/>
                      <a:pt x="405" y="1310"/>
                      <a:pt x="453" y="1358"/>
                    </a:cubicBezTo>
                    <a:cubicBezTo>
                      <a:pt x="495" y="1393"/>
                      <a:pt x="555" y="1416"/>
                      <a:pt x="613" y="1416"/>
                    </a:cubicBezTo>
                    <a:cubicBezTo>
                      <a:pt x="653" y="1416"/>
                      <a:pt x="693" y="1406"/>
                      <a:pt x="726" y="1382"/>
                    </a:cubicBezTo>
                    <a:cubicBezTo>
                      <a:pt x="822" y="1334"/>
                      <a:pt x="845" y="1203"/>
                      <a:pt x="810" y="1120"/>
                    </a:cubicBezTo>
                    <a:cubicBezTo>
                      <a:pt x="786" y="1060"/>
                      <a:pt x="750" y="1024"/>
                      <a:pt x="715" y="977"/>
                    </a:cubicBezTo>
                    <a:cubicBezTo>
                      <a:pt x="703" y="953"/>
                      <a:pt x="667" y="917"/>
                      <a:pt x="655" y="894"/>
                    </a:cubicBezTo>
                    <a:cubicBezTo>
                      <a:pt x="715" y="846"/>
                      <a:pt x="774" y="786"/>
                      <a:pt x="834" y="739"/>
                    </a:cubicBezTo>
                    <a:cubicBezTo>
                      <a:pt x="929" y="667"/>
                      <a:pt x="1024" y="608"/>
                      <a:pt x="1131" y="548"/>
                    </a:cubicBezTo>
                    <a:cubicBezTo>
                      <a:pt x="1238" y="489"/>
                      <a:pt x="1346" y="429"/>
                      <a:pt x="1453" y="382"/>
                    </a:cubicBezTo>
                    <a:cubicBezTo>
                      <a:pt x="1560" y="322"/>
                      <a:pt x="1667" y="286"/>
                      <a:pt x="1750" y="179"/>
                    </a:cubicBezTo>
                    <a:cubicBezTo>
                      <a:pt x="1762" y="120"/>
                      <a:pt x="1715" y="24"/>
                      <a:pt x="1655" y="12"/>
                    </a:cubicBezTo>
                    <a:cubicBezTo>
                      <a:pt x="1627" y="4"/>
                      <a:pt x="1598" y="0"/>
                      <a:pt x="15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1"/>
              <p:cNvSpPr/>
              <p:nvPr/>
            </p:nvSpPr>
            <p:spPr>
              <a:xfrm rot="-671540">
                <a:off x="537019" y="3712600"/>
                <a:ext cx="130639" cy="73735"/>
              </a:xfrm>
              <a:custGeom>
                <a:rect b="b" l="l" r="r" t="t"/>
                <a:pathLst>
                  <a:path extrusionOk="0" h="1012" w="1793">
                    <a:moveTo>
                      <a:pt x="316" y="1"/>
                    </a:moveTo>
                    <a:cubicBezTo>
                      <a:pt x="307" y="1"/>
                      <a:pt x="297" y="3"/>
                      <a:pt x="286" y="8"/>
                    </a:cubicBezTo>
                    <a:lnTo>
                      <a:pt x="250" y="8"/>
                    </a:lnTo>
                    <a:cubicBezTo>
                      <a:pt x="226" y="8"/>
                      <a:pt x="214" y="20"/>
                      <a:pt x="191" y="32"/>
                    </a:cubicBezTo>
                    <a:cubicBezTo>
                      <a:pt x="155" y="68"/>
                      <a:pt x="119" y="104"/>
                      <a:pt x="107" y="163"/>
                    </a:cubicBezTo>
                    <a:cubicBezTo>
                      <a:pt x="60" y="246"/>
                      <a:pt x="60" y="318"/>
                      <a:pt x="48" y="401"/>
                    </a:cubicBezTo>
                    <a:cubicBezTo>
                      <a:pt x="36" y="485"/>
                      <a:pt x="12" y="544"/>
                      <a:pt x="12" y="616"/>
                    </a:cubicBezTo>
                    <a:cubicBezTo>
                      <a:pt x="12" y="663"/>
                      <a:pt x="0" y="723"/>
                      <a:pt x="0" y="758"/>
                    </a:cubicBezTo>
                    <a:cubicBezTo>
                      <a:pt x="0" y="842"/>
                      <a:pt x="36" y="913"/>
                      <a:pt x="71" y="961"/>
                    </a:cubicBezTo>
                    <a:cubicBezTo>
                      <a:pt x="104" y="994"/>
                      <a:pt x="151" y="1012"/>
                      <a:pt x="197" y="1012"/>
                    </a:cubicBezTo>
                    <a:cubicBezTo>
                      <a:pt x="234" y="1012"/>
                      <a:pt x="271" y="1000"/>
                      <a:pt x="298" y="973"/>
                    </a:cubicBezTo>
                    <a:cubicBezTo>
                      <a:pt x="357" y="925"/>
                      <a:pt x="393" y="866"/>
                      <a:pt x="405" y="794"/>
                    </a:cubicBezTo>
                    <a:cubicBezTo>
                      <a:pt x="417" y="747"/>
                      <a:pt x="417" y="699"/>
                      <a:pt x="417" y="663"/>
                    </a:cubicBezTo>
                    <a:lnTo>
                      <a:pt x="417" y="639"/>
                    </a:lnTo>
                    <a:lnTo>
                      <a:pt x="429" y="639"/>
                    </a:lnTo>
                    <a:cubicBezTo>
                      <a:pt x="488" y="663"/>
                      <a:pt x="572" y="663"/>
                      <a:pt x="631" y="675"/>
                    </a:cubicBezTo>
                    <a:cubicBezTo>
                      <a:pt x="697" y="681"/>
                      <a:pt x="762" y="684"/>
                      <a:pt x="828" y="684"/>
                    </a:cubicBezTo>
                    <a:cubicBezTo>
                      <a:pt x="893" y="684"/>
                      <a:pt x="958" y="681"/>
                      <a:pt x="1024" y="675"/>
                    </a:cubicBezTo>
                    <a:cubicBezTo>
                      <a:pt x="1143" y="663"/>
                      <a:pt x="1262" y="663"/>
                      <a:pt x="1381" y="627"/>
                    </a:cubicBezTo>
                    <a:cubicBezTo>
                      <a:pt x="1488" y="616"/>
                      <a:pt x="1595" y="616"/>
                      <a:pt x="1703" y="616"/>
                    </a:cubicBezTo>
                    <a:cubicBezTo>
                      <a:pt x="1712" y="619"/>
                      <a:pt x="1721" y="620"/>
                      <a:pt x="1729" y="620"/>
                    </a:cubicBezTo>
                    <a:cubicBezTo>
                      <a:pt x="1779" y="620"/>
                      <a:pt x="1793" y="561"/>
                      <a:pt x="1762" y="520"/>
                    </a:cubicBezTo>
                    <a:cubicBezTo>
                      <a:pt x="1667" y="449"/>
                      <a:pt x="1560" y="401"/>
                      <a:pt x="1441" y="377"/>
                    </a:cubicBezTo>
                    <a:cubicBezTo>
                      <a:pt x="1390" y="362"/>
                      <a:pt x="1339" y="358"/>
                      <a:pt x="1287" y="358"/>
                    </a:cubicBezTo>
                    <a:cubicBezTo>
                      <a:pt x="1217" y="358"/>
                      <a:pt x="1146" y="366"/>
                      <a:pt x="1072" y="366"/>
                    </a:cubicBezTo>
                    <a:cubicBezTo>
                      <a:pt x="992" y="366"/>
                      <a:pt x="913" y="371"/>
                      <a:pt x="833" y="371"/>
                    </a:cubicBezTo>
                    <a:cubicBezTo>
                      <a:pt x="794" y="371"/>
                      <a:pt x="754" y="370"/>
                      <a:pt x="714" y="366"/>
                    </a:cubicBezTo>
                    <a:cubicBezTo>
                      <a:pt x="655" y="366"/>
                      <a:pt x="595" y="342"/>
                      <a:pt x="536" y="330"/>
                    </a:cubicBezTo>
                    <a:cubicBezTo>
                      <a:pt x="500" y="330"/>
                      <a:pt x="488" y="318"/>
                      <a:pt x="464" y="318"/>
                    </a:cubicBezTo>
                    <a:lnTo>
                      <a:pt x="464" y="270"/>
                    </a:lnTo>
                    <a:cubicBezTo>
                      <a:pt x="464" y="223"/>
                      <a:pt x="464" y="187"/>
                      <a:pt x="441" y="139"/>
                    </a:cubicBezTo>
                    <a:cubicBezTo>
                      <a:pt x="429" y="104"/>
                      <a:pt x="417" y="80"/>
                      <a:pt x="405" y="68"/>
                    </a:cubicBezTo>
                    <a:lnTo>
                      <a:pt x="393" y="44"/>
                    </a:lnTo>
                    <a:cubicBezTo>
                      <a:pt x="366" y="26"/>
                      <a:pt x="345" y="1"/>
                      <a:pt x="3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 name="Google Shape;899;p31"/>
            <p:cNvSpPr/>
            <p:nvPr/>
          </p:nvSpPr>
          <p:spPr>
            <a:xfrm rot="-671540">
              <a:off x="618243" y="3550058"/>
              <a:ext cx="357455" cy="357528"/>
            </a:xfrm>
            <a:custGeom>
              <a:rect b="b" l="l" r="r" t="t"/>
              <a:pathLst>
                <a:path extrusionOk="0" h="4907" w="4906">
                  <a:moveTo>
                    <a:pt x="2453" y="1"/>
                  </a:moveTo>
                  <a:cubicBezTo>
                    <a:pt x="1096" y="1"/>
                    <a:pt x="0" y="1096"/>
                    <a:pt x="0" y="2454"/>
                  </a:cubicBezTo>
                  <a:cubicBezTo>
                    <a:pt x="0" y="3811"/>
                    <a:pt x="1096" y="4906"/>
                    <a:pt x="2453" y="4906"/>
                  </a:cubicBezTo>
                  <a:cubicBezTo>
                    <a:pt x="3810" y="4906"/>
                    <a:pt x="4906" y="3811"/>
                    <a:pt x="4906" y="2454"/>
                  </a:cubicBezTo>
                  <a:cubicBezTo>
                    <a:pt x="4906" y="1096"/>
                    <a:pt x="3810" y="1"/>
                    <a:pt x="2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1"/>
            <p:cNvSpPr/>
            <p:nvPr/>
          </p:nvSpPr>
          <p:spPr>
            <a:xfrm rot="-671540">
              <a:off x="621830" y="3605892"/>
              <a:ext cx="379167" cy="298000"/>
            </a:xfrm>
            <a:custGeom>
              <a:rect b="b" l="l" r="r" t="t"/>
              <a:pathLst>
                <a:path extrusionOk="0" h="4090" w="5204">
                  <a:moveTo>
                    <a:pt x="4299" y="1"/>
                  </a:moveTo>
                  <a:cubicBezTo>
                    <a:pt x="4275" y="274"/>
                    <a:pt x="4215" y="536"/>
                    <a:pt x="4132" y="798"/>
                  </a:cubicBezTo>
                  <a:cubicBezTo>
                    <a:pt x="4018" y="1120"/>
                    <a:pt x="3705" y="1414"/>
                    <a:pt x="3391" y="1414"/>
                  </a:cubicBezTo>
                  <a:cubicBezTo>
                    <a:pt x="3344" y="1414"/>
                    <a:pt x="3297" y="1407"/>
                    <a:pt x="3251" y="1394"/>
                  </a:cubicBezTo>
                  <a:lnTo>
                    <a:pt x="3251" y="1394"/>
                  </a:lnTo>
                  <a:cubicBezTo>
                    <a:pt x="3263" y="1632"/>
                    <a:pt x="3251" y="1870"/>
                    <a:pt x="3191" y="2096"/>
                  </a:cubicBezTo>
                  <a:cubicBezTo>
                    <a:pt x="3132" y="2370"/>
                    <a:pt x="3001" y="2620"/>
                    <a:pt x="2775" y="2787"/>
                  </a:cubicBezTo>
                  <a:cubicBezTo>
                    <a:pt x="2600" y="2909"/>
                    <a:pt x="2380" y="2961"/>
                    <a:pt x="2162" y="2961"/>
                  </a:cubicBezTo>
                  <a:cubicBezTo>
                    <a:pt x="2084" y="2961"/>
                    <a:pt x="2005" y="2954"/>
                    <a:pt x="1929" y="2941"/>
                  </a:cubicBezTo>
                  <a:cubicBezTo>
                    <a:pt x="1405" y="2799"/>
                    <a:pt x="1096" y="2310"/>
                    <a:pt x="881" y="1846"/>
                  </a:cubicBezTo>
                  <a:cubicBezTo>
                    <a:pt x="796" y="1942"/>
                    <a:pt x="673" y="2028"/>
                    <a:pt x="537" y="2028"/>
                  </a:cubicBezTo>
                  <a:cubicBezTo>
                    <a:pt x="521" y="2028"/>
                    <a:pt x="505" y="2027"/>
                    <a:pt x="489" y="2025"/>
                  </a:cubicBezTo>
                  <a:cubicBezTo>
                    <a:pt x="298" y="2013"/>
                    <a:pt x="191" y="1882"/>
                    <a:pt x="84" y="1751"/>
                  </a:cubicBezTo>
                  <a:cubicBezTo>
                    <a:pt x="48" y="1715"/>
                    <a:pt x="36" y="1667"/>
                    <a:pt x="0" y="1644"/>
                  </a:cubicBezTo>
                  <a:lnTo>
                    <a:pt x="0" y="1644"/>
                  </a:lnTo>
                  <a:cubicBezTo>
                    <a:pt x="0" y="1882"/>
                    <a:pt x="36" y="2120"/>
                    <a:pt x="108" y="2358"/>
                  </a:cubicBezTo>
                  <a:cubicBezTo>
                    <a:pt x="436" y="3412"/>
                    <a:pt x="1402" y="4089"/>
                    <a:pt x="2448" y="4089"/>
                  </a:cubicBezTo>
                  <a:cubicBezTo>
                    <a:pt x="2690" y="4089"/>
                    <a:pt x="2936" y="4053"/>
                    <a:pt x="3179" y="3977"/>
                  </a:cubicBezTo>
                  <a:cubicBezTo>
                    <a:pt x="4477" y="3572"/>
                    <a:pt x="5203" y="2203"/>
                    <a:pt x="4799" y="905"/>
                  </a:cubicBezTo>
                  <a:cubicBezTo>
                    <a:pt x="4715" y="572"/>
                    <a:pt x="4537" y="263"/>
                    <a:pt x="42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1"/>
            <p:cNvSpPr/>
            <p:nvPr/>
          </p:nvSpPr>
          <p:spPr>
            <a:xfrm rot="-671540">
              <a:off x="485191" y="3362564"/>
              <a:ext cx="578660" cy="715784"/>
            </a:xfrm>
            <a:custGeom>
              <a:rect b="b" l="l" r="r" t="t"/>
              <a:pathLst>
                <a:path extrusionOk="0" h="9824" w="7942">
                  <a:moveTo>
                    <a:pt x="7501" y="1"/>
                  </a:moveTo>
                  <a:lnTo>
                    <a:pt x="0" y="7811"/>
                  </a:lnTo>
                  <a:cubicBezTo>
                    <a:pt x="441" y="9264"/>
                    <a:pt x="1262" y="9823"/>
                    <a:pt x="1262" y="9823"/>
                  </a:cubicBezTo>
                  <a:lnTo>
                    <a:pt x="7942" y="1441"/>
                  </a:lnTo>
                  <a:lnTo>
                    <a:pt x="75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31"/>
          <p:cNvGrpSpPr/>
          <p:nvPr/>
        </p:nvGrpSpPr>
        <p:grpSpPr>
          <a:xfrm>
            <a:off x="5871472" y="1693405"/>
            <a:ext cx="1019241" cy="1290299"/>
            <a:chOff x="1123884" y="2258050"/>
            <a:chExt cx="1261593" cy="1597102"/>
          </a:xfrm>
        </p:grpSpPr>
        <p:sp>
          <p:nvSpPr>
            <p:cNvPr id="903" name="Google Shape;903;p31"/>
            <p:cNvSpPr/>
            <p:nvPr/>
          </p:nvSpPr>
          <p:spPr>
            <a:xfrm>
              <a:off x="1123884" y="2258050"/>
              <a:ext cx="1261593" cy="1597102"/>
            </a:xfrm>
            <a:custGeom>
              <a:rect b="b" l="l" r="r" t="t"/>
              <a:pathLst>
                <a:path extrusionOk="0" h="36054" w="28480">
                  <a:moveTo>
                    <a:pt x="21520" y="0"/>
                  </a:moveTo>
                  <a:cubicBezTo>
                    <a:pt x="21494" y="0"/>
                    <a:pt x="21469" y="1"/>
                    <a:pt x="21443" y="2"/>
                  </a:cubicBezTo>
                  <a:cubicBezTo>
                    <a:pt x="21181" y="13"/>
                    <a:pt x="20907" y="73"/>
                    <a:pt x="20669" y="180"/>
                  </a:cubicBezTo>
                  <a:cubicBezTo>
                    <a:pt x="20539" y="157"/>
                    <a:pt x="20403" y="144"/>
                    <a:pt x="20262" y="144"/>
                  </a:cubicBezTo>
                  <a:cubicBezTo>
                    <a:pt x="20185" y="144"/>
                    <a:pt x="20107" y="148"/>
                    <a:pt x="20026" y="156"/>
                  </a:cubicBezTo>
                  <a:lnTo>
                    <a:pt x="19955" y="180"/>
                  </a:lnTo>
                  <a:lnTo>
                    <a:pt x="19848" y="180"/>
                  </a:lnTo>
                  <a:cubicBezTo>
                    <a:pt x="19788" y="180"/>
                    <a:pt x="19717" y="192"/>
                    <a:pt x="19657" y="192"/>
                  </a:cubicBezTo>
                  <a:lnTo>
                    <a:pt x="19514" y="204"/>
                  </a:lnTo>
                  <a:cubicBezTo>
                    <a:pt x="19419" y="204"/>
                    <a:pt x="19276" y="216"/>
                    <a:pt x="19098" y="264"/>
                  </a:cubicBezTo>
                  <a:cubicBezTo>
                    <a:pt x="19032" y="258"/>
                    <a:pt x="18966" y="255"/>
                    <a:pt x="18899" y="255"/>
                  </a:cubicBezTo>
                  <a:cubicBezTo>
                    <a:pt x="18676" y="255"/>
                    <a:pt x="18451" y="288"/>
                    <a:pt x="18240" y="371"/>
                  </a:cubicBezTo>
                  <a:cubicBezTo>
                    <a:pt x="18121" y="335"/>
                    <a:pt x="18002" y="323"/>
                    <a:pt x="17871" y="323"/>
                  </a:cubicBezTo>
                  <a:cubicBezTo>
                    <a:pt x="17788" y="323"/>
                    <a:pt x="17705" y="323"/>
                    <a:pt x="17621" y="335"/>
                  </a:cubicBezTo>
                  <a:cubicBezTo>
                    <a:pt x="17586" y="323"/>
                    <a:pt x="17550" y="299"/>
                    <a:pt x="17514" y="275"/>
                  </a:cubicBezTo>
                  <a:cubicBezTo>
                    <a:pt x="17250" y="155"/>
                    <a:pt x="16966" y="95"/>
                    <a:pt x="16682" y="95"/>
                  </a:cubicBezTo>
                  <a:cubicBezTo>
                    <a:pt x="16377" y="95"/>
                    <a:pt x="16071" y="164"/>
                    <a:pt x="15788" y="299"/>
                  </a:cubicBezTo>
                  <a:cubicBezTo>
                    <a:pt x="15621" y="216"/>
                    <a:pt x="15466" y="168"/>
                    <a:pt x="15288" y="121"/>
                  </a:cubicBezTo>
                  <a:cubicBezTo>
                    <a:pt x="15185" y="98"/>
                    <a:pt x="15027" y="72"/>
                    <a:pt x="14835" y="72"/>
                  </a:cubicBezTo>
                  <a:cubicBezTo>
                    <a:pt x="14427" y="72"/>
                    <a:pt x="13865" y="187"/>
                    <a:pt x="13347" y="680"/>
                  </a:cubicBezTo>
                  <a:cubicBezTo>
                    <a:pt x="13097" y="514"/>
                    <a:pt x="12811" y="418"/>
                    <a:pt x="12502" y="359"/>
                  </a:cubicBezTo>
                  <a:cubicBezTo>
                    <a:pt x="12361" y="331"/>
                    <a:pt x="12220" y="317"/>
                    <a:pt x="12079" y="317"/>
                  </a:cubicBezTo>
                  <a:cubicBezTo>
                    <a:pt x="11863" y="317"/>
                    <a:pt x="11646" y="349"/>
                    <a:pt x="11430" y="406"/>
                  </a:cubicBezTo>
                  <a:cubicBezTo>
                    <a:pt x="11335" y="371"/>
                    <a:pt x="11251" y="347"/>
                    <a:pt x="11144" y="323"/>
                  </a:cubicBezTo>
                  <a:cubicBezTo>
                    <a:pt x="11045" y="307"/>
                    <a:pt x="10946" y="298"/>
                    <a:pt x="10848" y="298"/>
                  </a:cubicBezTo>
                  <a:cubicBezTo>
                    <a:pt x="10592" y="298"/>
                    <a:pt x="10344" y="354"/>
                    <a:pt x="10120" y="466"/>
                  </a:cubicBezTo>
                  <a:cubicBezTo>
                    <a:pt x="10045" y="452"/>
                    <a:pt x="9966" y="445"/>
                    <a:pt x="9887" y="445"/>
                  </a:cubicBezTo>
                  <a:cubicBezTo>
                    <a:pt x="9765" y="445"/>
                    <a:pt x="9640" y="461"/>
                    <a:pt x="9525" y="490"/>
                  </a:cubicBezTo>
                  <a:cubicBezTo>
                    <a:pt x="9406" y="418"/>
                    <a:pt x="9275" y="359"/>
                    <a:pt x="9120" y="299"/>
                  </a:cubicBezTo>
                  <a:cubicBezTo>
                    <a:pt x="8889" y="220"/>
                    <a:pt x="8652" y="181"/>
                    <a:pt x="8420" y="181"/>
                  </a:cubicBezTo>
                  <a:cubicBezTo>
                    <a:pt x="8163" y="181"/>
                    <a:pt x="7911" y="229"/>
                    <a:pt x="7680" y="323"/>
                  </a:cubicBezTo>
                  <a:cubicBezTo>
                    <a:pt x="7501" y="275"/>
                    <a:pt x="7322" y="252"/>
                    <a:pt x="7120" y="252"/>
                  </a:cubicBezTo>
                  <a:cubicBezTo>
                    <a:pt x="6930" y="252"/>
                    <a:pt x="6727" y="275"/>
                    <a:pt x="6549" y="347"/>
                  </a:cubicBezTo>
                  <a:cubicBezTo>
                    <a:pt x="6397" y="301"/>
                    <a:pt x="6239" y="279"/>
                    <a:pt x="6081" y="279"/>
                  </a:cubicBezTo>
                  <a:cubicBezTo>
                    <a:pt x="5743" y="279"/>
                    <a:pt x="5404" y="382"/>
                    <a:pt x="5120" y="585"/>
                  </a:cubicBezTo>
                  <a:cubicBezTo>
                    <a:pt x="5001" y="656"/>
                    <a:pt x="4739" y="823"/>
                    <a:pt x="4524" y="1145"/>
                  </a:cubicBezTo>
                  <a:cubicBezTo>
                    <a:pt x="4382" y="1335"/>
                    <a:pt x="4298" y="1514"/>
                    <a:pt x="4227" y="1716"/>
                  </a:cubicBezTo>
                  <a:cubicBezTo>
                    <a:pt x="4120" y="2014"/>
                    <a:pt x="4060" y="2323"/>
                    <a:pt x="4060" y="2680"/>
                  </a:cubicBezTo>
                  <a:cubicBezTo>
                    <a:pt x="4060" y="2990"/>
                    <a:pt x="4060" y="3359"/>
                    <a:pt x="4179" y="3764"/>
                  </a:cubicBezTo>
                  <a:cubicBezTo>
                    <a:pt x="4191" y="3835"/>
                    <a:pt x="4227" y="3919"/>
                    <a:pt x="4251" y="3990"/>
                  </a:cubicBezTo>
                  <a:cubicBezTo>
                    <a:pt x="4263" y="4014"/>
                    <a:pt x="4286" y="4062"/>
                    <a:pt x="4298" y="4097"/>
                  </a:cubicBezTo>
                  <a:cubicBezTo>
                    <a:pt x="4310" y="4133"/>
                    <a:pt x="4346" y="4181"/>
                    <a:pt x="4370" y="4240"/>
                  </a:cubicBezTo>
                  <a:cubicBezTo>
                    <a:pt x="4370" y="4300"/>
                    <a:pt x="4358" y="4359"/>
                    <a:pt x="4358" y="4431"/>
                  </a:cubicBezTo>
                  <a:cubicBezTo>
                    <a:pt x="4358" y="4538"/>
                    <a:pt x="4346" y="4633"/>
                    <a:pt x="4358" y="4716"/>
                  </a:cubicBezTo>
                  <a:cubicBezTo>
                    <a:pt x="4358" y="4835"/>
                    <a:pt x="4370" y="4955"/>
                    <a:pt x="4382" y="5062"/>
                  </a:cubicBezTo>
                  <a:cubicBezTo>
                    <a:pt x="4429" y="5443"/>
                    <a:pt x="4608" y="5800"/>
                    <a:pt x="4858" y="6086"/>
                  </a:cubicBezTo>
                  <a:lnTo>
                    <a:pt x="4905" y="6133"/>
                  </a:lnTo>
                  <a:lnTo>
                    <a:pt x="4953" y="6181"/>
                  </a:lnTo>
                  <a:cubicBezTo>
                    <a:pt x="5251" y="6490"/>
                    <a:pt x="5656" y="6681"/>
                    <a:pt x="6084" y="6729"/>
                  </a:cubicBezTo>
                  <a:cubicBezTo>
                    <a:pt x="6084" y="6919"/>
                    <a:pt x="6108" y="7110"/>
                    <a:pt x="6156" y="7288"/>
                  </a:cubicBezTo>
                  <a:cubicBezTo>
                    <a:pt x="6084" y="7407"/>
                    <a:pt x="6025" y="7526"/>
                    <a:pt x="5977" y="7669"/>
                  </a:cubicBezTo>
                  <a:cubicBezTo>
                    <a:pt x="5728" y="7557"/>
                    <a:pt x="5453" y="7502"/>
                    <a:pt x="5172" y="7502"/>
                  </a:cubicBezTo>
                  <a:cubicBezTo>
                    <a:pt x="5064" y="7502"/>
                    <a:pt x="4955" y="7510"/>
                    <a:pt x="4846" y="7526"/>
                  </a:cubicBezTo>
                  <a:cubicBezTo>
                    <a:pt x="4822" y="7526"/>
                    <a:pt x="4774" y="7550"/>
                    <a:pt x="4739" y="7550"/>
                  </a:cubicBezTo>
                  <a:cubicBezTo>
                    <a:pt x="4605" y="7523"/>
                    <a:pt x="4464" y="7510"/>
                    <a:pt x="4317" y="7510"/>
                  </a:cubicBezTo>
                  <a:cubicBezTo>
                    <a:pt x="4268" y="7510"/>
                    <a:pt x="4218" y="7511"/>
                    <a:pt x="4167" y="7514"/>
                  </a:cubicBezTo>
                  <a:cubicBezTo>
                    <a:pt x="3822" y="7550"/>
                    <a:pt x="3489" y="7669"/>
                    <a:pt x="3191" y="7860"/>
                  </a:cubicBezTo>
                  <a:cubicBezTo>
                    <a:pt x="2774" y="8110"/>
                    <a:pt x="2238" y="8657"/>
                    <a:pt x="2143" y="9777"/>
                  </a:cubicBezTo>
                  <a:cubicBezTo>
                    <a:pt x="2143" y="9848"/>
                    <a:pt x="2119" y="9908"/>
                    <a:pt x="2119" y="9967"/>
                  </a:cubicBezTo>
                  <a:cubicBezTo>
                    <a:pt x="2107" y="10205"/>
                    <a:pt x="2119" y="10467"/>
                    <a:pt x="2143" y="10765"/>
                  </a:cubicBezTo>
                  <a:lnTo>
                    <a:pt x="2155" y="10884"/>
                  </a:lnTo>
                  <a:cubicBezTo>
                    <a:pt x="2179" y="11277"/>
                    <a:pt x="2262" y="12027"/>
                    <a:pt x="2619" y="12753"/>
                  </a:cubicBezTo>
                  <a:cubicBezTo>
                    <a:pt x="1977" y="14730"/>
                    <a:pt x="2155" y="15611"/>
                    <a:pt x="2405" y="16146"/>
                  </a:cubicBezTo>
                  <a:cubicBezTo>
                    <a:pt x="2655" y="16694"/>
                    <a:pt x="3179" y="17349"/>
                    <a:pt x="5120" y="18266"/>
                  </a:cubicBezTo>
                  <a:lnTo>
                    <a:pt x="3048" y="22635"/>
                  </a:lnTo>
                  <a:cubicBezTo>
                    <a:pt x="3048" y="22635"/>
                    <a:pt x="3048" y="22647"/>
                    <a:pt x="3036" y="22647"/>
                  </a:cubicBezTo>
                  <a:cubicBezTo>
                    <a:pt x="3036" y="22671"/>
                    <a:pt x="3024" y="22671"/>
                    <a:pt x="3024" y="22683"/>
                  </a:cubicBezTo>
                  <a:cubicBezTo>
                    <a:pt x="2453" y="23885"/>
                    <a:pt x="3179" y="24993"/>
                    <a:pt x="4024" y="25802"/>
                  </a:cubicBezTo>
                  <a:cubicBezTo>
                    <a:pt x="3715" y="26195"/>
                    <a:pt x="3429" y="26564"/>
                    <a:pt x="3191" y="26910"/>
                  </a:cubicBezTo>
                  <a:cubicBezTo>
                    <a:pt x="3096" y="26850"/>
                    <a:pt x="2977" y="26802"/>
                    <a:pt x="2834" y="26755"/>
                  </a:cubicBezTo>
                  <a:cubicBezTo>
                    <a:pt x="2610" y="26680"/>
                    <a:pt x="2374" y="26642"/>
                    <a:pt x="2140" y="26642"/>
                  </a:cubicBezTo>
                  <a:cubicBezTo>
                    <a:pt x="1776" y="26642"/>
                    <a:pt x="1414" y="26733"/>
                    <a:pt x="1095" y="26922"/>
                  </a:cubicBezTo>
                  <a:cubicBezTo>
                    <a:pt x="595" y="27207"/>
                    <a:pt x="238" y="27695"/>
                    <a:pt x="119" y="28267"/>
                  </a:cubicBezTo>
                  <a:cubicBezTo>
                    <a:pt x="36" y="28624"/>
                    <a:pt x="0" y="29339"/>
                    <a:pt x="607" y="30029"/>
                  </a:cubicBezTo>
                  <a:cubicBezTo>
                    <a:pt x="750" y="30196"/>
                    <a:pt x="905" y="30362"/>
                    <a:pt x="988" y="30446"/>
                  </a:cubicBezTo>
                  <a:cubicBezTo>
                    <a:pt x="1226" y="30684"/>
                    <a:pt x="1488" y="30922"/>
                    <a:pt x="1750" y="31148"/>
                  </a:cubicBezTo>
                  <a:cubicBezTo>
                    <a:pt x="2048" y="31398"/>
                    <a:pt x="2334" y="31613"/>
                    <a:pt x="2619" y="31791"/>
                  </a:cubicBezTo>
                  <a:cubicBezTo>
                    <a:pt x="3015" y="32060"/>
                    <a:pt x="3454" y="32193"/>
                    <a:pt x="3887" y="32193"/>
                  </a:cubicBezTo>
                  <a:cubicBezTo>
                    <a:pt x="4392" y="32193"/>
                    <a:pt x="4888" y="32013"/>
                    <a:pt x="5298" y="31660"/>
                  </a:cubicBezTo>
                  <a:cubicBezTo>
                    <a:pt x="5548" y="31434"/>
                    <a:pt x="5739" y="31208"/>
                    <a:pt x="5917" y="31017"/>
                  </a:cubicBezTo>
                  <a:cubicBezTo>
                    <a:pt x="5977" y="30958"/>
                    <a:pt x="6037" y="30886"/>
                    <a:pt x="6084" y="30827"/>
                  </a:cubicBezTo>
                  <a:lnTo>
                    <a:pt x="6739" y="30124"/>
                  </a:lnTo>
                  <a:cubicBezTo>
                    <a:pt x="7275" y="29660"/>
                    <a:pt x="7834" y="29124"/>
                    <a:pt x="8299" y="28648"/>
                  </a:cubicBezTo>
                  <a:cubicBezTo>
                    <a:pt x="8692" y="28862"/>
                    <a:pt x="9085" y="29053"/>
                    <a:pt x="9501" y="29243"/>
                  </a:cubicBezTo>
                  <a:cubicBezTo>
                    <a:pt x="10013" y="29481"/>
                    <a:pt x="10513" y="29708"/>
                    <a:pt x="11025" y="29898"/>
                  </a:cubicBezTo>
                  <a:cubicBezTo>
                    <a:pt x="11025" y="29993"/>
                    <a:pt x="11037" y="30089"/>
                    <a:pt x="11037" y="30184"/>
                  </a:cubicBezTo>
                  <a:lnTo>
                    <a:pt x="11085" y="30743"/>
                  </a:lnTo>
                  <a:cubicBezTo>
                    <a:pt x="11132" y="31196"/>
                    <a:pt x="11156" y="31601"/>
                    <a:pt x="11216" y="31970"/>
                  </a:cubicBezTo>
                  <a:cubicBezTo>
                    <a:pt x="11097" y="31994"/>
                    <a:pt x="10978" y="32041"/>
                    <a:pt x="10847" y="32101"/>
                  </a:cubicBezTo>
                  <a:cubicBezTo>
                    <a:pt x="10275" y="32351"/>
                    <a:pt x="9858" y="32827"/>
                    <a:pt x="9680" y="33410"/>
                  </a:cubicBezTo>
                  <a:cubicBezTo>
                    <a:pt x="9501" y="33958"/>
                    <a:pt x="9585" y="34553"/>
                    <a:pt x="9894" y="35065"/>
                  </a:cubicBezTo>
                  <a:cubicBezTo>
                    <a:pt x="10085" y="35375"/>
                    <a:pt x="10537" y="35911"/>
                    <a:pt x="11454" y="36018"/>
                  </a:cubicBezTo>
                  <a:cubicBezTo>
                    <a:pt x="11621" y="36030"/>
                    <a:pt x="11799" y="36042"/>
                    <a:pt x="12037" y="36054"/>
                  </a:cubicBezTo>
                  <a:lnTo>
                    <a:pt x="12418" y="36054"/>
                  </a:lnTo>
                  <a:cubicBezTo>
                    <a:pt x="12633" y="36054"/>
                    <a:pt x="12859" y="36054"/>
                    <a:pt x="13061" y="36042"/>
                  </a:cubicBezTo>
                  <a:cubicBezTo>
                    <a:pt x="13454" y="36018"/>
                    <a:pt x="13811" y="35982"/>
                    <a:pt x="14133" y="35923"/>
                  </a:cubicBezTo>
                  <a:cubicBezTo>
                    <a:pt x="15157" y="35744"/>
                    <a:pt x="15895" y="35006"/>
                    <a:pt x="16014" y="34006"/>
                  </a:cubicBezTo>
                  <a:cubicBezTo>
                    <a:pt x="16038" y="33684"/>
                    <a:pt x="16038" y="33387"/>
                    <a:pt x="16026" y="33113"/>
                  </a:cubicBezTo>
                  <a:lnTo>
                    <a:pt x="16026" y="32863"/>
                  </a:lnTo>
                  <a:lnTo>
                    <a:pt x="16026" y="31910"/>
                  </a:lnTo>
                  <a:cubicBezTo>
                    <a:pt x="16038" y="31720"/>
                    <a:pt x="16074" y="31505"/>
                    <a:pt x="16085" y="31279"/>
                  </a:cubicBezTo>
                  <a:cubicBezTo>
                    <a:pt x="16166" y="31283"/>
                    <a:pt x="16247" y="31285"/>
                    <a:pt x="16328" y="31285"/>
                  </a:cubicBezTo>
                  <a:cubicBezTo>
                    <a:pt x="17291" y="31285"/>
                    <a:pt x="18280" y="31006"/>
                    <a:pt x="18752" y="30017"/>
                  </a:cubicBezTo>
                  <a:cubicBezTo>
                    <a:pt x="18752" y="30017"/>
                    <a:pt x="18752" y="30005"/>
                    <a:pt x="18764" y="30005"/>
                  </a:cubicBezTo>
                  <a:cubicBezTo>
                    <a:pt x="18764" y="30005"/>
                    <a:pt x="18764" y="29993"/>
                    <a:pt x="18776" y="29993"/>
                  </a:cubicBezTo>
                  <a:lnTo>
                    <a:pt x="20776" y="25731"/>
                  </a:lnTo>
                  <a:lnTo>
                    <a:pt x="20776" y="25731"/>
                  </a:lnTo>
                  <a:cubicBezTo>
                    <a:pt x="20753" y="25850"/>
                    <a:pt x="20753" y="25957"/>
                    <a:pt x="20776" y="26076"/>
                  </a:cubicBezTo>
                  <a:cubicBezTo>
                    <a:pt x="20836" y="26910"/>
                    <a:pt x="21324" y="27636"/>
                    <a:pt x="22050" y="27981"/>
                  </a:cubicBezTo>
                  <a:cubicBezTo>
                    <a:pt x="22229" y="28184"/>
                    <a:pt x="22479" y="28398"/>
                    <a:pt x="22836" y="28541"/>
                  </a:cubicBezTo>
                  <a:cubicBezTo>
                    <a:pt x="23122" y="28684"/>
                    <a:pt x="23432" y="28755"/>
                    <a:pt x="23753" y="28767"/>
                  </a:cubicBezTo>
                  <a:cubicBezTo>
                    <a:pt x="23836" y="28815"/>
                    <a:pt x="23932" y="28838"/>
                    <a:pt x="24027" y="28874"/>
                  </a:cubicBezTo>
                  <a:cubicBezTo>
                    <a:pt x="24205" y="28934"/>
                    <a:pt x="24384" y="28981"/>
                    <a:pt x="24563" y="28981"/>
                  </a:cubicBezTo>
                  <a:cubicBezTo>
                    <a:pt x="24616" y="28984"/>
                    <a:pt x="24670" y="28985"/>
                    <a:pt x="24724" y="28985"/>
                  </a:cubicBezTo>
                  <a:cubicBezTo>
                    <a:pt x="24911" y="28985"/>
                    <a:pt x="25096" y="28968"/>
                    <a:pt x="25253" y="28922"/>
                  </a:cubicBezTo>
                  <a:cubicBezTo>
                    <a:pt x="25313" y="28934"/>
                    <a:pt x="25372" y="28934"/>
                    <a:pt x="25420" y="28934"/>
                  </a:cubicBezTo>
                  <a:cubicBezTo>
                    <a:pt x="25466" y="28937"/>
                    <a:pt x="25511" y="28938"/>
                    <a:pt x="25557" y="28938"/>
                  </a:cubicBezTo>
                  <a:cubicBezTo>
                    <a:pt x="25865" y="28938"/>
                    <a:pt x="26162" y="28869"/>
                    <a:pt x="26432" y="28755"/>
                  </a:cubicBezTo>
                  <a:cubicBezTo>
                    <a:pt x="26730" y="28624"/>
                    <a:pt x="27111" y="28350"/>
                    <a:pt x="27384" y="27850"/>
                  </a:cubicBezTo>
                  <a:cubicBezTo>
                    <a:pt x="27658" y="27326"/>
                    <a:pt x="27754" y="26672"/>
                    <a:pt x="27694" y="25790"/>
                  </a:cubicBezTo>
                  <a:lnTo>
                    <a:pt x="27682" y="25671"/>
                  </a:lnTo>
                  <a:cubicBezTo>
                    <a:pt x="27658" y="25433"/>
                    <a:pt x="27634" y="25243"/>
                    <a:pt x="27623" y="25064"/>
                  </a:cubicBezTo>
                  <a:lnTo>
                    <a:pt x="27623" y="25028"/>
                  </a:lnTo>
                  <a:cubicBezTo>
                    <a:pt x="27539" y="24552"/>
                    <a:pt x="27432" y="24135"/>
                    <a:pt x="27265" y="23778"/>
                  </a:cubicBezTo>
                  <a:cubicBezTo>
                    <a:pt x="27932" y="21814"/>
                    <a:pt x="27754" y="20945"/>
                    <a:pt x="27515" y="20385"/>
                  </a:cubicBezTo>
                  <a:cubicBezTo>
                    <a:pt x="27337" y="19992"/>
                    <a:pt x="26992" y="19218"/>
                    <a:pt x="24301" y="17980"/>
                  </a:cubicBezTo>
                  <a:cubicBezTo>
                    <a:pt x="24860" y="15884"/>
                    <a:pt x="24289" y="13622"/>
                    <a:pt x="22801" y="12039"/>
                  </a:cubicBezTo>
                  <a:cubicBezTo>
                    <a:pt x="23336" y="11789"/>
                    <a:pt x="23586" y="11372"/>
                    <a:pt x="23705" y="11146"/>
                  </a:cubicBezTo>
                  <a:lnTo>
                    <a:pt x="23896" y="10729"/>
                  </a:lnTo>
                  <a:cubicBezTo>
                    <a:pt x="23908" y="10729"/>
                    <a:pt x="23908" y="10741"/>
                    <a:pt x="23932" y="10741"/>
                  </a:cubicBezTo>
                  <a:cubicBezTo>
                    <a:pt x="24110" y="10896"/>
                    <a:pt x="24289" y="11003"/>
                    <a:pt x="24456" y="11086"/>
                  </a:cubicBezTo>
                  <a:cubicBezTo>
                    <a:pt x="24586" y="11158"/>
                    <a:pt x="24717" y="11205"/>
                    <a:pt x="24848" y="11253"/>
                  </a:cubicBezTo>
                  <a:cubicBezTo>
                    <a:pt x="24944" y="11277"/>
                    <a:pt x="25015" y="11301"/>
                    <a:pt x="25110" y="11312"/>
                  </a:cubicBezTo>
                  <a:cubicBezTo>
                    <a:pt x="25253" y="11336"/>
                    <a:pt x="25384" y="11360"/>
                    <a:pt x="25539" y="11360"/>
                  </a:cubicBezTo>
                  <a:cubicBezTo>
                    <a:pt x="25658" y="11360"/>
                    <a:pt x="25789" y="11336"/>
                    <a:pt x="25908" y="11324"/>
                  </a:cubicBezTo>
                  <a:cubicBezTo>
                    <a:pt x="26087" y="11301"/>
                    <a:pt x="26253" y="11253"/>
                    <a:pt x="26420" y="11182"/>
                  </a:cubicBezTo>
                  <a:cubicBezTo>
                    <a:pt x="26503" y="11146"/>
                    <a:pt x="26575" y="11098"/>
                    <a:pt x="26658" y="11062"/>
                  </a:cubicBezTo>
                  <a:cubicBezTo>
                    <a:pt x="27337" y="10658"/>
                    <a:pt x="27742" y="9931"/>
                    <a:pt x="27706" y="9134"/>
                  </a:cubicBezTo>
                  <a:cubicBezTo>
                    <a:pt x="27694" y="8943"/>
                    <a:pt x="27670" y="8765"/>
                    <a:pt x="27599" y="8574"/>
                  </a:cubicBezTo>
                  <a:lnTo>
                    <a:pt x="27634" y="8538"/>
                  </a:lnTo>
                  <a:cubicBezTo>
                    <a:pt x="27980" y="8169"/>
                    <a:pt x="28182" y="7693"/>
                    <a:pt x="28218" y="7193"/>
                  </a:cubicBezTo>
                  <a:cubicBezTo>
                    <a:pt x="28230" y="6919"/>
                    <a:pt x="28206" y="6633"/>
                    <a:pt x="28111" y="6371"/>
                  </a:cubicBezTo>
                  <a:cubicBezTo>
                    <a:pt x="28075" y="6264"/>
                    <a:pt x="28039" y="6157"/>
                    <a:pt x="27980" y="6038"/>
                  </a:cubicBezTo>
                  <a:cubicBezTo>
                    <a:pt x="27980" y="6038"/>
                    <a:pt x="27980" y="6026"/>
                    <a:pt x="27968" y="6026"/>
                  </a:cubicBezTo>
                  <a:cubicBezTo>
                    <a:pt x="28039" y="5943"/>
                    <a:pt x="28099" y="5848"/>
                    <a:pt x="28146" y="5764"/>
                  </a:cubicBezTo>
                  <a:cubicBezTo>
                    <a:pt x="28289" y="5502"/>
                    <a:pt x="28396" y="5240"/>
                    <a:pt x="28444" y="4966"/>
                  </a:cubicBezTo>
                  <a:cubicBezTo>
                    <a:pt x="28480" y="4705"/>
                    <a:pt x="28480" y="4431"/>
                    <a:pt x="28420" y="4181"/>
                  </a:cubicBezTo>
                  <a:cubicBezTo>
                    <a:pt x="28349" y="3788"/>
                    <a:pt x="28170" y="3442"/>
                    <a:pt x="27920" y="3145"/>
                  </a:cubicBezTo>
                  <a:cubicBezTo>
                    <a:pt x="27849" y="3050"/>
                    <a:pt x="27754" y="2966"/>
                    <a:pt x="27646" y="2871"/>
                  </a:cubicBezTo>
                  <a:cubicBezTo>
                    <a:pt x="27373" y="2633"/>
                    <a:pt x="27039" y="2442"/>
                    <a:pt x="26670" y="2323"/>
                  </a:cubicBezTo>
                  <a:cubicBezTo>
                    <a:pt x="26599" y="2288"/>
                    <a:pt x="26503" y="2276"/>
                    <a:pt x="26432" y="2252"/>
                  </a:cubicBezTo>
                  <a:cubicBezTo>
                    <a:pt x="26277" y="2204"/>
                    <a:pt x="26122" y="2169"/>
                    <a:pt x="25956" y="2157"/>
                  </a:cubicBezTo>
                  <a:cubicBezTo>
                    <a:pt x="25884" y="2145"/>
                    <a:pt x="25801" y="2145"/>
                    <a:pt x="25729" y="2145"/>
                  </a:cubicBezTo>
                  <a:cubicBezTo>
                    <a:pt x="25678" y="2137"/>
                    <a:pt x="25625" y="2135"/>
                    <a:pt x="25572" y="2135"/>
                  </a:cubicBezTo>
                  <a:cubicBezTo>
                    <a:pt x="25454" y="2135"/>
                    <a:pt x="25336" y="2148"/>
                    <a:pt x="25229" y="2157"/>
                  </a:cubicBezTo>
                  <a:cubicBezTo>
                    <a:pt x="24908" y="2180"/>
                    <a:pt x="24598" y="2264"/>
                    <a:pt x="24289" y="2359"/>
                  </a:cubicBezTo>
                  <a:cubicBezTo>
                    <a:pt x="24217" y="2395"/>
                    <a:pt x="24158" y="2407"/>
                    <a:pt x="24075" y="2442"/>
                  </a:cubicBezTo>
                  <a:cubicBezTo>
                    <a:pt x="23991" y="1907"/>
                    <a:pt x="23813" y="1442"/>
                    <a:pt x="23515" y="1049"/>
                  </a:cubicBezTo>
                  <a:cubicBezTo>
                    <a:pt x="23515" y="1037"/>
                    <a:pt x="23503" y="1037"/>
                    <a:pt x="23503" y="1026"/>
                  </a:cubicBezTo>
                  <a:cubicBezTo>
                    <a:pt x="23408" y="906"/>
                    <a:pt x="23324" y="799"/>
                    <a:pt x="23217" y="716"/>
                  </a:cubicBezTo>
                  <a:cubicBezTo>
                    <a:pt x="22749" y="270"/>
                    <a:pt x="22127" y="0"/>
                    <a:pt x="21520" y="0"/>
                  </a:cubicBezTo>
                  <a:close/>
                </a:path>
              </a:pathLst>
            </a:custGeom>
            <a:solidFill>
              <a:schemeClr val="lt1"/>
            </a:solidFill>
            <a:ln>
              <a:noFill/>
            </a:ln>
            <a:effectLst>
              <a:outerShdw rotWithShape="0" algn="bl" dir="3240000" dist="381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1"/>
            <p:cNvSpPr/>
            <p:nvPr/>
          </p:nvSpPr>
          <p:spPr>
            <a:xfrm>
              <a:off x="1374917" y="2341019"/>
              <a:ext cx="77033" cy="144454"/>
            </a:xfrm>
            <a:custGeom>
              <a:rect b="b" l="l" r="r" t="t"/>
              <a:pathLst>
                <a:path extrusionOk="0" h="3261" w="1739">
                  <a:moveTo>
                    <a:pt x="1427" y="1"/>
                  </a:moveTo>
                  <a:cubicBezTo>
                    <a:pt x="1342" y="1"/>
                    <a:pt x="1253" y="37"/>
                    <a:pt x="1203" y="105"/>
                  </a:cubicBezTo>
                  <a:cubicBezTo>
                    <a:pt x="1108" y="260"/>
                    <a:pt x="1120" y="462"/>
                    <a:pt x="1108" y="641"/>
                  </a:cubicBezTo>
                  <a:cubicBezTo>
                    <a:pt x="1084" y="712"/>
                    <a:pt x="1072" y="807"/>
                    <a:pt x="1060" y="879"/>
                  </a:cubicBezTo>
                  <a:lnTo>
                    <a:pt x="1060" y="915"/>
                  </a:lnTo>
                  <a:cubicBezTo>
                    <a:pt x="1060" y="927"/>
                    <a:pt x="1048" y="938"/>
                    <a:pt x="1048" y="950"/>
                  </a:cubicBezTo>
                  <a:cubicBezTo>
                    <a:pt x="1048" y="974"/>
                    <a:pt x="1012" y="1046"/>
                    <a:pt x="1012" y="1069"/>
                  </a:cubicBezTo>
                  <a:cubicBezTo>
                    <a:pt x="1001" y="1153"/>
                    <a:pt x="965" y="1224"/>
                    <a:pt x="941" y="1296"/>
                  </a:cubicBezTo>
                  <a:cubicBezTo>
                    <a:pt x="929" y="1331"/>
                    <a:pt x="905" y="1355"/>
                    <a:pt x="905" y="1391"/>
                  </a:cubicBezTo>
                  <a:lnTo>
                    <a:pt x="882" y="1450"/>
                  </a:lnTo>
                  <a:cubicBezTo>
                    <a:pt x="858" y="1462"/>
                    <a:pt x="846" y="1474"/>
                    <a:pt x="834" y="1510"/>
                  </a:cubicBezTo>
                  <a:cubicBezTo>
                    <a:pt x="834" y="1510"/>
                    <a:pt x="786" y="1534"/>
                    <a:pt x="798" y="1534"/>
                  </a:cubicBezTo>
                  <a:cubicBezTo>
                    <a:pt x="786" y="1534"/>
                    <a:pt x="786" y="1546"/>
                    <a:pt x="774" y="1546"/>
                  </a:cubicBezTo>
                  <a:lnTo>
                    <a:pt x="715" y="1546"/>
                  </a:lnTo>
                  <a:cubicBezTo>
                    <a:pt x="703" y="1546"/>
                    <a:pt x="679" y="1534"/>
                    <a:pt x="679" y="1534"/>
                  </a:cubicBezTo>
                  <a:lnTo>
                    <a:pt x="667" y="1534"/>
                  </a:lnTo>
                  <a:cubicBezTo>
                    <a:pt x="655" y="1534"/>
                    <a:pt x="643" y="1522"/>
                    <a:pt x="643" y="1510"/>
                  </a:cubicBezTo>
                  <a:lnTo>
                    <a:pt x="620" y="1486"/>
                  </a:lnTo>
                  <a:lnTo>
                    <a:pt x="596" y="1462"/>
                  </a:lnTo>
                  <a:cubicBezTo>
                    <a:pt x="560" y="1427"/>
                    <a:pt x="560" y="1427"/>
                    <a:pt x="560" y="1403"/>
                  </a:cubicBezTo>
                  <a:cubicBezTo>
                    <a:pt x="501" y="1284"/>
                    <a:pt x="489" y="1165"/>
                    <a:pt x="477" y="1034"/>
                  </a:cubicBezTo>
                  <a:cubicBezTo>
                    <a:pt x="465" y="879"/>
                    <a:pt x="477" y="748"/>
                    <a:pt x="477" y="593"/>
                  </a:cubicBezTo>
                  <a:cubicBezTo>
                    <a:pt x="477" y="522"/>
                    <a:pt x="489" y="450"/>
                    <a:pt x="489" y="379"/>
                  </a:cubicBezTo>
                  <a:cubicBezTo>
                    <a:pt x="489" y="331"/>
                    <a:pt x="501" y="296"/>
                    <a:pt x="489" y="260"/>
                  </a:cubicBezTo>
                  <a:cubicBezTo>
                    <a:pt x="489" y="224"/>
                    <a:pt x="477" y="176"/>
                    <a:pt x="477" y="153"/>
                  </a:cubicBezTo>
                  <a:cubicBezTo>
                    <a:pt x="477" y="110"/>
                    <a:pt x="440" y="74"/>
                    <a:pt x="398" y="74"/>
                  </a:cubicBezTo>
                  <a:cubicBezTo>
                    <a:pt x="381" y="74"/>
                    <a:pt x="363" y="79"/>
                    <a:pt x="346" y="93"/>
                  </a:cubicBezTo>
                  <a:cubicBezTo>
                    <a:pt x="286" y="141"/>
                    <a:pt x="227" y="165"/>
                    <a:pt x="179" y="224"/>
                  </a:cubicBezTo>
                  <a:cubicBezTo>
                    <a:pt x="131" y="284"/>
                    <a:pt x="84" y="355"/>
                    <a:pt x="72" y="438"/>
                  </a:cubicBezTo>
                  <a:cubicBezTo>
                    <a:pt x="12" y="581"/>
                    <a:pt x="0" y="736"/>
                    <a:pt x="0" y="879"/>
                  </a:cubicBezTo>
                  <a:cubicBezTo>
                    <a:pt x="0" y="1177"/>
                    <a:pt x="0" y="1486"/>
                    <a:pt x="203" y="1748"/>
                  </a:cubicBezTo>
                  <a:cubicBezTo>
                    <a:pt x="262" y="1820"/>
                    <a:pt x="358" y="1879"/>
                    <a:pt x="441" y="1927"/>
                  </a:cubicBezTo>
                  <a:cubicBezTo>
                    <a:pt x="429" y="1962"/>
                    <a:pt x="405" y="2010"/>
                    <a:pt x="405" y="2058"/>
                  </a:cubicBezTo>
                  <a:cubicBezTo>
                    <a:pt x="370" y="2165"/>
                    <a:pt x="358" y="2248"/>
                    <a:pt x="346" y="2355"/>
                  </a:cubicBezTo>
                  <a:cubicBezTo>
                    <a:pt x="310" y="2582"/>
                    <a:pt x="298" y="2784"/>
                    <a:pt x="310" y="3010"/>
                  </a:cubicBezTo>
                  <a:cubicBezTo>
                    <a:pt x="322" y="3070"/>
                    <a:pt x="358" y="3129"/>
                    <a:pt x="405" y="3153"/>
                  </a:cubicBezTo>
                  <a:cubicBezTo>
                    <a:pt x="441" y="3213"/>
                    <a:pt x="489" y="3248"/>
                    <a:pt x="560" y="3260"/>
                  </a:cubicBezTo>
                  <a:cubicBezTo>
                    <a:pt x="643" y="3260"/>
                    <a:pt x="715" y="3248"/>
                    <a:pt x="762" y="3189"/>
                  </a:cubicBezTo>
                  <a:cubicBezTo>
                    <a:pt x="762" y="3189"/>
                    <a:pt x="762" y="3177"/>
                    <a:pt x="774" y="3177"/>
                  </a:cubicBezTo>
                  <a:cubicBezTo>
                    <a:pt x="834" y="3129"/>
                    <a:pt x="858" y="3070"/>
                    <a:pt x="882" y="2998"/>
                  </a:cubicBezTo>
                  <a:cubicBezTo>
                    <a:pt x="917" y="2796"/>
                    <a:pt x="905" y="2593"/>
                    <a:pt x="905" y="2403"/>
                  </a:cubicBezTo>
                  <a:lnTo>
                    <a:pt x="905" y="2224"/>
                  </a:lnTo>
                  <a:lnTo>
                    <a:pt x="905" y="2177"/>
                  </a:lnTo>
                  <a:lnTo>
                    <a:pt x="905" y="2070"/>
                  </a:lnTo>
                  <a:cubicBezTo>
                    <a:pt x="905" y="2046"/>
                    <a:pt x="905" y="2010"/>
                    <a:pt x="893" y="1986"/>
                  </a:cubicBezTo>
                  <a:lnTo>
                    <a:pt x="1024" y="1939"/>
                  </a:lnTo>
                  <a:cubicBezTo>
                    <a:pt x="1298" y="1808"/>
                    <a:pt x="1441" y="1522"/>
                    <a:pt x="1548" y="1272"/>
                  </a:cubicBezTo>
                  <a:cubicBezTo>
                    <a:pt x="1620" y="1105"/>
                    <a:pt x="1655" y="927"/>
                    <a:pt x="1679" y="748"/>
                  </a:cubicBezTo>
                  <a:cubicBezTo>
                    <a:pt x="1703" y="510"/>
                    <a:pt x="1739" y="272"/>
                    <a:pt x="1620" y="93"/>
                  </a:cubicBezTo>
                  <a:cubicBezTo>
                    <a:pt x="1580" y="31"/>
                    <a:pt x="1505" y="1"/>
                    <a:pt x="1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1"/>
            <p:cNvSpPr/>
            <p:nvPr/>
          </p:nvSpPr>
          <p:spPr>
            <a:xfrm>
              <a:off x="1444021" y="2338627"/>
              <a:ext cx="87045" cy="150124"/>
            </a:xfrm>
            <a:custGeom>
              <a:rect b="b" l="l" r="r" t="t"/>
              <a:pathLst>
                <a:path extrusionOk="0" h="3389" w="1965">
                  <a:moveTo>
                    <a:pt x="1072" y="552"/>
                  </a:moveTo>
                  <a:cubicBezTo>
                    <a:pt x="1167" y="731"/>
                    <a:pt x="1227" y="921"/>
                    <a:pt x="1262" y="1112"/>
                  </a:cubicBezTo>
                  <a:cubicBezTo>
                    <a:pt x="1357" y="1516"/>
                    <a:pt x="1357" y="1933"/>
                    <a:pt x="1238" y="2314"/>
                  </a:cubicBezTo>
                  <a:cubicBezTo>
                    <a:pt x="1191" y="2481"/>
                    <a:pt x="1131" y="2671"/>
                    <a:pt x="988" y="2778"/>
                  </a:cubicBezTo>
                  <a:cubicBezTo>
                    <a:pt x="932" y="2816"/>
                    <a:pt x="868" y="2844"/>
                    <a:pt x="807" y="2844"/>
                  </a:cubicBezTo>
                  <a:cubicBezTo>
                    <a:pt x="752" y="2844"/>
                    <a:pt x="700" y="2822"/>
                    <a:pt x="655" y="2766"/>
                  </a:cubicBezTo>
                  <a:cubicBezTo>
                    <a:pt x="584" y="2647"/>
                    <a:pt x="572" y="2469"/>
                    <a:pt x="572" y="2314"/>
                  </a:cubicBezTo>
                  <a:cubicBezTo>
                    <a:pt x="572" y="2100"/>
                    <a:pt x="584" y="1874"/>
                    <a:pt x="631" y="1659"/>
                  </a:cubicBezTo>
                  <a:cubicBezTo>
                    <a:pt x="667" y="1421"/>
                    <a:pt x="726" y="1183"/>
                    <a:pt x="822" y="945"/>
                  </a:cubicBezTo>
                  <a:cubicBezTo>
                    <a:pt x="846" y="850"/>
                    <a:pt x="905" y="731"/>
                    <a:pt x="953" y="611"/>
                  </a:cubicBezTo>
                  <a:cubicBezTo>
                    <a:pt x="965" y="588"/>
                    <a:pt x="988" y="588"/>
                    <a:pt x="1000" y="576"/>
                  </a:cubicBezTo>
                  <a:cubicBezTo>
                    <a:pt x="1012" y="564"/>
                    <a:pt x="1048" y="564"/>
                    <a:pt x="1072" y="552"/>
                  </a:cubicBezTo>
                  <a:close/>
                  <a:moveTo>
                    <a:pt x="1177" y="0"/>
                  </a:moveTo>
                  <a:cubicBezTo>
                    <a:pt x="852" y="0"/>
                    <a:pt x="615" y="362"/>
                    <a:pt x="512" y="600"/>
                  </a:cubicBezTo>
                  <a:lnTo>
                    <a:pt x="512" y="623"/>
                  </a:lnTo>
                  <a:cubicBezTo>
                    <a:pt x="465" y="695"/>
                    <a:pt x="417" y="778"/>
                    <a:pt x="381" y="838"/>
                  </a:cubicBezTo>
                  <a:cubicBezTo>
                    <a:pt x="226" y="1112"/>
                    <a:pt x="143" y="1397"/>
                    <a:pt x="84" y="1695"/>
                  </a:cubicBezTo>
                  <a:cubicBezTo>
                    <a:pt x="24" y="1969"/>
                    <a:pt x="0" y="2266"/>
                    <a:pt x="36" y="2564"/>
                  </a:cubicBezTo>
                  <a:cubicBezTo>
                    <a:pt x="60" y="2826"/>
                    <a:pt x="155" y="3100"/>
                    <a:pt x="381" y="3255"/>
                  </a:cubicBezTo>
                  <a:cubicBezTo>
                    <a:pt x="508" y="3347"/>
                    <a:pt x="657" y="3389"/>
                    <a:pt x="808" y="3389"/>
                  </a:cubicBezTo>
                  <a:cubicBezTo>
                    <a:pt x="969" y="3389"/>
                    <a:pt x="1133" y="3341"/>
                    <a:pt x="1274" y="3255"/>
                  </a:cubicBezTo>
                  <a:cubicBezTo>
                    <a:pt x="1512" y="3100"/>
                    <a:pt x="1655" y="2862"/>
                    <a:pt x="1750" y="2612"/>
                  </a:cubicBezTo>
                  <a:cubicBezTo>
                    <a:pt x="1941" y="2052"/>
                    <a:pt x="1965" y="1421"/>
                    <a:pt x="1822" y="861"/>
                  </a:cubicBezTo>
                  <a:cubicBezTo>
                    <a:pt x="1774" y="707"/>
                    <a:pt x="1727" y="540"/>
                    <a:pt x="1655" y="409"/>
                  </a:cubicBezTo>
                  <a:cubicBezTo>
                    <a:pt x="1584" y="266"/>
                    <a:pt x="1512" y="88"/>
                    <a:pt x="1334" y="28"/>
                  </a:cubicBezTo>
                  <a:cubicBezTo>
                    <a:pt x="1279" y="9"/>
                    <a:pt x="1227" y="0"/>
                    <a:pt x="1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1"/>
            <p:cNvSpPr/>
            <p:nvPr/>
          </p:nvSpPr>
          <p:spPr>
            <a:xfrm>
              <a:off x="1534743" y="2343588"/>
              <a:ext cx="83368" cy="150169"/>
            </a:xfrm>
            <a:custGeom>
              <a:rect b="b" l="l" r="r" t="t"/>
              <a:pathLst>
                <a:path extrusionOk="0" h="3390" w="1882">
                  <a:moveTo>
                    <a:pt x="1551" y="0"/>
                  </a:moveTo>
                  <a:cubicBezTo>
                    <a:pt x="1494" y="0"/>
                    <a:pt x="1435" y="15"/>
                    <a:pt x="1393" y="47"/>
                  </a:cubicBezTo>
                  <a:cubicBezTo>
                    <a:pt x="1191" y="214"/>
                    <a:pt x="1167" y="571"/>
                    <a:pt x="1131" y="809"/>
                  </a:cubicBezTo>
                  <a:cubicBezTo>
                    <a:pt x="1084" y="1059"/>
                    <a:pt x="1024" y="1333"/>
                    <a:pt x="964" y="1583"/>
                  </a:cubicBezTo>
                  <a:cubicBezTo>
                    <a:pt x="905" y="1833"/>
                    <a:pt x="845" y="2107"/>
                    <a:pt x="774" y="2357"/>
                  </a:cubicBezTo>
                  <a:cubicBezTo>
                    <a:pt x="726" y="2547"/>
                    <a:pt x="667" y="2738"/>
                    <a:pt x="536" y="2904"/>
                  </a:cubicBezTo>
                  <a:cubicBezTo>
                    <a:pt x="512" y="2857"/>
                    <a:pt x="500" y="2809"/>
                    <a:pt x="500" y="2774"/>
                  </a:cubicBezTo>
                  <a:cubicBezTo>
                    <a:pt x="500" y="2666"/>
                    <a:pt x="500" y="2547"/>
                    <a:pt x="512" y="2428"/>
                  </a:cubicBezTo>
                  <a:cubicBezTo>
                    <a:pt x="536" y="2154"/>
                    <a:pt x="548" y="1904"/>
                    <a:pt x="572" y="1654"/>
                  </a:cubicBezTo>
                  <a:cubicBezTo>
                    <a:pt x="607" y="1404"/>
                    <a:pt x="643" y="1130"/>
                    <a:pt x="679" y="880"/>
                  </a:cubicBezTo>
                  <a:cubicBezTo>
                    <a:pt x="691" y="761"/>
                    <a:pt x="726" y="642"/>
                    <a:pt x="726" y="523"/>
                  </a:cubicBezTo>
                  <a:cubicBezTo>
                    <a:pt x="726" y="404"/>
                    <a:pt x="726" y="285"/>
                    <a:pt x="667" y="202"/>
                  </a:cubicBezTo>
                  <a:cubicBezTo>
                    <a:pt x="649" y="175"/>
                    <a:pt x="604" y="162"/>
                    <a:pt x="573" y="162"/>
                  </a:cubicBezTo>
                  <a:cubicBezTo>
                    <a:pt x="563" y="162"/>
                    <a:pt x="554" y="163"/>
                    <a:pt x="548" y="166"/>
                  </a:cubicBezTo>
                  <a:cubicBezTo>
                    <a:pt x="357" y="273"/>
                    <a:pt x="298" y="559"/>
                    <a:pt x="250" y="749"/>
                  </a:cubicBezTo>
                  <a:cubicBezTo>
                    <a:pt x="191" y="988"/>
                    <a:pt x="143" y="1226"/>
                    <a:pt x="119" y="1464"/>
                  </a:cubicBezTo>
                  <a:cubicBezTo>
                    <a:pt x="83" y="1702"/>
                    <a:pt x="60" y="1952"/>
                    <a:pt x="36" y="2190"/>
                  </a:cubicBezTo>
                  <a:cubicBezTo>
                    <a:pt x="24" y="2428"/>
                    <a:pt x="0" y="2678"/>
                    <a:pt x="24" y="2904"/>
                  </a:cubicBezTo>
                  <a:cubicBezTo>
                    <a:pt x="48" y="3131"/>
                    <a:pt x="214" y="3357"/>
                    <a:pt x="476" y="3381"/>
                  </a:cubicBezTo>
                  <a:cubicBezTo>
                    <a:pt x="507" y="3387"/>
                    <a:pt x="537" y="3389"/>
                    <a:pt x="567" y="3389"/>
                  </a:cubicBezTo>
                  <a:cubicBezTo>
                    <a:pt x="772" y="3389"/>
                    <a:pt x="932" y="3250"/>
                    <a:pt x="1036" y="3083"/>
                  </a:cubicBezTo>
                  <a:cubicBezTo>
                    <a:pt x="1155" y="2904"/>
                    <a:pt x="1226" y="2702"/>
                    <a:pt x="1298" y="2488"/>
                  </a:cubicBezTo>
                  <a:cubicBezTo>
                    <a:pt x="1393" y="2250"/>
                    <a:pt x="1465" y="2012"/>
                    <a:pt x="1524" y="1762"/>
                  </a:cubicBezTo>
                  <a:cubicBezTo>
                    <a:pt x="1595" y="1488"/>
                    <a:pt x="1655" y="1214"/>
                    <a:pt x="1715" y="940"/>
                  </a:cubicBezTo>
                  <a:cubicBezTo>
                    <a:pt x="1762" y="654"/>
                    <a:pt x="1881" y="321"/>
                    <a:pt x="1726" y="71"/>
                  </a:cubicBezTo>
                  <a:cubicBezTo>
                    <a:pt x="1693" y="24"/>
                    <a:pt x="1623" y="0"/>
                    <a:pt x="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1"/>
            <p:cNvSpPr/>
            <p:nvPr/>
          </p:nvSpPr>
          <p:spPr>
            <a:xfrm>
              <a:off x="1614877" y="2343677"/>
              <a:ext cx="96569" cy="144011"/>
            </a:xfrm>
            <a:custGeom>
              <a:rect b="b" l="l" r="r" t="t"/>
              <a:pathLst>
                <a:path extrusionOk="0" h="3251" w="2180">
                  <a:moveTo>
                    <a:pt x="861" y="410"/>
                  </a:moveTo>
                  <a:cubicBezTo>
                    <a:pt x="938" y="410"/>
                    <a:pt x="1016" y="423"/>
                    <a:pt x="1060" y="450"/>
                  </a:cubicBezTo>
                  <a:cubicBezTo>
                    <a:pt x="1120" y="474"/>
                    <a:pt x="1144" y="509"/>
                    <a:pt x="1191" y="545"/>
                  </a:cubicBezTo>
                  <a:lnTo>
                    <a:pt x="1203" y="569"/>
                  </a:lnTo>
                  <a:cubicBezTo>
                    <a:pt x="1203" y="569"/>
                    <a:pt x="1203" y="581"/>
                    <a:pt x="1227" y="581"/>
                  </a:cubicBezTo>
                  <a:lnTo>
                    <a:pt x="1251" y="640"/>
                  </a:lnTo>
                  <a:cubicBezTo>
                    <a:pt x="1287" y="747"/>
                    <a:pt x="1287" y="819"/>
                    <a:pt x="1251" y="938"/>
                  </a:cubicBezTo>
                  <a:cubicBezTo>
                    <a:pt x="1239" y="998"/>
                    <a:pt x="1191" y="1128"/>
                    <a:pt x="1144" y="1212"/>
                  </a:cubicBezTo>
                  <a:cubicBezTo>
                    <a:pt x="1084" y="1307"/>
                    <a:pt x="1013" y="1390"/>
                    <a:pt x="906" y="1462"/>
                  </a:cubicBezTo>
                  <a:cubicBezTo>
                    <a:pt x="822" y="1521"/>
                    <a:pt x="727" y="1557"/>
                    <a:pt x="608" y="1581"/>
                  </a:cubicBezTo>
                  <a:cubicBezTo>
                    <a:pt x="644" y="1212"/>
                    <a:pt x="668" y="831"/>
                    <a:pt x="644" y="462"/>
                  </a:cubicBezTo>
                  <a:cubicBezTo>
                    <a:pt x="691" y="450"/>
                    <a:pt x="727" y="414"/>
                    <a:pt x="787" y="414"/>
                  </a:cubicBezTo>
                  <a:cubicBezTo>
                    <a:pt x="810" y="411"/>
                    <a:pt x="836" y="410"/>
                    <a:pt x="861" y="410"/>
                  </a:cubicBezTo>
                  <a:close/>
                  <a:moveTo>
                    <a:pt x="952" y="1"/>
                  </a:moveTo>
                  <a:cubicBezTo>
                    <a:pt x="827" y="1"/>
                    <a:pt x="707" y="30"/>
                    <a:pt x="608" y="93"/>
                  </a:cubicBezTo>
                  <a:cubicBezTo>
                    <a:pt x="525" y="128"/>
                    <a:pt x="429" y="224"/>
                    <a:pt x="382" y="307"/>
                  </a:cubicBezTo>
                  <a:cubicBezTo>
                    <a:pt x="358" y="331"/>
                    <a:pt x="346" y="343"/>
                    <a:pt x="346" y="366"/>
                  </a:cubicBezTo>
                  <a:cubicBezTo>
                    <a:pt x="227" y="771"/>
                    <a:pt x="179" y="1200"/>
                    <a:pt x="132" y="1640"/>
                  </a:cubicBezTo>
                  <a:cubicBezTo>
                    <a:pt x="108" y="1843"/>
                    <a:pt x="84" y="2033"/>
                    <a:pt x="60" y="2248"/>
                  </a:cubicBezTo>
                  <a:cubicBezTo>
                    <a:pt x="25" y="2474"/>
                    <a:pt x="1" y="2688"/>
                    <a:pt x="1" y="2914"/>
                  </a:cubicBezTo>
                  <a:cubicBezTo>
                    <a:pt x="1" y="3069"/>
                    <a:pt x="119" y="3154"/>
                    <a:pt x="238" y="3154"/>
                  </a:cubicBezTo>
                  <a:cubicBezTo>
                    <a:pt x="338" y="3154"/>
                    <a:pt x="438" y="3093"/>
                    <a:pt x="465" y="2962"/>
                  </a:cubicBezTo>
                  <a:cubicBezTo>
                    <a:pt x="501" y="2748"/>
                    <a:pt x="525" y="2533"/>
                    <a:pt x="537" y="2319"/>
                  </a:cubicBezTo>
                  <a:cubicBezTo>
                    <a:pt x="548" y="2212"/>
                    <a:pt x="548" y="2117"/>
                    <a:pt x="560" y="2010"/>
                  </a:cubicBezTo>
                  <a:lnTo>
                    <a:pt x="608" y="2010"/>
                  </a:lnTo>
                  <a:cubicBezTo>
                    <a:pt x="620" y="2033"/>
                    <a:pt x="644" y="2081"/>
                    <a:pt x="656" y="2117"/>
                  </a:cubicBezTo>
                  <a:cubicBezTo>
                    <a:pt x="715" y="2248"/>
                    <a:pt x="775" y="2379"/>
                    <a:pt x="834" y="2498"/>
                  </a:cubicBezTo>
                  <a:cubicBezTo>
                    <a:pt x="977" y="2783"/>
                    <a:pt x="1191" y="3069"/>
                    <a:pt x="1513" y="3200"/>
                  </a:cubicBezTo>
                  <a:cubicBezTo>
                    <a:pt x="1590" y="3231"/>
                    <a:pt x="1685" y="3251"/>
                    <a:pt x="1778" y="3251"/>
                  </a:cubicBezTo>
                  <a:cubicBezTo>
                    <a:pt x="1901" y="3251"/>
                    <a:pt x="2022" y="3217"/>
                    <a:pt x="2096" y="3129"/>
                  </a:cubicBezTo>
                  <a:cubicBezTo>
                    <a:pt x="2144" y="3069"/>
                    <a:pt x="2180" y="3010"/>
                    <a:pt x="2132" y="2950"/>
                  </a:cubicBezTo>
                  <a:cubicBezTo>
                    <a:pt x="2120" y="2926"/>
                    <a:pt x="2096" y="2902"/>
                    <a:pt x="2096" y="2902"/>
                  </a:cubicBezTo>
                  <a:cubicBezTo>
                    <a:pt x="2072" y="2879"/>
                    <a:pt x="2025" y="2843"/>
                    <a:pt x="2001" y="2807"/>
                  </a:cubicBezTo>
                  <a:cubicBezTo>
                    <a:pt x="1953" y="2783"/>
                    <a:pt x="1906" y="2772"/>
                    <a:pt x="1858" y="2748"/>
                  </a:cubicBezTo>
                  <a:cubicBezTo>
                    <a:pt x="1846" y="2748"/>
                    <a:pt x="1834" y="2736"/>
                    <a:pt x="1834" y="2736"/>
                  </a:cubicBezTo>
                  <a:lnTo>
                    <a:pt x="1811" y="2724"/>
                  </a:lnTo>
                  <a:cubicBezTo>
                    <a:pt x="1799" y="2712"/>
                    <a:pt x="1775" y="2688"/>
                    <a:pt x="1739" y="2688"/>
                  </a:cubicBezTo>
                  <a:lnTo>
                    <a:pt x="1727" y="2676"/>
                  </a:lnTo>
                  <a:cubicBezTo>
                    <a:pt x="1691" y="2664"/>
                    <a:pt x="1668" y="2629"/>
                    <a:pt x="1620" y="2617"/>
                  </a:cubicBezTo>
                  <a:lnTo>
                    <a:pt x="1608" y="2617"/>
                  </a:lnTo>
                  <a:cubicBezTo>
                    <a:pt x="1596" y="2605"/>
                    <a:pt x="1572" y="2605"/>
                    <a:pt x="1572" y="2593"/>
                  </a:cubicBezTo>
                  <a:lnTo>
                    <a:pt x="1501" y="2510"/>
                  </a:lnTo>
                  <a:cubicBezTo>
                    <a:pt x="1489" y="2486"/>
                    <a:pt x="1453" y="2474"/>
                    <a:pt x="1441" y="2438"/>
                  </a:cubicBezTo>
                  <a:cubicBezTo>
                    <a:pt x="1430" y="2426"/>
                    <a:pt x="1430" y="2414"/>
                    <a:pt x="1418" y="2391"/>
                  </a:cubicBezTo>
                  <a:lnTo>
                    <a:pt x="1418" y="2379"/>
                  </a:lnTo>
                  <a:lnTo>
                    <a:pt x="1418" y="2367"/>
                  </a:lnTo>
                  <a:cubicBezTo>
                    <a:pt x="1322" y="2236"/>
                    <a:pt x="1263" y="2081"/>
                    <a:pt x="1180" y="1950"/>
                  </a:cubicBezTo>
                  <a:cubicBezTo>
                    <a:pt x="1144" y="1914"/>
                    <a:pt x="1132" y="1879"/>
                    <a:pt x="1096" y="1843"/>
                  </a:cubicBezTo>
                  <a:cubicBezTo>
                    <a:pt x="1310" y="1712"/>
                    <a:pt x="1477" y="1521"/>
                    <a:pt x="1596" y="1307"/>
                  </a:cubicBezTo>
                  <a:cubicBezTo>
                    <a:pt x="1715" y="1081"/>
                    <a:pt x="1751" y="819"/>
                    <a:pt x="1691" y="581"/>
                  </a:cubicBezTo>
                  <a:cubicBezTo>
                    <a:pt x="1620" y="283"/>
                    <a:pt x="1382" y="69"/>
                    <a:pt x="1072" y="9"/>
                  </a:cubicBezTo>
                  <a:cubicBezTo>
                    <a:pt x="1032" y="4"/>
                    <a:pt x="991" y="1"/>
                    <a:pt x="9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1"/>
            <p:cNvSpPr/>
            <p:nvPr/>
          </p:nvSpPr>
          <p:spPr>
            <a:xfrm>
              <a:off x="1731097" y="2332502"/>
              <a:ext cx="96037" cy="159914"/>
            </a:xfrm>
            <a:custGeom>
              <a:rect b="b" l="l" r="r" t="t"/>
              <a:pathLst>
                <a:path extrusionOk="0" h="3610" w="2168">
                  <a:moveTo>
                    <a:pt x="1311" y="0"/>
                  </a:moveTo>
                  <a:cubicBezTo>
                    <a:pt x="796" y="0"/>
                    <a:pt x="452" y="448"/>
                    <a:pt x="417" y="907"/>
                  </a:cubicBezTo>
                  <a:cubicBezTo>
                    <a:pt x="406" y="1145"/>
                    <a:pt x="477" y="1383"/>
                    <a:pt x="632" y="1562"/>
                  </a:cubicBezTo>
                  <a:cubicBezTo>
                    <a:pt x="703" y="1633"/>
                    <a:pt x="775" y="1705"/>
                    <a:pt x="882" y="1752"/>
                  </a:cubicBezTo>
                  <a:cubicBezTo>
                    <a:pt x="989" y="1800"/>
                    <a:pt x="1132" y="1812"/>
                    <a:pt x="1239" y="1859"/>
                  </a:cubicBezTo>
                  <a:cubicBezTo>
                    <a:pt x="1537" y="2002"/>
                    <a:pt x="1453" y="2455"/>
                    <a:pt x="1310" y="2693"/>
                  </a:cubicBezTo>
                  <a:cubicBezTo>
                    <a:pt x="1251" y="2800"/>
                    <a:pt x="1191" y="2883"/>
                    <a:pt x="1096" y="2955"/>
                  </a:cubicBezTo>
                  <a:cubicBezTo>
                    <a:pt x="1048" y="2990"/>
                    <a:pt x="1001" y="3002"/>
                    <a:pt x="953" y="3038"/>
                  </a:cubicBezTo>
                  <a:cubicBezTo>
                    <a:pt x="941" y="3050"/>
                    <a:pt x="929" y="3050"/>
                    <a:pt x="917" y="3050"/>
                  </a:cubicBezTo>
                  <a:cubicBezTo>
                    <a:pt x="834" y="2990"/>
                    <a:pt x="810" y="2871"/>
                    <a:pt x="775" y="2800"/>
                  </a:cubicBezTo>
                  <a:cubicBezTo>
                    <a:pt x="739" y="2645"/>
                    <a:pt x="656" y="2526"/>
                    <a:pt x="572" y="2407"/>
                  </a:cubicBezTo>
                  <a:cubicBezTo>
                    <a:pt x="542" y="2372"/>
                    <a:pt x="496" y="2356"/>
                    <a:pt x="447" y="2356"/>
                  </a:cubicBezTo>
                  <a:cubicBezTo>
                    <a:pt x="380" y="2356"/>
                    <a:pt x="309" y="2387"/>
                    <a:pt x="275" y="2443"/>
                  </a:cubicBezTo>
                  <a:cubicBezTo>
                    <a:pt x="1" y="2836"/>
                    <a:pt x="334" y="3610"/>
                    <a:pt x="894" y="3610"/>
                  </a:cubicBezTo>
                  <a:cubicBezTo>
                    <a:pt x="1168" y="3610"/>
                    <a:pt x="1406" y="3467"/>
                    <a:pt x="1596" y="3300"/>
                  </a:cubicBezTo>
                  <a:cubicBezTo>
                    <a:pt x="1787" y="3133"/>
                    <a:pt x="1941" y="2943"/>
                    <a:pt x="2025" y="2705"/>
                  </a:cubicBezTo>
                  <a:cubicBezTo>
                    <a:pt x="2168" y="2324"/>
                    <a:pt x="2108" y="1788"/>
                    <a:pt x="1751" y="1455"/>
                  </a:cubicBezTo>
                  <a:cubicBezTo>
                    <a:pt x="1656" y="1371"/>
                    <a:pt x="1537" y="1312"/>
                    <a:pt x="1418" y="1264"/>
                  </a:cubicBezTo>
                  <a:cubicBezTo>
                    <a:pt x="1346" y="1240"/>
                    <a:pt x="1191" y="1240"/>
                    <a:pt x="1168" y="1205"/>
                  </a:cubicBezTo>
                  <a:cubicBezTo>
                    <a:pt x="1060" y="1133"/>
                    <a:pt x="1072" y="943"/>
                    <a:pt x="1120" y="812"/>
                  </a:cubicBezTo>
                  <a:cubicBezTo>
                    <a:pt x="1156" y="740"/>
                    <a:pt x="1215" y="681"/>
                    <a:pt x="1287" y="657"/>
                  </a:cubicBezTo>
                  <a:lnTo>
                    <a:pt x="1406" y="657"/>
                  </a:lnTo>
                  <a:cubicBezTo>
                    <a:pt x="1465" y="681"/>
                    <a:pt x="1549" y="752"/>
                    <a:pt x="1584" y="835"/>
                  </a:cubicBezTo>
                  <a:cubicBezTo>
                    <a:pt x="1632" y="919"/>
                    <a:pt x="1656" y="1026"/>
                    <a:pt x="1775" y="1038"/>
                  </a:cubicBezTo>
                  <a:cubicBezTo>
                    <a:pt x="1779" y="1039"/>
                    <a:pt x="1783" y="1039"/>
                    <a:pt x="1787" y="1039"/>
                  </a:cubicBezTo>
                  <a:cubicBezTo>
                    <a:pt x="1856" y="1039"/>
                    <a:pt x="1931" y="952"/>
                    <a:pt x="1953" y="907"/>
                  </a:cubicBezTo>
                  <a:cubicBezTo>
                    <a:pt x="1989" y="859"/>
                    <a:pt x="2001" y="812"/>
                    <a:pt x="2013" y="752"/>
                  </a:cubicBezTo>
                  <a:cubicBezTo>
                    <a:pt x="2049" y="633"/>
                    <a:pt x="2072" y="502"/>
                    <a:pt x="2013" y="371"/>
                  </a:cubicBezTo>
                  <a:cubicBezTo>
                    <a:pt x="1906" y="145"/>
                    <a:pt x="1632" y="14"/>
                    <a:pt x="1370" y="2"/>
                  </a:cubicBezTo>
                  <a:cubicBezTo>
                    <a:pt x="1350" y="1"/>
                    <a:pt x="1330" y="0"/>
                    <a:pt x="1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1"/>
            <p:cNvSpPr/>
            <p:nvPr/>
          </p:nvSpPr>
          <p:spPr>
            <a:xfrm>
              <a:off x="1827090" y="2335071"/>
              <a:ext cx="94974" cy="148441"/>
            </a:xfrm>
            <a:custGeom>
              <a:rect b="b" l="l" r="r" t="t"/>
              <a:pathLst>
                <a:path extrusionOk="0" h="3351" w="2144">
                  <a:moveTo>
                    <a:pt x="1900" y="1"/>
                  </a:moveTo>
                  <a:cubicBezTo>
                    <a:pt x="1873" y="1"/>
                    <a:pt x="1846" y="10"/>
                    <a:pt x="1822" y="27"/>
                  </a:cubicBezTo>
                  <a:cubicBezTo>
                    <a:pt x="1620" y="194"/>
                    <a:pt x="1560" y="527"/>
                    <a:pt x="1513" y="777"/>
                  </a:cubicBezTo>
                  <a:cubicBezTo>
                    <a:pt x="1477" y="944"/>
                    <a:pt x="1465" y="1099"/>
                    <a:pt x="1441" y="1254"/>
                  </a:cubicBezTo>
                  <a:lnTo>
                    <a:pt x="1358" y="1254"/>
                  </a:lnTo>
                  <a:cubicBezTo>
                    <a:pt x="1275" y="1254"/>
                    <a:pt x="1167" y="1230"/>
                    <a:pt x="1084" y="1230"/>
                  </a:cubicBezTo>
                  <a:cubicBezTo>
                    <a:pt x="1013" y="1230"/>
                    <a:pt x="929" y="1254"/>
                    <a:pt x="858" y="1278"/>
                  </a:cubicBezTo>
                  <a:cubicBezTo>
                    <a:pt x="870" y="1147"/>
                    <a:pt x="894" y="1027"/>
                    <a:pt x="894" y="897"/>
                  </a:cubicBezTo>
                  <a:cubicBezTo>
                    <a:pt x="906" y="635"/>
                    <a:pt x="965" y="337"/>
                    <a:pt x="786" y="135"/>
                  </a:cubicBezTo>
                  <a:cubicBezTo>
                    <a:pt x="739" y="81"/>
                    <a:pt x="673" y="57"/>
                    <a:pt x="608" y="57"/>
                  </a:cubicBezTo>
                  <a:cubicBezTo>
                    <a:pt x="542" y="57"/>
                    <a:pt x="477" y="81"/>
                    <a:pt x="429" y="123"/>
                  </a:cubicBezTo>
                  <a:cubicBezTo>
                    <a:pt x="239" y="277"/>
                    <a:pt x="239" y="611"/>
                    <a:pt x="203" y="849"/>
                  </a:cubicBezTo>
                  <a:cubicBezTo>
                    <a:pt x="167" y="1087"/>
                    <a:pt x="155" y="1337"/>
                    <a:pt x="132" y="1575"/>
                  </a:cubicBezTo>
                  <a:cubicBezTo>
                    <a:pt x="120" y="1813"/>
                    <a:pt x="84" y="2063"/>
                    <a:pt x="72" y="2301"/>
                  </a:cubicBezTo>
                  <a:cubicBezTo>
                    <a:pt x="60" y="2540"/>
                    <a:pt x="1" y="2802"/>
                    <a:pt x="24" y="3040"/>
                  </a:cubicBezTo>
                  <a:cubicBezTo>
                    <a:pt x="36" y="3183"/>
                    <a:pt x="132" y="3337"/>
                    <a:pt x="310" y="3349"/>
                  </a:cubicBezTo>
                  <a:cubicBezTo>
                    <a:pt x="320" y="3350"/>
                    <a:pt x="331" y="3350"/>
                    <a:pt x="342" y="3350"/>
                  </a:cubicBezTo>
                  <a:cubicBezTo>
                    <a:pt x="481" y="3350"/>
                    <a:pt x="657" y="3279"/>
                    <a:pt x="679" y="3135"/>
                  </a:cubicBezTo>
                  <a:cubicBezTo>
                    <a:pt x="739" y="2885"/>
                    <a:pt x="739" y="2635"/>
                    <a:pt x="751" y="2385"/>
                  </a:cubicBezTo>
                  <a:cubicBezTo>
                    <a:pt x="775" y="2218"/>
                    <a:pt x="786" y="2051"/>
                    <a:pt x="798" y="1873"/>
                  </a:cubicBezTo>
                  <a:lnTo>
                    <a:pt x="834" y="1873"/>
                  </a:lnTo>
                  <a:cubicBezTo>
                    <a:pt x="870" y="1873"/>
                    <a:pt x="906" y="1861"/>
                    <a:pt x="929" y="1861"/>
                  </a:cubicBezTo>
                  <a:cubicBezTo>
                    <a:pt x="953" y="1861"/>
                    <a:pt x="965" y="1861"/>
                    <a:pt x="977" y="1849"/>
                  </a:cubicBezTo>
                  <a:lnTo>
                    <a:pt x="1025" y="1849"/>
                  </a:lnTo>
                  <a:cubicBezTo>
                    <a:pt x="1132" y="1849"/>
                    <a:pt x="1227" y="1861"/>
                    <a:pt x="1334" y="1873"/>
                  </a:cubicBezTo>
                  <a:lnTo>
                    <a:pt x="1287" y="2325"/>
                  </a:lnTo>
                  <a:cubicBezTo>
                    <a:pt x="1275" y="2444"/>
                    <a:pt x="1275" y="2575"/>
                    <a:pt x="1287" y="2694"/>
                  </a:cubicBezTo>
                  <a:cubicBezTo>
                    <a:pt x="1310" y="2885"/>
                    <a:pt x="1334" y="3016"/>
                    <a:pt x="1501" y="3135"/>
                  </a:cubicBezTo>
                  <a:cubicBezTo>
                    <a:pt x="1542" y="3168"/>
                    <a:pt x="1591" y="3182"/>
                    <a:pt x="1642" y="3182"/>
                  </a:cubicBezTo>
                  <a:cubicBezTo>
                    <a:pt x="1740" y="3182"/>
                    <a:pt x="1843" y="3130"/>
                    <a:pt x="1906" y="3052"/>
                  </a:cubicBezTo>
                  <a:cubicBezTo>
                    <a:pt x="1989" y="2932"/>
                    <a:pt x="1977" y="2802"/>
                    <a:pt x="1977" y="2647"/>
                  </a:cubicBezTo>
                  <a:cubicBezTo>
                    <a:pt x="1977" y="2528"/>
                    <a:pt x="1977" y="2397"/>
                    <a:pt x="1989" y="2278"/>
                  </a:cubicBezTo>
                  <a:cubicBezTo>
                    <a:pt x="2037" y="2040"/>
                    <a:pt x="2060" y="1778"/>
                    <a:pt x="2096" y="1516"/>
                  </a:cubicBezTo>
                  <a:cubicBezTo>
                    <a:pt x="2120" y="1254"/>
                    <a:pt x="2144" y="1004"/>
                    <a:pt x="2144" y="730"/>
                  </a:cubicBezTo>
                  <a:cubicBezTo>
                    <a:pt x="2144" y="492"/>
                    <a:pt x="2144" y="230"/>
                    <a:pt x="1977" y="27"/>
                  </a:cubicBezTo>
                  <a:cubicBezTo>
                    <a:pt x="1953" y="10"/>
                    <a:pt x="1926" y="1"/>
                    <a:pt x="1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1"/>
            <p:cNvSpPr/>
            <p:nvPr/>
          </p:nvSpPr>
          <p:spPr>
            <a:xfrm>
              <a:off x="1934157" y="2343754"/>
              <a:ext cx="77565" cy="129216"/>
            </a:xfrm>
            <a:custGeom>
              <a:rect b="b" l="l" r="r" t="t"/>
              <a:pathLst>
                <a:path extrusionOk="0" h="2917" w="1751">
                  <a:moveTo>
                    <a:pt x="953" y="546"/>
                  </a:moveTo>
                  <a:cubicBezTo>
                    <a:pt x="1096" y="546"/>
                    <a:pt x="1132" y="808"/>
                    <a:pt x="1156" y="891"/>
                  </a:cubicBezTo>
                  <a:cubicBezTo>
                    <a:pt x="1239" y="1201"/>
                    <a:pt x="1191" y="1582"/>
                    <a:pt x="1096" y="1891"/>
                  </a:cubicBezTo>
                  <a:cubicBezTo>
                    <a:pt x="1048" y="2034"/>
                    <a:pt x="989" y="2177"/>
                    <a:pt x="870" y="2296"/>
                  </a:cubicBezTo>
                  <a:cubicBezTo>
                    <a:pt x="834" y="2320"/>
                    <a:pt x="798" y="2367"/>
                    <a:pt x="739" y="2391"/>
                  </a:cubicBezTo>
                  <a:cubicBezTo>
                    <a:pt x="739" y="2391"/>
                    <a:pt x="715" y="2379"/>
                    <a:pt x="703" y="2332"/>
                  </a:cubicBezTo>
                  <a:cubicBezTo>
                    <a:pt x="632" y="2177"/>
                    <a:pt x="596" y="1974"/>
                    <a:pt x="584" y="1796"/>
                  </a:cubicBezTo>
                  <a:cubicBezTo>
                    <a:pt x="572" y="1605"/>
                    <a:pt x="572" y="1403"/>
                    <a:pt x="596" y="1201"/>
                  </a:cubicBezTo>
                  <a:cubicBezTo>
                    <a:pt x="632" y="1010"/>
                    <a:pt x="691" y="808"/>
                    <a:pt x="763" y="629"/>
                  </a:cubicBezTo>
                  <a:cubicBezTo>
                    <a:pt x="822" y="593"/>
                    <a:pt x="894" y="546"/>
                    <a:pt x="953" y="546"/>
                  </a:cubicBezTo>
                  <a:close/>
                  <a:moveTo>
                    <a:pt x="812" y="1"/>
                  </a:moveTo>
                  <a:cubicBezTo>
                    <a:pt x="587" y="1"/>
                    <a:pt x="405" y="210"/>
                    <a:pt x="298" y="391"/>
                  </a:cubicBezTo>
                  <a:cubicBezTo>
                    <a:pt x="155" y="629"/>
                    <a:pt x="96" y="879"/>
                    <a:pt x="48" y="1141"/>
                  </a:cubicBezTo>
                  <a:cubicBezTo>
                    <a:pt x="1" y="1427"/>
                    <a:pt x="1" y="1713"/>
                    <a:pt x="48" y="1998"/>
                  </a:cubicBezTo>
                  <a:cubicBezTo>
                    <a:pt x="84" y="2248"/>
                    <a:pt x="132" y="2534"/>
                    <a:pt x="310" y="2736"/>
                  </a:cubicBezTo>
                  <a:cubicBezTo>
                    <a:pt x="422" y="2861"/>
                    <a:pt x="569" y="2917"/>
                    <a:pt x="719" y="2917"/>
                  </a:cubicBezTo>
                  <a:cubicBezTo>
                    <a:pt x="855" y="2917"/>
                    <a:pt x="994" y="2870"/>
                    <a:pt x="1108" y="2784"/>
                  </a:cubicBezTo>
                  <a:cubicBezTo>
                    <a:pt x="1310" y="2629"/>
                    <a:pt x="1465" y="2391"/>
                    <a:pt x="1548" y="2177"/>
                  </a:cubicBezTo>
                  <a:cubicBezTo>
                    <a:pt x="1644" y="1951"/>
                    <a:pt x="1679" y="1701"/>
                    <a:pt x="1715" y="1451"/>
                  </a:cubicBezTo>
                  <a:cubicBezTo>
                    <a:pt x="1751" y="1189"/>
                    <a:pt x="1751" y="903"/>
                    <a:pt x="1656" y="665"/>
                  </a:cubicBezTo>
                  <a:cubicBezTo>
                    <a:pt x="1572" y="367"/>
                    <a:pt x="1358" y="58"/>
                    <a:pt x="989" y="58"/>
                  </a:cubicBezTo>
                  <a:lnTo>
                    <a:pt x="953" y="58"/>
                  </a:lnTo>
                  <a:cubicBezTo>
                    <a:pt x="941" y="46"/>
                    <a:pt x="917" y="34"/>
                    <a:pt x="894" y="10"/>
                  </a:cubicBezTo>
                  <a:cubicBezTo>
                    <a:pt x="866" y="4"/>
                    <a:pt x="838" y="1"/>
                    <a:pt x="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1"/>
            <p:cNvSpPr/>
            <p:nvPr/>
          </p:nvSpPr>
          <p:spPr>
            <a:xfrm>
              <a:off x="2000603" y="2335559"/>
              <a:ext cx="90766" cy="143745"/>
            </a:xfrm>
            <a:custGeom>
              <a:rect b="b" l="l" r="r" t="t"/>
              <a:pathLst>
                <a:path extrusionOk="0" h="3245" w="2049">
                  <a:moveTo>
                    <a:pt x="1667" y="0"/>
                  </a:moveTo>
                  <a:cubicBezTo>
                    <a:pt x="1645" y="0"/>
                    <a:pt x="1622" y="2"/>
                    <a:pt x="1596" y="4"/>
                  </a:cubicBezTo>
                  <a:lnTo>
                    <a:pt x="1382" y="16"/>
                  </a:lnTo>
                  <a:cubicBezTo>
                    <a:pt x="1227" y="40"/>
                    <a:pt x="1084" y="40"/>
                    <a:pt x="929" y="52"/>
                  </a:cubicBezTo>
                  <a:lnTo>
                    <a:pt x="525" y="100"/>
                  </a:lnTo>
                  <a:cubicBezTo>
                    <a:pt x="465" y="100"/>
                    <a:pt x="418" y="112"/>
                    <a:pt x="346" y="112"/>
                  </a:cubicBezTo>
                  <a:cubicBezTo>
                    <a:pt x="263" y="112"/>
                    <a:pt x="167" y="112"/>
                    <a:pt x="108" y="171"/>
                  </a:cubicBezTo>
                  <a:cubicBezTo>
                    <a:pt x="25" y="219"/>
                    <a:pt x="1" y="338"/>
                    <a:pt x="48" y="421"/>
                  </a:cubicBezTo>
                  <a:cubicBezTo>
                    <a:pt x="111" y="567"/>
                    <a:pt x="310" y="576"/>
                    <a:pt x="463" y="576"/>
                  </a:cubicBezTo>
                  <a:cubicBezTo>
                    <a:pt x="484" y="576"/>
                    <a:pt x="505" y="576"/>
                    <a:pt x="525" y="576"/>
                  </a:cubicBezTo>
                  <a:lnTo>
                    <a:pt x="703" y="576"/>
                  </a:lnTo>
                  <a:cubicBezTo>
                    <a:pt x="679" y="695"/>
                    <a:pt x="668" y="826"/>
                    <a:pt x="668" y="957"/>
                  </a:cubicBezTo>
                  <a:cubicBezTo>
                    <a:pt x="632" y="1231"/>
                    <a:pt x="608" y="1481"/>
                    <a:pt x="584" y="1743"/>
                  </a:cubicBezTo>
                  <a:cubicBezTo>
                    <a:pt x="572" y="2017"/>
                    <a:pt x="560" y="2279"/>
                    <a:pt x="560" y="2540"/>
                  </a:cubicBezTo>
                  <a:cubicBezTo>
                    <a:pt x="560" y="2755"/>
                    <a:pt x="572" y="3088"/>
                    <a:pt x="822" y="3219"/>
                  </a:cubicBezTo>
                  <a:cubicBezTo>
                    <a:pt x="857" y="3237"/>
                    <a:pt x="892" y="3245"/>
                    <a:pt x="925" y="3245"/>
                  </a:cubicBezTo>
                  <a:cubicBezTo>
                    <a:pt x="1006" y="3245"/>
                    <a:pt x="1078" y="3196"/>
                    <a:pt x="1120" y="3112"/>
                  </a:cubicBezTo>
                  <a:cubicBezTo>
                    <a:pt x="1168" y="3017"/>
                    <a:pt x="1168" y="2910"/>
                    <a:pt x="1180" y="2791"/>
                  </a:cubicBezTo>
                  <a:cubicBezTo>
                    <a:pt x="1203" y="2671"/>
                    <a:pt x="1203" y="2552"/>
                    <a:pt x="1215" y="2433"/>
                  </a:cubicBezTo>
                  <a:cubicBezTo>
                    <a:pt x="1227" y="2183"/>
                    <a:pt x="1227" y="1921"/>
                    <a:pt x="1227" y="1671"/>
                  </a:cubicBezTo>
                  <a:cubicBezTo>
                    <a:pt x="1227" y="1421"/>
                    <a:pt x="1215" y="1171"/>
                    <a:pt x="1215" y="909"/>
                  </a:cubicBezTo>
                  <a:cubicBezTo>
                    <a:pt x="1215" y="790"/>
                    <a:pt x="1203" y="671"/>
                    <a:pt x="1180" y="552"/>
                  </a:cubicBezTo>
                  <a:cubicBezTo>
                    <a:pt x="1263" y="552"/>
                    <a:pt x="1334" y="552"/>
                    <a:pt x="1394" y="540"/>
                  </a:cubicBezTo>
                  <a:lnTo>
                    <a:pt x="1608" y="528"/>
                  </a:lnTo>
                  <a:cubicBezTo>
                    <a:pt x="1715" y="528"/>
                    <a:pt x="1822" y="528"/>
                    <a:pt x="1906" y="469"/>
                  </a:cubicBezTo>
                  <a:cubicBezTo>
                    <a:pt x="1989" y="421"/>
                    <a:pt x="2049" y="350"/>
                    <a:pt x="2049" y="254"/>
                  </a:cubicBezTo>
                  <a:cubicBezTo>
                    <a:pt x="2013" y="183"/>
                    <a:pt x="1977" y="100"/>
                    <a:pt x="1882" y="52"/>
                  </a:cubicBezTo>
                  <a:cubicBezTo>
                    <a:pt x="1800" y="16"/>
                    <a:pt x="1739" y="0"/>
                    <a:pt x="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1"/>
            <p:cNvSpPr/>
            <p:nvPr/>
          </p:nvSpPr>
          <p:spPr>
            <a:xfrm>
              <a:off x="2109945" y="2424697"/>
              <a:ext cx="205939" cy="125893"/>
            </a:xfrm>
            <a:custGeom>
              <a:rect b="b" l="l" r="r" t="t"/>
              <a:pathLst>
                <a:path extrusionOk="0" h="2842" w="4649">
                  <a:moveTo>
                    <a:pt x="3320" y="1"/>
                  </a:moveTo>
                  <a:cubicBezTo>
                    <a:pt x="2584" y="1"/>
                    <a:pt x="1906" y="386"/>
                    <a:pt x="1386" y="883"/>
                  </a:cubicBezTo>
                  <a:cubicBezTo>
                    <a:pt x="802" y="1395"/>
                    <a:pt x="302" y="2038"/>
                    <a:pt x="17" y="2752"/>
                  </a:cubicBezTo>
                  <a:cubicBezTo>
                    <a:pt x="1" y="2807"/>
                    <a:pt x="47" y="2841"/>
                    <a:pt x="91" y="2841"/>
                  </a:cubicBezTo>
                  <a:cubicBezTo>
                    <a:pt x="113" y="2841"/>
                    <a:pt x="135" y="2832"/>
                    <a:pt x="148" y="2812"/>
                  </a:cubicBezTo>
                  <a:cubicBezTo>
                    <a:pt x="160" y="2788"/>
                    <a:pt x="183" y="2764"/>
                    <a:pt x="195" y="2740"/>
                  </a:cubicBezTo>
                  <a:cubicBezTo>
                    <a:pt x="374" y="2693"/>
                    <a:pt x="517" y="2586"/>
                    <a:pt x="683" y="2490"/>
                  </a:cubicBezTo>
                  <a:cubicBezTo>
                    <a:pt x="874" y="2371"/>
                    <a:pt x="1076" y="2264"/>
                    <a:pt x="1279" y="2157"/>
                  </a:cubicBezTo>
                  <a:cubicBezTo>
                    <a:pt x="1695" y="1966"/>
                    <a:pt x="2112" y="1859"/>
                    <a:pt x="2577" y="1835"/>
                  </a:cubicBezTo>
                  <a:cubicBezTo>
                    <a:pt x="3208" y="1788"/>
                    <a:pt x="4112" y="1800"/>
                    <a:pt x="4470" y="1181"/>
                  </a:cubicBezTo>
                  <a:cubicBezTo>
                    <a:pt x="4648" y="883"/>
                    <a:pt x="4577" y="550"/>
                    <a:pt x="4315" y="347"/>
                  </a:cubicBezTo>
                  <a:cubicBezTo>
                    <a:pt x="4065" y="121"/>
                    <a:pt x="3708" y="14"/>
                    <a:pt x="3386" y="2"/>
                  </a:cubicBezTo>
                  <a:cubicBezTo>
                    <a:pt x="3364" y="1"/>
                    <a:pt x="3342" y="1"/>
                    <a:pt x="3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1"/>
            <p:cNvSpPr/>
            <p:nvPr/>
          </p:nvSpPr>
          <p:spPr>
            <a:xfrm>
              <a:off x="2129303" y="2532650"/>
              <a:ext cx="174444" cy="63434"/>
            </a:xfrm>
            <a:custGeom>
              <a:rect b="b" l="l" r="r" t="t"/>
              <a:pathLst>
                <a:path extrusionOk="0" h="1432" w="3938">
                  <a:moveTo>
                    <a:pt x="2425" y="1"/>
                  </a:moveTo>
                  <a:cubicBezTo>
                    <a:pt x="2142" y="1"/>
                    <a:pt x="1859" y="45"/>
                    <a:pt x="1592" y="125"/>
                  </a:cubicBezTo>
                  <a:cubicBezTo>
                    <a:pt x="1270" y="220"/>
                    <a:pt x="973" y="363"/>
                    <a:pt x="723" y="553"/>
                  </a:cubicBezTo>
                  <a:cubicBezTo>
                    <a:pt x="473" y="732"/>
                    <a:pt x="187" y="958"/>
                    <a:pt x="20" y="1232"/>
                  </a:cubicBezTo>
                  <a:cubicBezTo>
                    <a:pt x="0" y="1262"/>
                    <a:pt x="14" y="1335"/>
                    <a:pt x="69" y="1335"/>
                  </a:cubicBezTo>
                  <a:cubicBezTo>
                    <a:pt x="79" y="1335"/>
                    <a:pt x="91" y="1333"/>
                    <a:pt x="104" y="1327"/>
                  </a:cubicBezTo>
                  <a:lnTo>
                    <a:pt x="187" y="1292"/>
                  </a:lnTo>
                  <a:cubicBezTo>
                    <a:pt x="233" y="1301"/>
                    <a:pt x="281" y="1305"/>
                    <a:pt x="331" y="1305"/>
                  </a:cubicBezTo>
                  <a:cubicBezTo>
                    <a:pt x="538" y="1305"/>
                    <a:pt x="769" y="1237"/>
                    <a:pt x="961" y="1208"/>
                  </a:cubicBezTo>
                  <a:cubicBezTo>
                    <a:pt x="1149" y="1193"/>
                    <a:pt x="1337" y="1178"/>
                    <a:pt x="1532" y="1178"/>
                  </a:cubicBezTo>
                  <a:cubicBezTo>
                    <a:pt x="1644" y="1178"/>
                    <a:pt x="1759" y="1183"/>
                    <a:pt x="1878" y="1196"/>
                  </a:cubicBezTo>
                  <a:cubicBezTo>
                    <a:pt x="2175" y="1220"/>
                    <a:pt x="2473" y="1292"/>
                    <a:pt x="2771" y="1363"/>
                  </a:cubicBezTo>
                  <a:cubicBezTo>
                    <a:pt x="2915" y="1401"/>
                    <a:pt x="3066" y="1432"/>
                    <a:pt x="3217" y="1432"/>
                  </a:cubicBezTo>
                  <a:cubicBezTo>
                    <a:pt x="3352" y="1432"/>
                    <a:pt x="3486" y="1407"/>
                    <a:pt x="3616" y="1339"/>
                  </a:cubicBezTo>
                  <a:cubicBezTo>
                    <a:pt x="3806" y="1196"/>
                    <a:pt x="3937" y="946"/>
                    <a:pt x="3866" y="672"/>
                  </a:cubicBezTo>
                  <a:cubicBezTo>
                    <a:pt x="3794" y="434"/>
                    <a:pt x="3556" y="280"/>
                    <a:pt x="3330" y="172"/>
                  </a:cubicBezTo>
                  <a:cubicBezTo>
                    <a:pt x="3044" y="54"/>
                    <a:pt x="2735" y="1"/>
                    <a:pt x="2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1"/>
            <p:cNvSpPr/>
            <p:nvPr/>
          </p:nvSpPr>
          <p:spPr>
            <a:xfrm>
              <a:off x="2151806" y="2608443"/>
              <a:ext cx="131209" cy="79071"/>
            </a:xfrm>
            <a:custGeom>
              <a:rect b="b" l="l" r="r" t="t"/>
              <a:pathLst>
                <a:path extrusionOk="0" h="1785" w="2962">
                  <a:moveTo>
                    <a:pt x="545" y="0"/>
                  </a:moveTo>
                  <a:cubicBezTo>
                    <a:pt x="462" y="0"/>
                    <a:pt x="379" y="10"/>
                    <a:pt x="298" y="33"/>
                  </a:cubicBezTo>
                  <a:cubicBezTo>
                    <a:pt x="262" y="57"/>
                    <a:pt x="262" y="69"/>
                    <a:pt x="262" y="93"/>
                  </a:cubicBezTo>
                  <a:cubicBezTo>
                    <a:pt x="233" y="87"/>
                    <a:pt x="200" y="84"/>
                    <a:pt x="167" y="84"/>
                  </a:cubicBezTo>
                  <a:cubicBezTo>
                    <a:pt x="134" y="84"/>
                    <a:pt x="102" y="87"/>
                    <a:pt x="72" y="93"/>
                  </a:cubicBezTo>
                  <a:cubicBezTo>
                    <a:pt x="24" y="104"/>
                    <a:pt x="0" y="164"/>
                    <a:pt x="24" y="212"/>
                  </a:cubicBezTo>
                  <a:cubicBezTo>
                    <a:pt x="96" y="283"/>
                    <a:pt x="179" y="319"/>
                    <a:pt x="262" y="366"/>
                  </a:cubicBezTo>
                  <a:cubicBezTo>
                    <a:pt x="381" y="402"/>
                    <a:pt x="489" y="462"/>
                    <a:pt x="596" y="545"/>
                  </a:cubicBezTo>
                  <a:cubicBezTo>
                    <a:pt x="786" y="676"/>
                    <a:pt x="953" y="819"/>
                    <a:pt x="1108" y="986"/>
                  </a:cubicBezTo>
                  <a:cubicBezTo>
                    <a:pt x="1286" y="1152"/>
                    <a:pt x="1453" y="1319"/>
                    <a:pt x="1643" y="1462"/>
                  </a:cubicBezTo>
                  <a:cubicBezTo>
                    <a:pt x="1810" y="1593"/>
                    <a:pt x="1989" y="1736"/>
                    <a:pt x="2215" y="1771"/>
                  </a:cubicBezTo>
                  <a:cubicBezTo>
                    <a:pt x="2255" y="1780"/>
                    <a:pt x="2295" y="1784"/>
                    <a:pt x="2334" y="1784"/>
                  </a:cubicBezTo>
                  <a:cubicBezTo>
                    <a:pt x="2670" y="1784"/>
                    <a:pt x="2962" y="1481"/>
                    <a:pt x="2834" y="1140"/>
                  </a:cubicBezTo>
                  <a:cubicBezTo>
                    <a:pt x="2763" y="950"/>
                    <a:pt x="2596" y="795"/>
                    <a:pt x="2441" y="688"/>
                  </a:cubicBezTo>
                  <a:cubicBezTo>
                    <a:pt x="2239" y="557"/>
                    <a:pt x="2036" y="450"/>
                    <a:pt x="1810" y="354"/>
                  </a:cubicBezTo>
                  <a:cubicBezTo>
                    <a:pt x="1572" y="247"/>
                    <a:pt x="1322" y="152"/>
                    <a:pt x="1048" y="81"/>
                  </a:cubicBezTo>
                  <a:cubicBezTo>
                    <a:pt x="888" y="41"/>
                    <a:pt x="716" y="0"/>
                    <a:pt x="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1"/>
            <p:cNvSpPr/>
            <p:nvPr/>
          </p:nvSpPr>
          <p:spPr>
            <a:xfrm>
              <a:off x="1377044" y="2403124"/>
              <a:ext cx="61751" cy="80223"/>
            </a:xfrm>
            <a:custGeom>
              <a:rect b="b" l="l" r="r" t="t"/>
              <a:pathLst>
                <a:path extrusionOk="0" h="1811" w="1394">
                  <a:moveTo>
                    <a:pt x="1393" y="1"/>
                  </a:moveTo>
                  <a:lnTo>
                    <a:pt x="1393" y="1"/>
                  </a:lnTo>
                  <a:cubicBezTo>
                    <a:pt x="1203" y="13"/>
                    <a:pt x="1012" y="13"/>
                    <a:pt x="822" y="13"/>
                  </a:cubicBezTo>
                  <a:cubicBezTo>
                    <a:pt x="798" y="48"/>
                    <a:pt x="786" y="60"/>
                    <a:pt x="774" y="72"/>
                  </a:cubicBezTo>
                  <a:cubicBezTo>
                    <a:pt x="774" y="72"/>
                    <a:pt x="726" y="96"/>
                    <a:pt x="738" y="96"/>
                  </a:cubicBezTo>
                  <a:cubicBezTo>
                    <a:pt x="726" y="96"/>
                    <a:pt x="726" y="120"/>
                    <a:pt x="714" y="120"/>
                  </a:cubicBezTo>
                  <a:lnTo>
                    <a:pt x="655" y="120"/>
                  </a:lnTo>
                  <a:cubicBezTo>
                    <a:pt x="631" y="120"/>
                    <a:pt x="619" y="96"/>
                    <a:pt x="619" y="96"/>
                  </a:cubicBezTo>
                  <a:lnTo>
                    <a:pt x="607" y="96"/>
                  </a:lnTo>
                  <a:cubicBezTo>
                    <a:pt x="595" y="96"/>
                    <a:pt x="572" y="84"/>
                    <a:pt x="572" y="72"/>
                  </a:cubicBezTo>
                  <a:lnTo>
                    <a:pt x="560" y="60"/>
                  </a:lnTo>
                  <a:lnTo>
                    <a:pt x="536" y="25"/>
                  </a:lnTo>
                  <a:lnTo>
                    <a:pt x="512" y="13"/>
                  </a:lnTo>
                  <a:lnTo>
                    <a:pt x="0" y="13"/>
                  </a:lnTo>
                  <a:cubicBezTo>
                    <a:pt x="24" y="120"/>
                    <a:pt x="72" y="203"/>
                    <a:pt x="143" y="298"/>
                  </a:cubicBezTo>
                  <a:cubicBezTo>
                    <a:pt x="202" y="370"/>
                    <a:pt x="298" y="429"/>
                    <a:pt x="381" y="477"/>
                  </a:cubicBezTo>
                  <a:cubicBezTo>
                    <a:pt x="369" y="513"/>
                    <a:pt x="333" y="560"/>
                    <a:pt x="333" y="608"/>
                  </a:cubicBezTo>
                  <a:cubicBezTo>
                    <a:pt x="310" y="715"/>
                    <a:pt x="298" y="799"/>
                    <a:pt x="274" y="906"/>
                  </a:cubicBezTo>
                  <a:cubicBezTo>
                    <a:pt x="250" y="1132"/>
                    <a:pt x="238" y="1334"/>
                    <a:pt x="250" y="1560"/>
                  </a:cubicBezTo>
                  <a:cubicBezTo>
                    <a:pt x="262" y="1620"/>
                    <a:pt x="298" y="1680"/>
                    <a:pt x="333" y="1703"/>
                  </a:cubicBezTo>
                  <a:cubicBezTo>
                    <a:pt x="381" y="1763"/>
                    <a:pt x="429" y="1799"/>
                    <a:pt x="500" y="1811"/>
                  </a:cubicBezTo>
                  <a:cubicBezTo>
                    <a:pt x="572" y="1811"/>
                    <a:pt x="655" y="1799"/>
                    <a:pt x="691" y="1739"/>
                  </a:cubicBezTo>
                  <a:cubicBezTo>
                    <a:pt x="691" y="1739"/>
                    <a:pt x="691" y="1727"/>
                    <a:pt x="714" y="1727"/>
                  </a:cubicBezTo>
                  <a:cubicBezTo>
                    <a:pt x="774" y="1680"/>
                    <a:pt x="798" y="1620"/>
                    <a:pt x="810" y="1549"/>
                  </a:cubicBezTo>
                  <a:cubicBezTo>
                    <a:pt x="857" y="1346"/>
                    <a:pt x="845" y="1144"/>
                    <a:pt x="845" y="953"/>
                  </a:cubicBezTo>
                  <a:lnTo>
                    <a:pt x="845" y="775"/>
                  </a:lnTo>
                  <a:lnTo>
                    <a:pt x="845" y="727"/>
                  </a:lnTo>
                  <a:lnTo>
                    <a:pt x="845" y="620"/>
                  </a:lnTo>
                  <a:cubicBezTo>
                    <a:pt x="845" y="596"/>
                    <a:pt x="845" y="560"/>
                    <a:pt x="834" y="537"/>
                  </a:cubicBezTo>
                  <a:lnTo>
                    <a:pt x="964" y="489"/>
                  </a:lnTo>
                  <a:cubicBezTo>
                    <a:pt x="1167" y="382"/>
                    <a:pt x="1310" y="191"/>
                    <a:pt x="13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1"/>
            <p:cNvSpPr/>
            <p:nvPr/>
          </p:nvSpPr>
          <p:spPr>
            <a:xfrm>
              <a:off x="1443490" y="2403124"/>
              <a:ext cx="84963" cy="85095"/>
            </a:xfrm>
            <a:custGeom>
              <a:rect b="b" l="l" r="r" t="t"/>
              <a:pathLst>
                <a:path extrusionOk="0" h="1921" w="1918">
                  <a:moveTo>
                    <a:pt x="131" y="1"/>
                  </a:moveTo>
                  <a:cubicBezTo>
                    <a:pt x="119" y="72"/>
                    <a:pt x="84" y="144"/>
                    <a:pt x="72" y="227"/>
                  </a:cubicBezTo>
                  <a:cubicBezTo>
                    <a:pt x="12" y="501"/>
                    <a:pt x="0" y="799"/>
                    <a:pt x="24" y="1096"/>
                  </a:cubicBezTo>
                  <a:cubicBezTo>
                    <a:pt x="60" y="1358"/>
                    <a:pt x="143" y="1632"/>
                    <a:pt x="369" y="1787"/>
                  </a:cubicBezTo>
                  <a:cubicBezTo>
                    <a:pt x="502" y="1879"/>
                    <a:pt x="654" y="1921"/>
                    <a:pt x="805" y="1921"/>
                  </a:cubicBezTo>
                  <a:cubicBezTo>
                    <a:pt x="966" y="1921"/>
                    <a:pt x="1127" y="1873"/>
                    <a:pt x="1262" y="1787"/>
                  </a:cubicBezTo>
                  <a:cubicBezTo>
                    <a:pt x="1500" y="1632"/>
                    <a:pt x="1655" y="1394"/>
                    <a:pt x="1739" y="1144"/>
                  </a:cubicBezTo>
                  <a:cubicBezTo>
                    <a:pt x="1870" y="787"/>
                    <a:pt x="1917" y="406"/>
                    <a:pt x="1905" y="13"/>
                  </a:cubicBezTo>
                  <a:lnTo>
                    <a:pt x="1322" y="13"/>
                  </a:lnTo>
                  <a:cubicBezTo>
                    <a:pt x="1358" y="298"/>
                    <a:pt x="1322" y="596"/>
                    <a:pt x="1239" y="858"/>
                  </a:cubicBezTo>
                  <a:cubicBezTo>
                    <a:pt x="1191" y="1025"/>
                    <a:pt x="1131" y="1215"/>
                    <a:pt x="977" y="1322"/>
                  </a:cubicBezTo>
                  <a:cubicBezTo>
                    <a:pt x="926" y="1360"/>
                    <a:pt x="862" y="1388"/>
                    <a:pt x="801" y="1388"/>
                  </a:cubicBezTo>
                  <a:cubicBezTo>
                    <a:pt x="746" y="1388"/>
                    <a:pt x="694" y="1366"/>
                    <a:pt x="655" y="1310"/>
                  </a:cubicBezTo>
                  <a:cubicBezTo>
                    <a:pt x="584" y="1191"/>
                    <a:pt x="560" y="1013"/>
                    <a:pt x="560" y="858"/>
                  </a:cubicBezTo>
                  <a:cubicBezTo>
                    <a:pt x="560" y="644"/>
                    <a:pt x="584" y="418"/>
                    <a:pt x="619" y="203"/>
                  </a:cubicBezTo>
                  <a:cubicBezTo>
                    <a:pt x="643" y="132"/>
                    <a:pt x="655" y="72"/>
                    <a:pt x="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1"/>
            <p:cNvSpPr/>
            <p:nvPr/>
          </p:nvSpPr>
          <p:spPr>
            <a:xfrm>
              <a:off x="1534743" y="2403656"/>
              <a:ext cx="72294" cy="90101"/>
            </a:xfrm>
            <a:custGeom>
              <a:rect b="b" l="l" r="r" t="t"/>
              <a:pathLst>
                <a:path extrusionOk="0" h="2034" w="1632">
                  <a:moveTo>
                    <a:pt x="1024" y="1"/>
                  </a:moveTo>
                  <a:cubicBezTo>
                    <a:pt x="1012" y="72"/>
                    <a:pt x="988" y="155"/>
                    <a:pt x="964" y="239"/>
                  </a:cubicBezTo>
                  <a:cubicBezTo>
                    <a:pt x="905" y="489"/>
                    <a:pt x="845" y="763"/>
                    <a:pt x="774" y="1013"/>
                  </a:cubicBezTo>
                  <a:cubicBezTo>
                    <a:pt x="726" y="1203"/>
                    <a:pt x="667" y="1406"/>
                    <a:pt x="536" y="1560"/>
                  </a:cubicBezTo>
                  <a:cubicBezTo>
                    <a:pt x="512" y="1525"/>
                    <a:pt x="500" y="1477"/>
                    <a:pt x="500" y="1429"/>
                  </a:cubicBezTo>
                  <a:cubicBezTo>
                    <a:pt x="500" y="1322"/>
                    <a:pt x="500" y="1203"/>
                    <a:pt x="512" y="1084"/>
                  </a:cubicBezTo>
                  <a:cubicBezTo>
                    <a:pt x="536" y="822"/>
                    <a:pt x="548" y="572"/>
                    <a:pt x="572" y="310"/>
                  </a:cubicBezTo>
                  <a:cubicBezTo>
                    <a:pt x="595" y="215"/>
                    <a:pt x="607" y="120"/>
                    <a:pt x="619" y="13"/>
                  </a:cubicBezTo>
                  <a:lnTo>
                    <a:pt x="131" y="13"/>
                  </a:lnTo>
                  <a:cubicBezTo>
                    <a:pt x="131" y="48"/>
                    <a:pt x="119" y="72"/>
                    <a:pt x="119" y="108"/>
                  </a:cubicBezTo>
                  <a:cubicBezTo>
                    <a:pt x="83" y="346"/>
                    <a:pt x="60" y="596"/>
                    <a:pt x="36" y="834"/>
                  </a:cubicBezTo>
                  <a:cubicBezTo>
                    <a:pt x="24" y="1072"/>
                    <a:pt x="0" y="1322"/>
                    <a:pt x="24" y="1548"/>
                  </a:cubicBezTo>
                  <a:cubicBezTo>
                    <a:pt x="48" y="1775"/>
                    <a:pt x="214" y="2001"/>
                    <a:pt x="476" y="2025"/>
                  </a:cubicBezTo>
                  <a:cubicBezTo>
                    <a:pt x="507" y="2031"/>
                    <a:pt x="537" y="2033"/>
                    <a:pt x="567" y="2033"/>
                  </a:cubicBezTo>
                  <a:cubicBezTo>
                    <a:pt x="772" y="2033"/>
                    <a:pt x="932" y="1894"/>
                    <a:pt x="1036" y="1727"/>
                  </a:cubicBezTo>
                  <a:cubicBezTo>
                    <a:pt x="1155" y="1548"/>
                    <a:pt x="1226" y="1346"/>
                    <a:pt x="1298" y="1132"/>
                  </a:cubicBezTo>
                  <a:cubicBezTo>
                    <a:pt x="1393" y="894"/>
                    <a:pt x="1465" y="656"/>
                    <a:pt x="1524" y="406"/>
                  </a:cubicBezTo>
                  <a:cubicBezTo>
                    <a:pt x="1560" y="275"/>
                    <a:pt x="1595" y="132"/>
                    <a:pt x="1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1"/>
            <p:cNvSpPr/>
            <p:nvPr/>
          </p:nvSpPr>
          <p:spPr>
            <a:xfrm>
              <a:off x="1613326" y="2403124"/>
              <a:ext cx="98119" cy="83988"/>
            </a:xfrm>
            <a:custGeom>
              <a:rect b="b" l="l" r="r" t="t"/>
              <a:pathLst>
                <a:path extrusionOk="0" h="1896" w="2215">
                  <a:moveTo>
                    <a:pt x="167" y="1"/>
                  </a:moveTo>
                  <a:cubicBezTo>
                    <a:pt x="155" y="84"/>
                    <a:pt x="143" y="191"/>
                    <a:pt x="143" y="275"/>
                  </a:cubicBezTo>
                  <a:cubicBezTo>
                    <a:pt x="107" y="489"/>
                    <a:pt x="95" y="679"/>
                    <a:pt x="60" y="894"/>
                  </a:cubicBezTo>
                  <a:cubicBezTo>
                    <a:pt x="36" y="1108"/>
                    <a:pt x="0" y="1334"/>
                    <a:pt x="0" y="1560"/>
                  </a:cubicBezTo>
                  <a:cubicBezTo>
                    <a:pt x="0" y="1714"/>
                    <a:pt x="117" y="1795"/>
                    <a:pt x="234" y="1795"/>
                  </a:cubicBezTo>
                  <a:cubicBezTo>
                    <a:pt x="335" y="1795"/>
                    <a:pt x="437" y="1735"/>
                    <a:pt x="464" y="1608"/>
                  </a:cubicBezTo>
                  <a:cubicBezTo>
                    <a:pt x="512" y="1394"/>
                    <a:pt x="524" y="1168"/>
                    <a:pt x="536" y="965"/>
                  </a:cubicBezTo>
                  <a:cubicBezTo>
                    <a:pt x="560" y="858"/>
                    <a:pt x="560" y="751"/>
                    <a:pt x="572" y="656"/>
                  </a:cubicBezTo>
                  <a:lnTo>
                    <a:pt x="619" y="656"/>
                  </a:lnTo>
                  <a:cubicBezTo>
                    <a:pt x="631" y="679"/>
                    <a:pt x="643" y="727"/>
                    <a:pt x="655" y="751"/>
                  </a:cubicBezTo>
                  <a:cubicBezTo>
                    <a:pt x="714" y="894"/>
                    <a:pt x="774" y="1025"/>
                    <a:pt x="834" y="1144"/>
                  </a:cubicBezTo>
                  <a:cubicBezTo>
                    <a:pt x="988" y="1430"/>
                    <a:pt x="1191" y="1703"/>
                    <a:pt x="1524" y="1846"/>
                  </a:cubicBezTo>
                  <a:cubicBezTo>
                    <a:pt x="1599" y="1876"/>
                    <a:pt x="1690" y="1896"/>
                    <a:pt x="1779" y="1896"/>
                  </a:cubicBezTo>
                  <a:cubicBezTo>
                    <a:pt x="1903" y="1896"/>
                    <a:pt x="2025" y="1859"/>
                    <a:pt x="2107" y="1763"/>
                  </a:cubicBezTo>
                  <a:cubicBezTo>
                    <a:pt x="2179" y="1727"/>
                    <a:pt x="2215" y="1668"/>
                    <a:pt x="2167" y="1596"/>
                  </a:cubicBezTo>
                  <a:cubicBezTo>
                    <a:pt x="2167" y="1572"/>
                    <a:pt x="2155" y="1560"/>
                    <a:pt x="2131" y="1549"/>
                  </a:cubicBezTo>
                  <a:cubicBezTo>
                    <a:pt x="2107" y="1513"/>
                    <a:pt x="2060" y="1489"/>
                    <a:pt x="2036" y="1453"/>
                  </a:cubicBezTo>
                  <a:cubicBezTo>
                    <a:pt x="1988" y="1430"/>
                    <a:pt x="1941" y="1406"/>
                    <a:pt x="1893" y="1394"/>
                  </a:cubicBezTo>
                  <a:cubicBezTo>
                    <a:pt x="1881" y="1394"/>
                    <a:pt x="1869" y="1382"/>
                    <a:pt x="1869" y="1382"/>
                  </a:cubicBezTo>
                  <a:lnTo>
                    <a:pt x="1846" y="1370"/>
                  </a:lnTo>
                  <a:cubicBezTo>
                    <a:pt x="1834" y="1346"/>
                    <a:pt x="1810" y="1334"/>
                    <a:pt x="1774" y="1334"/>
                  </a:cubicBezTo>
                  <a:lnTo>
                    <a:pt x="1762" y="1322"/>
                  </a:lnTo>
                  <a:cubicBezTo>
                    <a:pt x="1726" y="1310"/>
                    <a:pt x="1703" y="1275"/>
                    <a:pt x="1655" y="1263"/>
                  </a:cubicBezTo>
                  <a:lnTo>
                    <a:pt x="1643" y="1263"/>
                  </a:lnTo>
                  <a:cubicBezTo>
                    <a:pt x="1631" y="1251"/>
                    <a:pt x="1607" y="1251"/>
                    <a:pt x="1607" y="1239"/>
                  </a:cubicBezTo>
                  <a:lnTo>
                    <a:pt x="1536" y="1156"/>
                  </a:lnTo>
                  <a:cubicBezTo>
                    <a:pt x="1524" y="1132"/>
                    <a:pt x="1488" y="1108"/>
                    <a:pt x="1476" y="1084"/>
                  </a:cubicBezTo>
                  <a:cubicBezTo>
                    <a:pt x="1465" y="1072"/>
                    <a:pt x="1465" y="1060"/>
                    <a:pt x="1453" y="1037"/>
                  </a:cubicBezTo>
                  <a:lnTo>
                    <a:pt x="1453" y="1025"/>
                  </a:lnTo>
                  <a:lnTo>
                    <a:pt x="1453" y="1013"/>
                  </a:lnTo>
                  <a:cubicBezTo>
                    <a:pt x="1357" y="870"/>
                    <a:pt x="1298" y="727"/>
                    <a:pt x="1215" y="596"/>
                  </a:cubicBezTo>
                  <a:cubicBezTo>
                    <a:pt x="1179" y="560"/>
                    <a:pt x="1167" y="513"/>
                    <a:pt x="1131" y="489"/>
                  </a:cubicBezTo>
                  <a:cubicBezTo>
                    <a:pt x="1334" y="370"/>
                    <a:pt x="1476" y="191"/>
                    <a:pt x="1596" y="1"/>
                  </a:cubicBezTo>
                  <a:lnTo>
                    <a:pt x="1048" y="1"/>
                  </a:lnTo>
                  <a:cubicBezTo>
                    <a:pt x="1012" y="25"/>
                    <a:pt x="976" y="72"/>
                    <a:pt x="929" y="96"/>
                  </a:cubicBezTo>
                  <a:cubicBezTo>
                    <a:pt x="834" y="156"/>
                    <a:pt x="750" y="203"/>
                    <a:pt x="631" y="215"/>
                  </a:cubicBezTo>
                  <a:cubicBezTo>
                    <a:pt x="631" y="144"/>
                    <a:pt x="643" y="72"/>
                    <a:pt x="6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1"/>
            <p:cNvSpPr/>
            <p:nvPr/>
          </p:nvSpPr>
          <p:spPr>
            <a:xfrm>
              <a:off x="1730034" y="2416446"/>
              <a:ext cx="94487" cy="77565"/>
            </a:xfrm>
            <a:custGeom>
              <a:rect b="b" l="l" r="r" t="t"/>
              <a:pathLst>
                <a:path extrusionOk="0" h="1751" w="2133">
                  <a:moveTo>
                    <a:pt x="1251" y="0"/>
                  </a:moveTo>
                  <a:cubicBezTo>
                    <a:pt x="1537" y="143"/>
                    <a:pt x="1442" y="595"/>
                    <a:pt x="1311" y="834"/>
                  </a:cubicBezTo>
                  <a:cubicBezTo>
                    <a:pt x="1251" y="929"/>
                    <a:pt x="1192" y="1024"/>
                    <a:pt x="1084" y="1095"/>
                  </a:cubicBezTo>
                  <a:cubicBezTo>
                    <a:pt x="1037" y="1131"/>
                    <a:pt x="1001" y="1143"/>
                    <a:pt x="953" y="1167"/>
                  </a:cubicBezTo>
                  <a:cubicBezTo>
                    <a:pt x="941" y="1191"/>
                    <a:pt x="918" y="1191"/>
                    <a:pt x="906" y="1191"/>
                  </a:cubicBezTo>
                  <a:cubicBezTo>
                    <a:pt x="834" y="1131"/>
                    <a:pt x="799" y="1012"/>
                    <a:pt x="775" y="929"/>
                  </a:cubicBezTo>
                  <a:cubicBezTo>
                    <a:pt x="727" y="786"/>
                    <a:pt x="656" y="667"/>
                    <a:pt x="560" y="548"/>
                  </a:cubicBezTo>
                  <a:cubicBezTo>
                    <a:pt x="530" y="508"/>
                    <a:pt x="484" y="491"/>
                    <a:pt x="435" y="491"/>
                  </a:cubicBezTo>
                  <a:cubicBezTo>
                    <a:pt x="368" y="491"/>
                    <a:pt x="297" y="523"/>
                    <a:pt x="263" y="572"/>
                  </a:cubicBezTo>
                  <a:cubicBezTo>
                    <a:pt x="1" y="976"/>
                    <a:pt x="322" y="1750"/>
                    <a:pt x="894" y="1750"/>
                  </a:cubicBezTo>
                  <a:cubicBezTo>
                    <a:pt x="1156" y="1750"/>
                    <a:pt x="1394" y="1607"/>
                    <a:pt x="1596" y="1441"/>
                  </a:cubicBezTo>
                  <a:cubicBezTo>
                    <a:pt x="1787" y="1274"/>
                    <a:pt x="1930" y="1084"/>
                    <a:pt x="2025" y="845"/>
                  </a:cubicBezTo>
                  <a:cubicBezTo>
                    <a:pt x="2132" y="572"/>
                    <a:pt x="2132" y="262"/>
                    <a:pt x="20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1"/>
            <p:cNvSpPr/>
            <p:nvPr/>
          </p:nvSpPr>
          <p:spPr>
            <a:xfrm>
              <a:off x="1827090" y="2415914"/>
              <a:ext cx="90766" cy="67598"/>
            </a:xfrm>
            <a:custGeom>
              <a:rect b="b" l="l" r="r" t="t"/>
              <a:pathLst>
                <a:path extrusionOk="0" h="1526" w="2049">
                  <a:moveTo>
                    <a:pt x="120" y="0"/>
                  </a:moveTo>
                  <a:cubicBezTo>
                    <a:pt x="96" y="167"/>
                    <a:pt x="84" y="322"/>
                    <a:pt x="72" y="476"/>
                  </a:cubicBezTo>
                  <a:cubicBezTo>
                    <a:pt x="60" y="726"/>
                    <a:pt x="1" y="977"/>
                    <a:pt x="24" y="1215"/>
                  </a:cubicBezTo>
                  <a:cubicBezTo>
                    <a:pt x="36" y="1358"/>
                    <a:pt x="132" y="1512"/>
                    <a:pt x="310" y="1524"/>
                  </a:cubicBezTo>
                  <a:cubicBezTo>
                    <a:pt x="320" y="1525"/>
                    <a:pt x="331" y="1525"/>
                    <a:pt x="342" y="1525"/>
                  </a:cubicBezTo>
                  <a:cubicBezTo>
                    <a:pt x="481" y="1525"/>
                    <a:pt x="657" y="1454"/>
                    <a:pt x="679" y="1322"/>
                  </a:cubicBezTo>
                  <a:cubicBezTo>
                    <a:pt x="739" y="1060"/>
                    <a:pt x="739" y="810"/>
                    <a:pt x="751" y="560"/>
                  </a:cubicBezTo>
                  <a:cubicBezTo>
                    <a:pt x="775" y="393"/>
                    <a:pt x="786" y="226"/>
                    <a:pt x="798" y="48"/>
                  </a:cubicBezTo>
                  <a:lnTo>
                    <a:pt x="834" y="48"/>
                  </a:lnTo>
                  <a:cubicBezTo>
                    <a:pt x="870" y="48"/>
                    <a:pt x="906" y="36"/>
                    <a:pt x="929" y="36"/>
                  </a:cubicBezTo>
                  <a:cubicBezTo>
                    <a:pt x="953" y="36"/>
                    <a:pt x="965" y="36"/>
                    <a:pt x="977" y="24"/>
                  </a:cubicBezTo>
                  <a:lnTo>
                    <a:pt x="1025" y="24"/>
                  </a:lnTo>
                  <a:cubicBezTo>
                    <a:pt x="1132" y="24"/>
                    <a:pt x="1227" y="36"/>
                    <a:pt x="1334" y="48"/>
                  </a:cubicBezTo>
                  <a:lnTo>
                    <a:pt x="1287" y="500"/>
                  </a:lnTo>
                  <a:cubicBezTo>
                    <a:pt x="1275" y="619"/>
                    <a:pt x="1275" y="750"/>
                    <a:pt x="1287" y="869"/>
                  </a:cubicBezTo>
                  <a:cubicBezTo>
                    <a:pt x="1310" y="1060"/>
                    <a:pt x="1334" y="1191"/>
                    <a:pt x="1501" y="1310"/>
                  </a:cubicBezTo>
                  <a:cubicBezTo>
                    <a:pt x="1542" y="1343"/>
                    <a:pt x="1591" y="1357"/>
                    <a:pt x="1642" y="1357"/>
                  </a:cubicBezTo>
                  <a:cubicBezTo>
                    <a:pt x="1740" y="1357"/>
                    <a:pt x="1843" y="1305"/>
                    <a:pt x="1906" y="1227"/>
                  </a:cubicBezTo>
                  <a:cubicBezTo>
                    <a:pt x="1989" y="1107"/>
                    <a:pt x="1977" y="977"/>
                    <a:pt x="1977" y="822"/>
                  </a:cubicBezTo>
                  <a:cubicBezTo>
                    <a:pt x="1977" y="703"/>
                    <a:pt x="1977" y="572"/>
                    <a:pt x="1989" y="453"/>
                  </a:cubicBezTo>
                  <a:cubicBezTo>
                    <a:pt x="2037" y="322"/>
                    <a:pt x="2037" y="167"/>
                    <a:pt x="2049" y="24"/>
                  </a:cubicBezTo>
                  <a:cubicBezTo>
                    <a:pt x="1406" y="24"/>
                    <a:pt x="751" y="24"/>
                    <a:pt x="1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1"/>
            <p:cNvSpPr/>
            <p:nvPr/>
          </p:nvSpPr>
          <p:spPr>
            <a:xfrm>
              <a:off x="1934157" y="2416977"/>
              <a:ext cx="73888" cy="55992"/>
            </a:xfrm>
            <a:custGeom>
              <a:rect b="b" l="l" r="r" t="t"/>
              <a:pathLst>
                <a:path extrusionOk="0" h="1264" w="1668">
                  <a:moveTo>
                    <a:pt x="1" y="0"/>
                  </a:moveTo>
                  <a:cubicBezTo>
                    <a:pt x="1" y="119"/>
                    <a:pt x="24" y="226"/>
                    <a:pt x="36" y="345"/>
                  </a:cubicBezTo>
                  <a:cubicBezTo>
                    <a:pt x="60" y="595"/>
                    <a:pt x="120" y="881"/>
                    <a:pt x="298" y="1083"/>
                  </a:cubicBezTo>
                  <a:cubicBezTo>
                    <a:pt x="410" y="1208"/>
                    <a:pt x="557" y="1264"/>
                    <a:pt x="707" y="1264"/>
                  </a:cubicBezTo>
                  <a:cubicBezTo>
                    <a:pt x="844" y="1264"/>
                    <a:pt x="982" y="1217"/>
                    <a:pt x="1096" y="1131"/>
                  </a:cubicBezTo>
                  <a:cubicBezTo>
                    <a:pt x="1298" y="976"/>
                    <a:pt x="1453" y="738"/>
                    <a:pt x="1537" y="524"/>
                  </a:cubicBezTo>
                  <a:cubicBezTo>
                    <a:pt x="1596" y="357"/>
                    <a:pt x="1644" y="191"/>
                    <a:pt x="1667" y="12"/>
                  </a:cubicBezTo>
                  <a:cubicBezTo>
                    <a:pt x="1513" y="0"/>
                    <a:pt x="1334" y="0"/>
                    <a:pt x="1156" y="0"/>
                  </a:cubicBezTo>
                  <a:cubicBezTo>
                    <a:pt x="1132" y="71"/>
                    <a:pt x="1120" y="167"/>
                    <a:pt x="1096" y="238"/>
                  </a:cubicBezTo>
                  <a:cubicBezTo>
                    <a:pt x="1048" y="381"/>
                    <a:pt x="989" y="524"/>
                    <a:pt x="870" y="643"/>
                  </a:cubicBezTo>
                  <a:cubicBezTo>
                    <a:pt x="834" y="667"/>
                    <a:pt x="798" y="714"/>
                    <a:pt x="739" y="738"/>
                  </a:cubicBezTo>
                  <a:cubicBezTo>
                    <a:pt x="739" y="738"/>
                    <a:pt x="715" y="726"/>
                    <a:pt x="703" y="679"/>
                  </a:cubicBezTo>
                  <a:cubicBezTo>
                    <a:pt x="632" y="524"/>
                    <a:pt x="596" y="321"/>
                    <a:pt x="584" y="143"/>
                  </a:cubicBezTo>
                  <a:cubicBezTo>
                    <a:pt x="584" y="95"/>
                    <a:pt x="572" y="48"/>
                    <a:pt x="5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1"/>
            <p:cNvSpPr/>
            <p:nvPr/>
          </p:nvSpPr>
          <p:spPr>
            <a:xfrm>
              <a:off x="2024878" y="2416446"/>
              <a:ext cx="29591" cy="62858"/>
            </a:xfrm>
            <a:custGeom>
              <a:rect b="b" l="l" r="r" t="t"/>
              <a:pathLst>
                <a:path extrusionOk="0" h="1419" w="668">
                  <a:moveTo>
                    <a:pt x="667" y="0"/>
                  </a:moveTo>
                  <a:cubicBezTo>
                    <a:pt x="441" y="12"/>
                    <a:pt x="239" y="12"/>
                    <a:pt x="24" y="12"/>
                  </a:cubicBezTo>
                  <a:cubicBezTo>
                    <a:pt x="12" y="250"/>
                    <a:pt x="0" y="476"/>
                    <a:pt x="0" y="714"/>
                  </a:cubicBezTo>
                  <a:cubicBezTo>
                    <a:pt x="0" y="929"/>
                    <a:pt x="12" y="1262"/>
                    <a:pt x="262" y="1393"/>
                  </a:cubicBezTo>
                  <a:cubicBezTo>
                    <a:pt x="297" y="1411"/>
                    <a:pt x="332" y="1419"/>
                    <a:pt x="365" y="1419"/>
                  </a:cubicBezTo>
                  <a:cubicBezTo>
                    <a:pt x="446" y="1419"/>
                    <a:pt x="518" y="1370"/>
                    <a:pt x="560" y="1286"/>
                  </a:cubicBezTo>
                  <a:cubicBezTo>
                    <a:pt x="608" y="1191"/>
                    <a:pt x="608" y="1084"/>
                    <a:pt x="620" y="965"/>
                  </a:cubicBezTo>
                  <a:cubicBezTo>
                    <a:pt x="632" y="845"/>
                    <a:pt x="632" y="726"/>
                    <a:pt x="655" y="607"/>
                  </a:cubicBezTo>
                  <a:cubicBezTo>
                    <a:pt x="667" y="417"/>
                    <a:pt x="667" y="203"/>
                    <a:pt x="6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1"/>
            <p:cNvSpPr/>
            <p:nvPr/>
          </p:nvSpPr>
          <p:spPr>
            <a:xfrm>
              <a:off x="2166025" y="2424608"/>
              <a:ext cx="149858" cy="86690"/>
            </a:xfrm>
            <a:custGeom>
              <a:rect b="b" l="l" r="r" t="t"/>
              <a:pathLst>
                <a:path extrusionOk="0" h="1957" w="3383">
                  <a:moveTo>
                    <a:pt x="1998" y="0"/>
                  </a:moveTo>
                  <a:cubicBezTo>
                    <a:pt x="1283" y="0"/>
                    <a:pt x="627" y="389"/>
                    <a:pt x="120" y="873"/>
                  </a:cubicBezTo>
                  <a:cubicBezTo>
                    <a:pt x="72" y="897"/>
                    <a:pt x="48" y="945"/>
                    <a:pt x="1" y="992"/>
                  </a:cubicBezTo>
                  <a:cubicBezTo>
                    <a:pt x="171" y="931"/>
                    <a:pt x="347" y="894"/>
                    <a:pt x="519" y="894"/>
                  </a:cubicBezTo>
                  <a:cubicBezTo>
                    <a:pt x="781" y="894"/>
                    <a:pt x="1036" y="979"/>
                    <a:pt x="1251" y="1195"/>
                  </a:cubicBezTo>
                  <a:cubicBezTo>
                    <a:pt x="1430" y="1373"/>
                    <a:pt x="1346" y="1659"/>
                    <a:pt x="1120" y="1730"/>
                  </a:cubicBezTo>
                  <a:cubicBezTo>
                    <a:pt x="965" y="1778"/>
                    <a:pt x="810" y="1861"/>
                    <a:pt x="644" y="1957"/>
                  </a:cubicBezTo>
                  <a:cubicBezTo>
                    <a:pt x="870" y="1897"/>
                    <a:pt x="1084" y="1861"/>
                    <a:pt x="1322" y="1849"/>
                  </a:cubicBezTo>
                  <a:cubicBezTo>
                    <a:pt x="1953" y="1802"/>
                    <a:pt x="2846" y="1826"/>
                    <a:pt x="3216" y="1195"/>
                  </a:cubicBezTo>
                  <a:cubicBezTo>
                    <a:pt x="3382" y="885"/>
                    <a:pt x="3311" y="552"/>
                    <a:pt x="3049" y="349"/>
                  </a:cubicBezTo>
                  <a:cubicBezTo>
                    <a:pt x="2799" y="123"/>
                    <a:pt x="2442" y="16"/>
                    <a:pt x="2120" y="4"/>
                  </a:cubicBezTo>
                  <a:cubicBezTo>
                    <a:pt x="2079" y="1"/>
                    <a:pt x="2038" y="0"/>
                    <a:pt x="19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1"/>
            <p:cNvSpPr/>
            <p:nvPr/>
          </p:nvSpPr>
          <p:spPr>
            <a:xfrm>
              <a:off x="2197698" y="2532694"/>
              <a:ext cx="106048" cy="62858"/>
            </a:xfrm>
            <a:custGeom>
              <a:rect b="b" l="l" r="r" t="t"/>
              <a:pathLst>
                <a:path extrusionOk="0" h="1419" w="2394">
                  <a:moveTo>
                    <a:pt x="878" y="1"/>
                  </a:moveTo>
                  <a:cubicBezTo>
                    <a:pt x="683" y="1"/>
                    <a:pt x="488" y="23"/>
                    <a:pt x="298" y="64"/>
                  </a:cubicBezTo>
                  <a:cubicBezTo>
                    <a:pt x="405" y="100"/>
                    <a:pt x="488" y="136"/>
                    <a:pt x="584" y="231"/>
                  </a:cubicBezTo>
                  <a:cubicBezTo>
                    <a:pt x="917" y="600"/>
                    <a:pt x="345" y="993"/>
                    <a:pt x="0" y="1172"/>
                  </a:cubicBezTo>
                  <a:cubicBezTo>
                    <a:pt x="107" y="1172"/>
                    <a:pt x="215" y="1172"/>
                    <a:pt x="298" y="1183"/>
                  </a:cubicBezTo>
                  <a:cubicBezTo>
                    <a:pt x="596" y="1207"/>
                    <a:pt x="893" y="1267"/>
                    <a:pt x="1191" y="1350"/>
                  </a:cubicBezTo>
                  <a:cubicBezTo>
                    <a:pt x="1341" y="1388"/>
                    <a:pt x="1495" y="1419"/>
                    <a:pt x="1646" y="1419"/>
                  </a:cubicBezTo>
                  <a:cubicBezTo>
                    <a:pt x="1780" y="1419"/>
                    <a:pt x="1912" y="1394"/>
                    <a:pt x="2036" y="1326"/>
                  </a:cubicBezTo>
                  <a:cubicBezTo>
                    <a:pt x="2262" y="1195"/>
                    <a:pt x="2393" y="945"/>
                    <a:pt x="2322" y="671"/>
                  </a:cubicBezTo>
                  <a:cubicBezTo>
                    <a:pt x="2250" y="433"/>
                    <a:pt x="2012" y="279"/>
                    <a:pt x="1786" y="171"/>
                  </a:cubicBezTo>
                  <a:cubicBezTo>
                    <a:pt x="1495" y="55"/>
                    <a:pt x="1186" y="1"/>
                    <a:pt x="8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1"/>
            <p:cNvSpPr/>
            <p:nvPr/>
          </p:nvSpPr>
          <p:spPr>
            <a:xfrm>
              <a:off x="2192958" y="2621466"/>
              <a:ext cx="89038" cy="66048"/>
            </a:xfrm>
            <a:custGeom>
              <a:rect b="b" l="l" r="r" t="t"/>
              <a:pathLst>
                <a:path extrusionOk="0" h="1491" w="2010">
                  <a:moveTo>
                    <a:pt x="714" y="1"/>
                  </a:moveTo>
                  <a:lnTo>
                    <a:pt x="714" y="1"/>
                  </a:lnTo>
                  <a:cubicBezTo>
                    <a:pt x="726" y="13"/>
                    <a:pt x="726" y="37"/>
                    <a:pt x="750" y="60"/>
                  </a:cubicBezTo>
                  <a:cubicBezTo>
                    <a:pt x="786" y="191"/>
                    <a:pt x="714" y="311"/>
                    <a:pt x="619" y="382"/>
                  </a:cubicBezTo>
                  <a:cubicBezTo>
                    <a:pt x="476" y="477"/>
                    <a:pt x="262" y="513"/>
                    <a:pt x="0" y="513"/>
                  </a:cubicBezTo>
                  <a:cubicBezTo>
                    <a:pt x="60" y="572"/>
                    <a:pt x="119" y="632"/>
                    <a:pt x="191" y="692"/>
                  </a:cubicBezTo>
                  <a:cubicBezTo>
                    <a:pt x="369" y="858"/>
                    <a:pt x="536" y="1025"/>
                    <a:pt x="726" y="1168"/>
                  </a:cubicBezTo>
                  <a:cubicBezTo>
                    <a:pt x="893" y="1299"/>
                    <a:pt x="1072" y="1442"/>
                    <a:pt x="1298" y="1477"/>
                  </a:cubicBezTo>
                  <a:cubicBezTo>
                    <a:pt x="1337" y="1487"/>
                    <a:pt x="1377" y="1491"/>
                    <a:pt x="1416" y="1491"/>
                  </a:cubicBezTo>
                  <a:cubicBezTo>
                    <a:pt x="1731" y="1491"/>
                    <a:pt x="2010" y="1206"/>
                    <a:pt x="1893" y="846"/>
                  </a:cubicBezTo>
                  <a:cubicBezTo>
                    <a:pt x="1834" y="656"/>
                    <a:pt x="1667" y="501"/>
                    <a:pt x="1488" y="394"/>
                  </a:cubicBezTo>
                  <a:cubicBezTo>
                    <a:pt x="1298" y="263"/>
                    <a:pt x="1084" y="156"/>
                    <a:pt x="869" y="60"/>
                  </a:cubicBezTo>
                  <a:cubicBezTo>
                    <a:pt x="822" y="37"/>
                    <a:pt x="762" y="13"/>
                    <a:pt x="7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1"/>
            <p:cNvSpPr/>
            <p:nvPr/>
          </p:nvSpPr>
          <p:spPr>
            <a:xfrm>
              <a:off x="1619129" y="3460770"/>
              <a:ext cx="151409" cy="322353"/>
            </a:xfrm>
            <a:custGeom>
              <a:rect b="b" l="l" r="r" t="t"/>
              <a:pathLst>
                <a:path extrusionOk="0" h="7277" w="3418">
                  <a:moveTo>
                    <a:pt x="2040" y="1"/>
                  </a:moveTo>
                  <a:cubicBezTo>
                    <a:pt x="1753" y="1"/>
                    <a:pt x="1516" y="211"/>
                    <a:pt x="1453" y="842"/>
                  </a:cubicBezTo>
                  <a:cubicBezTo>
                    <a:pt x="1429" y="1116"/>
                    <a:pt x="1488" y="4390"/>
                    <a:pt x="1941" y="5938"/>
                  </a:cubicBezTo>
                  <a:cubicBezTo>
                    <a:pt x="1738" y="6128"/>
                    <a:pt x="1453" y="6236"/>
                    <a:pt x="1155" y="6295"/>
                  </a:cubicBezTo>
                  <a:cubicBezTo>
                    <a:pt x="893" y="6331"/>
                    <a:pt x="607" y="6343"/>
                    <a:pt x="369" y="6450"/>
                  </a:cubicBezTo>
                  <a:cubicBezTo>
                    <a:pt x="143" y="6557"/>
                    <a:pt x="0" y="6831"/>
                    <a:pt x="131" y="7069"/>
                  </a:cubicBezTo>
                  <a:cubicBezTo>
                    <a:pt x="202" y="7188"/>
                    <a:pt x="333" y="7224"/>
                    <a:pt x="476" y="7248"/>
                  </a:cubicBezTo>
                  <a:cubicBezTo>
                    <a:pt x="619" y="7260"/>
                    <a:pt x="786" y="7271"/>
                    <a:pt x="929" y="7271"/>
                  </a:cubicBezTo>
                  <a:cubicBezTo>
                    <a:pt x="1012" y="7275"/>
                    <a:pt x="1097" y="7276"/>
                    <a:pt x="1183" y="7276"/>
                  </a:cubicBezTo>
                  <a:cubicBezTo>
                    <a:pt x="1389" y="7276"/>
                    <a:pt x="1599" y="7268"/>
                    <a:pt x="1810" y="7260"/>
                  </a:cubicBezTo>
                  <a:cubicBezTo>
                    <a:pt x="2107" y="7236"/>
                    <a:pt x="2405" y="7212"/>
                    <a:pt x="2703" y="7152"/>
                  </a:cubicBezTo>
                  <a:cubicBezTo>
                    <a:pt x="2977" y="7105"/>
                    <a:pt x="3179" y="6962"/>
                    <a:pt x="3227" y="6664"/>
                  </a:cubicBezTo>
                  <a:cubicBezTo>
                    <a:pt x="3250" y="6343"/>
                    <a:pt x="3227" y="6009"/>
                    <a:pt x="3227" y="5700"/>
                  </a:cubicBezTo>
                  <a:lnTo>
                    <a:pt x="3227" y="4664"/>
                  </a:lnTo>
                  <a:cubicBezTo>
                    <a:pt x="3417" y="2973"/>
                    <a:pt x="3393" y="842"/>
                    <a:pt x="3393" y="842"/>
                  </a:cubicBezTo>
                  <a:cubicBezTo>
                    <a:pt x="3393" y="842"/>
                    <a:pt x="2615" y="1"/>
                    <a:pt x="20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1"/>
            <p:cNvSpPr/>
            <p:nvPr/>
          </p:nvSpPr>
          <p:spPr>
            <a:xfrm>
              <a:off x="1683449" y="3460770"/>
              <a:ext cx="87089" cy="169172"/>
            </a:xfrm>
            <a:custGeom>
              <a:rect b="b" l="l" r="r" t="t"/>
              <a:pathLst>
                <a:path extrusionOk="0" h="3819" w="1966">
                  <a:moveTo>
                    <a:pt x="606" y="1"/>
                  </a:moveTo>
                  <a:cubicBezTo>
                    <a:pt x="318" y="1"/>
                    <a:pt x="80" y="211"/>
                    <a:pt x="13" y="842"/>
                  </a:cubicBezTo>
                  <a:cubicBezTo>
                    <a:pt x="1" y="1009"/>
                    <a:pt x="13" y="2342"/>
                    <a:pt x="155" y="3712"/>
                  </a:cubicBezTo>
                  <a:cubicBezTo>
                    <a:pt x="349" y="3688"/>
                    <a:pt x="553" y="3670"/>
                    <a:pt x="757" y="3670"/>
                  </a:cubicBezTo>
                  <a:cubicBezTo>
                    <a:pt x="867" y="3670"/>
                    <a:pt x="976" y="3675"/>
                    <a:pt x="1084" y="3688"/>
                  </a:cubicBezTo>
                  <a:cubicBezTo>
                    <a:pt x="1346" y="3712"/>
                    <a:pt x="1608" y="3759"/>
                    <a:pt x="1858" y="3819"/>
                  </a:cubicBezTo>
                  <a:cubicBezTo>
                    <a:pt x="1965" y="2330"/>
                    <a:pt x="1953" y="842"/>
                    <a:pt x="1953" y="842"/>
                  </a:cubicBezTo>
                  <a:cubicBezTo>
                    <a:pt x="1953" y="842"/>
                    <a:pt x="1181" y="1"/>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1"/>
            <p:cNvSpPr/>
            <p:nvPr/>
          </p:nvSpPr>
          <p:spPr>
            <a:xfrm>
              <a:off x="1200341" y="3347856"/>
              <a:ext cx="294490" cy="262330"/>
            </a:xfrm>
            <a:custGeom>
              <a:rect b="b" l="l" r="r" t="t"/>
              <a:pathLst>
                <a:path extrusionOk="0" h="5922" w="6648">
                  <a:moveTo>
                    <a:pt x="5904" y="0"/>
                  </a:moveTo>
                  <a:cubicBezTo>
                    <a:pt x="5723" y="0"/>
                    <a:pt x="5497" y="99"/>
                    <a:pt x="5215" y="343"/>
                  </a:cubicBezTo>
                  <a:cubicBezTo>
                    <a:pt x="5013" y="522"/>
                    <a:pt x="2834" y="2951"/>
                    <a:pt x="2108" y="4391"/>
                  </a:cubicBezTo>
                  <a:cubicBezTo>
                    <a:pt x="1834" y="4391"/>
                    <a:pt x="1548" y="4284"/>
                    <a:pt x="1298" y="4117"/>
                  </a:cubicBezTo>
                  <a:cubicBezTo>
                    <a:pt x="1072" y="3986"/>
                    <a:pt x="858" y="3796"/>
                    <a:pt x="608" y="3701"/>
                  </a:cubicBezTo>
                  <a:cubicBezTo>
                    <a:pt x="557" y="3685"/>
                    <a:pt x="503" y="3678"/>
                    <a:pt x="449" y="3678"/>
                  </a:cubicBezTo>
                  <a:cubicBezTo>
                    <a:pt x="253" y="3678"/>
                    <a:pt x="62" y="3781"/>
                    <a:pt x="24" y="3986"/>
                  </a:cubicBezTo>
                  <a:cubicBezTo>
                    <a:pt x="0" y="4129"/>
                    <a:pt x="72" y="4236"/>
                    <a:pt x="155" y="4344"/>
                  </a:cubicBezTo>
                  <a:cubicBezTo>
                    <a:pt x="262" y="4463"/>
                    <a:pt x="370" y="4570"/>
                    <a:pt x="477" y="4689"/>
                  </a:cubicBezTo>
                  <a:cubicBezTo>
                    <a:pt x="679" y="4891"/>
                    <a:pt x="893" y="5082"/>
                    <a:pt x="1108" y="5260"/>
                  </a:cubicBezTo>
                  <a:cubicBezTo>
                    <a:pt x="1334" y="5463"/>
                    <a:pt x="1596" y="5641"/>
                    <a:pt x="1822" y="5796"/>
                  </a:cubicBezTo>
                  <a:cubicBezTo>
                    <a:pt x="1939" y="5876"/>
                    <a:pt x="2069" y="5921"/>
                    <a:pt x="2195" y="5921"/>
                  </a:cubicBezTo>
                  <a:cubicBezTo>
                    <a:pt x="2313" y="5921"/>
                    <a:pt x="2427" y="5882"/>
                    <a:pt x="2525" y="5796"/>
                  </a:cubicBezTo>
                  <a:cubicBezTo>
                    <a:pt x="2763" y="5594"/>
                    <a:pt x="2977" y="5320"/>
                    <a:pt x="3191" y="5082"/>
                  </a:cubicBezTo>
                  <a:cubicBezTo>
                    <a:pt x="3441" y="4856"/>
                    <a:pt x="3680" y="4594"/>
                    <a:pt x="3918" y="4344"/>
                  </a:cubicBezTo>
                  <a:cubicBezTo>
                    <a:pt x="5204" y="3224"/>
                    <a:pt x="6632" y="1665"/>
                    <a:pt x="6632" y="1665"/>
                  </a:cubicBezTo>
                  <a:cubicBezTo>
                    <a:pt x="6632" y="1665"/>
                    <a:pt x="6648" y="0"/>
                    <a:pt x="59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1"/>
            <p:cNvSpPr/>
            <p:nvPr/>
          </p:nvSpPr>
          <p:spPr>
            <a:xfrm>
              <a:off x="1367520" y="3348387"/>
              <a:ext cx="127311" cy="160800"/>
            </a:xfrm>
            <a:custGeom>
              <a:rect b="b" l="l" r="r" t="t"/>
              <a:pathLst>
                <a:path extrusionOk="0" h="3630" w="2874">
                  <a:moveTo>
                    <a:pt x="2136" y="0"/>
                  </a:moveTo>
                  <a:cubicBezTo>
                    <a:pt x="1957" y="0"/>
                    <a:pt x="1733" y="99"/>
                    <a:pt x="1453" y="343"/>
                  </a:cubicBezTo>
                  <a:cubicBezTo>
                    <a:pt x="1346" y="438"/>
                    <a:pt x="703" y="1129"/>
                    <a:pt x="1" y="1998"/>
                  </a:cubicBezTo>
                  <a:cubicBezTo>
                    <a:pt x="406" y="2474"/>
                    <a:pt x="715" y="3034"/>
                    <a:pt x="929" y="3629"/>
                  </a:cubicBezTo>
                  <a:cubicBezTo>
                    <a:pt x="1953" y="2665"/>
                    <a:pt x="2858" y="1665"/>
                    <a:pt x="2858" y="1665"/>
                  </a:cubicBezTo>
                  <a:cubicBezTo>
                    <a:pt x="2858" y="1665"/>
                    <a:pt x="2874" y="0"/>
                    <a:pt x="21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1"/>
            <p:cNvSpPr/>
            <p:nvPr/>
          </p:nvSpPr>
          <p:spPr>
            <a:xfrm>
              <a:off x="2042613" y="3088760"/>
              <a:ext cx="250591" cy="262728"/>
            </a:xfrm>
            <a:custGeom>
              <a:rect b="b" l="l" r="r" t="t"/>
              <a:pathLst>
                <a:path extrusionOk="0" h="5931" w="5657">
                  <a:moveTo>
                    <a:pt x="1227" y="1"/>
                  </a:moveTo>
                  <a:cubicBezTo>
                    <a:pt x="1227" y="1"/>
                    <a:pt x="1" y="1656"/>
                    <a:pt x="239" y="2263"/>
                  </a:cubicBezTo>
                  <a:cubicBezTo>
                    <a:pt x="465" y="2882"/>
                    <a:pt x="4204" y="3156"/>
                    <a:pt x="4204" y="3227"/>
                  </a:cubicBezTo>
                  <a:cubicBezTo>
                    <a:pt x="4204" y="3299"/>
                    <a:pt x="3608" y="5490"/>
                    <a:pt x="3608" y="5490"/>
                  </a:cubicBezTo>
                  <a:lnTo>
                    <a:pt x="4370" y="5930"/>
                  </a:lnTo>
                  <a:cubicBezTo>
                    <a:pt x="4370" y="5930"/>
                    <a:pt x="5656" y="3168"/>
                    <a:pt x="5263" y="2263"/>
                  </a:cubicBezTo>
                  <a:cubicBezTo>
                    <a:pt x="4859" y="1370"/>
                    <a:pt x="1227" y="1"/>
                    <a:pt x="12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1"/>
            <p:cNvSpPr/>
            <p:nvPr/>
          </p:nvSpPr>
          <p:spPr>
            <a:xfrm>
              <a:off x="2042613" y="3088760"/>
              <a:ext cx="123989" cy="135063"/>
            </a:xfrm>
            <a:custGeom>
              <a:rect b="b" l="l" r="r" t="t"/>
              <a:pathLst>
                <a:path extrusionOk="0" h="3049" w="2799">
                  <a:moveTo>
                    <a:pt x="1227" y="1"/>
                  </a:moveTo>
                  <a:cubicBezTo>
                    <a:pt x="1227" y="1"/>
                    <a:pt x="1" y="1656"/>
                    <a:pt x="227" y="2275"/>
                  </a:cubicBezTo>
                  <a:cubicBezTo>
                    <a:pt x="358" y="2644"/>
                    <a:pt x="1715" y="2882"/>
                    <a:pt x="2799" y="3049"/>
                  </a:cubicBezTo>
                  <a:cubicBezTo>
                    <a:pt x="2656" y="2263"/>
                    <a:pt x="2561" y="1453"/>
                    <a:pt x="2644" y="656"/>
                  </a:cubicBezTo>
                  <a:lnTo>
                    <a:pt x="2644" y="584"/>
                  </a:lnTo>
                  <a:cubicBezTo>
                    <a:pt x="1870" y="239"/>
                    <a:pt x="1227" y="1"/>
                    <a:pt x="1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1"/>
            <p:cNvSpPr/>
            <p:nvPr/>
          </p:nvSpPr>
          <p:spPr>
            <a:xfrm>
              <a:off x="2115393" y="3304799"/>
              <a:ext cx="165407" cy="164299"/>
            </a:xfrm>
            <a:custGeom>
              <a:rect b="b" l="l" r="r" t="t"/>
              <a:pathLst>
                <a:path extrusionOk="0" h="3709" w="3734">
                  <a:moveTo>
                    <a:pt x="1963" y="1"/>
                  </a:moveTo>
                  <a:cubicBezTo>
                    <a:pt x="1484" y="1"/>
                    <a:pt x="977" y="132"/>
                    <a:pt x="608" y="303"/>
                  </a:cubicBezTo>
                  <a:cubicBezTo>
                    <a:pt x="227" y="482"/>
                    <a:pt x="60" y="767"/>
                    <a:pt x="25" y="1184"/>
                  </a:cubicBezTo>
                  <a:cubicBezTo>
                    <a:pt x="13" y="1303"/>
                    <a:pt x="48" y="1434"/>
                    <a:pt x="72" y="1553"/>
                  </a:cubicBezTo>
                  <a:cubicBezTo>
                    <a:pt x="84" y="1625"/>
                    <a:pt x="120" y="1684"/>
                    <a:pt x="144" y="1744"/>
                  </a:cubicBezTo>
                  <a:cubicBezTo>
                    <a:pt x="144" y="1756"/>
                    <a:pt x="168" y="1779"/>
                    <a:pt x="179" y="1779"/>
                  </a:cubicBezTo>
                  <a:cubicBezTo>
                    <a:pt x="84" y="1934"/>
                    <a:pt x="1" y="2113"/>
                    <a:pt x="13" y="2327"/>
                  </a:cubicBezTo>
                  <a:cubicBezTo>
                    <a:pt x="25" y="2589"/>
                    <a:pt x="191" y="2827"/>
                    <a:pt x="441" y="2887"/>
                  </a:cubicBezTo>
                  <a:cubicBezTo>
                    <a:pt x="498" y="2904"/>
                    <a:pt x="553" y="2912"/>
                    <a:pt x="608" y="2912"/>
                  </a:cubicBezTo>
                  <a:cubicBezTo>
                    <a:pt x="701" y="2912"/>
                    <a:pt x="791" y="2889"/>
                    <a:pt x="882" y="2851"/>
                  </a:cubicBezTo>
                  <a:lnTo>
                    <a:pt x="882" y="2851"/>
                  </a:lnTo>
                  <a:cubicBezTo>
                    <a:pt x="858" y="3065"/>
                    <a:pt x="918" y="3292"/>
                    <a:pt x="1132" y="3411"/>
                  </a:cubicBezTo>
                  <a:cubicBezTo>
                    <a:pt x="1217" y="3457"/>
                    <a:pt x="1308" y="3478"/>
                    <a:pt x="1399" y="3478"/>
                  </a:cubicBezTo>
                  <a:cubicBezTo>
                    <a:pt x="1562" y="3478"/>
                    <a:pt x="1724" y="3411"/>
                    <a:pt x="1846" y="3303"/>
                  </a:cubicBezTo>
                  <a:cubicBezTo>
                    <a:pt x="1858" y="3303"/>
                    <a:pt x="1858" y="3292"/>
                    <a:pt x="1858" y="3292"/>
                  </a:cubicBezTo>
                  <a:cubicBezTo>
                    <a:pt x="1906" y="3518"/>
                    <a:pt x="2037" y="3708"/>
                    <a:pt x="2275" y="3708"/>
                  </a:cubicBezTo>
                  <a:cubicBezTo>
                    <a:pt x="2501" y="3708"/>
                    <a:pt x="2632" y="3577"/>
                    <a:pt x="2715" y="3399"/>
                  </a:cubicBezTo>
                  <a:cubicBezTo>
                    <a:pt x="2775" y="3518"/>
                    <a:pt x="2858" y="3601"/>
                    <a:pt x="3001" y="3637"/>
                  </a:cubicBezTo>
                  <a:cubicBezTo>
                    <a:pt x="3060" y="3652"/>
                    <a:pt x="3114" y="3659"/>
                    <a:pt x="3163" y="3659"/>
                  </a:cubicBezTo>
                  <a:cubicBezTo>
                    <a:pt x="3734" y="3659"/>
                    <a:pt x="3702" y="2705"/>
                    <a:pt x="3680" y="2256"/>
                  </a:cubicBezTo>
                  <a:cubicBezTo>
                    <a:pt x="3680" y="2208"/>
                    <a:pt x="3680" y="2172"/>
                    <a:pt x="3656" y="2149"/>
                  </a:cubicBezTo>
                  <a:cubicBezTo>
                    <a:pt x="3620" y="1494"/>
                    <a:pt x="3501" y="672"/>
                    <a:pt x="2918" y="255"/>
                  </a:cubicBezTo>
                  <a:cubicBezTo>
                    <a:pt x="2659" y="73"/>
                    <a:pt x="2319" y="1"/>
                    <a:pt x="1963" y="1"/>
                  </a:cubicBezTo>
                  <a:close/>
                </a:path>
              </a:pathLst>
            </a:custGeom>
            <a:solidFill>
              <a:srgbClr val="D7F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1"/>
            <p:cNvSpPr/>
            <p:nvPr/>
          </p:nvSpPr>
          <p:spPr>
            <a:xfrm>
              <a:off x="2115925" y="3331909"/>
              <a:ext cx="169349" cy="139803"/>
            </a:xfrm>
            <a:custGeom>
              <a:rect b="b" l="l" r="r" t="t"/>
              <a:pathLst>
                <a:path extrusionOk="0" fill="none" h="3156" w="3823">
                  <a:moveTo>
                    <a:pt x="894" y="1"/>
                  </a:moveTo>
                  <a:cubicBezTo>
                    <a:pt x="894" y="1"/>
                    <a:pt x="36" y="1287"/>
                    <a:pt x="13" y="1489"/>
                  </a:cubicBezTo>
                  <a:cubicBezTo>
                    <a:pt x="1" y="1703"/>
                    <a:pt x="48" y="2441"/>
                    <a:pt x="870" y="2215"/>
                  </a:cubicBezTo>
                  <a:cubicBezTo>
                    <a:pt x="870" y="2215"/>
                    <a:pt x="596" y="2596"/>
                    <a:pt x="1120" y="2787"/>
                  </a:cubicBezTo>
                  <a:cubicBezTo>
                    <a:pt x="1656" y="2989"/>
                    <a:pt x="1858" y="2656"/>
                    <a:pt x="1858" y="2656"/>
                  </a:cubicBezTo>
                  <a:cubicBezTo>
                    <a:pt x="1858" y="2656"/>
                    <a:pt x="1775" y="3013"/>
                    <a:pt x="2275" y="3072"/>
                  </a:cubicBezTo>
                  <a:cubicBezTo>
                    <a:pt x="2596" y="3108"/>
                    <a:pt x="2727" y="2751"/>
                    <a:pt x="2727" y="2751"/>
                  </a:cubicBezTo>
                  <a:cubicBezTo>
                    <a:pt x="2727" y="2751"/>
                    <a:pt x="2894" y="3156"/>
                    <a:pt x="3370" y="2977"/>
                  </a:cubicBezTo>
                  <a:cubicBezTo>
                    <a:pt x="3823" y="2799"/>
                    <a:pt x="3608" y="1001"/>
                    <a:pt x="3608" y="100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1"/>
            <p:cNvSpPr/>
            <p:nvPr/>
          </p:nvSpPr>
          <p:spPr>
            <a:xfrm>
              <a:off x="1277330" y="2780228"/>
              <a:ext cx="250059" cy="261134"/>
            </a:xfrm>
            <a:custGeom>
              <a:rect b="b" l="l" r="r" t="t"/>
              <a:pathLst>
                <a:path extrusionOk="0" h="5895" w="5645">
                  <a:moveTo>
                    <a:pt x="1239" y="1"/>
                  </a:moveTo>
                  <a:cubicBezTo>
                    <a:pt x="1239" y="1"/>
                    <a:pt x="1" y="2799"/>
                    <a:pt x="406" y="3692"/>
                  </a:cubicBezTo>
                  <a:cubicBezTo>
                    <a:pt x="810" y="4585"/>
                    <a:pt x="4466" y="5894"/>
                    <a:pt x="4466" y="5894"/>
                  </a:cubicBezTo>
                  <a:cubicBezTo>
                    <a:pt x="4466" y="5894"/>
                    <a:pt x="5644" y="4227"/>
                    <a:pt x="5406" y="3596"/>
                  </a:cubicBezTo>
                  <a:cubicBezTo>
                    <a:pt x="5168" y="2977"/>
                    <a:pt x="1430" y="2763"/>
                    <a:pt x="1430" y="2692"/>
                  </a:cubicBezTo>
                  <a:cubicBezTo>
                    <a:pt x="1430" y="2632"/>
                    <a:pt x="2001" y="429"/>
                    <a:pt x="2001" y="429"/>
                  </a:cubicBezTo>
                  <a:lnTo>
                    <a:pt x="123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1"/>
            <p:cNvSpPr/>
            <p:nvPr/>
          </p:nvSpPr>
          <p:spPr>
            <a:xfrm>
              <a:off x="1402869" y="2907893"/>
              <a:ext cx="125583" cy="134000"/>
            </a:xfrm>
            <a:custGeom>
              <a:rect b="b" l="l" r="r" t="t"/>
              <a:pathLst>
                <a:path extrusionOk="0" h="3025" w="2835">
                  <a:moveTo>
                    <a:pt x="0" y="0"/>
                  </a:moveTo>
                  <a:lnTo>
                    <a:pt x="0" y="0"/>
                  </a:lnTo>
                  <a:cubicBezTo>
                    <a:pt x="191" y="774"/>
                    <a:pt x="274" y="1584"/>
                    <a:pt x="215" y="2381"/>
                  </a:cubicBezTo>
                  <a:lnTo>
                    <a:pt x="215" y="2465"/>
                  </a:lnTo>
                  <a:cubicBezTo>
                    <a:pt x="989" y="2786"/>
                    <a:pt x="1632" y="3024"/>
                    <a:pt x="1632" y="3024"/>
                  </a:cubicBezTo>
                  <a:cubicBezTo>
                    <a:pt x="1632" y="3024"/>
                    <a:pt x="2834" y="1357"/>
                    <a:pt x="2584" y="738"/>
                  </a:cubicBezTo>
                  <a:cubicBezTo>
                    <a:pt x="2441" y="357"/>
                    <a:pt x="1084" y="14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1"/>
            <p:cNvSpPr/>
            <p:nvPr/>
          </p:nvSpPr>
          <p:spPr>
            <a:xfrm>
              <a:off x="1286987" y="2662087"/>
              <a:ext cx="164964" cy="165363"/>
            </a:xfrm>
            <a:custGeom>
              <a:rect b="b" l="l" r="r" t="t"/>
              <a:pathLst>
                <a:path extrusionOk="0" h="3733" w="3724">
                  <a:moveTo>
                    <a:pt x="1426" y="1"/>
                  </a:moveTo>
                  <a:cubicBezTo>
                    <a:pt x="1200" y="1"/>
                    <a:pt x="1069" y="132"/>
                    <a:pt x="973" y="310"/>
                  </a:cubicBezTo>
                  <a:cubicBezTo>
                    <a:pt x="914" y="215"/>
                    <a:pt x="831" y="120"/>
                    <a:pt x="688" y="72"/>
                  </a:cubicBezTo>
                  <a:cubicBezTo>
                    <a:pt x="642" y="62"/>
                    <a:pt x="600" y="57"/>
                    <a:pt x="561" y="57"/>
                  </a:cubicBezTo>
                  <a:cubicBezTo>
                    <a:pt x="0" y="57"/>
                    <a:pt x="24" y="1034"/>
                    <a:pt x="69" y="1501"/>
                  </a:cubicBezTo>
                  <a:cubicBezTo>
                    <a:pt x="69" y="1549"/>
                    <a:pt x="69" y="1584"/>
                    <a:pt x="80" y="1608"/>
                  </a:cubicBezTo>
                  <a:cubicBezTo>
                    <a:pt x="140" y="2263"/>
                    <a:pt x="259" y="3084"/>
                    <a:pt x="854" y="3489"/>
                  </a:cubicBezTo>
                  <a:cubicBezTo>
                    <a:pt x="1117" y="3662"/>
                    <a:pt x="1449" y="3733"/>
                    <a:pt x="1794" y="3733"/>
                  </a:cubicBezTo>
                  <a:cubicBezTo>
                    <a:pt x="2279" y="3733"/>
                    <a:pt x="2788" y="3594"/>
                    <a:pt x="3164" y="3406"/>
                  </a:cubicBezTo>
                  <a:cubicBezTo>
                    <a:pt x="3545" y="3227"/>
                    <a:pt x="3712" y="2930"/>
                    <a:pt x="3724" y="2513"/>
                  </a:cubicBezTo>
                  <a:cubicBezTo>
                    <a:pt x="3724" y="2394"/>
                    <a:pt x="3712" y="2263"/>
                    <a:pt x="3688" y="2144"/>
                  </a:cubicBezTo>
                  <a:cubicBezTo>
                    <a:pt x="3664" y="2072"/>
                    <a:pt x="3640" y="2013"/>
                    <a:pt x="3593" y="1953"/>
                  </a:cubicBezTo>
                  <a:cubicBezTo>
                    <a:pt x="3581" y="1941"/>
                    <a:pt x="3581" y="1918"/>
                    <a:pt x="3569" y="1918"/>
                  </a:cubicBezTo>
                  <a:cubicBezTo>
                    <a:pt x="3652" y="1763"/>
                    <a:pt x="3724" y="1560"/>
                    <a:pt x="3712" y="1370"/>
                  </a:cubicBezTo>
                  <a:cubicBezTo>
                    <a:pt x="3700" y="1108"/>
                    <a:pt x="3533" y="870"/>
                    <a:pt x="3271" y="810"/>
                  </a:cubicBezTo>
                  <a:cubicBezTo>
                    <a:pt x="3215" y="793"/>
                    <a:pt x="3159" y="785"/>
                    <a:pt x="3105" y="785"/>
                  </a:cubicBezTo>
                  <a:cubicBezTo>
                    <a:pt x="3012" y="785"/>
                    <a:pt x="2921" y="808"/>
                    <a:pt x="2831" y="846"/>
                  </a:cubicBezTo>
                  <a:cubicBezTo>
                    <a:pt x="2855" y="632"/>
                    <a:pt x="2771" y="406"/>
                    <a:pt x="2569" y="286"/>
                  </a:cubicBezTo>
                  <a:cubicBezTo>
                    <a:pt x="2485" y="240"/>
                    <a:pt x="2395" y="219"/>
                    <a:pt x="2305" y="219"/>
                  </a:cubicBezTo>
                  <a:cubicBezTo>
                    <a:pt x="2141" y="219"/>
                    <a:pt x="1978" y="290"/>
                    <a:pt x="1854" y="406"/>
                  </a:cubicBezTo>
                  <a:cubicBezTo>
                    <a:pt x="1843" y="406"/>
                    <a:pt x="1843" y="417"/>
                    <a:pt x="1843" y="417"/>
                  </a:cubicBezTo>
                  <a:cubicBezTo>
                    <a:pt x="1795" y="191"/>
                    <a:pt x="1664" y="1"/>
                    <a:pt x="1426" y="1"/>
                  </a:cubicBezTo>
                  <a:close/>
                </a:path>
              </a:pathLst>
            </a:custGeom>
            <a:solidFill>
              <a:srgbClr val="D7F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1"/>
            <p:cNvSpPr/>
            <p:nvPr/>
          </p:nvSpPr>
          <p:spPr>
            <a:xfrm>
              <a:off x="1363843" y="2729596"/>
              <a:ext cx="82305" cy="69148"/>
            </a:xfrm>
            <a:custGeom>
              <a:rect b="b" l="l" r="r" t="t"/>
              <a:pathLst>
                <a:path extrusionOk="0" fill="none" h="1561" w="1858">
                  <a:moveTo>
                    <a:pt x="1858" y="441"/>
                  </a:moveTo>
                  <a:cubicBezTo>
                    <a:pt x="1858" y="441"/>
                    <a:pt x="727" y="1"/>
                    <a:pt x="358" y="298"/>
                  </a:cubicBezTo>
                  <a:cubicBezTo>
                    <a:pt x="0" y="596"/>
                    <a:pt x="929" y="1048"/>
                    <a:pt x="1143" y="1072"/>
                  </a:cubicBezTo>
                  <a:cubicBezTo>
                    <a:pt x="1143" y="1072"/>
                    <a:pt x="143" y="751"/>
                    <a:pt x="143" y="156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1"/>
            <p:cNvSpPr/>
            <p:nvPr/>
          </p:nvSpPr>
          <p:spPr>
            <a:xfrm>
              <a:off x="1397598" y="2687957"/>
              <a:ext cx="53821" cy="60156"/>
            </a:xfrm>
            <a:custGeom>
              <a:rect b="b" l="l" r="r" t="t"/>
              <a:pathLst>
                <a:path extrusionOk="0" fill="none" h="1358" w="1215">
                  <a:moveTo>
                    <a:pt x="1072" y="1357"/>
                  </a:moveTo>
                  <a:cubicBezTo>
                    <a:pt x="1072" y="1357"/>
                    <a:pt x="1215" y="976"/>
                    <a:pt x="1203" y="679"/>
                  </a:cubicBezTo>
                  <a:cubicBezTo>
                    <a:pt x="1191" y="345"/>
                    <a:pt x="905" y="0"/>
                    <a:pt x="358" y="298"/>
                  </a:cubicBezTo>
                  <a:cubicBezTo>
                    <a:pt x="358" y="298"/>
                    <a:pt x="0" y="643"/>
                    <a:pt x="24" y="114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1"/>
            <p:cNvSpPr/>
            <p:nvPr/>
          </p:nvSpPr>
          <p:spPr>
            <a:xfrm>
              <a:off x="1356445" y="2672630"/>
              <a:ext cx="57011" cy="79160"/>
            </a:xfrm>
            <a:custGeom>
              <a:rect b="b" l="l" r="r" t="t"/>
              <a:pathLst>
                <a:path extrusionOk="0" fill="none" h="1787" w="1287">
                  <a:moveTo>
                    <a:pt x="1287" y="632"/>
                  </a:moveTo>
                  <a:cubicBezTo>
                    <a:pt x="1287" y="632"/>
                    <a:pt x="1251" y="1"/>
                    <a:pt x="834" y="1"/>
                  </a:cubicBezTo>
                  <a:cubicBezTo>
                    <a:pt x="417" y="1"/>
                    <a:pt x="310" y="179"/>
                    <a:pt x="275" y="334"/>
                  </a:cubicBezTo>
                  <a:cubicBezTo>
                    <a:pt x="227" y="489"/>
                    <a:pt x="1" y="1263"/>
                    <a:pt x="167" y="1525"/>
                  </a:cubicBezTo>
                  <a:cubicBezTo>
                    <a:pt x="334" y="1787"/>
                    <a:pt x="501" y="1596"/>
                    <a:pt x="501" y="159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1"/>
            <p:cNvSpPr/>
            <p:nvPr/>
          </p:nvSpPr>
          <p:spPr>
            <a:xfrm>
              <a:off x="1322691" y="2658942"/>
              <a:ext cx="47000" cy="89171"/>
            </a:xfrm>
            <a:custGeom>
              <a:rect b="b" l="l" r="r" t="t"/>
              <a:pathLst>
                <a:path extrusionOk="0" fill="none" h="2013" w="1061">
                  <a:moveTo>
                    <a:pt x="1060" y="488"/>
                  </a:moveTo>
                  <a:cubicBezTo>
                    <a:pt x="1060" y="488"/>
                    <a:pt x="1037" y="0"/>
                    <a:pt x="513" y="107"/>
                  </a:cubicBezTo>
                  <a:cubicBezTo>
                    <a:pt x="1" y="227"/>
                    <a:pt x="48" y="1215"/>
                    <a:pt x="48" y="1215"/>
                  </a:cubicBezTo>
                  <a:cubicBezTo>
                    <a:pt x="48" y="1215"/>
                    <a:pt x="1" y="2012"/>
                    <a:pt x="453" y="1989"/>
                  </a:cubicBezTo>
                  <a:cubicBezTo>
                    <a:pt x="918" y="1977"/>
                    <a:pt x="858" y="1643"/>
                    <a:pt x="858" y="164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1"/>
            <p:cNvSpPr/>
            <p:nvPr/>
          </p:nvSpPr>
          <p:spPr>
            <a:xfrm>
              <a:off x="1288936" y="2662087"/>
              <a:ext cx="41728" cy="89171"/>
            </a:xfrm>
            <a:custGeom>
              <a:rect b="b" l="l" r="r" t="t"/>
              <a:pathLst>
                <a:path extrusionOk="0" fill="none" h="2013" w="942">
                  <a:moveTo>
                    <a:pt x="941" y="346"/>
                  </a:moveTo>
                  <a:cubicBezTo>
                    <a:pt x="941" y="346"/>
                    <a:pt x="870" y="1"/>
                    <a:pt x="537" y="36"/>
                  </a:cubicBezTo>
                  <a:cubicBezTo>
                    <a:pt x="215" y="60"/>
                    <a:pt x="25" y="644"/>
                    <a:pt x="1" y="906"/>
                  </a:cubicBezTo>
                  <a:cubicBezTo>
                    <a:pt x="1" y="1191"/>
                    <a:pt x="60" y="1858"/>
                    <a:pt x="406" y="1930"/>
                  </a:cubicBezTo>
                  <a:cubicBezTo>
                    <a:pt x="751" y="2013"/>
                    <a:pt x="834" y="1477"/>
                    <a:pt x="834" y="147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1"/>
            <p:cNvSpPr/>
            <p:nvPr/>
          </p:nvSpPr>
          <p:spPr>
            <a:xfrm>
              <a:off x="1306877" y="2563481"/>
              <a:ext cx="854454" cy="1007724"/>
            </a:xfrm>
            <a:custGeom>
              <a:rect b="b" l="l" r="r" t="t"/>
              <a:pathLst>
                <a:path extrusionOk="0" h="22749" w="19289">
                  <a:moveTo>
                    <a:pt x="12490" y="0"/>
                  </a:moveTo>
                  <a:lnTo>
                    <a:pt x="11109" y="2953"/>
                  </a:lnTo>
                  <a:cubicBezTo>
                    <a:pt x="10655" y="2812"/>
                    <a:pt x="10192" y="2744"/>
                    <a:pt x="9734" y="2744"/>
                  </a:cubicBezTo>
                  <a:cubicBezTo>
                    <a:pt x="7995" y="2744"/>
                    <a:pt x="6334" y="3725"/>
                    <a:pt x="5561" y="5394"/>
                  </a:cubicBezTo>
                  <a:lnTo>
                    <a:pt x="405" y="16431"/>
                  </a:lnTo>
                  <a:cubicBezTo>
                    <a:pt x="393" y="16443"/>
                    <a:pt x="393" y="16455"/>
                    <a:pt x="382" y="16467"/>
                  </a:cubicBezTo>
                  <a:cubicBezTo>
                    <a:pt x="1" y="17264"/>
                    <a:pt x="2584" y="19229"/>
                    <a:pt x="6097" y="20860"/>
                  </a:cubicBezTo>
                  <a:cubicBezTo>
                    <a:pt x="8633" y="22051"/>
                    <a:pt x="10979" y="22749"/>
                    <a:pt x="12227" y="22749"/>
                  </a:cubicBezTo>
                  <a:cubicBezTo>
                    <a:pt x="12713" y="22749"/>
                    <a:pt x="13033" y="22643"/>
                    <a:pt x="13133" y="22420"/>
                  </a:cubicBezTo>
                  <a:cubicBezTo>
                    <a:pt x="13133" y="22408"/>
                    <a:pt x="13145" y="22396"/>
                    <a:pt x="13145" y="22384"/>
                  </a:cubicBezTo>
                  <a:lnTo>
                    <a:pt x="18312" y="11371"/>
                  </a:lnTo>
                  <a:cubicBezTo>
                    <a:pt x="19289" y="9251"/>
                    <a:pt x="18539" y="6763"/>
                    <a:pt x="16610" y="5537"/>
                  </a:cubicBezTo>
                  <a:lnTo>
                    <a:pt x="18003" y="2572"/>
                  </a:lnTo>
                  <a:lnTo>
                    <a:pt x="1249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1"/>
            <p:cNvSpPr/>
            <p:nvPr/>
          </p:nvSpPr>
          <p:spPr>
            <a:xfrm>
              <a:off x="1332702" y="2962734"/>
              <a:ext cx="782737" cy="590131"/>
            </a:xfrm>
            <a:custGeom>
              <a:rect b="b" l="l" r="r" t="t"/>
              <a:pathLst>
                <a:path extrusionOk="0" h="13322" w="17670">
                  <a:moveTo>
                    <a:pt x="3823" y="0"/>
                  </a:moveTo>
                  <a:lnTo>
                    <a:pt x="370" y="7382"/>
                  </a:lnTo>
                  <a:cubicBezTo>
                    <a:pt x="358" y="7394"/>
                    <a:pt x="358" y="7418"/>
                    <a:pt x="346" y="7430"/>
                  </a:cubicBezTo>
                  <a:cubicBezTo>
                    <a:pt x="1" y="8156"/>
                    <a:pt x="2394" y="10002"/>
                    <a:pt x="5716" y="11549"/>
                  </a:cubicBezTo>
                  <a:cubicBezTo>
                    <a:pt x="8111" y="12669"/>
                    <a:pt x="10319" y="13322"/>
                    <a:pt x="11487" y="13322"/>
                  </a:cubicBezTo>
                  <a:cubicBezTo>
                    <a:pt x="11934" y="13322"/>
                    <a:pt x="12228" y="13226"/>
                    <a:pt x="12324" y="13026"/>
                  </a:cubicBezTo>
                  <a:cubicBezTo>
                    <a:pt x="12324" y="13014"/>
                    <a:pt x="12336" y="12990"/>
                    <a:pt x="12336" y="12978"/>
                  </a:cubicBezTo>
                  <a:lnTo>
                    <a:pt x="17170" y="2632"/>
                  </a:lnTo>
                  <a:cubicBezTo>
                    <a:pt x="17575" y="1786"/>
                    <a:pt x="17670" y="869"/>
                    <a:pt x="17503" y="12"/>
                  </a:cubicBezTo>
                  <a:lnTo>
                    <a:pt x="3823" y="12"/>
                  </a:lnTo>
                  <a:lnTo>
                    <a:pt x="3823" y="0"/>
                  </a:lnTo>
                  <a:close/>
                </a:path>
              </a:pathLst>
            </a:custGeom>
            <a:solidFill>
              <a:srgbClr val="D7F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1"/>
            <p:cNvSpPr/>
            <p:nvPr/>
          </p:nvSpPr>
          <p:spPr>
            <a:xfrm>
              <a:off x="1333765" y="3022845"/>
              <a:ext cx="779060" cy="529488"/>
            </a:xfrm>
            <a:custGeom>
              <a:rect b="b" l="l" r="r" t="t"/>
              <a:pathLst>
                <a:path extrusionOk="0" h="11953" w="17587">
                  <a:moveTo>
                    <a:pt x="17586" y="1"/>
                  </a:moveTo>
                  <a:cubicBezTo>
                    <a:pt x="17181" y="417"/>
                    <a:pt x="16741" y="798"/>
                    <a:pt x="16300" y="1156"/>
                  </a:cubicBezTo>
                  <a:cubicBezTo>
                    <a:pt x="15705" y="1656"/>
                    <a:pt x="15074" y="2108"/>
                    <a:pt x="14431" y="2549"/>
                  </a:cubicBezTo>
                  <a:cubicBezTo>
                    <a:pt x="13729" y="3025"/>
                    <a:pt x="13014" y="3477"/>
                    <a:pt x="12240" y="3858"/>
                  </a:cubicBezTo>
                  <a:cubicBezTo>
                    <a:pt x="10526" y="4656"/>
                    <a:pt x="8669" y="5108"/>
                    <a:pt x="6775" y="5144"/>
                  </a:cubicBezTo>
                  <a:cubicBezTo>
                    <a:pt x="6663" y="5147"/>
                    <a:pt x="6550" y="5148"/>
                    <a:pt x="6437" y="5148"/>
                  </a:cubicBezTo>
                  <a:cubicBezTo>
                    <a:pt x="4693" y="5148"/>
                    <a:pt x="2957" y="4802"/>
                    <a:pt x="1358" y="4120"/>
                  </a:cubicBezTo>
                  <a:lnTo>
                    <a:pt x="1275" y="4073"/>
                  </a:lnTo>
                  <a:lnTo>
                    <a:pt x="382" y="6001"/>
                  </a:lnTo>
                  <a:cubicBezTo>
                    <a:pt x="358" y="6013"/>
                    <a:pt x="358" y="6025"/>
                    <a:pt x="346" y="6037"/>
                  </a:cubicBezTo>
                  <a:cubicBezTo>
                    <a:pt x="1" y="6775"/>
                    <a:pt x="2418" y="8633"/>
                    <a:pt x="5740" y="10180"/>
                  </a:cubicBezTo>
                  <a:cubicBezTo>
                    <a:pt x="8135" y="11300"/>
                    <a:pt x="10349" y="11953"/>
                    <a:pt x="11521" y="11953"/>
                  </a:cubicBezTo>
                  <a:cubicBezTo>
                    <a:pt x="11968" y="11953"/>
                    <a:pt x="12264" y="11858"/>
                    <a:pt x="12359" y="11657"/>
                  </a:cubicBezTo>
                  <a:cubicBezTo>
                    <a:pt x="12359" y="11633"/>
                    <a:pt x="12371" y="11621"/>
                    <a:pt x="12371" y="11609"/>
                  </a:cubicBezTo>
                  <a:lnTo>
                    <a:pt x="17229" y="1239"/>
                  </a:lnTo>
                  <a:cubicBezTo>
                    <a:pt x="17420" y="834"/>
                    <a:pt x="17539" y="417"/>
                    <a:pt x="175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1"/>
            <p:cNvSpPr/>
            <p:nvPr/>
          </p:nvSpPr>
          <p:spPr>
            <a:xfrm>
              <a:off x="1501475" y="2919987"/>
              <a:ext cx="608160" cy="88152"/>
            </a:xfrm>
            <a:custGeom>
              <a:rect b="b" l="l" r="r" t="t"/>
              <a:pathLst>
                <a:path extrusionOk="0" h="1990" w="13729">
                  <a:moveTo>
                    <a:pt x="6859" y="1"/>
                  </a:moveTo>
                  <a:cubicBezTo>
                    <a:pt x="3073" y="1"/>
                    <a:pt x="1" y="441"/>
                    <a:pt x="1" y="1001"/>
                  </a:cubicBezTo>
                  <a:cubicBezTo>
                    <a:pt x="1" y="1549"/>
                    <a:pt x="3085" y="1989"/>
                    <a:pt x="6859" y="1989"/>
                  </a:cubicBezTo>
                  <a:cubicBezTo>
                    <a:pt x="10657" y="1989"/>
                    <a:pt x="13729" y="1549"/>
                    <a:pt x="13729" y="1001"/>
                  </a:cubicBezTo>
                  <a:cubicBezTo>
                    <a:pt x="13729" y="441"/>
                    <a:pt x="10657" y="1"/>
                    <a:pt x="6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1"/>
            <p:cNvSpPr/>
            <p:nvPr/>
          </p:nvSpPr>
          <p:spPr>
            <a:xfrm>
              <a:off x="1669761" y="2864083"/>
              <a:ext cx="90190" cy="75483"/>
            </a:xfrm>
            <a:custGeom>
              <a:rect b="b" l="l" r="r" t="t"/>
              <a:pathLst>
                <a:path extrusionOk="0" fill="none" h="1704" w="2036">
                  <a:moveTo>
                    <a:pt x="262" y="1"/>
                  </a:moveTo>
                  <a:cubicBezTo>
                    <a:pt x="107" y="322"/>
                    <a:pt x="12" y="679"/>
                    <a:pt x="0" y="1049"/>
                  </a:cubicBezTo>
                  <a:cubicBezTo>
                    <a:pt x="0" y="1203"/>
                    <a:pt x="12" y="1346"/>
                    <a:pt x="83" y="1465"/>
                  </a:cubicBezTo>
                  <a:cubicBezTo>
                    <a:pt x="191" y="1632"/>
                    <a:pt x="417" y="1703"/>
                    <a:pt x="607" y="1680"/>
                  </a:cubicBezTo>
                  <a:cubicBezTo>
                    <a:pt x="798" y="1644"/>
                    <a:pt x="976" y="1549"/>
                    <a:pt x="1143" y="1430"/>
                  </a:cubicBezTo>
                  <a:cubicBezTo>
                    <a:pt x="1512" y="1156"/>
                    <a:pt x="1834" y="799"/>
                    <a:pt x="2036" y="394"/>
                  </a:cubicBezTo>
                </a:path>
              </a:pathLst>
            </a:custGeom>
            <a:solidFill>
              <a:schemeClr val="dk1"/>
            </a:solid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1"/>
            <p:cNvSpPr/>
            <p:nvPr/>
          </p:nvSpPr>
          <p:spPr>
            <a:xfrm>
              <a:off x="1883363" y="2923176"/>
              <a:ext cx="90234" cy="75970"/>
            </a:xfrm>
            <a:custGeom>
              <a:rect b="b" l="l" r="r" t="t"/>
              <a:pathLst>
                <a:path extrusionOk="0" fill="none" h="1715" w="2037">
                  <a:moveTo>
                    <a:pt x="262" y="0"/>
                  </a:moveTo>
                  <a:cubicBezTo>
                    <a:pt x="107" y="334"/>
                    <a:pt x="12" y="691"/>
                    <a:pt x="0" y="1060"/>
                  </a:cubicBezTo>
                  <a:cubicBezTo>
                    <a:pt x="0" y="1203"/>
                    <a:pt x="12" y="1358"/>
                    <a:pt x="83" y="1477"/>
                  </a:cubicBezTo>
                  <a:cubicBezTo>
                    <a:pt x="191" y="1643"/>
                    <a:pt x="417" y="1715"/>
                    <a:pt x="607" y="1679"/>
                  </a:cubicBezTo>
                  <a:cubicBezTo>
                    <a:pt x="798" y="1655"/>
                    <a:pt x="976" y="1548"/>
                    <a:pt x="1143" y="1429"/>
                  </a:cubicBezTo>
                  <a:cubicBezTo>
                    <a:pt x="1512" y="1167"/>
                    <a:pt x="1834" y="810"/>
                    <a:pt x="2036" y="405"/>
                  </a:cubicBezTo>
                </a:path>
              </a:pathLst>
            </a:custGeom>
            <a:solidFill>
              <a:schemeClr val="dk1"/>
            </a:solid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 name="Google Shape;948;p31"/>
            <p:cNvGrpSpPr/>
            <p:nvPr/>
          </p:nvGrpSpPr>
          <p:grpSpPr>
            <a:xfrm>
              <a:off x="1665509" y="3038128"/>
              <a:ext cx="202572" cy="69680"/>
              <a:chOff x="1665509" y="3038128"/>
              <a:chExt cx="202572" cy="69680"/>
            </a:xfrm>
          </p:grpSpPr>
          <p:sp>
            <p:nvSpPr>
              <p:cNvPr id="949" name="Google Shape;949;p31"/>
              <p:cNvSpPr/>
              <p:nvPr/>
            </p:nvSpPr>
            <p:spPr>
              <a:xfrm>
                <a:off x="1665509" y="3041317"/>
                <a:ext cx="196769" cy="48550"/>
              </a:xfrm>
              <a:custGeom>
                <a:rect b="b" l="l" r="r" t="t"/>
                <a:pathLst>
                  <a:path extrusionOk="0" fill="none" h="1096" w="4442">
                    <a:moveTo>
                      <a:pt x="1" y="0"/>
                    </a:moveTo>
                    <a:cubicBezTo>
                      <a:pt x="513" y="608"/>
                      <a:pt x="1299" y="917"/>
                      <a:pt x="2084" y="1012"/>
                    </a:cubicBezTo>
                    <a:cubicBezTo>
                      <a:pt x="2882" y="1096"/>
                      <a:pt x="3668" y="977"/>
                      <a:pt x="4442" y="84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1"/>
              <p:cNvSpPr/>
              <p:nvPr/>
            </p:nvSpPr>
            <p:spPr>
              <a:xfrm>
                <a:off x="1846419" y="3038128"/>
                <a:ext cx="21661" cy="69680"/>
              </a:xfrm>
              <a:custGeom>
                <a:rect b="b" l="l" r="r" t="t"/>
                <a:pathLst>
                  <a:path extrusionOk="0" fill="none" h="1573" w="489">
                    <a:moveTo>
                      <a:pt x="1" y="1"/>
                    </a:moveTo>
                    <a:cubicBezTo>
                      <a:pt x="382" y="418"/>
                      <a:pt x="489" y="1072"/>
                      <a:pt x="251" y="157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 name="Google Shape;951;p31"/>
            <p:cNvSpPr/>
            <p:nvPr/>
          </p:nvSpPr>
          <p:spPr>
            <a:xfrm>
              <a:off x="1688189" y="2770660"/>
              <a:ext cx="105029" cy="35704"/>
            </a:xfrm>
            <a:custGeom>
              <a:rect b="b" l="l" r="r" t="t"/>
              <a:pathLst>
                <a:path extrusionOk="0" h="806" w="2371">
                  <a:moveTo>
                    <a:pt x="1143" y="0"/>
                  </a:moveTo>
                  <a:cubicBezTo>
                    <a:pt x="1115" y="0"/>
                    <a:pt x="1088" y="1"/>
                    <a:pt x="1060" y="2"/>
                  </a:cubicBezTo>
                  <a:cubicBezTo>
                    <a:pt x="834" y="26"/>
                    <a:pt x="608" y="62"/>
                    <a:pt x="406" y="169"/>
                  </a:cubicBezTo>
                  <a:cubicBezTo>
                    <a:pt x="310" y="217"/>
                    <a:pt x="203" y="276"/>
                    <a:pt x="144" y="360"/>
                  </a:cubicBezTo>
                  <a:cubicBezTo>
                    <a:pt x="120" y="395"/>
                    <a:pt x="84" y="443"/>
                    <a:pt x="60" y="467"/>
                  </a:cubicBezTo>
                  <a:cubicBezTo>
                    <a:pt x="48" y="479"/>
                    <a:pt x="25" y="562"/>
                    <a:pt x="25" y="562"/>
                  </a:cubicBezTo>
                  <a:cubicBezTo>
                    <a:pt x="25" y="574"/>
                    <a:pt x="13" y="598"/>
                    <a:pt x="13" y="598"/>
                  </a:cubicBezTo>
                  <a:cubicBezTo>
                    <a:pt x="1" y="657"/>
                    <a:pt x="25" y="705"/>
                    <a:pt x="84" y="717"/>
                  </a:cubicBezTo>
                  <a:cubicBezTo>
                    <a:pt x="108" y="741"/>
                    <a:pt x="120" y="741"/>
                    <a:pt x="144" y="741"/>
                  </a:cubicBezTo>
                  <a:cubicBezTo>
                    <a:pt x="120" y="741"/>
                    <a:pt x="120" y="753"/>
                    <a:pt x="179" y="753"/>
                  </a:cubicBezTo>
                  <a:cubicBezTo>
                    <a:pt x="190" y="756"/>
                    <a:pt x="201" y="757"/>
                    <a:pt x="214" y="757"/>
                  </a:cubicBezTo>
                  <a:cubicBezTo>
                    <a:pt x="243" y="757"/>
                    <a:pt x="277" y="749"/>
                    <a:pt x="310" y="741"/>
                  </a:cubicBezTo>
                  <a:cubicBezTo>
                    <a:pt x="330" y="742"/>
                    <a:pt x="350" y="743"/>
                    <a:pt x="370" y="743"/>
                  </a:cubicBezTo>
                  <a:cubicBezTo>
                    <a:pt x="493" y="743"/>
                    <a:pt x="616" y="715"/>
                    <a:pt x="739" y="705"/>
                  </a:cubicBezTo>
                  <a:cubicBezTo>
                    <a:pt x="775" y="705"/>
                    <a:pt x="810" y="693"/>
                    <a:pt x="846" y="693"/>
                  </a:cubicBezTo>
                  <a:lnTo>
                    <a:pt x="906" y="693"/>
                  </a:lnTo>
                  <a:cubicBezTo>
                    <a:pt x="953" y="693"/>
                    <a:pt x="1011" y="688"/>
                    <a:pt x="1066" y="688"/>
                  </a:cubicBezTo>
                  <a:cubicBezTo>
                    <a:pt x="1093" y="688"/>
                    <a:pt x="1120" y="689"/>
                    <a:pt x="1144" y="693"/>
                  </a:cubicBezTo>
                  <a:cubicBezTo>
                    <a:pt x="1215" y="693"/>
                    <a:pt x="1299" y="705"/>
                    <a:pt x="1370" y="705"/>
                  </a:cubicBezTo>
                  <a:lnTo>
                    <a:pt x="1430" y="705"/>
                  </a:lnTo>
                  <a:cubicBezTo>
                    <a:pt x="1465" y="705"/>
                    <a:pt x="1501" y="717"/>
                    <a:pt x="1537" y="741"/>
                  </a:cubicBezTo>
                  <a:cubicBezTo>
                    <a:pt x="1620" y="753"/>
                    <a:pt x="1691" y="776"/>
                    <a:pt x="1787" y="800"/>
                  </a:cubicBezTo>
                  <a:cubicBezTo>
                    <a:pt x="1803" y="800"/>
                    <a:pt x="1818" y="805"/>
                    <a:pt x="1834" y="805"/>
                  </a:cubicBezTo>
                  <a:cubicBezTo>
                    <a:pt x="1842" y="805"/>
                    <a:pt x="1850" y="804"/>
                    <a:pt x="1858" y="800"/>
                  </a:cubicBezTo>
                  <a:cubicBezTo>
                    <a:pt x="1906" y="788"/>
                    <a:pt x="1933" y="782"/>
                    <a:pt x="1941" y="782"/>
                  </a:cubicBezTo>
                  <a:cubicBezTo>
                    <a:pt x="1950" y="782"/>
                    <a:pt x="1941" y="788"/>
                    <a:pt x="1918" y="800"/>
                  </a:cubicBezTo>
                  <a:cubicBezTo>
                    <a:pt x="1965" y="800"/>
                    <a:pt x="2013" y="800"/>
                    <a:pt x="2049" y="776"/>
                  </a:cubicBezTo>
                  <a:cubicBezTo>
                    <a:pt x="2080" y="784"/>
                    <a:pt x="2112" y="790"/>
                    <a:pt x="2142" y="790"/>
                  </a:cubicBezTo>
                  <a:cubicBezTo>
                    <a:pt x="2202" y="790"/>
                    <a:pt x="2255" y="768"/>
                    <a:pt x="2287" y="705"/>
                  </a:cubicBezTo>
                  <a:cubicBezTo>
                    <a:pt x="2370" y="586"/>
                    <a:pt x="2311" y="502"/>
                    <a:pt x="2227" y="419"/>
                  </a:cubicBezTo>
                  <a:cubicBezTo>
                    <a:pt x="2132" y="217"/>
                    <a:pt x="1906" y="110"/>
                    <a:pt x="1691" y="62"/>
                  </a:cubicBezTo>
                  <a:cubicBezTo>
                    <a:pt x="1516" y="31"/>
                    <a:pt x="1323" y="0"/>
                    <a:pt x="1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1"/>
            <p:cNvSpPr/>
            <p:nvPr/>
          </p:nvSpPr>
          <p:spPr>
            <a:xfrm>
              <a:off x="1927129" y="2837416"/>
              <a:ext cx="90766" cy="80754"/>
            </a:xfrm>
            <a:custGeom>
              <a:rect b="b" l="l" r="r" t="t"/>
              <a:pathLst>
                <a:path extrusionOk="0" h="1823" w="2049">
                  <a:moveTo>
                    <a:pt x="396" y="0"/>
                  </a:moveTo>
                  <a:cubicBezTo>
                    <a:pt x="274" y="0"/>
                    <a:pt x="155" y="50"/>
                    <a:pt x="107" y="186"/>
                  </a:cubicBezTo>
                  <a:cubicBezTo>
                    <a:pt x="0" y="484"/>
                    <a:pt x="334" y="639"/>
                    <a:pt x="536" y="781"/>
                  </a:cubicBezTo>
                  <a:cubicBezTo>
                    <a:pt x="631" y="817"/>
                    <a:pt x="703" y="877"/>
                    <a:pt x="774" y="924"/>
                  </a:cubicBezTo>
                  <a:cubicBezTo>
                    <a:pt x="810" y="960"/>
                    <a:pt x="858" y="972"/>
                    <a:pt x="881" y="996"/>
                  </a:cubicBezTo>
                  <a:cubicBezTo>
                    <a:pt x="881" y="996"/>
                    <a:pt x="905" y="996"/>
                    <a:pt x="905" y="1020"/>
                  </a:cubicBezTo>
                  <a:lnTo>
                    <a:pt x="941" y="1055"/>
                  </a:lnTo>
                  <a:cubicBezTo>
                    <a:pt x="1060" y="1162"/>
                    <a:pt x="1167" y="1281"/>
                    <a:pt x="1286" y="1401"/>
                  </a:cubicBezTo>
                  <a:cubicBezTo>
                    <a:pt x="1298" y="1412"/>
                    <a:pt x="1298" y="1436"/>
                    <a:pt x="1310" y="1448"/>
                  </a:cubicBezTo>
                  <a:cubicBezTo>
                    <a:pt x="1346" y="1472"/>
                    <a:pt x="1358" y="1520"/>
                    <a:pt x="1393" y="1555"/>
                  </a:cubicBezTo>
                  <a:cubicBezTo>
                    <a:pt x="1405" y="1579"/>
                    <a:pt x="1417" y="1591"/>
                    <a:pt x="1453" y="1627"/>
                  </a:cubicBezTo>
                  <a:cubicBezTo>
                    <a:pt x="1459" y="1639"/>
                    <a:pt x="1462" y="1645"/>
                    <a:pt x="1463" y="1645"/>
                  </a:cubicBezTo>
                  <a:cubicBezTo>
                    <a:pt x="1465" y="1645"/>
                    <a:pt x="1465" y="1639"/>
                    <a:pt x="1465" y="1627"/>
                  </a:cubicBezTo>
                  <a:cubicBezTo>
                    <a:pt x="1465" y="1639"/>
                    <a:pt x="1477" y="1639"/>
                    <a:pt x="1477" y="1651"/>
                  </a:cubicBezTo>
                  <a:cubicBezTo>
                    <a:pt x="1536" y="1734"/>
                    <a:pt x="1608" y="1770"/>
                    <a:pt x="1691" y="1805"/>
                  </a:cubicBezTo>
                  <a:cubicBezTo>
                    <a:pt x="1716" y="1814"/>
                    <a:pt x="1759" y="1822"/>
                    <a:pt x="1795" y="1822"/>
                  </a:cubicBezTo>
                  <a:cubicBezTo>
                    <a:pt x="1810" y="1822"/>
                    <a:pt x="1823" y="1821"/>
                    <a:pt x="1834" y="1817"/>
                  </a:cubicBezTo>
                  <a:lnTo>
                    <a:pt x="1810" y="1817"/>
                  </a:lnTo>
                  <a:cubicBezTo>
                    <a:pt x="1881" y="1805"/>
                    <a:pt x="1929" y="1758"/>
                    <a:pt x="1953" y="1698"/>
                  </a:cubicBezTo>
                  <a:cubicBezTo>
                    <a:pt x="2036" y="1615"/>
                    <a:pt x="2048" y="1520"/>
                    <a:pt x="2036" y="1401"/>
                  </a:cubicBezTo>
                  <a:lnTo>
                    <a:pt x="2036" y="1389"/>
                  </a:lnTo>
                  <a:cubicBezTo>
                    <a:pt x="2036" y="1353"/>
                    <a:pt x="2012" y="1317"/>
                    <a:pt x="2001" y="1281"/>
                  </a:cubicBezTo>
                  <a:cubicBezTo>
                    <a:pt x="1965" y="1174"/>
                    <a:pt x="1905" y="1079"/>
                    <a:pt x="1858" y="984"/>
                  </a:cubicBezTo>
                  <a:cubicBezTo>
                    <a:pt x="1739" y="817"/>
                    <a:pt x="1596" y="674"/>
                    <a:pt x="1441" y="543"/>
                  </a:cubicBezTo>
                  <a:cubicBezTo>
                    <a:pt x="1274" y="400"/>
                    <a:pt x="1096" y="281"/>
                    <a:pt x="905" y="186"/>
                  </a:cubicBezTo>
                  <a:cubicBezTo>
                    <a:pt x="798" y="127"/>
                    <a:pt x="679" y="79"/>
                    <a:pt x="572" y="31"/>
                  </a:cubicBezTo>
                  <a:cubicBezTo>
                    <a:pt x="517" y="12"/>
                    <a:pt x="456" y="0"/>
                    <a:pt x="3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1"/>
            <p:cNvSpPr/>
            <p:nvPr/>
          </p:nvSpPr>
          <p:spPr>
            <a:xfrm>
              <a:off x="1817405" y="2524986"/>
              <a:ext cx="320182" cy="202794"/>
            </a:xfrm>
            <a:custGeom>
              <a:rect b="b" l="l" r="r" t="t"/>
              <a:pathLst>
                <a:path extrusionOk="0" h="4578" w="7228">
                  <a:moveTo>
                    <a:pt x="846" y="0"/>
                  </a:moveTo>
                  <a:lnTo>
                    <a:pt x="179" y="1429"/>
                  </a:lnTo>
                  <a:cubicBezTo>
                    <a:pt x="1" y="1822"/>
                    <a:pt x="1275" y="2798"/>
                    <a:pt x="3037" y="3632"/>
                  </a:cubicBezTo>
                  <a:cubicBezTo>
                    <a:pt x="4303" y="4226"/>
                    <a:pt x="5482" y="4577"/>
                    <a:pt x="6110" y="4577"/>
                  </a:cubicBezTo>
                  <a:cubicBezTo>
                    <a:pt x="6349" y="4577"/>
                    <a:pt x="6508" y="4526"/>
                    <a:pt x="6561" y="4417"/>
                  </a:cubicBezTo>
                  <a:lnTo>
                    <a:pt x="7228" y="2989"/>
                  </a:lnTo>
                  <a:lnTo>
                    <a:pt x="846" y="0"/>
                  </a:lnTo>
                  <a:close/>
                </a:path>
              </a:pathLst>
            </a:custGeom>
            <a:solidFill>
              <a:srgbClr val="657F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1"/>
            <p:cNvSpPr/>
            <p:nvPr/>
          </p:nvSpPr>
          <p:spPr>
            <a:xfrm>
              <a:off x="1846419" y="2517367"/>
              <a:ext cx="299097" cy="146049"/>
            </a:xfrm>
            <a:custGeom>
              <a:rect b="b" l="l" r="r" t="t"/>
              <a:pathLst>
                <a:path extrusionOk="0" h="3297" w="6752">
                  <a:moveTo>
                    <a:pt x="624" y="0"/>
                  </a:moveTo>
                  <a:cubicBezTo>
                    <a:pt x="385" y="0"/>
                    <a:pt x="229" y="52"/>
                    <a:pt x="179" y="160"/>
                  </a:cubicBezTo>
                  <a:cubicBezTo>
                    <a:pt x="1" y="541"/>
                    <a:pt x="1287" y="1529"/>
                    <a:pt x="3049" y="2351"/>
                  </a:cubicBezTo>
                  <a:cubicBezTo>
                    <a:pt x="4324" y="2945"/>
                    <a:pt x="5505" y="3297"/>
                    <a:pt x="6129" y="3297"/>
                  </a:cubicBezTo>
                  <a:cubicBezTo>
                    <a:pt x="6367" y="3297"/>
                    <a:pt x="6524" y="3245"/>
                    <a:pt x="6573" y="3137"/>
                  </a:cubicBezTo>
                  <a:cubicBezTo>
                    <a:pt x="6751" y="2756"/>
                    <a:pt x="5466" y="1768"/>
                    <a:pt x="3703" y="946"/>
                  </a:cubicBezTo>
                  <a:cubicBezTo>
                    <a:pt x="2429" y="352"/>
                    <a:pt x="1247" y="0"/>
                    <a:pt x="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1"/>
            <p:cNvSpPr/>
            <p:nvPr/>
          </p:nvSpPr>
          <p:spPr>
            <a:xfrm>
              <a:off x="1901260" y="2544389"/>
              <a:ext cx="185695" cy="91164"/>
            </a:xfrm>
            <a:custGeom>
              <a:rect b="b" l="l" r="r" t="t"/>
              <a:pathLst>
                <a:path extrusionOk="0" h="2058" w="4192">
                  <a:moveTo>
                    <a:pt x="394" y="1"/>
                  </a:moveTo>
                  <a:cubicBezTo>
                    <a:pt x="246" y="1"/>
                    <a:pt x="150" y="32"/>
                    <a:pt x="120" y="98"/>
                  </a:cubicBezTo>
                  <a:cubicBezTo>
                    <a:pt x="1" y="348"/>
                    <a:pt x="799" y="967"/>
                    <a:pt x="1894" y="1479"/>
                  </a:cubicBezTo>
                  <a:cubicBezTo>
                    <a:pt x="2684" y="1840"/>
                    <a:pt x="3412" y="2058"/>
                    <a:pt x="3801" y="2058"/>
                  </a:cubicBezTo>
                  <a:cubicBezTo>
                    <a:pt x="3952" y="2058"/>
                    <a:pt x="4052" y="2025"/>
                    <a:pt x="4085" y="1955"/>
                  </a:cubicBezTo>
                  <a:cubicBezTo>
                    <a:pt x="4192" y="1705"/>
                    <a:pt x="3394" y="1098"/>
                    <a:pt x="2311" y="586"/>
                  </a:cubicBezTo>
                  <a:cubicBezTo>
                    <a:pt x="1518" y="215"/>
                    <a:pt x="781" y="1"/>
                    <a:pt x="3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1"/>
          <p:cNvGrpSpPr/>
          <p:nvPr/>
        </p:nvGrpSpPr>
        <p:grpSpPr>
          <a:xfrm rot="10376918">
            <a:off x="284507" y="559848"/>
            <a:ext cx="1938167" cy="1094824"/>
            <a:chOff x="5913720" y="338987"/>
            <a:chExt cx="2574977" cy="1454542"/>
          </a:xfrm>
        </p:grpSpPr>
        <p:sp>
          <p:nvSpPr>
            <p:cNvPr id="957" name="Google Shape;957;p31"/>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 name="Google Shape;958;p31"/>
            <p:cNvGrpSpPr/>
            <p:nvPr/>
          </p:nvGrpSpPr>
          <p:grpSpPr>
            <a:xfrm>
              <a:off x="7139184" y="679702"/>
              <a:ext cx="115823" cy="111412"/>
              <a:chOff x="7483850" y="1849650"/>
              <a:chExt cx="144400" cy="138900"/>
            </a:xfrm>
          </p:grpSpPr>
          <p:sp>
            <p:nvSpPr>
              <p:cNvPr id="959" name="Google Shape;959;p3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 name="Google Shape;961;p31"/>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1"/>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1"/>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 name="Google Shape;964;p31"/>
            <p:cNvGrpSpPr/>
            <p:nvPr/>
          </p:nvGrpSpPr>
          <p:grpSpPr>
            <a:xfrm>
              <a:off x="5913720" y="815996"/>
              <a:ext cx="115823" cy="111412"/>
              <a:chOff x="7483850" y="1849650"/>
              <a:chExt cx="144400" cy="138900"/>
            </a:xfrm>
          </p:grpSpPr>
          <p:sp>
            <p:nvSpPr>
              <p:cNvPr id="965" name="Google Shape;965;p3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 name="Google Shape;967;p31"/>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1"/>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 name="Google Shape;969;p31"/>
            <p:cNvGrpSpPr/>
            <p:nvPr/>
          </p:nvGrpSpPr>
          <p:grpSpPr>
            <a:xfrm flipH="1" rot="10800000">
              <a:off x="8372874" y="1255009"/>
              <a:ext cx="115823" cy="111412"/>
              <a:chOff x="7483850" y="1849650"/>
              <a:chExt cx="144400" cy="138900"/>
            </a:xfrm>
          </p:grpSpPr>
          <p:sp>
            <p:nvSpPr>
              <p:cNvPr id="970" name="Google Shape;970;p3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 name="Google Shape;972;p31"/>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 name="Google Shape;973;p31"/>
            <p:cNvGrpSpPr/>
            <p:nvPr/>
          </p:nvGrpSpPr>
          <p:grpSpPr>
            <a:xfrm flipH="1" rot="10800000">
              <a:off x="8074625" y="1520906"/>
              <a:ext cx="115823" cy="111412"/>
              <a:chOff x="7483850" y="1849650"/>
              <a:chExt cx="144400" cy="138900"/>
            </a:xfrm>
          </p:grpSpPr>
          <p:sp>
            <p:nvSpPr>
              <p:cNvPr id="974" name="Google Shape;974;p3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 name="Google Shape;976;p31"/>
          <p:cNvGrpSpPr/>
          <p:nvPr/>
        </p:nvGrpSpPr>
        <p:grpSpPr>
          <a:xfrm rot="-5999500">
            <a:off x="7852403" y="830485"/>
            <a:ext cx="1938228" cy="1094858"/>
            <a:chOff x="5913720" y="338987"/>
            <a:chExt cx="2574977" cy="1454542"/>
          </a:xfrm>
        </p:grpSpPr>
        <p:sp>
          <p:nvSpPr>
            <p:cNvPr id="977" name="Google Shape;977;p31"/>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 name="Google Shape;978;p31"/>
            <p:cNvGrpSpPr/>
            <p:nvPr/>
          </p:nvGrpSpPr>
          <p:grpSpPr>
            <a:xfrm>
              <a:off x="7139184" y="679702"/>
              <a:ext cx="115823" cy="111412"/>
              <a:chOff x="7483850" y="1849650"/>
              <a:chExt cx="144400" cy="138900"/>
            </a:xfrm>
          </p:grpSpPr>
          <p:sp>
            <p:nvSpPr>
              <p:cNvPr id="979" name="Google Shape;979;p3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 name="Google Shape;981;p31"/>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1"/>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1"/>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 name="Google Shape;984;p31"/>
            <p:cNvGrpSpPr/>
            <p:nvPr/>
          </p:nvGrpSpPr>
          <p:grpSpPr>
            <a:xfrm>
              <a:off x="5913720" y="815996"/>
              <a:ext cx="115823" cy="111412"/>
              <a:chOff x="7483850" y="1849650"/>
              <a:chExt cx="144400" cy="138900"/>
            </a:xfrm>
          </p:grpSpPr>
          <p:sp>
            <p:nvSpPr>
              <p:cNvPr id="985" name="Google Shape;985;p3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 name="Google Shape;987;p31"/>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1"/>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 name="Google Shape;989;p31"/>
            <p:cNvGrpSpPr/>
            <p:nvPr/>
          </p:nvGrpSpPr>
          <p:grpSpPr>
            <a:xfrm flipH="1" rot="10800000">
              <a:off x="8372874" y="1255009"/>
              <a:ext cx="115823" cy="111412"/>
              <a:chOff x="7483850" y="1849650"/>
              <a:chExt cx="144400" cy="138900"/>
            </a:xfrm>
          </p:grpSpPr>
          <p:sp>
            <p:nvSpPr>
              <p:cNvPr id="990" name="Google Shape;990;p3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 name="Google Shape;992;p31"/>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 name="Google Shape;993;p31"/>
            <p:cNvGrpSpPr/>
            <p:nvPr/>
          </p:nvGrpSpPr>
          <p:grpSpPr>
            <a:xfrm flipH="1" rot="10800000">
              <a:off x="8074625" y="1520906"/>
              <a:ext cx="115823" cy="111412"/>
              <a:chOff x="7483850" y="1849650"/>
              <a:chExt cx="144400" cy="138900"/>
            </a:xfrm>
          </p:grpSpPr>
          <p:sp>
            <p:nvSpPr>
              <p:cNvPr id="994" name="Google Shape;994;p31"/>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1"/>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 name="Shape 999"/>
        <p:cNvGrpSpPr/>
        <p:nvPr/>
      </p:nvGrpSpPr>
      <p:grpSpPr>
        <a:xfrm>
          <a:off x="0" y="0"/>
          <a:ext cx="0" cy="0"/>
          <a:chOff x="0" y="0"/>
          <a:chExt cx="0" cy="0"/>
        </a:xfrm>
      </p:grpSpPr>
      <p:sp>
        <p:nvSpPr>
          <p:cNvPr id="1000" name="Google Shape;1000;p32"/>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OUR GOALS</a:t>
            </a:r>
            <a:endParaRPr/>
          </a:p>
        </p:txBody>
      </p:sp>
      <p:sp>
        <p:nvSpPr>
          <p:cNvPr id="1001" name="Google Shape;1001;p32"/>
          <p:cNvSpPr txBox="1"/>
          <p:nvPr>
            <p:ph idx="1" type="subTitle"/>
          </p:nvPr>
        </p:nvSpPr>
        <p:spPr>
          <a:xfrm>
            <a:off x="720000" y="3551148"/>
            <a:ext cx="2293800" cy="799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Mercury is the closest planet to the Sun</a:t>
            </a:r>
            <a:endParaRPr/>
          </a:p>
        </p:txBody>
      </p:sp>
      <p:sp>
        <p:nvSpPr>
          <p:cNvPr id="1002" name="Google Shape;1002;p32"/>
          <p:cNvSpPr txBox="1"/>
          <p:nvPr>
            <p:ph idx="2" type="subTitle"/>
          </p:nvPr>
        </p:nvSpPr>
        <p:spPr>
          <a:xfrm>
            <a:off x="720000" y="29852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a:t>
            </a:r>
            <a:endParaRPr/>
          </a:p>
        </p:txBody>
      </p:sp>
      <p:sp>
        <p:nvSpPr>
          <p:cNvPr id="1003" name="Google Shape;1003;p32"/>
          <p:cNvSpPr txBox="1"/>
          <p:nvPr>
            <p:ph idx="3" type="subTitle"/>
          </p:nvPr>
        </p:nvSpPr>
        <p:spPr>
          <a:xfrm>
            <a:off x="3425100" y="3551148"/>
            <a:ext cx="2293800" cy="799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Venus has a beautiful name but it’s hot</a:t>
            </a:r>
            <a:endParaRPr/>
          </a:p>
        </p:txBody>
      </p:sp>
      <p:sp>
        <p:nvSpPr>
          <p:cNvPr id="1004" name="Google Shape;1004;p32"/>
          <p:cNvSpPr txBox="1"/>
          <p:nvPr>
            <p:ph idx="4" type="subTitle"/>
          </p:nvPr>
        </p:nvSpPr>
        <p:spPr>
          <a:xfrm>
            <a:off x="3425100" y="29852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VENUS</a:t>
            </a:r>
            <a:endParaRPr/>
          </a:p>
        </p:txBody>
      </p:sp>
      <p:sp>
        <p:nvSpPr>
          <p:cNvPr id="1005" name="Google Shape;1005;p32"/>
          <p:cNvSpPr txBox="1"/>
          <p:nvPr>
            <p:ph idx="5" type="subTitle"/>
          </p:nvPr>
        </p:nvSpPr>
        <p:spPr>
          <a:xfrm>
            <a:off x="6130200" y="3551148"/>
            <a:ext cx="2293800" cy="7995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Despite being red, Mars is actually cold</a:t>
            </a:r>
            <a:endParaRPr/>
          </a:p>
        </p:txBody>
      </p:sp>
      <p:sp>
        <p:nvSpPr>
          <p:cNvPr id="1006" name="Google Shape;1006;p32"/>
          <p:cNvSpPr txBox="1"/>
          <p:nvPr>
            <p:ph idx="6" type="subTitle"/>
          </p:nvPr>
        </p:nvSpPr>
        <p:spPr>
          <a:xfrm>
            <a:off x="6130200" y="29852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MARS</a:t>
            </a:r>
            <a:endParaRPr/>
          </a:p>
        </p:txBody>
      </p:sp>
      <p:grpSp>
        <p:nvGrpSpPr>
          <p:cNvPr id="1007" name="Google Shape;1007;p32"/>
          <p:cNvGrpSpPr/>
          <p:nvPr/>
        </p:nvGrpSpPr>
        <p:grpSpPr>
          <a:xfrm rot="1572960">
            <a:off x="6735749" y="1587023"/>
            <a:ext cx="1082875" cy="1277936"/>
            <a:chOff x="7053195" y="723370"/>
            <a:chExt cx="1219081" cy="1438676"/>
          </a:xfrm>
        </p:grpSpPr>
        <p:sp>
          <p:nvSpPr>
            <p:cNvPr id="1008" name="Google Shape;1008;p32"/>
            <p:cNvSpPr/>
            <p:nvPr/>
          </p:nvSpPr>
          <p:spPr>
            <a:xfrm rot="-1105939">
              <a:off x="7224232" y="830616"/>
              <a:ext cx="877005" cy="1224185"/>
            </a:xfrm>
            <a:custGeom>
              <a:rect b="b" l="l" r="r" t="t"/>
              <a:pathLst>
                <a:path extrusionOk="0" h="35617" w="25516">
                  <a:moveTo>
                    <a:pt x="11463" y="0"/>
                  </a:moveTo>
                  <a:cubicBezTo>
                    <a:pt x="10837" y="0"/>
                    <a:pt x="10292" y="409"/>
                    <a:pt x="10121" y="1029"/>
                  </a:cubicBezTo>
                  <a:cubicBezTo>
                    <a:pt x="10097" y="1148"/>
                    <a:pt x="10061" y="1279"/>
                    <a:pt x="10038" y="1398"/>
                  </a:cubicBezTo>
                  <a:cubicBezTo>
                    <a:pt x="9859" y="1041"/>
                    <a:pt x="9561" y="755"/>
                    <a:pt x="9156" y="612"/>
                  </a:cubicBezTo>
                  <a:cubicBezTo>
                    <a:pt x="8965" y="545"/>
                    <a:pt x="8784" y="521"/>
                    <a:pt x="8621" y="521"/>
                  </a:cubicBezTo>
                  <a:cubicBezTo>
                    <a:pt x="8319" y="521"/>
                    <a:pt x="8082" y="605"/>
                    <a:pt x="7966" y="660"/>
                  </a:cubicBezTo>
                  <a:cubicBezTo>
                    <a:pt x="7847" y="695"/>
                    <a:pt x="7740" y="743"/>
                    <a:pt x="7621" y="790"/>
                  </a:cubicBezTo>
                  <a:cubicBezTo>
                    <a:pt x="7442" y="874"/>
                    <a:pt x="7251" y="969"/>
                    <a:pt x="7073" y="1088"/>
                  </a:cubicBezTo>
                  <a:cubicBezTo>
                    <a:pt x="6954" y="1160"/>
                    <a:pt x="6835" y="1255"/>
                    <a:pt x="6716" y="1350"/>
                  </a:cubicBezTo>
                  <a:cubicBezTo>
                    <a:pt x="6631" y="1335"/>
                    <a:pt x="6548" y="1328"/>
                    <a:pt x="6465" y="1328"/>
                  </a:cubicBezTo>
                  <a:cubicBezTo>
                    <a:pt x="6221" y="1328"/>
                    <a:pt x="5985" y="1392"/>
                    <a:pt x="5763" y="1517"/>
                  </a:cubicBezTo>
                  <a:cubicBezTo>
                    <a:pt x="5596" y="1612"/>
                    <a:pt x="5370" y="1767"/>
                    <a:pt x="5215" y="2041"/>
                  </a:cubicBezTo>
                  <a:cubicBezTo>
                    <a:pt x="5132" y="2160"/>
                    <a:pt x="5096" y="2279"/>
                    <a:pt x="5049" y="2410"/>
                  </a:cubicBezTo>
                  <a:cubicBezTo>
                    <a:pt x="5037" y="2469"/>
                    <a:pt x="5013" y="2517"/>
                    <a:pt x="5001" y="2576"/>
                  </a:cubicBezTo>
                  <a:cubicBezTo>
                    <a:pt x="4465" y="2660"/>
                    <a:pt x="4001" y="3017"/>
                    <a:pt x="3846" y="3577"/>
                  </a:cubicBezTo>
                  <a:cubicBezTo>
                    <a:pt x="3799" y="3719"/>
                    <a:pt x="3763" y="3874"/>
                    <a:pt x="3763" y="4017"/>
                  </a:cubicBezTo>
                  <a:cubicBezTo>
                    <a:pt x="3620" y="4089"/>
                    <a:pt x="3489" y="4184"/>
                    <a:pt x="3382" y="4303"/>
                  </a:cubicBezTo>
                  <a:cubicBezTo>
                    <a:pt x="3168" y="4505"/>
                    <a:pt x="3049" y="4791"/>
                    <a:pt x="3025" y="5077"/>
                  </a:cubicBezTo>
                  <a:cubicBezTo>
                    <a:pt x="2453" y="5196"/>
                    <a:pt x="1977" y="5517"/>
                    <a:pt x="1679" y="6017"/>
                  </a:cubicBezTo>
                  <a:cubicBezTo>
                    <a:pt x="1429" y="6446"/>
                    <a:pt x="1358" y="6946"/>
                    <a:pt x="1477" y="7410"/>
                  </a:cubicBezTo>
                  <a:lnTo>
                    <a:pt x="1477" y="7422"/>
                  </a:lnTo>
                  <a:cubicBezTo>
                    <a:pt x="1465" y="7422"/>
                    <a:pt x="1441" y="7422"/>
                    <a:pt x="1441" y="7446"/>
                  </a:cubicBezTo>
                  <a:cubicBezTo>
                    <a:pt x="941" y="7601"/>
                    <a:pt x="513" y="7946"/>
                    <a:pt x="274" y="8422"/>
                  </a:cubicBezTo>
                  <a:cubicBezTo>
                    <a:pt x="1" y="8946"/>
                    <a:pt x="12" y="9542"/>
                    <a:pt x="310" y="10042"/>
                  </a:cubicBezTo>
                  <a:cubicBezTo>
                    <a:pt x="465" y="10458"/>
                    <a:pt x="727" y="10744"/>
                    <a:pt x="894" y="10923"/>
                  </a:cubicBezTo>
                  <a:lnTo>
                    <a:pt x="941" y="10970"/>
                  </a:lnTo>
                  <a:cubicBezTo>
                    <a:pt x="1120" y="11149"/>
                    <a:pt x="1298" y="11339"/>
                    <a:pt x="1465" y="11506"/>
                  </a:cubicBezTo>
                  <a:cubicBezTo>
                    <a:pt x="1548" y="11589"/>
                    <a:pt x="1644" y="11685"/>
                    <a:pt x="1739" y="11768"/>
                  </a:cubicBezTo>
                  <a:cubicBezTo>
                    <a:pt x="1834" y="11863"/>
                    <a:pt x="1917" y="11935"/>
                    <a:pt x="2025" y="12030"/>
                  </a:cubicBezTo>
                  <a:cubicBezTo>
                    <a:pt x="2060" y="12054"/>
                    <a:pt x="2096" y="12089"/>
                    <a:pt x="2132" y="12125"/>
                  </a:cubicBezTo>
                  <a:lnTo>
                    <a:pt x="2144" y="12149"/>
                  </a:lnTo>
                  <a:cubicBezTo>
                    <a:pt x="2251" y="12232"/>
                    <a:pt x="2370" y="12351"/>
                    <a:pt x="2501" y="12459"/>
                  </a:cubicBezTo>
                  <a:cubicBezTo>
                    <a:pt x="2596" y="12530"/>
                    <a:pt x="2679" y="12578"/>
                    <a:pt x="2751" y="12637"/>
                  </a:cubicBezTo>
                  <a:cubicBezTo>
                    <a:pt x="2858" y="12697"/>
                    <a:pt x="2965" y="12744"/>
                    <a:pt x="3084" y="12780"/>
                  </a:cubicBezTo>
                  <a:cubicBezTo>
                    <a:pt x="3084" y="13066"/>
                    <a:pt x="3132" y="13363"/>
                    <a:pt x="3203" y="13649"/>
                  </a:cubicBezTo>
                  <a:cubicBezTo>
                    <a:pt x="2572" y="13971"/>
                    <a:pt x="2060" y="14530"/>
                    <a:pt x="1775" y="15221"/>
                  </a:cubicBezTo>
                  <a:cubicBezTo>
                    <a:pt x="1715" y="15376"/>
                    <a:pt x="1656" y="15554"/>
                    <a:pt x="1608" y="15721"/>
                  </a:cubicBezTo>
                  <a:cubicBezTo>
                    <a:pt x="1584" y="15816"/>
                    <a:pt x="1572" y="15911"/>
                    <a:pt x="1548" y="16030"/>
                  </a:cubicBezTo>
                  <a:lnTo>
                    <a:pt x="1548" y="16078"/>
                  </a:lnTo>
                  <a:cubicBezTo>
                    <a:pt x="1525" y="16257"/>
                    <a:pt x="1525" y="16447"/>
                    <a:pt x="1501" y="16650"/>
                  </a:cubicBezTo>
                  <a:lnTo>
                    <a:pt x="1501" y="16673"/>
                  </a:lnTo>
                  <a:lnTo>
                    <a:pt x="1501" y="16709"/>
                  </a:lnTo>
                  <a:lnTo>
                    <a:pt x="1501" y="16971"/>
                  </a:lnTo>
                  <a:cubicBezTo>
                    <a:pt x="1536" y="17590"/>
                    <a:pt x="1620" y="18126"/>
                    <a:pt x="1786" y="18590"/>
                  </a:cubicBezTo>
                  <a:cubicBezTo>
                    <a:pt x="2096" y="19507"/>
                    <a:pt x="2715" y="20341"/>
                    <a:pt x="3537" y="20995"/>
                  </a:cubicBezTo>
                  <a:cubicBezTo>
                    <a:pt x="3668" y="21103"/>
                    <a:pt x="3799" y="21210"/>
                    <a:pt x="3953" y="21317"/>
                  </a:cubicBezTo>
                  <a:cubicBezTo>
                    <a:pt x="3775" y="21686"/>
                    <a:pt x="3620" y="22055"/>
                    <a:pt x="3501" y="22460"/>
                  </a:cubicBezTo>
                  <a:cubicBezTo>
                    <a:pt x="3418" y="22710"/>
                    <a:pt x="3358" y="22948"/>
                    <a:pt x="3287" y="23186"/>
                  </a:cubicBezTo>
                  <a:cubicBezTo>
                    <a:pt x="3096" y="23996"/>
                    <a:pt x="3037" y="24805"/>
                    <a:pt x="3108" y="25615"/>
                  </a:cubicBezTo>
                  <a:cubicBezTo>
                    <a:pt x="3108" y="25686"/>
                    <a:pt x="3132" y="25734"/>
                    <a:pt x="3132" y="25782"/>
                  </a:cubicBezTo>
                  <a:cubicBezTo>
                    <a:pt x="3144" y="25984"/>
                    <a:pt x="3215" y="26758"/>
                    <a:pt x="3608" y="27579"/>
                  </a:cubicBezTo>
                  <a:cubicBezTo>
                    <a:pt x="3680" y="27722"/>
                    <a:pt x="3751" y="27877"/>
                    <a:pt x="3846" y="28020"/>
                  </a:cubicBezTo>
                  <a:cubicBezTo>
                    <a:pt x="3644" y="28103"/>
                    <a:pt x="3489" y="28234"/>
                    <a:pt x="3346" y="28401"/>
                  </a:cubicBezTo>
                  <a:cubicBezTo>
                    <a:pt x="3013" y="28794"/>
                    <a:pt x="2906" y="29211"/>
                    <a:pt x="2834" y="29508"/>
                  </a:cubicBezTo>
                  <a:lnTo>
                    <a:pt x="2810" y="29592"/>
                  </a:lnTo>
                  <a:cubicBezTo>
                    <a:pt x="2739" y="29842"/>
                    <a:pt x="2679" y="30104"/>
                    <a:pt x="2620" y="30342"/>
                  </a:cubicBezTo>
                  <a:lnTo>
                    <a:pt x="2418" y="31235"/>
                  </a:lnTo>
                  <a:cubicBezTo>
                    <a:pt x="2358" y="31497"/>
                    <a:pt x="2275" y="31806"/>
                    <a:pt x="2275" y="32175"/>
                  </a:cubicBezTo>
                  <a:cubicBezTo>
                    <a:pt x="2275" y="32925"/>
                    <a:pt x="2596" y="33556"/>
                    <a:pt x="3132" y="33902"/>
                  </a:cubicBezTo>
                  <a:cubicBezTo>
                    <a:pt x="3406" y="34080"/>
                    <a:pt x="3727" y="34176"/>
                    <a:pt x="4049" y="34176"/>
                  </a:cubicBezTo>
                  <a:cubicBezTo>
                    <a:pt x="4180" y="34176"/>
                    <a:pt x="4323" y="34152"/>
                    <a:pt x="4453" y="34128"/>
                  </a:cubicBezTo>
                  <a:cubicBezTo>
                    <a:pt x="4632" y="34330"/>
                    <a:pt x="4870" y="34485"/>
                    <a:pt x="5132" y="34545"/>
                  </a:cubicBezTo>
                  <a:cubicBezTo>
                    <a:pt x="5246" y="34573"/>
                    <a:pt x="5368" y="34588"/>
                    <a:pt x="5490" y="34588"/>
                  </a:cubicBezTo>
                  <a:cubicBezTo>
                    <a:pt x="5623" y="34588"/>
                    <a:pt x="5758" y="34570"/>
                    <a:pt x="5882" y="34533"/>
                  </a:cubicBezTo>
                  <a:cubicBezTo>
                    <a:pt x="5942" y="34592"/>
                    <a:pt x="6001" y="34628"/>
                    <a:pt x="6061" y="34676"/>
                  </a:cubicBezTo>
                  <a:lnTo>
                    <a:pt x="6287" y="34807"/>
                  </a:lnTo>
                  <a:cubicBezTo>
                    <a:pt x="6489" y="34914"/>
                    <a:pt x="6716" y="34961"/>
                    <a:pt x="6942" y="34961"/>
                  </a:cubicBezTo>
                  <a:lnTo>
                    <a:pt x="7013" y="34961"/>
                  </a:lnTo>
                  <a:cubicBezTo>
                    <a:pt x="7144" y="34961"/>
                    <a:pt x="7263" y="34926"/>
                    <a:pt x="7382" y="34902"/>
                  </a:cubicBezTo>
                  <a:cubicBezTo>
                    <a:pt x="7501" y="35021"/>
                    <a:pt x="7644" y="35104"/>
                    <a:pt x="7775" y="35199"/>
                  </a:cubicBezTo>
                  <a:cubicBezTo>
                    <a:pt x="7847" y="35247"/>
                    <a:pt x="7918" y="35283"/>
                    <a:pt x="7990" y="35319"/>
                  </a:cubicBezTo>
                  <a:cubicBezTo>
                    <a:pt x="8073" y="35342"/>
                    <a:pt x="8144" y="35378"/>
                    <a:pt x="8228" y="35402"/>
                  </a:cubicBezTo>
                  <a:cubicBezTo>
                    <a:pt x="8442" y="35485"/>
                    <a:pt x="8668" y="35509"/>
                    <a:pt x="8883" y="35509"/>
                  </a:cubicBezTo>
                  <a:lnTo>
                    <a:pt x="8978" y="35509"/>
                  </a:lnTo>
                  <a:cubicBezTo>
                    <a:pt x="9216" y="35497"/>
                    <a:pt x="9466" y="35450"/>
                    <a:pt x="9692" y="35366"/>
                  </a:cubicBezTo>
                  <a:cubicBezTo>
                    <a:pt x="9811" y="35319"/>
                    <a:pt x="9918" y="35259"/>
                    <a:pt x="10014" y="35199"/>
                  </a:cubicBezTo>
                  <a:lnTo>
                    <a:pt x="10157" y="35283"/>
                  </a:lnTo>
                  <a:cubicBezTo>
                    <a:pt x="10216" y="35330"/>
                    <a:pt x="10288" y="35366"/>
                    <a:pt x="10359" y="35390"/>
                  </a:cubicBezTo>
                  <a:cubicBezTo>
                    <a:pt x="10633" y="35509"/>
                    <a:pt x="10919" y="35569"/>
                    <a:pt x="11192" y="35569"/>
                  </a:cubicBezTo>
                  <a:cubicBezTo>
                    <a:pt x="11264" y="35569"/>
                    <a:pt x="11323" y="35569"/>
                    <a:pt x="11407" y="35557"/>
                  </a:cubicBezTo>
                  <a:cubicBezTo>
                    <a:pt x="11562" y="35545"/>
                    <a:pt x="11728" y="35497"/>
                    <a:pt x="11895" y="35438"/>
                  </a:cubicBezTo>
                  <a:cubicBezTo>
                    <a:pt x="12216" y="35580"/>
                    <a:pt x="12550" y="35616"/>
                    <a:pt x="12776" y="35616"/>
                  </a:cubicBezTo>
                  <a:lnTo>
                    <a:pt x="13026" y="35616"/>
                  </a:lnTo>
                  <a:cubicBezTo>
                    <a:pt x="13109" y="35616"/>
                    <a:pt x="13205" y="35604"/>
                    <a:pt x="13288" y="35604"/>
                  </a:cubicBezTo>
                  <a:lnTo>
                    <a:pt x="13455" y="35604"/>
                  </a:lnTo>
                  <a:cubicBezTo>
                    <a:pt x="13526" y="35604"/>
                    <a:pt x="13609" y="35604"/>
                    <a:pt x="13681" y="35580"/>
                  </a:cubicBezTo>
                  <a:cubicBezTo>
                    <a:pt x="13740" y="35580"/>
                    <a:pt x="13812" y="35569"/>
                    <a:pt x="13871" y="35557"/>
                  </a:cubicBezTo>
                  <a:cubicBezTo>
                    <a:pt x="13990" y="35521"/>
                    <a:pt x="14098" y="35497"/>
                    <a:pt x="14205" y="35450"/>
                  </a:cubicBezTo>
                  <a:cubicBezTo>
                    <a:pt x="14240" y="35438"/>
                    <a:pt x="14276" y="35402"/>
                    <a:pt x="14324" y="35390"/>
                  </a:cubicBezTo>
                  <a:cubicBezTo>
                    <a:pt x="14443" y="35426"/>
                    <a:pt x="14562" y="35438"/>
                    <a:pt x="14681" y="35438"/>
                  </a:cubicBezTo>
                  <a:cubicBezTo>
                    <a:pt x="14740" y="35438"/>
                    <a:pt x="14812" y="35438"/>
                    <a:pt x="14871" y="35426"/>
                  </a:cubicBezTo>
                  <a:cubicBezTo>
                    <a:pt x="15050" y="35390"/>
                    <a:pt x="15217" y="35342"/>
                    <a:pt x="15372" y="35259"/>
                  </a:cubicBezTo>
                  <a:cubicBezTo>
                    <a:pt x="15419" y="35223"/>
                    <a:pt x="15467" y="35211"/>
                    <a:pt x="15491" y="35188"/>
                  </a:cubicBezTo>
                  <a:cubicBezTo>
                    <a:pt x="15705" y="35283"/>
                    <a:pt x="15931" y="35330"/>
                    <a:pt x="16145" y="35330"/>
                  </a:cubicBezTo>
                  <a:cubicBezTo>
                    <a:pt x="16467" y="35330"/>
                    <a:pt x="16765" y="35223"/>
                    <a:pt x="17015" y="35069"/>
                  </a:cubicBezTo>
                  <a:cubicBezTo>
                    <a:pt x="17157" y="35128"/>
                    <a:pt x="17324" y="35152"/>
                    <a:pt x="17491" y="35152"/>
                  </a:cubicBezTo>
                  <a:cubicBezTo>
                    <a:pt x="17598" y="35152"/>
                    <a:pt x="17717" y="35140"/>
                    <a:pt x="17812" y="35104"/>
                  </a:cubicBezTo>
                  <a:cubicBezTo>
                    <a:pt x="17908" y="35092"/>
                    <a:pt x="17979" y="35069"/>
                    <a:pt x="18050" y="35021"/>
                  </a:cubicBezTo>
                  <a:cubicBezTo>
                    <a:pt x="18158" y="34973"/>
                    <a:pt x="18253" y="34914"/>
                    <a:pt x="18324" y="34854"/>
                  </a:cubicBezTo>
                  <a:cubicBezTo>
                    <a:pt x="18384" y="34807"/>
                    <a:pt x="18431" y="34771"/>
                    <a:pt x="18467" y="34723"/>
                  </a:cubicBezTo>
                  <a:cubicBezTo>
                    <a:pt x="18624" y="34776"/>
                    <a:pt x="18794" y="34809"/>
                    <a:pt x="18967" y="34809"/>
                  </a:cubicBezTo>
                  <a:cubicBezTo>
                    <a:pt x="19030" y="34809"/>
                    <a:pt x="19094" y="34804"/>
                    <a:pt x="19158" y="34795"/>
                  </a:cubicBezTo>
                  <a:cubicBezTo>
                    <a:pt x="19503" y="34747"/>
                    <a:pt x="19824" y="34604"/>
                    <a:pt x="20051" y="34354"/>
                  </a:cubicBezTo>
                  <a:cubicBezTo>
                    <a:pt x="20098" y="34307"/>
                    <a:pt x="20122" y="34259"/>
                    <a:pt x="20170" y="34211"/>
                  </a:cubicBezTo>
                  <a:cubicBezTo>
                    <a:pt x="20634" y="34187"/>
                    <a:pt x="21075" y="33949"/>
                    <a:pt x="21348" y="33533"/>
                  </a:cubicBezTo>
                  <a:cubicBezTo>
                    <a:pt x="21360" y="33533"/>
                    <a:pt x="21372" y="33533"/>
                    <a:pt x="21384" y="33545"/>
                  </a:cubicBezTo>
                  <a:cubicBezTo>
                    <a:pt x="21491" y="33556"/>
                    <a:pt x="21598" y="33580"/>
                    <a:pt x="21706" y="33580"/>
                  </a:cubicBezTo>
                  <a:lnTo>
                    <a:pt x="21801" y="33580"/>
                  </a:lnTo>
                  <a:cubicBezTo>
                    <a:pt x="22039" y="33556"/>
                    <a:pt x="22265" y="33521"/>
                    <a:pt x="22491" y="33425"/>
                  </a:cubicBezTo>
                  <a:cubicBezTo>
                    <a:pt x="22789" y="33306"/>
                    <a:pt x="23051" y="33128"/>
                    <a:pt x="23277" y="32878"/>
                  </a:cubicBezTo>
                  <a:cubicBezTo>
                    <a:pt x="23396" y="32759"/>
                    <a:pt x="23503" y="32604"/>
                    <a:pt x="23575" y="32461"/>
                  </a:cubicBezTo>
                  <a:cubicBezTo>
                    <a:pt x="23634" y="32449"/>
                    <a:pt x="23694" y="32449"/>
                    <a:pt x="23754" y="32425"/>
                  </a:cubicBezTo>
                  <a:cubicBezTo>
                    <a:pt x="23908" y="32390"/>
                    <a:pt x="24051" y="32330"/>
                    <a:pt x="24182" y="32247"/>
                  </a:cubicBezTo>
                  <a:cubicBezTo>
                    <a:pt x="24396" y="32116"/>
                    <a:pt x="24563" y="31949"/>
                    <a:pt x="24682" y="31747"/>
                  </a:cubicBezTo>
                  <a:cubicBezTo>
                    <a:pt x="25111" y="31282"/>
                    <a:pt x="25397" y="30663"/>
                    <a:pt x="25480" y="29889"/>
                  </a:cubicBezTo>
                  <a:cubicBezTo>
                    <a:pt x="25492" y="29711"/>
                    <a:pt x="25516" y="29508"/>
                    <a:pt x="25516" y="29318"/>
                  </a:cubicBezTo>
                  <a:cubicBezTo>
                    <a:pt x="25480" y="28877"/>
                    <a:pt x="25408" y="28520"/>
                    <a:pt x="25301" y="28175"/>
                  </a:cubicBezTo>
                  <a:cubicBezTo>
                    <a:pt x="25266" y="28008"/>
                    <a:pt x="25206" y="27865"/>
                    <a:pt x="25123" y="27699"/>
                  </a:cubicBezTo>
                  <a:cubicBezTo>
                    <a:pt x="24992" y="27377"/>
                    <a:pt x="24575" y="26389"/>
                    <a:pt x="23634" y="26032"/>
                  </a:cubicBezTo>
                  <a:cubicBezTo>
                    <a:pt x="23670" y="25960"/>
                    <a:pt x="23682" y="25865"/>
                    <a:pt x="23718" y="25794"/>
                  </a:cubicBezTo>
                  <a:cubicBezTo>
                    <a:pt x="23944" y="24912"/>
                    <a:pt x="23896" y="24162"/>
                    <a:pt x="23873" y="23936"/>
                  </a:cubicBezTo>
                  <a:cubicBezTo>
                    <a:pt x="23873" y="23900"/>
                    <a:pt x="23873" y="23841"/>
                    <a:pt x="23861" y="23769"/>
                  </a:cubicBezTo>
                  <a:cubicBezTo>
                    <a:pt x="23789" y="22972"/>
                    <a:pt x="23599" y="22162"/>
                    <a:pt x="23265" y="21400"/>
                  </a:cubicBezTo>
                  <a:cubicBezTo>
                    <a:pt x="23182" y="21186"/>
                    <a:pt x="23051" y="20960"/>
                    <a:pt x="22932" y="20722"/>
                  </a:cubicBezTo>
                  <a:cubicBezTo>
                    <a:pt x="22741" y="20341"/>
                    <a:pt x="22539" y="20007"/>
                    <a:pt x="22301" y="19662"/>
                  </a:cubicBezTo>
                  <a:cubicBezTo>
                    <a:pt x="22896" y="19055"/>
                    <a:pt x="23349" y="18293"/>
                    <a:pt x="23646" y="17483"/>
                  </a:cubicBezTo>
                  <a:cubicBezTo>
                    <a:pt x="23980" y="16578"/>
                    <a:pt x="24087" y="15626"/>
                    <a:pt x="23920" y="14733"/>
                  </a:cubicBezTo>
                  <a:cubicBezTo>
                    <a:pt x="23908" y="14661"/>
                    <a:pt x="23884" y="14566"/>
                    <a:pt x="23861" y="14483"/>
                  </a:cubicBezTo>
                  <a:cubicBezTo>
                    <a:pt x="23861" y="14471"/>
                    <a:pt x="23849" y="14447"/>
                    <a:pt x="23849" y="14423"/>
                  </a:cubicBezTo>
                  <a:cubicBezTo>
                    <a:pt x="23825" y="14364"/>
                    <a:pt x="23801" y="14292"/>
                    <a:pt x="23789" y="14209"/>
                  </a:cubicBezTo>
                  <a:cubicBezTo>
                    <a:pt x="23789" y="14209"/>
                    <a:pt x="23789" y="14197"/>
                    <a:pt x="23765" y="14185"/>
                  </a:cubicBezTo>
                  <a:cubicBezTo>
                    <a:pt x="23742" y="14114"/>
                    <a:pt x="23706" y="14030"/>
                    <a:pt x="23682" y="13971"/>
                  </a:cubicBezTo>
                  <a:cubicBezTo>
                    <a:pt x="23223" y="12956"/>
                    <a:pt x="22333" y="12363"/>
                    <a:pt x="21347" y="12363"/>
                  </a:cubicBezTo>
                  <a:cubicBezTo>
                    <a:pt x="21233" y="12363"/>
                    <a:pt x="21119" y="12371"/>
                    <a:pt x="21003" y="12387"/>
                  </a:cubicBezTo>
                  <a:cubicBezTo>
                    <a:pt x="21003" y="12363"/>
                    <a:pt x="21003" y="12351"/>
                    <a:pt x="20991" y="12340"/>
                  </a:cubicBezTo>
                  <a:cubicBezTo>
                    <a:pt x="20991" y="12328"/>
                    <a:pt x="20979" y="12292"/>
                    <a:pt x="20979" y="12280"/>
                  </a:cubicBezTo>
                  <a:lnTo>
                    <a:pt x="20991" y="12268"/>
                  </a:lnTo>
                  <a:cubicBezTo>
                    <a:pt x="21003" y="12232"/>
                    <a:pt x="21039" y="12209"/>
                    <a:pt x="21051" y="12185"/>
                  </a:cubicBezTo>
                  <a:cubicBezTo>
                    <a:pt x="21075" y="12161"/>
                    <a:pt x="21098" y="12113"/>
                    <a:pt x="21122" y="12089"/>
                  </a:cubicBezTo>
                  <a:lnTo>
                    <a:pt x="21134" y="12054"/>
                  </a:lnTo>
                  <a:cubicBezTo>
                    <a:pt x="21146" y="12030"/>
                    <a:pt x="21182" y="11994"/>
                    <a:pt x="21194" y="11970"/>
                  </a:cubicBezTo>
                  <a:cubicBezTo>
                    <a:pt x="21217" y="11923"/>
                    <a:pt x="21241" y="11887"/>
                    <a:pt x="21253" y="11851"/>
                  </a:cubicBezTo>
                  <a:lnTo>
                    <a:pt x="21277" y="11828"/>
                  </a:lnTo>
                  <a:cubicBezTo>
                    <a:pt x="21289" y="11804"/>
                    <a:pt x="21313" y="11756"/>
                    <a:pt x="21337" y="11732"/>
                  </a:cubicBezTo>
                  <a:cubicBezTo>
                    <a:pt x="21348" y="11685"/>
                    <a:pt x="21372" y="11637"/>
                    <a:pt x="21396" y="11589"/>
                  </a:cubicBezTo>
                  <a:cubicBezTo>
                    <a:pt x="21408" y="11566"/>
                    <a:pt x="21420" y="11518"/>
                    <a:pt x="21432" y="11470"/>
                  </a:cubicBezTo>
                  <a:cubicBezTo>
                    <a:pt x="21456" y="11435"/>
                    <a:pt x="21468" y="11387"/>
                    <a:pt x="21491" y="11339"/>
                  </a:cubicBezTo>
                  <a:cubicBezTo>
                    <a:pt x="21515" y="11292"/>
                    <a:pt x="21527" y="11268"/>
                    <a:pt x="21539" y="11220"/>
                  </a:cubicBezTo>
                  <a:lnTo>
                    <a:pt x="21587" y="11089"/>
                  </a:lnTo>
                  <a:lnTo>
                    <a:pt x="21634" y="10958"/>
                  </a:lnTo>
                  <a:cubicBezTo>
                    <a:pt x="21646" y="10911"/>
                    <a:pt x="21658" y="10863"/>
                    <a:pt x="21658" y="10839"/>
                  </a:cubicBezTo>
                  <a:cubicBezTo>
                    <a:pt x="21658" y="10804"/>
                    <a:pt x="21670" y="10780"/>
                    <a:pt x="21670" y="10744"/>
                  </a:cubicBezTo>
                  <a:cubicBezTo>
                    <a:pt x="21837" y="10161"/>
                    <a:pt x="21849" y="9589"/>
                    <a:pt x="21753" y="9006"/>
                  </a:cubicBezTo>
                  <a:cubicBezTo>
                    <a:pt x="21753" y="8970"/>
                    <a:pt x="21729" y="8946"/>
                    <a:pt x="21729" y="8911"/>
                  </a:cubicBezTo>
                  <a:cubicBezTo>
                    <a:pt x="21718" y="8827"/>
                    <a:pt x="21694" y="8720"/>
                    <a:pt x="21670" y="8649"/>
                  </a:cubicBezTo>
                  <a:cubicBezTo>
                    <a:pt x="21646" y="8541"/>
                    <a:pt x="21598" y="8422"/>
                    <a:pt x="21539" y="8315"/>
                  </a:cubicBezTo>
                  <a:cubicBezTo>
                    <a:pt x="21527" y="8291"/>
                    <a:pt x="21491" y="8244"/>
                    <a:pt x="21479" y="8220"/>
                  </a:cubicBezTo>
                  <a:cubicBezTo>
                    <a:pt x="21468" y="8184"/>
                    <a:pt x="21432" y="8160"/>
                    <a:pt x="21420" y="8125"/>
                  </a:cubicBezTo>
                  <a:cubicBezTo>
                    <a:pt x="21432" y="8101"/>
                    <a:pt x="21444" y="8077"/>
                    <a:pt x="21468" y="8053"/>
                  </a:cubicBezTo>
                  <a:cubicBezTo>
                    <a:pt x="21539" y="7934"/>
                    <a:pt x="21610" y="7815"/>
                    <a:pt x="21682" y="7684"/>
                  </a:cubicBezTo>
                  <a:cubicBezTo>
                    <a:pt x="22027" y="7506"/>
                    <a:pt x="22265" y="7267"/>
                    <a:pt x="22372" y="7160"/>
                  </a:cubicBezTo>
                  <a:lnTo>
                    <a:pt x="22730" y="6791"/>
                  </a:lnTo>
                  <a:cubicBezTo>
                    <a:pt x="22908" y="6613"/>
                    <a:pt x="23408" y="6113"/>
                    <a:pt x="23313" y="5339"/>
                  </a:cubicBezTo>
                  <a:cubicBezTo>
                    <a:pt x="23218" y="4684"/>
                    <a:pt x="22777" y="4184"/>
                    <a:pt x="22158" y="4029"/>
                  </a:cubicBezTo>
                  <a:cubicBezTo>
                    <a:pt x="22146" y="4029"/>
                    <a:pt x="22122" y="4017"/>
                    <a:pt x="22099" y="4017"/>
                  </a:cubicBezTo>
                  <a:cubicBezTo>
                    <a:pt x="21884" y="3612"/>
                    <a:pt x="21491" y="3362"/>
                    <a:pt x="21063" y="3315"/>
                  </a:cubicBezTo>
                  <a:cubicBezTo>
                    <a:pt x="20944" y="3017"/>
                    <a:pt x="20753" y="2755"/>
                    <a:pt x="20515" y="2565"/>
                  </a:cubicBezTo>
                  <a:cubicBezTo>
                    <a:pt x="20180" y="2280"/>
                    <a:pt x="19785" y="2135"/>
                    <a:pt x="19373" y="2135"/>
                  </a:cubicBezTo>
                  <a:cubicBezTo>
                    <a:pt x="19302" y="2135"/>
                    <a:pt x="19230" y="2139"/>
                    <a:pt x="19158" y="2148"/>
                  </a:cubicBezTo>
                  <a:cubicBezTo>
                    <a:pt x="19110" y="2148"/>
                    <a:pt x="19086" y="2124"/>
                    <a:pt x="19039" y="2124"/>
                  </a:cubicBezTo>
                  <a:lnTo>
                    <a:pt x="18812" y="2124"/>
                  </a:lnTo>
                  <a:cubicBezTo>
                    <a:pt x="18634" y="1731"/>
                    <a:pt x="18360" y="1386"/>
                    <a:pt x="17967" y="1171"/>
                  </a:cubicBezTo>
                  <a:cubicBezTo>
                    <a:pt x="17693" y="1029"/>
                    <a:pt x="17384" y="957"/>
                    <a:pt x="17074" y="957"/>
                  </a:cubicBezTo>
                  <a:cubicBezTo>
                    <a:pt x="16991" y="935"/>
                    <a:pt x="16898" y="926"/>
                    <a:pt x="16808" y="926"/>
                  </a:cubicBezTo>
                  <a:cubicBezTo>
                    <a:pt x="16756" y="926"/>
                    <a:pt x="16705" y="929"/>
                    <a:pt x="16657" y="933"/>
                  </a:cubicBezTo>
                  <a:cubicBezTo>
                    <a:pt x="16526" y="779"/>
                    <a:pt x="16360" y="636"/>
                    <a:pt x="16181" y="540"/>
                  </a:cubicBezTo>
                  <a:cubicBezTo>
                    <a:pt x="15904" y="371"/>
                    <a:pt x="15592" y="286"/>
                    <a:pt x="15280" y="286"/>
                  </a:cubicBezTo>
                  <a:cubicBezTo>
                    <a:pt x="15110" y="286"/>
                    <a:pt x="14940" y="311"/>
                    <a:pt x="14776" y="362"/>
                  </a:cubicBezTo>
                  <a:cubicBezTo>
                    <a:pt x="14525" y="153"/>
                    <a:pt x="14204" y="36"/>
                    <a:pt x="13879" y="36"/>
                  </a:cubicBezTo>
                  <a:cubicBezTo>
                    <a:pt x="13665" y="36"/>
                    <a:pt x="13450" y="87"/>
                    <a:pt x="13252" y="195"/>
                  </a:cubicBezTo>
                  <a:cubicBezTo>
                    <a:pt x="13169" y="159"/>
                    <a:pt x="13097" y="136"/>
                    <a:pt x="13026" y="124"/>
                  </a:cubicBezTo>
                  <a:cubicBezTo>
                    <a:pt x="12890" y="80"/>
                    <a:pt x="12747" y="59"/>
                    <a:pt x="12606" y="59"/>
                  </a:cubicBezTo>
                  <a:cubicBezTo>
                    <a:pt x="12437" y="59"/>
                    <a:pt x="12270" y="89"/>
                    <a:pt x="12121" y="148"/>
                  </a:cubicBezTo>
                  <a:cubicBezTo>
                    <a:pt x="11978" y="88"/>
                    <a:pt x="11835" y="40"/>
                    <a:pt x="11681" y="17"/>
                  </a:cubicBezTo>
                  <a:cubicBezTo>
                    <a:pt x="11607" y="6"/>
                    <a:pt x="11534" y="0"/>
                    <a:pt x="11463" y="0"/>
                  </a:cubicBezTo>
                  <a:close/>
                </a:path>
              </a:pathLst>
            </a:custGeom>
            <a:solidFill>
              <a:schemeClr val="lt1"/>
            </a:solidFill>
            <a:ln>
              <a:noFill/>
            </a:ln>
            <a:effectLst>
              <a:outerShdw rotWithShape="0" algn="bl" dir="1200000" dist="28575">
                <a:schemeClr val="dk2">
                  <a:alpha val="31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2"/>
            <p:cNvSpPr/>
            <p:nvPr/>
          </p:nvSpPr>
          <p:spPr>
            <a:xfrm rot="-1105939">
              <a:off x="7318601" y="1162125"/>
              <a:ext cx="691644" cy="562306"/>
            </a:xfrm>
            <a:custGeom>
              <a:rect b="b" l="l" r="r" t="t"/>
              <a:pathLst>
                <a:path extrusionOk="0" h="16360" w="20123">
                  <a:moveTo>
                    <a:pt x="10264" y="1"/>
                  </a:moveTo>
                  <a:cubicBezTo>
                    <a:pt x="6907" y="1"/>
                    <a:pt x="4073" y="2382"/>
                    <a:pt x="3097" y="5692"/>
                  </a:cubicBezTo>
                  <a:cubicBezTo>
                    <a:pt x="3061" y="5549"/>
                    <a:pt x="2978" y="5430"/>
                    <a:pt x="2882" y="5311"/>
                  </a:cubicBezTo>
                  <a:cubicBezTo>
                    <a:pt x="2668" y="5049"/>
                    <a:pt x="2311" y="4870"/>
                    <a:pt x="1989" y="4823"/>
                  </a:cubicBezTo>
                  <a:cubicBezTo>
                    <a:pt x="1923" y="4813"/>
                    <a:pt x="1856" y="4809"/>
                    <a:pt x="1790" y="4809"/>
                  </a:cubicBezTo>
                  <a:cubicBezTo>
                    <a:pt x="1090" y="4809"/>
                    <a:pt x="441" y="5312"/>
                    <a:pt x="180" y="5954"/>
                  </a:cubicBezTo>
                  <a:cubicBezTo>
                    <a:pt x="25" y="6347"/>
                    <a:pt x="1" y="6775"/>
                    <a:pt x="25" y="7192"/>
                  </a:cubicBezTo>
                  <a:cubicBezTo>
                    <a:pt x="37" y="7621"/>
                    <a:pt x="96" y="8073"/>
                    <a:pt x="239" y="8490"/>
                  </a:cubicBezTo>
                  <a:cubicBezTo>
                    <a:pt x="501" y="9216"/>
                    <a:pt x="989" y="9859"/>
                    <a:pt x="1585" y="10335"/>
                  </a:cubicBezTo>
                  <a:cubicBezTo>
                    <a:pt x="1954" y="10633"/>
                    <a:pt x="2358" y="10871"/>
                    <a:pt x="2787" y="11062"/>
                  </a:cubicBezTo>
                  <a:cubicBezTo>
                    <a:pt x="2954" y="11133"/>
                    <a:pt x="3132" y="11204"/>
                    <a:pt x="3299" y="11264"/>
                  </a:cubicBezTo>
                  <a:cubicBezTo>
                    <a:pt x="4406" y="14264"/>
                    <a:pt x="7109" y="16360"/>
                    <a:pt x="10240" y="16360"/>
                  </a:cubicBezTo>
                  <a:cubicBezTo>
                    <a:pt x="13812" y="16360"/>
                    <a:pt x="16813" y="13633"/>
                    <a:pt x="17563" y="9990"/>
                  </a:cubicBezTo>
                  <a:cubicBezTo>
                    <a:pt x="17682" y="9930"/>
                    <a:pt x="17789" y="9871"/>
                    <a:pt x="17896" y="9799"/>
                  </a:cubicBezTo>
                  <a:cubicBezTo>
                    <a:pt x="18182" y="9597"/>
                    <a:pt x="18444" y="9395"/>
                    <a:pt x="18670" y="9157"/>
                  </a:cubicBezTo>
                  <a:cubicBezTo>
                    <a:pt x="19158" y="8668"/>
                    <a:pt x="19527" y="8049"/>
                    <a:pt x="19765" y="7418"/>
                  </a:cubicBezTo>
                  <a:cubicBezTo>
                    <a:pt x="20027" y="6763"/>
                    <a:pt x="20123" y="6013"/>
                    <a:pt x="19992" y="5299"/>
                  </a:cubicBezTo>
                  <a:cubicBezTo>
                    <a:pt x="19870" y="4593"/>
                    <a:pt x="19341" y="3929"/>
                    <a:pt x="18601" y="3929"/>
                  </a:cubicBezTo>
                  <a:cubicBezTo>
                    <a:pt x="18542" y="3929"/>
                    <a:pt x="18482" y="3933"/>
                    <a:pt x="18420" y="3942"/>
                  </a:cubicBezTo>
                  <a:cubicBezTo>
                    <a:pt x="17979" y="4001"/>
                    <a:pt x="17622" y="4287"/>
                    <a:pt x="17348" y="4620"/>
                  </a:cubicBezTo>
                  <a:cubicBezTo>
                    <a:pt x="17265" y="4704"/>
                    <a:pt x="17194" y="4799"/>
                    <a:pt x="17134" y="4882"/>
                  </a:cubicBezTo>
                  <a:cubicBezTo>
                    <a:pt x="15979" y="2013"/>
                    <a:pt x="13324" y="1"/>
                    <a:pt x="10264" y="1"/>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2"/>
            <p:cNvSpPr/>
            <p:nvPr/>
          </p:nvSpPr>
          <p:spPr>
            <a:xfrm rot="-1105939">
              <a:off x="7294553" y="1017901"/>
              <a:ext cx="569662" cy="405129"/>
            </a:xfrm>
            <a:custGeom>
              <a:rect b="b" l="l" r="r" t="t"/>
              <a:pathLst>
                <a:path extrusionOk="0" h="11787" w="16574">
                  <a:moveTo>
                    <a:pt x="7973" y="0"/>
                  </a:moveTo>
                  <a:cubicBezTo>
                    <a:pt x="6960" y="0"/>
                    <a:pt x="5951" y="245"/>
                    <a:pt x="5072" y="741"/>
                  </a:cubicBezTo>
                  <a:cubicBezTo>
                    <a:pt x="4549" y="1039"/>
                    <a:pt x="4037" y="1444"/>
                    <a:pt x="3751" y="1980"/>
                  </a:cubicBezTo>
                  <a:cubicBezTo>
                    <a:pt x="3477" y="2492"/>
                    <a:pt x="3465" y="3027"/>
                    <a:pt x="3537" y="3575"/>
                  </a:cubicBezTo>
                  <a:cubicBezTo>
                    <a:pt x="3417" y="3552"/>
                    <a:pt x="3294" y="3541"/>
                    <a:pt x="3171" y="3541"/>
                  </a:cubicBezTo>
                  <a:cubicBezTo>
                    <a:pt x="2657" y="3541"/>
                    <a:pt x="2134" y="3741"/>
                    <a:pt x="1798" y="4135"/>
                  </a:cubicBezTo>
                  <a:cubicBezTo>
                    <a:pt x="1358" y="4659"/>
                    <a:pt x="1262" y="5361"/>
                    <a:pt x="1489" y="5968"/>
                  </a:cubicBezTo>
                  <a:cubicBezTo>
                    <a:pt x="834" y="6087"/>
                    <a:pt x="286" y="6683"/>
                    <a:pt x="167" y="7349"/>
                  </a:cubicBezTo>
                  <a:cubicBezTo>
                    <a:pt x="0" y="8230"/>
                    <a:pt x="489" y="9076"/>
                    <a:pt x="1120" y="9671"/>
                  </a:cubicBezTo>
                  <a:cubicBezTo>
                    <a:pt x="1120" y="9885"/>
                    <a:pt x="1143" y="10088"/>
                    <a:pt x="1203" y="10290"/>
                  </a:cubicBezTo>
                  <a:cubicBezTo>
                    <a:pt x="1334" y="10778"/>
                    <a:pt x="1608" y="11219"/>
                    <a:pt x="1870" y="11659"/>
                  </a:cubicBezTo>
                  <a:cubicBezTo>
                    <a:pt x="1926" y="11748"/>
                    <a:pt x="2006" y="11786"/>
                    <a:pt x="2085" y="11786"/>
                  </a:cubicBezTo>
                  <a:cubicBezTo>
                    <a:pt x="2240" y="11786"/>
                    <a:pt x="2393" y="11642"/>
                    <a:pt x="2370" y="11445"/>
                  </a:cubicBezTo>
                  <a:cubicBezTo>
                    <a:pt x="2274" y="10945"/>
                    <a:pt x="2143" y="10350"/>
                    <a:pt x="2429" y="9873"/>
                  </a:cubicBezTo>
                  <a:cubicBezTo>
                    <a:pt x="2691" y="9421"/>
                    <a:pt x="3227" y="9433"/>
                    <a:pt x="3632" y="9183"/>
                  </a:cubicBezTo>
                  <a:cubicBezTo>
                    <a:pt x="4370" y="8707"/>
                    <a:pt x="4668" y="7849"/>
                    <a:pt x="4584" y="6992"/>
                  </a:cubicBezTo>
                  <a:lnTo>
                    <a:pt x="4584" y="6992"/>
                  </a:lnTo>
                  <a:cubicBezTo>
                    <a:pt x="4763" y="7171"/>
                    <a:pt x="5001" y="7290"/>
                    <a:pt x="5227" y="7385"/>
                  </a:cubicBezTo>
                  <a:cubicBezTo>
                    <a:pt x="5470" y="7477"/>
                    <a:pt x="5720" y="7522"/>
                    <a:pt x="5969" y="7522"/>
                  </a:cubicBezTo>
                  <a:cubicBezTo>
                    <a:pt x="6271" y="7522"/>
                    <a:pt x="6572" y="7456"/>
                    <a:pt x="6858" y="7326"/>
                  </a:cubicBezTo>
                  <a:cubicBezTo>
                    <a:pt x="7607" y="6999"/>
                    <a:pt x="8179" y="6036"/>
                    <a:pt x="9028" y="6036"/>
                  </a:cubicBezTo>
                  <a:cubicBezTo>
                    <a:pt x="9137" y="6036"/>
                    <a:pt x="9251" y="6052"/>
                    <a:pt x="9371" y="6087"/>
                  </a:cubicBezTo>
                  <a:cubicBezTo>
                    <a:pt x="9954" y="6266"/>
                    <a:pt x="10383" y="6718"/>
                    <a:pt x="10847" y="7075"/>
                  </a:cubicBezTo>
                  <a:cubicBezTo>
                    <a:pt x="11299" y="7409"/>
                    <a:pt x="11788" y="7683"/>
                    <a:pt x="12347" y="7802"/>
                  </a:cubicBezTo>
                  <a:cubicBezTo>
                    <a:pt x="12601" y="7855"/>
                    <a:pt x="12861" y="7883"/>
                    <a:pt x="13120" y="7883"/>
                  </a:cubicBezTo>
                  <a:cubicBezTo>
                    <a:pt x="13493" y="7883"/>
                    <a:pt x="13865" y="7826"/>
                    <a:pt x="14216" y="7707"/>
                  </a:cubicBezTo>
                  <a:cubicBezTo>
                    <a:pt x="14359" y="7814"/>
                    <a:pt x="14526" y="7909"/>
                    <a:pt x="14633" y="8064"/>
                  </a:cubicBezTo>
                  <a:cubicBezTo>
                    <a:pt x="14776" y="8290"/>
                    <a:pt x="14836" y="8540"/>
                    <a:pt x="14931" y="8802"/>
                  </a:cubicBezTo>
                  <a:cubicBezTo>
                    <a:pt x="15086" y="9314"/>
                    <a:pt x="15240" y="9850"/>
                    <a:pt x="15300" y="10409"/>
                  </a:cubicBezTo>
                  <a:cubicBezTo>
                    <a:pt x="15312" y="10504"/>
                    <a:pt x="15371" y="10612"/>
                    <a:pt x="15490" y="10624"/>
                  </a:cubicBezTo>
                  <a:cubicBezTo>
                    <a:pt x="15506" y="10627"/>
                    <a:pt x="15522" y="10629"/>
                    <a:pt x="15538" y="10629"/>
                  </a:cubicBezTo>
                  <a:cubicBezTo>
                    <a:pt x="15630" y="10629"/>
                    <a:pt x="15718" y="10570"/>
                    <a:pt x="15729" y="10469"/>
                  </a:cubicBezTo>
                  <a:cubicBezTo>
                    <a:pt x="15848" y="9814"/>
                    <a:pt x="15848" y="9159"/>
                    <a:pt x="15764" y="8504"/>
                  </a:cubicBezTo>
                  <a:cubicBezTo>
                    <a:pt x="15705" y="8207"/>
                    <a:pt x="15657" y="7873"/>
                    <a:pt x="15598" y="7564"/>
                  </a:cubicBezTo>
                  <a:cubicBezTo>
                    <a:pt x="15562" y="7397"/>
                    <a:pt x="15538" y="7230"/>
                    <a:pt x="15490" y="7064"/>
                  </a:cubicBezTo>
                  <a:cubicBezTo>
                    <a:pt x="15478" y="7028"/>
                    <a:pt x="15478" y="6980"/>
                    <a:pt x="15467" y="6956"/>
                  </a:cubicBezTo>
                  <a:cubicBezTo>
                    <a:pt x="16217" y="6183"/>
                    <a:pt x="16574" y="5004"/>
                    <a:pt x="16300" y="3944"/>
                  </a:cubicBezTo>
                  <a:cubicBezTo>
                    <a:pt x="16300" y="3932"/>
                    <a:pt x="16276" y="3897"/>
                    <a:pt x="16264" y="3885"/>
                  </a:cubicBezTo>
                  <a:cubicBezTo>
                    <a:pt x="16252" y="3932"/>
                    <a:pt x="16240" y="3956"/>
                    <a:pt x="16217" y="4004"/>
                  </a:cubicBezTo>
                  <a:cubicBezTo>
                    <a:pt x="16046" y="4327"/>
                    <a:pt x="15651" y="4511"/>
                    <a:pt x="15274" y="4511"/>
                  </a:cubicBezTo>
                  <a:cubicBezTo>
                    <a:pt x="15124" y="4511"/>
                    <a:pt x="14976" y="4481"/>
                    <a:pt x="14847" y="4420"/>
                  </a:cubicBezTo>
                  <a:cubicBezTo>
                    <a:pt x="14597" y="4301"/>
                    <a:pt x="14395" y="4111"/>
                    <a:pt x="14193" y="3932"/>
                  </a:cubicBezTo>
                  <a:cubicBezTo>
                    <a:pt x="13978" y="3718"/>
                    <a:pt x="13776" y="3504"/>
                    <a:pt x="13573" y="3265"/>
                  </a:cubicBezTo>
                  <a:cubicBezTo>
                    <a:pt x="12811" y="2396"/>
                    <a:pt x="12109" y="1480"/>
                    <a:pt x="11121" y="860"/>
                  </a:cubicBezTo>
                  <a:cubicBezTo>
                    <a:pt x="10178" y="290"/>
                    <a:pt x="9074" y="0"/>
                    <a:pt x="79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2"/>
            <p:cNvSpPr/>
            <p:nvPr/>
          </p:nvSpPr>
          <p:spPr>
            <a:xfrm rot="-1105939">
              <a:off x="7463576" y="1345962"/>
              <a:ext cx="97407" cy="60768"/>
            </a:xfrm>
            <a:custGeom>
              <a:rect b="b" l="l" r="r" t="t"/>
              <a:pathLst>
                <a:path extrusionOk="0" h="1768" w="2834">
                  <a:moveTo>
                    <a:pt x="2129" y="0"/>
                  </a:moveTo>
                  <a:cubicBezTo>
                    <a:pt x="2009" y="0"/>
                    <a:pt x="1884" y="19"/>
                    <a:pt x="1762" y="47"/>
                  </a:cubicBezTo>
                  <a:cubicBezTo>
                    <a:pt x="1631" y="59"/>
                    <a:pt x="1512" y="83"/>
                    <a:pt x="1393" y="131"/>
                  </a:cubicBezTo>
                  <a:cubicBezTo>
                    <a:pt x="1036" y="238"/>
                    <a:pt x="703" y="428"/>
                    <a:pt x="441" y="690"/>
                  </a:cubicBezTo>
                  <a:cubicBezTo>
                    <a:pt x="298" y="809"/>
                    <a:pt x="155" y="952"/>
                    <a:pt x="72" y="1131"/>
                  </a:cubicBezTo>
                  <a:cubicBezTo>
                    <a:pt x="0" y="1321"/>
                    <a:pt x="36" y="1548"/>
                    <a:pt x="191" y="1679"/>
                  </a:cubicBezTo>
                  <a:cubicBezTo>
                    <a:pt x="273" y="1742"/>
                    <a:pt x="358" y="1767"/>
                    <a:pt x="441" y="1767"/>
                  </a:cubicBezTo>
                  <a:cubicBezTo>
                    <a:pt x="562" y="1767"/>
                    <a:pt x="680" y="1713"/>
                    <a:pt x="786" y="1643"/>
                  </a:cubicBezTo>
                  <a:cubicBezTo>
                    <a:pt x="965" y="1524"/>
                    <a:pt x="1167" y="1405"/>
                    <a:pt x="1346" y="1298"/>
                  </a:cubicBezTo>
                  <a:cubicBezTo>
                    <a:pt x="1738" y="1059"/>
                    <a:pt x="2179" y="845"/>
                    <a:pt x="2608" y="666"/>
                  </a:cubicBezTo>
                  <a:cubicBezTo>
                    <a:pt x="2786" y="595"/>
                    <a:pt x="2834" y="416"/>
                    <a:pt x="2715" y="274"/>
                  </a:cubicBezTo>
                  <a:cubicBezTo>
                    <a:pt x="2574" y="70"/>
                    <a:pt x="2360" y="0"/>
                    <a:pt x="21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2"/>
            <p:cNvSpPr/>
            <p:nvPr/>
          </p:nvSpPr>
          <p:spPr>
            <a:xfrm rot="-1105939">
              <a:off x="7671593" y="1254492"/>
              <a:ext cx="101531" cy="49735"/>
            </a:xfrm>
            <a:custGeom>
              <a:rect b="b" l="l" r="r" t="t"/>
              <a:pathLst>
                <a:path extrusionOk="0" h="1447" w="2954">
                  <a:moveTo>
                    <a:pt x="989" y="0"/>
                  </a:moveTo>
                  <a:cubicBezTo>
                    <a:pt x="632" y="0"/>
                    <a:pt x="263" y="84"/>
                    <a:pt x="84" y="417"/>
                  </a:cubicBezTo>
                  <a:cubicBezTo>
                    <a:pt x="1" y="584"/>
                    <a:pt x="72" y="750"/>
                    <a:pt x="263" y="798"/>
                  </a:cubicBezTo>
                  <a:cubicBezTo>
                    <a:pt x="727" y="893"/>
                    <a:pt x="1168" y="1012"/>
                    <a:pt x="1620" y="1167"/>
                  </a:cubicBezTo>
                  <a:cubicBezTo>
                    <a:pt x="1823" y="1227"/>
                    <a:pt x="2037" y="1310"/>
                    <a:pt x="2227" y="1393"/>
                  </a:cubicBezTo>
                  <a:cubicBezTo>
                    <a:pt x="2321" y="1425"/>
                    <a:pt x="2420" y="1447"/>
                    <a:pt x="2513" y="1447"/>
                  </a:cubicBezTo>
                  <a:cubicBezTo>
                    <a:pt x="2632" y="1447"/>
                    <a:pt x="2742" y="1410"/>
                    <a:pt x="2823" y="1310"/>
                  </a:cubicBezTo>
                  <a:cubicBezTo>
                    <a:pt x="2954" y="1155"/>
                    <a:pt x="2942" y="917"/>
                    <a:pt x="2835" y="750"/>
                  </a:cubicBezTo>
                  <a:cubicBezTo>
                    <a:pt x="2739" y="584"/>
                    <a:pt x="2573" y="465"/>
                    <a:pt x="2406" y="381"/>
                  </a:cubicBezTo>
                  <a:cubicBezTo>
                    <a:pt x="2096" y="179"/>
                    <a:pt x="1739" y="48"/>
                    <a:pt x="1358" y="24"/>
                  </a:cubicBezTo>
                  <a:cubicBezTo>
                    <a:pt x="1263" y="0"/>
                    <a:pt x="1132" y="0"/>
                    <a:pt x="9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2"/>
            <p:cNvSpPr/>
            <p:nvPr/>
          </p:nvSpPr>
          <p:spPr>
            <a:xfrm rot="-1105939">
              <a:off x="7387331" y="1134785"/>
              <a:ext cx="498445" cy="260737"/>
            </a:xfrm>
            <a:custGeom>
              <a:rect b="b" l="l" r="r" t="t"/>
              <a:pathLst>
                <a:path extrusionOk="0" fill="none" h="7586" w="14502">
                  <a:moveTo>
                    <a:pt x="14049" y="1"/>
                  </a:moveTo>
                  <a:cubicBezTo>
                    <a:pt x="14502" y="1227"/>
                    <a:pt x="13918" y="2346"/>
                    <a:pt x="13156" y="3049"/>
                  </a:cubicBezTo>
                  <a:cubicBezTo>
                    <a:pt x="12490" y="3656"/>
                    <a:pt x="11561" y="3954"/>
                    <a:pt x="10668" y="3930"/>
                  </a:cubicBezTo>
                  <a:cubicBezTo>
                    <a:pt x="9763" y="3882"/>
                    <a:pt x="8894" y="3525"/>
                    <a:pt x="8180" y="2965"/>
                  </a:cubicBezTo>
                  <a:cubicBezTo>
                    <a:pt x="7727" y="2584"/>
                    <a:pt x="7251" y="2108"/>
                    <a:pt x="6668" y="2144"/>
                  </a:cubicBezTo>
                  <a:cubicBezTo>
                    <a:pt x="6013" y="2168"/>
                    <a:pt x="5584" y="2799"/>
                    <a:pt x="5060" y="3180"/>
                  </a:cubicBezTo>
                  <a:cubicBezTo>
                    <a:pt x="4227" y="3799"/>
                    <a:pt x="2977" y="3775"/>
                    <a:pt x="2203" y="3108"/>
                  </a:cubicBezTo>
                  <a:cubicBezTo>
                    <a:pt x="2215" y="3096"/>
                    <a:pt x="2226" y="3144"/>
                    <a:pt x="2226" y="3144"/>
                  </a:cubicBezTo>
                  <a:cubicBezTo>
                    <a:pt x="2167" y="3085"/>
                    <a:pt x="2143" y="2989"/>
                    <a:pt x="2143" y="2906"/>
                  </a:cubicBezTo>
                  <a:cubicBezTo>
                    <a:pt x="2143" y="2858"/>
                    <a:pt x="2155" y="2799"/>
                    <a:pt x="2191" y="2763"/>
                  </a:cubicBezTo>
                  <a:cubicBezTo>
                    <a:pt x="2262" y="2692"/>
                    <a:pt x="2381" y="2751"/>
                    <a:pt x="2429" y="2823"/>
                  </a:cubicBezTo>
                  <a:cubicBezTo>
                    <a:pt x="2465" y="2906"/>
                    <a:pt x="2453" y="3013"/>
                    <a:pt x="2441" y="3108"/>
                  </a:cubicBezTo>
                  <a:cubicBezTo>
                    <a:pt x="2381" y="3561"/>
                    <a:pt x="2274" y="4001"/>
                    <a:pt x="2084" y="4418"/>
                  </a:cubicBezTo>
                  <a:cubicBezTo>
                    <a:pt x="1893" y="4823"/>
                    <a:pt x="1572" y="5192"/>
                    <a:pt x="1191" y="5418"/>
                  </a:cubicBezTo>
                  <a:cubicBezTo>
                    <a:pt x="833" y="5609"/>
                    <a:pt x="405" y="5680"/>
                    <a:pt x="179" y="6013"/>
                  </a:cubicBezTo>
                  <a:cubicBezTo>
                    <a:pt x="24" y="6240"/>
                    <a:pt x="0" y="6514"/>
                    <a:pt x="24" y="6787"/>
                  </a:cubicBezTo>
                  <a:cubicBezTo>
                    <a:pt x="60" y="7049"/>
                    <a:pt x="131" y="7323"/>
                    <a:pt x="131" y="758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2"/>
            <p:cNvSpPr/>
            <p:nvPr/>
          </p:nvSpPr>
          <p:spPr>
            <a:xfrm rot="-1105939">
              <a:off x="7447464" y="1528982"/>
              <a:ext cx="225129" cy="343674"/>
            </a:xfrm>
            <a:custGeom>
              <a:rect b="b" l="l" r="r" t="t"/>
              <a:pathLst>
                <a:path extrusionOk="0" h="9999" w="6550">
                  <a:moveTo>
                    <a:pt x="3882" y="1"/>
                  </a:moveTo>
                  <a:cubicBezTo>
                    <a:pt x="3422" y="1"/>
                    <a:pt x="2953" y="233"/>
                    <a:pt x="2585" y="542"/>
                  </a:cubicBezTo>
                  <a:cubicBezTo>
                    <a:pt x="1465" y="1482"/>
                    <a:pt x="572" y="3006"/>
                    <a:pt x="239" y="4423"/>
                  </a:cubicBezTo>
                  <a:cubicBezTo>
                    <a:pt x="13" y="5388"/>
                    <a:pt x="1" y="6424"/>
                    <a:pt x="239" y="7388"/>
                  </a:cubicBezTo>
                  <a:cubicBezTo>
                    <a:pt x="358" y="7852"/>
                    <a:pt x="572" y="8305"/>
                    <a:pt x="870" y="8686"/>
                  </a:cubicBezTo>
                  <a:cubicBezTo>
                    <a:pt x="1168" y="9055"/>
                    <a:pt x="1561" y="9341"/>
                    <a:pt x="1989" y="9543"/>
                  </a:cubicBezTo>
                  <a:cubicBezTo>
                    <a:pt x="2547" y="9807"/>
                    <a:pt x="3195" y="9999"/>
                    <a:pt x="3828" y="9999"/>
                  </a:cubicBezTo>
                  <a:cubicBezTo>
                    <a:pt x="4195" y="9999"/>
                    <a:pt x="4558" y="9934"/>
                    <a:pt x="4894" y="9781"/>
                  </a:cubicBezTo>
                  <a:cubicBezTo>
                    <a:pt x="5680" y="9424"/>
                    <a:pt x="6311" y="8721"/>
                    <a:pt x="6454" y="7852"/>
                  </a:cubicBezTo>
                  <a:cubicBezTo>
                    <a:pt x="6549" y="7388"/>
                    <a:pt x="6454" y="6924"/>
                    <a:pt x="6156" y="6543"/>
                  </a:cubicBezTo>
                  <a:cubicBezTo>
                    <a:pt x="5930" y="6245"/>
                    <a:pt x="5609" y="6007"/>
                    <a:pt x="5335" y="5745"/>
                  </a:cubicBezTo>
                  <a:cubicBezTo>
                    <a:pt x="5061" y="5495"/>
                    <a:pt x="4871" y="5209"/>
                    <a:pt x="4918" y="4828"/>
                  </a:cubicBezTo>
                  <a:cubicBezTo>
                    <a:pt x="4954" y="4471"/>
                    <a:pt x="5156" y="4138"/>
                    <a:pt x="5287" y="3816"/>
                  </a:cubicBezTo>
                  <a:cubicBezTo>
                    <a:pt x="5704" y="2745"/>
                    <a:pt x="5644" y="1042"/>
                    <a:pt x="4656" y="268"/>
                  </a:cubicBezTo>
                  <a:cubicBezTo>
                    <a:pt x="4415" y="80"/>
                    <a:pt x="4150" y="1"/>
                    <a:pt x="3882" y="1"/>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2"/>
            <p:cNvSpPr/>
            <p:nvPr/>
          </p:nvSpPr>
          <p:spPr>
            <a:xfrm rot="-1105939">
              <a:off x="7828150" y="1370989"/>
              <a:ext cx="222654" cy="340477"/>
            </a:xfrm>
            <a:custGeom>
              <a:rect b="b" l="l" r="r" t="t"/>
              <a:pathLst>
                <a:path extrusionOk="0" h="9906" w="6478">
                  <a:moveTo>
                    <a:pt x="1791" y="0"/>
                  </a:moveTo>
                  <a:cubicBezTo>
                    <a:pt x="1432" y="0"/>
                    <a:pt x="1088" y="121"/>
                    <a:pt x="822" y="422"/>
                  </a:cubicBezTo>
                  <a:cubicBezTo>
                    <a:pt x="1" y="1362"/>
                    <a:pt x="227" y="3041"/>
                    <a:pt x="822" y="4029"/>
                  </a:cubicBezTo>
                  <a:cubicBezTo>
                    <a:pt x="1001" y="4339"/>
                    <a:pt x="1251" y="4625"/>
                    <a:pt x="1358" y="4958"/>
                  </a:cubicBezTo>
                  <a:cubicBezTo>
                    <a:pt x="1477" y="5339"/>
                    <a:pt x="1322" y="5660"/>
                    <a:pt x="1108" y="5946"/>
                  </a:cubicBezTo>
                  <a:cubicBezTo>
                    <a:pt x="870" y="6256"/>
                    <a:pt x="596" y="6530"/>
                    <a:pt x="417" y="6875"/>
                  </a:cubicBezTo>
                  <a:cubicBezTo>
                    <a:pt x="203" y="7292"/>
                    <a:pt x="203" y="7768"/>
                    <a:pt x="382" y="8196"/>
                  </a:cubicBezTo>
                  <a:cubicBezTo>
                    <a:pt x="655" y="9042"/>
                    <a:pt x="1394" y="9613"/>
                    <a:pt x="2239" y="9828"/>
                  </a:cubicBezTo>
                  <a:cubicBezTo>
                    <a:pt x="2435" y="9881"/>
                    <a:pt x="2636" y="9905"/>
                    <a:pt x="2837" y="9905"/>
                  </a:cubicBezTo>
                  <a:cubicBezTo>
                    <a:pt x="3624" y="9905"/>
                    <a:pt x="4423" y="9535"/>
                    <a:pt x="5049" y="9089"/>
                  </a:cubicBezTo>
                  <a:cubicBezTo>
                    <a:pt x="5442" y="8816"/>
                    <a:pt x="5775" y="8458"/>
                    <a:pt x="6013" y="8042"/>
                  </a:cubicBezTo>
                  <a:cubicBezTo>
                    <a:pt x="6239" y="7625"/>
                    <a:pt x="6359" y="7149"/>
                    <a:pt x="6406" y="6672"/>
                  </a:cubicBezTo>
                  <a:cubicBezTo>
                    <a:pt x="6478" y="5696"/>
                    <a:pt x="6287" y="4660"/>
                    <a:pt x="5894" y="3755"/>
                  </a:cubicBezTo>
                  <a:cubicBezTo>
                    <a:pt x="5323" y="2422"/>
                    <a:pt x="4168" y="1065"/>
                    <a:pt x="2906" y="338"/>
                  </a:cubicBezTo>
                  <a:cubicBezTo>
                    <a:pt x="2569" y="136"/>
                    <a:pt x="2172" y="0"/>
                    <a:pt x="1791" y="0"/>
                  </a:cubicBezTo>
                  <a:close/>
                </a:path>
              </a:pathLst>
            </a:custGeom>
            <a:solidFill>
              <a:srgbClr val="CB4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 name="Google Shape;1016;p32"/>
            <p:cNvGrpSpPr/>
            <p:nvPr/>
          </p:nvGrpSpPr>
          <p:grpSpPr>
            <a:xfrm>
              <a:off x="7323158" y="1220696"/>
              <a:ext cx="773741" cy="668257"/>
              <a:chOff x="7323158" y="1220696"/>
              <a:chExt cx="773741" cy="668257"/>
            </a:xfrm>
          </p:grpSpPr>
          <p:sp>
            <p:nvSpPr>
              <p:cNvPr id="1017" name="Google Shape;1017;p32"/>
              <p:cNvSpPr/>
              <p:nvPr/>
            </p:nvSpPr>
            <p:spPr>
              <a:xfrm rot="-1105939">
                <a:off x="7875511" y="1231382"/>
                <a:ext cx="83933" cy="100706"/>
              </a:xfrm>
              <a:custGeom>
                <a:rect b="b" l="l" r="r" t="t"/>
                <a:pathLst>
                  <a:path extrusionOk="0" fill="none" h="2930" w="2442">
                    <a:moveTo>
                      <a:pt x="1" y="2929"/>
                    </a:moveTo>
                    <a:cubicBezTo>
                      <a:pt x="36" y="2251"/>
                      <a:pt x="239" y="1584"/>
                      <a:pt x="596" y="1001"/>
                    </a:cubicBezTo>
                    <a:cubicBezTo>
                      <a:pt x="786" y="691"/>
                      <a:pt x="1048" y="393"/>
                      <a:pt x="1370" y="215"/>
                    </a:cubicBezTo>
                    <a:cubicBezTo>
                      <a:pt x="1703" y="36"/>
                      <a:pt x="2120" y="1"/>
                      <a:pt x="2441" y="179"/>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2"/>
              <p:cNvSpPr/>
              <p:nvPr/>
            </p:nvSpPr>
            <p:spPr>
              <a:xfrm rot="-1105939">
                <a:off x="7901273" y="1283391"/>
                <a:ext cx="41348" cy="85583"/>
              </a:xfrm>
              <a:custGeom>
                <a:rect b="b" l="l" r="r" t="t"/>
                <a:pathLst>
                  <a:path extrusionOk="0" fill="none" h="2490" w="1203">
                    <a:moveTo>
                      <a:pt x="500" y="2489"/>
                    </a:moveTo>
                    <a:cubicBezTo>
                      <a:pt x="1024" y="1977"/>
                      <a:pt x="1203" y="1168"/>
                      <a:pt x="929" y="489"/>
                    </a:cubicBezTo>
                    <a:cubicBezTo>
                      <a:pt x="857" y="287"/>
                      <a:pt x="357" y="1"/>
                      <a:pt x="0" y="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2"/>
              <p:cNvSpPr/>
              <p:nvPr/>
            </p:nvSpPr>
            <p:spPr>
              <a:xfrm rot="-1105939">
                <a:off x="7330343" y="1447410"/>
                <a:ext cx="85961" cy="59393"/>
              </a:xfrm>
              <a:custGeom>
                <a:rect b="b" l="l" r="r" t="t"/>
                <a:pathLst>
                  <a:path extrusionOk="0" fill="none" h="1728" w="2501">
                    <a:moveTo>
                      <a:pt x="2501" y="1727"/>
                    </a:moveTo>
                    <a:cubicBezTo>
                      <a:pt x="2370" y="1406"/>
                      <a:pt x="2215" y="1084"/>
                      <a:pt x="2024" y="798"/>
                    </a:cubicBezTo>
                    <a:cubicBezTo>
                      <a:pt x="1834" y="513"/>
                      <a:pt x="1560" y="263"/>
                      <a:pt x="1239" y="144"/>
                    </a:cubicBezTo>
                    <a:cubicBezTo>
                      <a:pt x="834" y="1"/>
                      <a:pt x="358" y="48"/>
                      <a:pt x="0" y="31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2"/>
              <p:cNvSpPr/>
              <p:nvPr/>
            </p:nvSpPr>
            <p:spPr>
              <a:xfrm rot="-1105939">
                <a:off x="7384591" y="1468661"/>
                <a:ext cx="42173" cy="95826"/>
              </a:xfrm>
              <a:custGeom>
                <a:rect b="b" l="l" r="r" t="t"/>
                <a:pathLst>
                  <a:path extrusionOk="0" fill="none" h="2788" w="1227">
                    <a:moveTo>
                      <a:pt x="1226" y="2739"/>
                    </a:moveTo>
                    <a:cubicBezTo>
                      <a:pt x="1036" y="2787"/>
                      <a:pt x="845" y="2668"/>
                      <a:pt x="691" y="2537"/>
                    </a:cubicBezTo>
                    <a:cubicBezTo>
                      <a:pt x="155" y="2013"/>
                      <a:pt x="0" y="1144"/>
                      <a:pt x="298" y="477"/>
                    </a:cubicBezTo>
                    <a:cubicBezTo>
                      <a:pt x="393" y="239"/>
                      <a:pt x="607" y="1"/>
                      <a:pt x="869" y="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2"/>
              <p:cNvSpPr/>
              <p:nvPr/>
            </p:nvSpPr>
            <p:spPr>
              <a:xfrm rot="-1105939">
                <a:off x="7695497" y="1320907"/>
                <a:ext cx="61421" cy="33168"/>
              </a:xfrm>
              <a:custGeom>
                <a:rect b="b" l="l" r="r" t="t"/>
                <a:pathLst>
                  <a:path extrusionOk="0" fill="none" h="965" w="1787">
                    <a:moveTo>
                      <a:pt x="48" y="1"/>
                    </a:moveTo>
                    <a:cubicBezTo>
                      <a:pt x="1" y="465"/>
                      <a:pt x="394" y="905"/>
                      <a:pt x="858" y="941"/>
                    </a:cubicBezTo>
                    <a:cubicBezTo>
                      <a:pt x="1310" y="965"/>
                      <a:pt x="1763" y="596"/>
                      <a:pt x="1787" y="13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2"/>
              <p:cNvSpPr/>
              <p:nvPr/>
            </p:nvSpPr>
            <p:spPr>
              <a:xfrm rot="-1105939">
                <a:off x="7511931" y="1388991"/>
                <a:ext cx="64686" cy="52794"/>
              </a:xfrm>
              <a:custGeom>
                <a:rect b="b" l="l" r="r" t="t"/>
                <a:pathLst>
                  <a:path extrusionOk="0" fill="none" h="1536" w="1882">
                    <a:moveTo>
                      <a:pt x="0" y="953"/>
                    </a:moveTo>
                    <a:cubicBezTo>
                      <a:pt x="179" y="1298"/>
                      <a:pt x="548" y="1536"/>
                      <a:pt x="941" y="1524"/>
                    </a:cubicBezTo>
                    <a:cubicBezTo>
                      <a:pt x="1322" y="1524"/>
                      <a:pt x="1691" y="1250"/>
                      <a:pt x="1822" y="893"/>
                    </a:cubicBezTo>
                    <a:cubicBezTo>
                      <a:pt x="1858" y="762"/>
                      <a:pt x="1881" y="631"/>
                      <a:pt x="1881" y="488"/>
                    </a:cubicBezTo>
                    <a:cubicBezTo>
                      <a:pt x="1881" y="321"/>
                      <a:pt x="1858" y="167"/>
                      <a:pt x="1822" y="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2"/>
              <p:cNvSpPr/>
              <p:nvPr/>
            </p:nvSpPr>
            <p:spPr>
              <a:xfrm rot="-1105939">
                <a:off x="7625215" y="1405276"/>
                <a:ext cx="90051" cy="38495"/>
              </a:xfrm>
              <a:custGeom>
                <a:rect b="b" l="l" r="r" t="t"/>
                <a:pathLst>
                  <a:path extrusionOk="0" fill="none" h="1120" w="2620">
                    <a:moveTo>
                      <a:pt x="0" y="1119"/>
                    </a:moveTo>
                    <a:cubicBezTo>
                      <a:pt x="84" y="703"/>
                      <a:pt x="405" y="357"/>
                      <a:pt x="774" y="179"/>
                    </a:cubicBezTo>
                    <a:cubicBezTo>
                      <a:pt x="1155" y="0"/>
                      <a:pt x="1608" y="0"/>
                      <a:pt x="2013" y="155"/>
                    </a:cubicBezTo>
                    <a:cubicBezTo>
                      <a:pt x="2286" y="262"/>
                      <a:pt x="2584" y="465"/>
                      <a:pt x="2620" y="774"/>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2"/>
              <p:cNvSpPr/>
              <p:nvPr/>
            </p:nvSpPr>
            <p:spPr>
              <a:xfrm rot="-1105939">
                <a:off x="7591329" y="1480482"/>
                <a:ext cx="200141" cy="49941"/>
              </a:xfrm>
              <a:custGeom>
                <a:rect b="b" l="l" r="r" t="t"/>
                <a:pathLst>
                  <a:path extrusionOk="0" fill="none" h="1453" w="5823">
                    <a:moveTo>
                      <a:pt x="0" y="643"/>
                    </a:moveTo>
                    <a:cubicBezTo>
                      <a:pt x="822" y="1286"/>
                      <a:pt x="1953" y="1453"/>
                      <a:pt x="2977" y="1251"/>
                    </a:cubicBezTo>
                    <a:cubicBezTo>
                      <a:pt x="4013" y="1060"/>
                      <a:pt x="4941" y="560"/>
                      <a:pt x="5822" y="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2"/>
              <p:cNvSpPr/>
              <p:nvPr/>
            </p:nvSpPr>
            <p:spPr>
              <a:xfrm rot="-1105939">
                <a:off x="7765457" y="1431802"/>
                <a:ext cx="25022" cy="50800"/>
              </a:xfrm>
              <a:custGeom>
                <a:rect b="b" l="l" r="r" t="t"/>
                <a:pathLst>
                  <a:path extrusionOk="0" fill="none" h="1478" w="728">
                    <a:moveTo>
                      <a:pt x="1" y="1"/>
                    </a:moveTo>
                    <a:cubicBezTo>
                      <a:pt x="239" y="156"/>
                      <a:pt x="453" y="334"/>
                      <a:pt x="572" y="572"/>
                    </a:cubicBezTo>
                    <a:cubicBezTo>
                      <a:pt x="727" y="846"/>
                      <a:pt x="727" y="1168"/>
                      <a:pt x="727" y="147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2"/>
              <p:cNvSpPr/>
              <p:nvPr/>
            </p:nvSpPr>
            <p:spPr>
              <a:xfrm rot="-1105939">
                <a:off x="7585548" y="1515971"/>
                <a:ext cx="22135" cy="50766"/>
              </a:xfrm>
              <a:custGeom>
                <a:rect b="b" l="l" r="r" t="t"/>
                <a:pathLst>
                  <a:path extrusionOk="0" fill="none" h="1477" w="644">
                    <a:moveTo>
                      <a:pt x="643" y="36"/>
                    </a:moveTo>
                    <a:cubicBezTo>
                      <a:pt x="643" y="1"/>
                      <a:pt x="595" y="13"/>
                      <a:pt x="572" y="48"/>
                    </a:cubicBezTo>
                    <a:cubicBezTo>
                      <a:pt x="238" y="465"/>
                      <a:pt x="48" y="953"/>
                      <a:pt x="0" y="147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2"/>
              <p:cNvSpPr/>
              <p:nvPr/>
            </p:nvSpPr>
            <p:spPr>
              <a:xfrm rot="-1105939">
                <a:off x="7428407" y="1512777"/>
                <a:ext cx="230422" cy="348692"/>
              </a:xfrm>
              <a:custGeom>
                <a:rect b="b" l="l" r="r" t="t"/>
                <a:pathLst>
                  <a:path extrusionOk="0" fill="none" h="10145" w="6704">
                    <a:moveTo>
                      <a:pt x="6703" y="7335"/>
                    </a:moveTo>
                    <a:cubicBezTo>
                      <a:pt x="6549" y="6978"/>
                      <a:pt x="5453" y="6109"/>
                      <a:pt x="5453" y="6109"/>
                    </a:cubicBezTo>
                    <a:cubicBezTo>
                      <a:pt x="5167" y="5859"/>
                      <a:pt x="5310" y="5442"/>
                      <a:pt x="5310" y="5442"/>
                    </a:cubicBezTo>
                    <a:cubicBezTo>
                      <a:pt x="6179" y="3608"/>
                      <a:pt x="5846" y="2287"/>
                      <a:pt x="5846" y="2287"/>
                    </a:cubicBezTo>
                    <a:cubicBezTo>
                      <a:pt x="5406" y="1"/>
                      <a:pt x="3608" y="751"/>
                      <a:pt x="3608" y="751"/>
                    </a:cubicBezTo>
                    <a:cubicBezTo>
                      <a:pt x="0" y="2954"/>
                      <a:pt x="512" y="7240"/>
                      <a:pt x="512" y="7240"/>
                    </a:cubicBezTo>
                    <a:cubicBezTo>
                      <a:pt x="512" y="7240"/>
                      <a:pt x="583" y="9347"/>
                      <a:pt x="2393" y="1014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2"/>
              <p:cNvSpPr/>
              <p:nvPr/>
            </p:nvSpPr>
            <p:spPr>
              <a:xfrm rot="-1105939">
                <a:off x="7464714" y="1541146"/>
                <a:ext cx="89227" cy="144460"/>
              </a:xfrm>
              <a:custGeom>
                <a:rect b="b" l="l" r="r" t="t"/>
                <a:pathLst>
                  <a:path extrusionOk="0" fill="none" h="4203" w="2596">
                    <a:moveTo>
                      <a:pt x="2596" y="0"/>
                    </a:moveTo>
                    <a:cubicBezTo>
                      <a:pt x="1929" y="488"/>
                      <a:pt x="1405" y="1179"/>
                      <a:pt x="1000" y="1905"/>
                    </a:cubicBezTo>
                    <a:cubicBezTo>
                      <a:pt x="595" y="2631"/>
                      <a:pt x="298" y="3405"/>
                      <a:pt x="0" y="420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2"/>
              <p:cNvSpPr/>
              <p:nvPr/>
            </p:nvSpPr>
            <p:spPr>
              <a:xfrm rot="-1105939">
                <a:off x="7505943" y="1537602"/>
                <a:ext cx="70013" cy="148585"/>
              </a:xfrm>
              <a:custGeom>
                <a:rect b="b" l="l" r="r" t="t"/>
                <a:pathLst>
                  <a:path extrusionOk="0" fill="none" h="4323" w="2037">
                    <a:moveTo>
                      <a:pt x="2037" y="1"/>
                    </a:moveTo>
                    <a:cubicBezTo>
                      <a:pt x="882" y="1120"/>
                      <a:pt x="382" y="2763"/>
                      <a:pt x="1" y="4322"/>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2"/>
              <p:cNvSpPr/>
              <p:nvPr/>
            </p:nvSpPr>
            <p:spPr>
              <a:xfrm rot="-1105939">
                <a:off x="7548272" y="1545476"/>
                <a:ext cx="47088" cy="134252"/>
              </a:xfrm>
              <a:custGeom>
                <a:rect b="b" l="l" r="r" t="t"/>
                <a:pathLst>
                  <a:path extrusionOk="0" fill="none" h="3906" w="1370">
                    <a:moveTo>
                      <a:pt x="1370" y="0"/>
                    </a:moveTo>
                    <a:cubicBezTo>
                      <a:pt x="572" y="1143"/>
                      <a:pt x="274" y="2548"/>
                      <a:pt x="1" y="390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2"/>
              <p:cNvSpPr/>
              <p:nvPr/>
            </p:nvSpPr>
            <p:spPr>
              <a:xfrm rot="-1105939">
                <a:off x="7828450" y="1357269"/>
                <a:ext cx="222654" cy="325801"/>
              </a:xfrm>
              <a:custGeom>
                <a:rect b="b" l="l" r="r" t="t"/>
                <a:pathLst>
                  <a:path extrusionOk="0" fill="none" h="9479" w="6478">
                    <a:moveTo>
                      <a:pt x="132" y="7442"/>
                    </a:moveTo>
                    <a:cubicBezTo>
                      <a:pt x="203" y="7073"/>
                      <a:pt x="1144" y="6025"/>
                      <a:pt x="1144" y="6025"/>
                    </a:cubicBezTo>
                    <a:cubicBezTo>
                      <a:pt x="1382" y="5728"/>
                      <a:pt x="1156" y="5347"/>
                      <a:pt x="1156" y="5347"/>
                    </a:cubicBezTo>
                    <a:cubicBezTo>
                      <a:pt x="1" y="3692"/>
                      <a:pt x="84" y="2334"/>
                      <a:pt x="84" y="2334"/>
                    </a:cubicBezTo>
                    <a:cubicBezTo>
                      <a:pt x="132" y="1"/>
                      <a:pt x="2037" y="453"/>
                      <a:pt x="2037" y="453"/>
                    </a:cubicBezTo>
                    <a:cubicBezTo>
                      <a:pt x="5966" y="2013"/>
                      <a:pt x="6204" y="6299"/>
                      <a:pt x="6204" y="6299"/>
                    </a:cubicBezTo>
                    <a:cubicBezTo>
                      <a:pt x="6204" y="6299"/>
                      <a:pt x="6478" y="8383"/>
                      <a:pt x="4835" y="947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2"/>
              <p:cNvSpPr/>
              <p:nvPr/>
            </p:nvSpPr>
            <p:spPr>
              <a:xfrm rot="-1105939">
                <a:off x="7845618" y="1380115"/>
                <a:ext cx="112152" cy="126485"/>
              </a:xfrm>
              <a:custGeom>
                <a:rect b="b" l="l" r="r" t="t"/>
                <a:pathLst>
                  <a:path extrusionOk="0" fill="none" h="3680" w="3263">
                    <a:moveTo>
                      <a:pt x="0" y="0"/>
                    </a:moveTo>
                    <a:cubicBezTo>
                      <a:pt x="738" y="381"/>
                      <a:pt x="1369" y="953"/>
                      <a:pt x="1893" y="1596"/>
                    </a:cubicBezTo>
                    <a:cubicBezTo>
                      <a:pt x="2405" y="2239"/>
                      <a:pt x="2846" y="2965"/>
                      <a:pt x="3262" y="368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2"/>
              <p:cNvSpPr/>
              <p:nvPr/>
            </p:nvSpPr>
            <p:spPr>
              <a:xfrm rot="-1105939">
                <a:off x="7831363" y="1398369"/>
                <a:ext cx="94554" cy="134252"/>
              </a:xfrm>
              <a:custGeom>
                <a:rect b="b" l="l" r="r" t="t"/>
                <a:pathLst>
                  <a:path extrusionOk="0" fill="none" h="3906" w="2751">
                    <a:moveTo>
                      <a:pt x="1" y="0"/>
                    </a:moveTo>
                    <a:cubicBezTo>
                      <a:pt x="1334" y="893"/>
                      <a:pt x="2096" y="2429"/>
                      <a:pt x="2751" y="390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2"/>
              <p:cNvSpPr/>
              <p:nvPr/>
            </p:nvSpPr>
            <p:spPr>
              <a:xfrm rot="-1105939">
                <a:off x="7823584" y="1425976"/>
                <a:ext cx="69601" cy="124457"/>
              </a:xfrm>
              <a:custGeom>
                <a:rect b="b" l="l" r="r" t="t"/>
                <a:pathLst>
                  <a:path extrusionOk="0" fill="none" h="3621" w="2025">
                    <a:moveTo>
                      <a:pt x="1" y="1"/>
                    </a:moveTo>
                    <a:cubicBezTo>
                      <a:pt x="989" y="977"/>
                      <a:pt x="1513" y="2322"/>
                      <a:pt x="2025" y="362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 name="Google Shape;1035;p32"/>
            <p:cNvSpPr/>
            <p:nvPr/>
          </p:nvSpPr>
          <p:spPr>
            <a:xfrm rot="-1105939">
              <a:off x="7702416" y="1739889"/>
              <a:ext cx="76166" cy="119610"/>
            </a:xfrm>
            <a:custGeom>
              <a:rect b="b" l="l" r="r" t="t"/>
              <a:pathLst>
                <a:path extrusionOk="0" h="3480" w="2216">
                  <a:moveTo>
                    <a:pt x="1670" y="0"/>
                  </a:moveTo>
                  <a:cubicBezTo>
                    <a:pt x="1636" y="0"/>
                    <a:pt x="1603" y="1"/>
                    <a:pt x="1572" y="1"/>
                  </a:cubicBezTo>
                  <a:lnTo>
                    <a:pt x="1179" y="1"/>
                  </a:lnTo>
                  <a:cubicBezTo>
                    <a:pt x="1025" y="25"/>
                    <a:pt x="882" y="25"/>
                    <a:pt x="727" y="49"/>
                  </a:cubicBezTo>
                  <a:cubicBezTo>
                    <a:pt x="644" y="60"/>
                    <a:pt x="584" y="96"/>
                    <a:pt x="513" y="144"/>
                  </a:cubicBezTo>
                  <a:cubicBezTo>
                    <a:pt x="441" y="179"/>
                    <a:pt x="358" y="322"/>
                    <a:pt x="417" y="418"/>
                  </a:cubicBezTo>
                  <a:cubicBezTo>
                    <a:pt x="477" y="513"/>
                    <a:pt x="537" y="537"/>
                    <a:pt x="632" y="572"/>
                  </a:cubicBezTo>
                  <a:cubicBezTo>
                    <a:pt x="715" y="584"/>
                    <a:pt x="787" y="596"/>
                    <a:pt x="858" y="596"/>
                  </a:cubicBezTo>
                  <a:lnTo>
                    <a:pt x="1025" y="596"/>
                  </a:lnTo>
                  <a:cubicBezTo>
                    <a:pt x="1013" y="691"/>
                    <a:pt x="989" y="799"/>
                    <a:pt x="989" y="894"/>
                  </a:cubicBezTo>
                  <a:cubicBezTo>
                    <a:pt x="977" y="1120"/>
                    <a:pt x="965" y="1334"/>
                    <a:pt x="953" y="1549"/>
                  </a:cubicBezTo>
                  <a:cubicBezTo>
                    <a:pt x="918" y="1965"/>
                    <a:pt x="906" y="2406"/>
                    <a:pt x="846" y="2823"/>
                  </a:cubicBezTo>
                  <a:lnTo>
                    <a:pt x="560" y="2823"/>
                  </a:lnTo>
                  <a:cubicBezTo>
                    <a:pt x="394" y="2835"/>
                    <a:pt x="191" y="2823"/>
                    <a:pt x="84" y="2954"/>
                  </a:cubicBezTo>
                  <a:cubicBezTo>
                    <a:pt x="25" y="3013"/>
                    <a:pt x="1" y="3132"/>
                    <a:pt x="60" y="3204"/>
                  </a:cubicBezTo>
                  <a:cubicBezTo>
                    <a:pt x="156" y="3358"/>
                    <a:pt x="322" y="3370"/>
                    <a:pt x="489" y="3394"/>
                  </a:cubicBezTo>
                  <a:cubicBezTo>
                    <a:pt x="656" y="3430"/>
                    <a:pt x="798" y="3430"/>
                    <a:pt x="965" y="3442"/>
                  </a:cubicBezTo>
                  <a:cubicBezTo>
                    <a:pt x="1108" y="3454"/>
                    <a:pt x="1251" y="3454"/>
                    <a:pt x="1394" y="3454"/>
                  </a:cubicBezTo>
                  <a:cubicBezTo>
                    <a:pt x="1526" y="3454"/>
                    <a:pt x="1650" y="3480"/>
                    <a:pt x="1766" y="3480"/>
                  </a:cubicBezTo>
                  <a:cubicBezTo>
                    <a:pt x="1785" y="3480"/>
                    <a:pt x="1804" y="3479"/>
                    <a:pt x="1822" y="3478"/>
                  </a:cubicBezTo>
                  <a:cubicBezTo>
                    <a:pt x="1965" y="3454"/>
                    <a:pt x="2084" y="3382"/>
                    <a:pt x="2108" y="3251"/>
                  </a:cubicBezTo>
                  <a:cubicBezTo>
                    <a:pt x="2120" y="3192"/>
                    <a:pt x="2120" y="3144"/>
                    <a:pt x="2108" y="3085"/>
                  </a:cubicBezTo>
                  <a:cubicBezTo>
                    <a:pt x="2096" y="2989"/>
                    <a:pt x="1989" y="2894"/>
                    <a:pt x="1906" y="2882"/>
                  </a:cubicBezTo>
                  <a:cubicBezTo>
                    <a:pt x="1751" y="2846"/>
                    <a:pt x="1608" y="2846"/>
                    <a:pt x="1453" y="2846"/>
                  </a:cubicBezTo>
                  <a:cubicBezTo>
                    <a:pt x="1465" y="2775"/>
                    <a:pt x="1465" y="2692"/>
                    <a:pt x="1465" y="2620"/>
                  </a:cubicBezTo>
                  <a:cubicBezTo>
                    <a:pt x="1489" y="2513"/>
                    <a:pt x="1489" y="2418"/>
                    <a:pt x="1501" y="2311"/>
                  </a:cubicBezTo>
                  <a:cubicBezTo>
                    <a:pt x="1513" y="2073"/>
                    <a:pt x="1525" y="1834"/>
                    <a:pt x="1549" y="1608"/>
                  </a:cubicBezTo>
                  <a:cubicBezTo>
                    <a:pt x="1560" y="1382"/>
                    <a:pt x="1560" y="1168"/>
                    <a:pt x="1560" y="930"/>
                  </a:cubicBezTo>
                  <a:cubicBezTo>
                    <a:pt x="1560" y="822"/>
                    <a:pt x="1549" y="715"/>
                    <a:pt x="1525" y="608"/>
                  </a:cubicBezTo>
                  <a:lnTo>
                    <a:pt x="1572" y="608"/>
                  </a:lnTo>
                  <a:lnTo>
                    <a:pt x="1739" y="620"/>
                  </a:lnTo>
                  <a:cubicBezTo>
                    <a:pt x="1781" y="620"/>
                    <a:pt x="1822" y="626"/>
                    <a:pt x="1864" y="626"/>
                  </a:cubicBezTo>
                  <a:cubicBezTo>
                    <a:pt x="1906" y="626"/>
                    <a:pt x="1947" y="620"/>
                    <a:pt x="1989" y="596"/>
                  </a:cubicBezTo>
                  <a:cubicBezTo>
                    <a:pt x="2096" y="560"/>
                    <a:pt x="2192" y="477"/>
                    <a:pt x="2203" y="358"/>
                  </a:cubicBezTo>
                  <a:cubicBezTo>
                    <a:pt x="2215" y="239"/>
                    <a:pt x="2156" y="144"/>
                    <a:pt x="2072" y="84"/>
                  </a:cubicBezTo>
                  <a:cubicBezTo>
                    <a:pt x="1958" y="8"/>
                    <a:pt x="1806"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2"/>
            <p:cNvSpPr/>
            <p:nvPr/>
          </p:nvSpPr>
          <p:spPr>
            <a:xfrm rot="-1105939">
              <a:off x="7765995" y="1724356"/>
              <a:ext cx="34405" cy="44613"/>
            </a:xfrm>
            <a:custGeom>
              <a:rect b="b" l="l" r="r" t="t"/>
              <a:pathLst>
                <a:path extrusionOk="0" h="1298" w="1001">
                  <a:moveTo>
                    <a:pt x="700" y="853"/>
                  </a:moveTo>
                  <a:lnTo>
                    <a:pt x="700" y="853"/>
                  </a:lnTo>
                  <a:cubicBezTo>
                    <a:pt x="678" y="870"/>
                    <a:pt x="667" y="877"/>
                    <a:pt x="665" y="877"/>
                  </a:cubicBezTo>
                  <a:cubicBezTo>
                    <a:pt x="663" y="877"/>
                    <a:pt x="675" y="867"/>
                    <a:pt x="700" y="853"/>
                  </a:cubicBezTo>
                  <a:close/>
                  <a:moveTo>
                    <a:pt x="755" y="0"/>
                  </a:moveTo>
                  <a:cubicBezTo>
                    <a:pt x="722" y="0"/>
                    <a:pt x="688" y="9"/>
                    <a:pt x="656" y="29"/>
                  </a:cubicBezTo>
                  <a:cubicBezTo>
                    <a:pt x="584" y="76"/>
                    <a:pt x="489" y="159"/>
                    <a:pt x="429" y="243"/>
                  </a:cubicBezTo>
                  <a:cubicBezTo>
                    <a:pt x="418" y="267"/>
                    <a:pt x="394" y="302"/>
                    <a:pt x="370" y="326"/>
                  </a:cubicBezTo>
                  <a:cubicBezTo>
                    <a:pt x="358" y="338"/>
                    <a:pt x="346" y="362"/>
                    <a:pt x="346" y="374"/>
                  </a:cubicBezTo>
                  <a:cubicBezTo>
                    <a:pt x="322" y="386"/>
                    <a:pt x="310" y="398"/>
                    <a:pt x="310" y="421"/>
                  </a:cubicBezTo>
                  <a:cubicBezTo>
                    <a:pt x="287" y="445"/>
                    <a:pt x="263" y="481"/>
                    <a:pt x="251" y="505"/>
                  </a:cubicBezTo>
                  <a:cubicBezTo>
                    <a:pt x="251" y="499"/>
                    <a:pt x="251" y="496"/>
                    <a:pt x="249" y="496"/>
                  </a:cubicBezTo>
                  <a:cubicBezTo>
                    <a:pt x="248" y="496"/>
                    <a:pt x="245" y="499"/>
                    <a:pt x="239" y="505"/>
                  </a:cubicBezTo>
                  <a:cubicBezTo>
                    <a:pt x="203" y="540"/>
                    <a:pt x="191" y="564"/>
                    <a:pt x="179" y="600"/>
                  </a:cubicBezTo>
                  <a:cubicBezTo>
                    <a:pt x="168" y="624"/>
                    <a:pt x="132" y="660"/>
                    <a:pt x="120" y="683"/>
                  </a:cubicBezTo>
                  <a:cubicBezTo>
                    <a:pt x="84" y="743"/>
                    <a:pt x="72" y="791"/>
                    <a:pt x="72" y="850"/>
                  </a:cubicBezTo>
                  <a:cubicBezTo>
                    <a:pt x="25" y="957"/>
                    <a:pt x="1" y="1052"/>
                    <a:pt x="1" y="1160"/>
                  </a:cubicBezTo>
                  <a:cubicBezTo>
                    <a:pt x="1" y="1243"/>
                    <a:pt x="72" y="1298"/>
                    <a:pt x="147" y="1298"/>
                  </a:cubicBezTo>
                  <a:cubicBezTo>
                    <a:pt x="178" y="1298"/>
                    <a:pt x="211" y="1288"/>
                    <a:pt x="239" y="1267"/>
                  </a:cubicBezTo>
                  <a:lnTo>
                    <a:pt x="418" y="1088"/>
                  </a:lnTo>
                  <a:cubicBezTo>
                    <a:pt x="465" y="1076"/>
                    <a:pt x="501" y="1041"/>
                    <a:pt x="537" y="1017"/>
                  </a:cubicBezTo>
                  <a:cubicBezTo>
                    <a:pt x="560" y="981"/>
                    <a:pt x="584" y="957"/>
                    <a:pt x="608" y="933"/>
                  </a:cubicBezTo>
                  <a:lnTo>
                    <a:pt x="656" y="898"/>
                  </a:lnTo>
                  <a:cubicBezTo>
                    <a:pt x="667" y="874"/>
                    <a:pt x="702" y="862"/>
                    <a:pt x="703" y="851"/>
                  </a:cubicBezTo>
                  <a:lnTo>
                    <a:pt x="703" y="851"/>
                  </a:lnTo>
                  <a:cubicBezTo>
                    <a:pt x="710" y="847"/>
                    <a:pt x="718" y="843"/>
                    <a:pt x="727" y="838"/>
                  </a:cubicBezTo>
                  <a:cubicBezTo>
                    <a:pt x="739" y="802"/>
                    <a:pt x="763" y="791"/>
                    <a:pt x="787" y="755"/>
                  </a:cubicBezTo>
                  <a:cubicBezTo>
                    <a:pt x="799" y="743"/>
                    <a:pt x="799" y="731"/>
                    <a:pt x="822" y="719"/>
                  </a:cubicBezTo>
                  <a:cubicBezTo>
                    <a:pt x="858" y="660"/>
                    <a:pt x="906" y="576"/>
                    <a:pt x="941" y="517"/>
                  </a:cubicBezTo>
                  <a:cubicBezTo>
                    <a:pt x="965" y="457"/>
                    <a:pt x="1001" y="374"/>
                    <a:pt x="1001" y="314"/>
                  </a:cubicBezTo>
                  <a:cubicBezTo>
                    <a:pt x="965" y="255"/>
                    <a:pt x="965" y="195"/>
                    <a:pt x="953" y="148"/>
                  </a:cubicBezTo>
                  <a:cubicBezTo>
                    <a:pt x="919" y="61"/>
                    <a:pt x="841" y="0"/>
                    <a:pt x="7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2"/>
            <p:cNvSpPr/>
            <p:nvPr/>
          </p:nvSpPr>
          <p:spPr>
            <a:xfrm rot="-1105939">
              <a:off x="7809194" y="1690003"/>
              <a:ext cx="102322" cy="128478"/>
            </a:xfrm>
            <a:custGeom>
              <a:rect b="b" l="l" r="r" t="t"/>
              <a:pathLst>
                <a:path extrusionOk="0" h="3738" w="2977">
                  <a:moveTo>
                    <a:pt x="2054" y="0"/>
                  </a:moveTo>
                  <a:cubicBezTo>
                    <a:pt x="1931" y="0"/>
                    <a:pt x="1806" y="75"/>
                    <a:pt x="1763" y="210"/>
                  </a:cubicBezTo>
                  <a:cubicBezTo>
                    <a:pt x="1608" y="615"/>
                    <a:pt x="1477" y="1020"/>
                    <a:pt x="1346" y="1437"/>
                  </a:cubicBezTo>
                  <a:cubicBezTo>
                    <a:pt x="1262" y="1318"/>
                    <a:pt x="1191" y="1199"/>
                    <a:pt x="1120" y="1092"/>
                  </a:cubicBezTo>
                  <a:cubicBezTo>
                    <a:pt x="1012" y="937"/>
                    <a:pt x="905" y="806"/>
                    <a:pt x="786" y="687"/>
                  </a:cubicBezTo>
                  <a:cubicBezTo>
                    <a:pt x="671" y="571"/>
                    <a:pt x="533" y="389"/>
                    <a:pt x="351" y="389"/>
                  </a:cubicBezTo>
                  <a:cubicBezTo>
                    <a:pt x="345" y="389"/>
                    <a:pt x="340" y="389"/>
                    <a:pt x="334" y="389"/>
                  </a:cubicBezTo>
                  <a:cubicBezTo>
                    <a:pt x="227" y="401"/>
                    <a:pt x="167" y="460"/>
                    <a:pt x="155" y="568"/>
                  </a:cubicBezTo>
                  <a:lnTo>
                    <a:pt x="155" y="603"/>
                  </a:lnTo>
                  <a:cubicBezTo>
                    <a:pt x="60" y="794"/>
                    <a:pt x="48" y="1056"/>
                    <a:pt x="48" y="1258"/>
                  </a:cubicBezTo>
                  <a:lnTo>
                    <a:pt x="48" y="2044"/>
                  </a:lnTo>
                  <a:lnTo>
                    <a:pt x="48" y="2806"/>
                  </a:lnTo>
                  <a:cubicBezTo>
                    <a:pt x="48" y="3056"/>
                    <a:pt x="0" y="3378"/>
                    <a:pt x="119" y="3604"/>
                  </a:cubicBezTo>
                  <a:cubicBezTo>
                    <a:pt x="167" y="3693"/>
                    <a:pt x="259" y="3738"/>
                    <a:pt x="352" y="3738"/>
                  </a:cubicBezTo>
                  <a:cubicBezTo>
                    <a:pt x="444" y="3738"/>
                    <a:pt x="536" y="3693"/>
                    <a:pt x="584" y="3604"/>
                  </a:cubicBezTo>
                  <a:cubicBezTo>
                    <a:pt x="703" y="3366"/>
                    <a:pt x="655" y="3020"/>
                    <a:pt x="655" y="2770"/>
                  </a:cubicBezTo>
                  <a:cubicBezTo>
                    <a:pt x="655" y="2520"/>
                    <a:pt x="643" y="2270"/>
                    <a:pt x="631" y="2008"/>
                  </a:cubicBezTo>
                  <a:cubicBezTo>
                    <a:pt x="608" y="1770"/>
                    <a:pt x="608" y="1532"/>
                    <a:pt x="584" y="1294"/>
                  </a:cubicBezTo>
                  <a:lnTo>
                    <a:pt x="584" y="1294"/>
                  </a:lnTo>
                  <a:cubicBezTo>
                    <a:pt x="608" y="1330"/>
                    <a:pt x="631" y="1377"/>
                    <a:pt x="655" y="1401"/>
                  </a:cubicBezTo>
                  <a:cubicBezTo>
                    <a:pt x="846" y="1687"/>
                    <a:pt x="1012" y="1984"/>
                    <a:pt x="1143" y="2294"/>
                  </a:cubicBezTo>
                  <a:cubicBezTo>
                    <a:pt x="1187" y="2391"/>
                    <a:pt x="1268" y="2431"/>
                    <a:pt x="1354" y="2431"/>
                  </a:cubicBezTo>
                  <a:cubicBezTo>
                    <a:pt x="1479" y="2431"/>
                    <a:pt x="1613" y="2347"/>
                    <a:pt x="1655" y="2235"/>
                  </a:cubicBezTo>
                  <a:cubicBezTo>
                    <a:pt x="1763" y="1925"/>
                    <a:pt x="1858" y="1615"/>
                    <a:pt x="1977" y="1318"/>
                  </a:cubicBezTo>
                  <a:cubicBezTo>
                    <a:pt x="2036" y="1556"/>
                    <a:pt x="2084" y="1794"/>
                    <a:pt x="2132" y="2008"/>
                  </a:cubicBezTo>
                  <a:cubicBezTo>
                    <a:pt x="2179" y="2270"/>
                    <a:pt x="2215" y="2532"/>
                    <a:pt x="2251" y="2806"/>
                  </a:cubicBezTo>
                  <a:cubicBezTo>
                    <a:pt x="2275" y="3080"/>
                    <a:pt x="2263" y="3425"/>
                    <a:pt x="2513" y="3604"/>
                  </a:cubicBezTo>
                  <a:cubicBezTo>
                    <a:pt x="2546" y="3628"/>
                    <a:pt x="2588" y="3638"/>
                    <a:pt x="2629" y="3638"/>
                  </a:cubicBezTo>
                  <a:cubicBezTo>
                    <a:pt x="2690" y="3638"/>
                    <a:pt x="2751" y="3615"/>
                    <a:pt x="2786" y="3580"/>
                  </a:cubicBezTo>
                  <a:cubicBezTo>
                    <a:pt x="2977" y="3318"/>
                    <a:pt x="2870" y="2949"/>
                    <a:pt x="2846" y="2687"/>
                  </a:cubicBezTo>
                  <a:cubicBezTo>
                    <a:pt x="2798" y="2401"/>
                    <a:pt x="2751" y="2127"/>
                    <a:pt x="2715" y="1854"/>
                  </a:cubicBezTo>
                  <a:cubicBezTo>
                    <a:pt x="2608" y="1294"/>
                    <a:pt x="2477" y="746"/>
                    <a:pt x="2322" y="210"/>
                  </a:cubicBezTo>
                  <a:cubicBezTo>
                    <a:pt x="2282" y="66"/>
                    <a:pt x="2169" y="0"/>
                    <a:pt x="2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2"/>
            <p:cNvSpPr/>
            <p:nvPr/>
          </p:nvSpPr>
          <p:spPr>
            <a:xfrm rot="-1105939">
              <a:off x="7504139" y="1894404"/>
              <a:ext cx="79018" cy="131881"/>
            </a:xfrm>
            <a:custGeom>
              <a:rect b="b" l="l" r="r" t="t"/>
              <a:pathLst>
                <a:path extrusionOk="0" h="3837" w="2299">
                  <a:moveTo>
                    <a:pt x="897" y="0"/>
                  </a:moveTo>
                  <a:cubicBezTo>
                    <a:pt x="856" y="0"/>
                    <a:pt x="817" y="17"/>
                    <a:pt x="786" y="56"/>
                  </a:cubicBezTo>
                  <a:cubicBezTo>
                    <a:pt x="608" y="271"/>
                    <a:pt x="548" y="521"/>
                    <a:pt x="489" y="782"/>
                  </a:cubicBezTo>
                  <a:cubicBezTo>
                    <a:pt x="417" y="1044"/>
                    <a:pt x="358" y="1294"/>
                    <a:pt x="298" y="1544"/>
                  </a:cubicBezTo>
                  <a:cubicBezTo>
                    <a:pt x="239" y="1818"/>
                    <a:pt x="179" y="2068"/>
                    <a:pt x="120" y="2330"/>
                  </a:cubicBezTo>
                  <a:cubicBezTo>
                    <a:pt x="60" y="2568"/>
                    <a:pt x="1" y="2830"/>
                    <a:pt x="1" y="3068"/>
                  </a:cubicBezTo>
                  <a:cubicBezTo>
                    <a:pt x="1" y="3319"/>
                    <a:pt x="60" y="3616"/>
                    <a:pt x="286" y="3759"/>
                  </a:cubicBezTo>
                  <a:cubicBezTo>
                    <a:pt x="366" y="3813"/>
                    <a:pt x="451" y="3837"/>
                    <a:pt x="536" y="3837"/>
                  </a:cubicBezTo>
                  <a:cubicBezTo>
                    <a:pt x="693" y="3837"/>
                    <a:pt x="849" y="3756"/>
                    <a:pt x="965" y="3640"/>
                  </a:cubicBezTo>
                  <a:cubicBezTo>
                    <a:pt x="1132" y="3461"/>
                    <a:pt x="1239" y="3223"/>
                    <a:pt x="1346" y="3021"/>
                  </a:cubicBezTo>
                  <a:cubicBezTo>
                    <a:pt x="1465" y="2795"/>
                    <a:pt x="1584" y="2557"/>
                    <a:pt x="1679" y="2318"/>
                  </a:cubicBezTo>
                  <a:cubicBezTo>
                    <a:pt x="1798" y="2056"/>
                    <a:pt x="1917" y="1783"/>
                    <a:pt x="2025" y="1521"/>
                  </a:cubicBezTo>
                  <a:cubicBezTo>
                    <a:pt x="2096" y="1247"/>
                    <a:pt x="2298" y="913"/>
                    <a:pt x="2179" y="640"/>
                  </a:cubicBezTo>
                  <a:cubicBezTo>
                    <a:pt x="2133" y="562"/>
                    <a:pt x="2056" y="530"/>
                    <a:pt x="1979" y="530"/>
                  </a:cubicBezTo>
                  <a:cubicBezTo>
                    <a:pt x="1937" y="530"/>
                    <a:pt x="1895" y="540"/>
                    <a:pt x="1858" y="556"/>
                  </a:cubicBezTo>
                  <a:cubicBezTo>
                    <a:pt x="1715" y="628"/>
                    <a:pt x="1667" y="771"/>
                    <a:pt x="1608" y="925"/>
                  </a:cubicBezTo>
                  <a:cubicBezTo>
                    <a:pt x="1560" y="1056"/>
                    <a:pt x="1501" y="1175"/>
                    <a:pt x="1465" y="1306"/>
                  </a:cubicBezTo>
                  <a:cubicBezTo>
                    <a:pt x="1358" y="1568"/>
                    <a:pt x="1251" y="1806"/>
                    <a:pt x="1144" y="2056"/>
                  </a:cubicBezTo>
                  <a:cubicBezTo>
                    <a:pt x="1024" y="2306"/>
                    <a:pt x="905" y="2557"/>
                    <a:pt x="786" y="2795"/>
                  </a:cubicBezTo>
                  <a:cubicBezTo>
                    <a:pt x="727" y="2914"/>
                    <a:pt x="667" y="3033"/>
                    <a:pt x="596" y="3152"/>
                  </a:cubicBezTo>
                  <a:cubicBezTo>
                    <a:pt x="596" y="3152"/>
                    <a:pt x="584" y="3188"/>
                    <a:pt x="572" y="3199"/>
                  </a:cubicBezTo>
                  <a:cubicBezTo>
                    <a:pt x="548" y="3128"/>
                    <a:pt x="536" y="3033"/>
                    <a:pt x="536" y="3021"/>
                  </a:cubicBezTo>
                  <a:cubicBezTo>
                    <a:pt x="536" y="2902"/>
                    <a:pt x="572" y="2783"/>
                    <a:pt x="596" y="2664"/>
                  </a:cubicBezTo>
                  <a:cubicBezTo>
                    <a:pt x="655" y="2378"/>
                    <a:pt x="727" y="2116"/>
                    <a:pt x="786" y="1830"/>
                  </a:cubicBezTo>
                  <a:cubicBezTo>
                    <a:pt x="846" y="1544"/>
                    <a:pt x="929" y="1271"/>
                    <a:pt x="989" y="985"/>
                  </a:cubicBezTo>
                  <a:cubicBezTo>
                    <a:pt x="1036" y="699"/>
                    <a:pt x="1132" y="413"/>
                    <a:pt x="1060" y="128"/>
                  </a:cubicBezTo>
                  <a:cubicBezTo>
                    <a:pt x="1037" y="52"/>
                    <a:pt x="967" y="0"/>
                    <a:pt x="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2"/>
            <p:cNvSpPr/>
            <p:nvPr/>
          </p:nvSpPr>
          <p:spPr>
            <a:xfrm rot="-1105939">
              <a:off x="7564957" y="1894810"/>
              <a:ext cx="88024" cy="137380"/>
            </a:xfrm>
            <a:custGeom>
              <a:rect b="b" l="l" r="r" t="t"/>
              <a:pathLst>
                <a:path extrusionOk="0" h="3997" w="2561">
                  <a:moveTo>
                    <a:pt x="1906" y="698"/>
                  </a:moveTo>
                  <a:cubicBezTo>
                    <a:pt x="1906" y="722"/>
                    <a:pt x="1906" y="734"/>
                    <a:pt x="1917" y="746"/>
                  </a:cubicBezTo>
                  <a:cubicBezTo>
                    <a:pt x="1929" y="877"/>
                    <a:pt x="1929" y="1008"/>
                    <a:pt x="1917" y="1151"/>
                  </a:cubicBezTo>
                  <a:cubicBezTo>
                    <a:pt x="1906" y="1425"/>
                    <a:pt x="1870" y="1722"/>
                    <a:pt x="1846" y="2008"/>
                  </a:cubicBezTo>
                  <a:lnTo>
                    <a:pt x="1846" y="2044"/>
                  </a:lnTo>
                  <a:cubicBezTo>
                    <a:pt x="1763" y="2032"/>
                    <a:pt x="1691" y="2032"/>
                    <a:pt x="1632" y="2032"/>
                  </a:cubicBezTo>
                  <a:cubicBezTo>
                    <a:pt x="1525" y="2032"/>
                    <a:pt x="1429" y="2008"/>
                    <a:pt x="1310" y="2008"/>
                  </a:cubicBezTo>
                  <a:cubicBezTo>
                    <a:pt x="1275" y="2008"/>
                    <a:pt x="1263" y="2008"/>
                    <a:pt x="1227" y="1996"/>
                  </a:cubicBezTo>
                  <a:lnTo>
                    <a:pt x="1191" y="1996"/>
                  </a:lnTo>
                  <a:lnTo>
                    <a:pt x="1227" y="1913"/>
                  </a:lnTo>
                  <a:cubicBezTo>
                    <a:pt x="1370" y="1639"/>
                    <a:pt x="1489" y="1353"/>
                    <a:pt x="1632" y="1103"/>
                  </a:cubicBezTo>
                  <a:cubicBezTo>
                    <a:pt x="1691" y="984"/>
                    <a:pt x="1763" y="877"/>
                    <a:pt x="1846" y="770"/>
                  </a:cubicBezTo>
                  <a:cubicBezTo>
                    <a:pt x="1858" y="758"/>
                    <a:pt x="1870" y="734"/>
                    <a:pt x="1906" y="698"/>
                  </a:cubicBezTo>
                  <a:close/>
                  <a:moveTo>
                    <a:pt x="2008" y="1"/>
                  </a:moveTo>
                  <a:cubicBezTo>
                    <a:pt x="1983" y="1"/>
                    <a:pt x="1957" y="3"/>
                    <a:pt x="1929" y="8"/>
                  </a:cubicBezTo>
                  <a:cubicBezTo>
                    <a:pt x="1703" y="44"/>
                    <a:pt x="1513" y="282"/>
                    <a:pt x="1382" y="448"/>
                  </a:cubicBezTo>
                  <a:cubicBezTo>
                    <a:pt x="1084" y="841"/>
                    <a:pt x="894" y="1329"/>
                    <a:pt x="679" y="1770"/>
                  </a:cubicBezTo>
                  <a:cubicBezTo>
                    <a:pt x="548" y="2056"/>
                    <a:pt x="417" y="2353"/>
                    <a:pt x="298" y="2651"/>
                  </a:cubicBezTo>
                  <a:cubicBezTo>
                    <a:pt x="203" y="2901"/>
                    <a:pt x="1" y="3294"/>
                    <a:pt x="155" y="3544"/>
                  </a:cubicBezTo>
                  <a:cubicBezTo>
                    <a:pt x="185" y="3604"/>
                    <a:pt x="239" y="3631"/>
                    <a:pt x="295" y="3631"/>
                  </a:cubicBezTo>
                  <a:cubicBezTo>
                    <a:pt x="328" y="3631"/>
                    <a:pt x="362" y="3621"/>
                    <a:pt x="393" y="3603"/>
                  </a:cubicBezTo>
                  <a:cubicBezTo>
                    <a:pt x="548" y="3532"/>
                    <a:pt x="620" y="3353"/>
                    <a:pt x="679" y="3199"/>
                  </a:cubicBezTo>
                  <a:cubicBezTo>
                    <a:pt x="739" y="3056"/>
                    <a:pt x="798" y="2901"/>
                    <a:pt x="858" y="2770"/>
                  </a:cubicBezTo>
                  <a:cubicBezTo>
                    <a:pt x="905" y="2663"/>
                    <a:pt x="953" y="2544"/>
                    <a:pt x="1013" y="2437"/>
                  </a:cubicBezTo>
                  <a:lnTo>
                    <a:pt x="1096" y="2484"/>
                  </a:lnTo>
                  <a:lnTo>
                    <a:pt x="1275" y="2532"/>
                  </a:lnTo>
                  <a:cubicBezTo>
                    <a:pt x="1406" y="2556"/>
                    <a:pt x="1548" y="2580"/>
                    <a:pt x="1679" y="2580"/>
                  </a:cubicBezTo>
                  <a:lnTo>
                    <a:pt x="1787" y="2580"/>
                  </a:lnTo>
                  <a:cubicBezTo>
                    <a:pt x="1703" y="2937"/>
                    <a:pt x="1620" y="3294"/>
                    <a:pt x="1513" y="3651"/>
                  </a:cubicBezTo>
                  <a:cubicBezTo>
                    <a:pt x="1447" y="3855"/>
                    <a:pt x="1622" y="3997"/>
                    <a:pt x="1793" y="3997"/>
                  </a:cubicBezTo>
                  <a:cubicBezTo>
                    <a:pt x="1901" y="3997"/>
                    <a:pt x="2007" y="3940"/>
                    <a:pt x="2048" y="3806"/>
                  </a:cubicBezTo>
                  <a:cubicBezTo>
                    <a:pt x="2179" y="3377"/>
                    <a:pt x="2275" y="2949"/>
                    <a:pt x="2358" y="2496"/>
                  </a:cubicBezTo>
                  <a:cubicBezTo>
                    <a:pt x="2370" y="2472"/>
                    <a:pt x="2406" y="2437"/>
                    <a:pt x="2418" y="2413"/>
                  </a:cubicBezTo>
                  <a:cubicBezTo>
                    <a:pt x="2453" y="2353"/>
                    <a:pt x="2441" y="2294"/>
                    <a:pt x="2406" y="2234"/>
                  </a:cubicBezTo>
                  <a:cubicBezTo>
                    <a:pt x="2382" y="2222"/>
                    <a:pt x="2382" y="2210"/>
                    <a:pt x="2382" y="2175"/>
                  </a:cubicBezTo>
                  <a:cubicBezTo>
                    <a:pt x="2453" y="1639"/>
                    <a:pt x="2560" y="1056"/>
                    <a:pt x="2453" y="520"/>
                  </a:cubicBezTo>
                  <a:cubicBezTo>
                    <a:pt x="2410" y="290"/>
                    <a:pt x="2286" y="1"/>
                    <a:pt x="2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2"/>
            <p:cNvSpPr/>
            <p:nvPr/>
          </p:nvSpPr>
          <p:spPr>
            <a:xfrm rot="-1105939">
              <a:off x="7657627" y="1884716"/>
              <a:ext cx="72866" cy="138927"/>
            </a:xfrm>
            <a:custGeom>
              <a:rect b="b" l="l" r="r" t="t"/>
              <a:pathLst>
                <a:path extrusionOk="0" h="4042" w="2120">
                  <a:moveTo>
                    <a:pt x="1404" y="1"/>
                  </a:moveTo>
                  <a:cubicBezTo>
                    <a:pt x="891" y="1"/>
                    <a:pt x="611" y="595"/>
                    <a:pt x="417" y="993"/>
                  </a:cubicBezTo>
                  <a:cubicBezTo>
                    <a:pt x="203" y="1481"/>
                    <a:pt x="84" y="2017"/>
                    <a:pt x="36" y="2553"/>
                  </a:cubicBezTo>
                  <a:cubicBezTo>
                    <a:pt x="1" y="3053"/>
                    <a:pt x="120" y="3624"/>
                    <a:pt x="584" y="3910"/>
                  </a:cubicBezTo>
                  <a:cubicBezTo>
                    <a:pt x="731" y="3994"/>
                    <a:pt x="891" y="4041"/>
                    <a:pt x="1054" y="4041"/>
                  </a:cubicBezTo>
                  <a:cubicBezTo>
                    <a:pt x="1167" y="4041"/>
                    <a:pt x="1281" y="4019"/>
                    <a:pt x="1394" y="3970"/>
                  </a:cubicBezTo>
                  <a:cubicBezTo>
                    <a:pt x="1525" y="3910"/>
                    <a:pt x="1656" y="3827"/>
                    <a:pt x="1751" y="3708"/>
                  </a:cubicBezTo>
                  <a:cubicBezTo>
                    <a:pt x="1834" y="3589"/>
                    <a:pt x="1870" y="3470"/>
                    <a:pt x="1906" y="3339"/>
                  </a:cubicBezTo>
                  <a:cubicBezTo>
                    <a:pt x="1935" y="3269"/>
                    <a:pt x="1875" y="3184"/>
                    <a:pt x="1806" y="3184"/>
                  </a:cubicBezTo>
                  <a:cubicBezTo>
                    <a:pt x="1792" y="3184"/>
                    <a:pt x="1777" y="3188"/>
                    <a:pt x="1763" y="3196"/>
                  </a:cubicBezTo>
                  <a:cubicBezTo>
                    <a:pt x="1668" y="3220"/>
                    <a:pt x="1572" y="3255"/>
                    <a:pt x="1477" y="3291"/>
                  </a:cubicBezTo>
                  <a:cubicBezTo>
                    <a:pt x="1370" y="3339"/>
                    <a:pt x="1287" y="3398"/>
                    <a:pt x="1179" y="3446"/>
                  </a:cubicBezTo>
                  <a:cubicBezTo>
                    <a:pt x="1141" y="3462"/>
                    <a:pt x="1102" y="3469"/>
                    <a:pt x="1063" y="3469"/>
                  </a:cubicBezTo>
                  <a:cubicBezTo>
                    <a:pt x="957" y="3469"/>
                    <a:pt x="853" y="3414"/>
                    <a:pt x="775" y="3327"/>
                  </a:cubicBezTo>
                  <a:cubicBezTo>
                    <a:pt x="501" y="2993"/>
                    <a:pt x="596" y="2422"/>
                    <a:pt x="691" y="2041"/>
                  </a:cubicBezTo>
                  <a:cubicBezTo>
                    <a:pt x="739" y="1827"/>
                    <a:pt x="810" y="1588"/>
                    <a:pt x="894" y="1350"/>
                  </a:cubicBezTo>
                  <a:cubicBezTo>
                    <a:pt x="989" y="1124"/>
                    <a:pt x="1072" y="886"/>
                    <a:pt x="1227" y="695"/>
                  </a:cubicBezTo>
                  <a:cubicBezTo>
                    <a:pt x="1269" y="636"/>
                    <a:pt x="1348" y="552"/>
                    <a:pt x="1416" y="552"/>
                  </a:cubicBezTo>
                  <a:cubicBezTo>
                    <a:pt x="1443" y="552"/>
                    <a:pt x="1468" y="566"/>
                    <a:pt x="1489" y="600"/>
                  </a:cubicBezTo>
                  <a:cubicBezTo>
                    <a:pt x="1537" y="672"/>
                    <a:pt x="1537" y="779"/>
                    <a:pt x="1548" y="850"/>
                  </a:cubicBezTo>
                  <a:cubicBezTo>
                    <a:pt x="1572" y="993"/>
                    <a:pt x="1596" y="1112"/>
                    <a:pt x="1656" y="1243"/>
                  </a:cubicBezTo>
                  <a:cubicBezTo>
                    <a:pt x="1687" y="1300"/>
                    <a:pt x="1748" y="1328"/>
                    <a:pt x="1810" y="1328"/>
                  </a:cubicBezTo>
                  <a:cubicBezTo>
                    <a:pt x="1891" y="1328"/>
                    <a:pt x="1974" y="1282"/>
                    <a:pt x="2001" y="1195"/>
                  </a:cubicBezTo>
                  <a:cubicBezTo>
                    <a:pt x="2120" y="767"/>
                    <a:pt x="2001" y="76"/>
                    <a:pt x="1477" y="5"/>
                  </a:cubicBezTo>
                  <a:cubicBezTo>
                    <a:pt x="1452" y="2"/>
                    <a:pt x="1428" y="1"/>
                    <a:pt x="1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2"/>
            <p:cNvSpPr/>
            <p:nvPr/>
          </p:nvSpPr>
          <p:spPr>
            <a:xfrm rot="-1105939">
              <a:off x="7736178" y="1874062"/>
              <a:ext cx="64273" cy="128203"/>
            </a:xfrm>
            <a:custGeom>
              <a:rect b="b" l="l" r="r" t="t"/>
              <a:pathLst>
                <a:path extrusionOk="0" h="3730" w="1870">
                  <a:moveTo>
                    <a:pt x="1153" y="0"/>
                  </a:moveTo>
                  <a:cubicBezTo>
                    <a:pt x="681" y="0"/>
                    <a:pt x="402" y="627"/>
                    <a:pt x="250" y="1013"/>
                  </a:cubicBezTo>
                  <a:cubicBezTo>
                    <a:pt x="72" y="1441"/>
                    <a:pt x="0" y="1930"/>
                    <a:pt x="48" y="2406"/>
                  </a:cubicBezTo>
                  <a:cubicBezTo>
                    <a:pt x="96" y="2882"/>
                    <a:pt x="215" y="3430"/>
                    <a:pt x="703" y="3656"/>
                  </a:cubicBezTo>
                  <a:cubicBezTo>
                    <a:pt x="810" y="3705"/>
                    <a:pt x="921" y="3730"/>
                    <a:pt x="1032" y="3730"/>
                  </a:cubicBezTo>
                  <a:cubicBezTo>
                    <a:pt x="1191" y="3730"/>
                    <a:pt x="1348" y="3678"/>
                    <a:pt x="1489" y="3573"/>
                  </a:cubicBezTo>
                  <a:cubicBezTo>
                    <a:pt x="1715" y="3394"/>
                    <a:pt x="1870" y="3132"/>
                    <a:pt x="1822" y="2858"/>
                  </a:cubicBezTo>
                  <a:cubicBezTo>
                    <a:pt x="1813" y="2790"/>
                    <a:pt x="1762" y="2764"/>
                    <a:pt x="1707" y="2764"/>
                  </a:cubicBezTo>
                  <a:cubicBezTo>
                    <a:pt x="1685" y="2764"/>
                    <a:pt x="1664" y="2768"/>
                    <a:pt x="1643" y="2775"/>
                  </a:cubicBezTo>
                  <a:cubicBezTo>
                    <a:pt x="1441" y="2870"/>
                    <a:pt x="1310" y="3001"/>
                    <a:pt x="1131" y="3108"/>
                  </a:cubicBezTo>
                  <a:cubicBezTo>
                    <a:pt x="1096" y="3129"/>
                    <a:pt x="1059" y="3139"/>
                    <a:pt x="1021" y="3139"/>
                  </a:cubicBezTo>
                  <a:cubicBezTo>
                    <a:pt x="933" y="3139"/>
                    <a:pt x="845" y="3085"/>
                    <a:pt x="786" y="3001"/>
                  </a:cubicBezTo>
                  <a:cubicBezTo>
                    <a:pt x="572" y="2715"/>
                    <a:pt x="584" y="2227"/>
                    <a:pt x="608" y="1882"/>
                  </a:cubicBezTo>
                  <a:cubicBezTo>
                    <a:pt x="643" y="1489"/>
                    <a:pt x="774" y="1096"/>
                    <a:pt x="989" y="751"/>
                  </a:cubicBezTo>
                  <a:cubicBezTo>
                    <a:pt x="1020" y="689"/>
                    <a:pt x="1095" y="537"/>
                    <a:pt x="1185" y="537"/>
                  </a:cubicBezTo>
                  <a:cubicBezTo>
                    <a:pt x="1199" y="537"/>
                    <a:pt x="1213" y="541"/>
                    <a:pt x="1227" y="548"/>
                  </a:cubicBezTo>
                  <a:cubicBezTo>
                    <a:pt x="1286" y="572"/>
                    <a:pt x="1298" y="679"/>
                    <a:pt x="1310" y="739"/>
                  </a:cubicBezTo>
                  <a:cubicBezTo>
                    <a:pt x="1346" y="846"/>
                    <a:pt x="1346" y="953"/>
                    <a:pt x="1405" y="1037"/>
                  </a:cubicBezTo>
                  <a:cubicBezTo>
                    <a:pt x="1428" y="1075"/>
                    <a:pt x="1475" y="1103"/>
                    <a:pt x="1522" y="1103"/>
                  </a:cubicBezTo>
                  <a:cubicBezTo>
                    <a:pt x="1548" y="1103"/>
                    <a:pt x="1574" y="1094"/>
                    <a:pt x="1596" y="1072"/>
                  </a:cubicBezTo>
                  <a:cubicBezTo>
                    <a:pt x="1763" y="918"/>
                    <a:pt x="1786" y="620"/>
                    <a:pt x="1715" y="417"/>
                  </a:cubicBezTo>
                  <a:cubicBezTo>
                    <a:pt x="1620" y="179"/>
                    <a:pt x="1429" y="13"/>
                    <a:pt x="1179" y="1"/>
                  </a:cubicBezTo>
                  <a:cubicBezTo>
                    <a:pt x="1170" y="0"/>
                    <a:pt x="1162" y="0"/>
                    <a:pt x="1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2"/>
            <p:cNvSpPr/>
            <p:nvPr/>
          </p:nvSpPr>
          <p:spPr>
            <a:xfrm>
              <a:off x="7800145" y="1881581"/>
              <a:ext cx="0" cy="34"/>
            </a:xfrm>
            <a:custGeom>
              <a:rect b="b" l="l" r="r" t="t"/>
              <a:pathLst>
                <a:path extrusionOk="0" h="1" w="0">
                  <a:moveTo>
                    <a:pt x="0" y="0"/>
                  </a:move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2"/>
            <p:cNvSpPr/>
            <p:nvPr/>
          </p:nvSpPr>
          <p:spPr>
            <a:xfrm rot="-1105939">
              <a:off x="7800387" y="1853963"/>
              <a:ext cx="59358" cy="129922"/>
            </a:xfrm>
            <a:custGeom>
              <a:rect b="b" l="l" r="r" t="t"/>
              <a:pathLst>
                <a:path extrusionOk="0" h="3780" w="1727">
                  <a:moveTo>
                    <a:pt x="798" y="1"/>
                  </a:moveTo>
                  <a:cubicBezTo>
                    <a:pt x="679" y="1"/>
                    <a:pt x="572" y="1"/>
                    <a:pt x="441" y="24"/>
                  </a:cubicBezTo>
                  <a:cubicBezTo>
                    <a:pt x="405" y="24"/>
                    <a:pt x="357" y="48"/>
                    <a:pt x="310" y="60"/>
                  </a:cubicBezTo>
                  <a:cubicBezTo>
                    <a:pt x="286" y="72"/>
                    <a:pt x="262" y="72"/>
                    <a:pt x="238" y="84"/>
                  </a:cubicBezTo>
                  <a:lnTo>
                    <a:pt x="143" y="132"/>
                  </a:lnTo>
                  <a:cubicBezTo>
                    <a:pt x="131" y="144"/>
                    <a:pt x="119" y="144"/>
                    <a:pt x="119" y="167"/>
                  </a:cubicBezTo>
                  <a:lnTo>
                    <a:pt x="107" y="179"/>
                  </a:lnTo>
                  <a:cubicBezTo>
                    <a:pt x="48" y="239"/>
                    <a:pt x="0" y="346"/>
                    <a:pt x="24" y="429"/>
                  </a:cubicBezTo>
                  <a:cubicBezTo>
                    <a:pt x="60" y="548"/>
                    <a:pt x="167" y="608"/>
                    <a:pt x="286" y="620"/>
                  </a:cubicBezTo>
                  <a:lnTo>
                    <a:pt x="321" y="620"/>
                  </a:lnTo>
                  <a:cubicBezTo>
                    <a:pt x="369" y="620"/>
                    <a:pt x="381" y="608"/>
                    <a:pt x="405" y="608"/>
                  </a:cubicBezTo>
                  <a:lnTo>
                    <a:pt x="429" y="608"/>
                  </a:lnTo>
                  <a:cubicBezTo>
                    <a:pt x="476" y="608"/>
                    <a:pt x="500" y="596"/>
                    <a:pt x="548" y="596"/>
                  </a:cubicBezTo>
                  <a:lnTo>
                    <a:pt x="726" y="596"/>
                  </a:lnTo>
                  <a:lnTo>
                    <a:pt x="726" y="715"/>
                  </a:lnTo>
                  <a:lnTo>
                    <a:pt x="726" y="1144"/>
                  </a:lnTo>
                  <a:lnTo>
                    <a:pt x="726" y="1965"/>
                  </a:lnTo>
                  <a:lnTo>
                    <a:pt x="726" y="2787"/>
                  </a:lnTo>
                  <a:cubicBezTo>
                    <a:pt x="726" y="2930"/>
                    <a:pt x="726" y="3061"/>
                    <a:pt x="738" y="3215"/>
                  </a:cubicBezTo>
                  <a:lnTo>
                    <a:pt x="738" y="3275"/>
                  </a:lnTo>
                  <a:cubicBezTo>
                    <a:pt x="655" y="3287"/>
                    <a:pt x="583" y="3287"/>
                    <a:pt x="488" y="3299"/>
                  </a:cubicBezTo>
                  <a:cubicBezTo>
                    <a:pt x="357" y="3334"/>
                    <a:pt x="226" y="3394"/>
                    <a:pt x="167" y="3513"/>
                  </a:cubicBezTo>
                  <a:cubicBezTo>
                    <a:pt x="143" y="3537"/>
                    <a:pt x="143" y="3573"/>
                    <a:pt x="167" y="3596"/>
                  </a:cubicBezTo>
                  <a:cubicBezTo>
                    <a:pt x="267" y="3756"/>
                    <a:pt x="468" y="3779"/>
                    <a:pt x="661" y="3779"/>
                  </a:cubicBezTo>
                  <a:cubicBezTo>
                    <a:pt x="742" y="3779"/>
                    <a:pt x="822" y="3775"/>
                    <a:pt x="893" y="3775"/>
                  </a:cubicBezTo>
                  <a:cubicBezTo>
                    <a:pt x="1012" y="3775"/>
                    <a:pt x="1131" y="3763"/>
                    <a:pt x="1250" y="3763"/>
                  </a:cubicBezTo>
                  <a:cubicBezTo>
                    <a:pt x="1417" y="3751"/>
                    <a:pt x="1619" y="3775"/>
                    <a:pt x="1715" y="3596"/>
                  </a:cubicBezTo>
                  <a:cubicBezTo>
                    <a:pt x="1715" y="3477"/>
                    <a:pt x="1726" y="3394"/>
                    <a:pt x="1679" y="3334"/>
                  </a:cubicBezTo>
                  <a:cubicBezTo>
                    <a:pt x="1619" y="3239"/>
                    <a:pt x="1536" y="3180"/>
                    <a:pt x="1417" y="3180"/>
                  </a:cubicBezTo>
                  <a:cubicBezTo>
                    <a:pt x="1369" y="3180"/>
                    <a:pt x="1322" y="3180"/>
                    <a:pt x="1262" y="3203"/>
                  </a:cubicBezTo>
                  <a:cubicBezTo>
                    <a:pt x="1262" y="3049"/>
                    <a:pt x="1262" y="2918"/>
                    <a:pt x="1250" y="2763"/>
                  </a:cubicBezTo>
                  <a:cubicBezTo>
                    <a:pt x="1238" y="2501"/>
                    <a:pt x="1238" y="2215"/>
                    <a:pt x="1226" y="1953"/>
                  </a:cubicBezTo>
                  <a:cubicBezTo>
                    <a:pt x="1203" y="1679"/>
                    <a:pt x="1203" y="1394"/>
                    <a:pt x="1191" y="1132"/>
                  </a:cubicBezTo>
                  <a:cubicBezTo>
                    <a:pt x="1191" y="977"/>
                    <a:pt x="1179" y="846"/>
                    <a:pt x="1179" y="703"/>
                  </a:cubicBezTo>
                  <a:lnTo>
                    <a:pt x="1179" y="644"/>
                  </a:lnTo>
                  <a:cubicBezTo>
                    <a:pt x="1226" y="656"/>
                    <a:pt x="1286" y="667"/>
                    <a:pt x="1322" y="667"/>
                  </a:cubicBezTo>
                  <a:cubicBezTo>
                    <a:pt x="1441" y="667"/>
                    <a:pt x="1548" y="596"/>
                    <a:pt x="1595" y="501"/>
                  </a:cubicBezTo>
                  <a:cubicBezTo>
                    <a:pt x="1643" y="417"/>
                    <a:pt x="1619" y="263"/>
                    <a:pt x="1536" y="191"/>
                  </a:cubicBezTo>
                  <a:cubicBezTo>
                    <a:pt x="1488" y="144"/>
                    <a:pt x="1441" y="120"/>
                    <a:pt x="1369" y="108"/>
                  </a:cubicBezTo>
                  <a:cubicBezTo>
                    <a:pt x="1345" y="84"/>
                    <a:pt x="1322" y="84"/>
                    <a:pt x="1298" y="72"/>
                  </a:cubicBezTo>
                  <a:cubicBezTo>
                    <a:pt x="1250" y="60"/>
                    <a:pt x="1203" y="48"/>
                    <a:pt x="1167" y="48"/>
                  </a:cubicBezTo>
                  <a:cubicBezTo>
                    <a:pt x="1048" y="13"/>
                    <a:pt x="929" y="1"/>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2"/>
            <p:cNvSpPr/>
            <p:nvPr/>
          </p:nvSpPr>
          <p:spPr>
            <a:xfrm rot="-1105939">
              <a:off x="7865911" y="1817223"/>
              <a:ext cx="79018" cy="132740"/>
            </a:xfrm>
            <a:custGeom>
              <a:rect b="b" l="l" r="r" t="t"/>
              <a:pathLst>
                <a:path extrusionOk="0" h="3862" w="2299">
                  <a:moveTo>
                    <a:pt x="1841" y="1"/>
                  </a:moveTo>
                  <a:cubicBezTo>
                    <a:pt x="1709" y="1"/>
                    <a:pt x="1578" y="91"/>
                    <a:pt x="1572" y="264"/>
                  </a:cubicBezTo>
                  <a:cubicBezTo>
                    <a:pt x="1560" y="514"/>
                    <a:pt x="1631" y="800"/>
                    <a:pt x="1643" y="1062"/>
                  </a:cubicBezTo>
                  <a:cubicBezTo>
                    <a:pt x="1679" y="1336"/>
                    <a:pt x="1691" y="1621"/>
                    <a:pt x="1703" y="1895"/>
                  </a:cubicBezTo>
                  <a:cubicBezTo>
                    <a:pt x="1727" y="2133"/>
                    <a:pt x="1727" y="2372"/>
                    <a:pt x="1739" y="2610"/>
                  </a:cubicBezTo>
                  <a:cubicBezTo>
                    <a:pt x="1620" y="2348"/>
                    <a:pt x="1501" y="2074"/>
                    <a:pt x="1370" y="1824"/>
                  </a:cubicBezTo>
                  <a:cubicBezTo>
                    <a:pt x="1227" y="1574"/>
                    <a:pt x="1096" y="1300"/>
                    <a:pt x="953" y="1050"/>
                  </a:cubicBezTo>
                  <a:cubicBezTo>
                    <a:pt x="869" y="931"/>
                    <a:pt x="798" y="800"/>
                    <a:pt x="715" y="681"/>
                  </a:cubicBezTo>
                  <a:cubicBezTo>
                    <a:pt x="619" y="562"/>
                    <a:pt x="536" y="419"/>
                    <a:pt x="393" y="359"/>
                  </a:cubicBezTo>
                  <a:cubicBezTo>
                    <a:pt x="368" y="334"/>
                    <a:pt x="319" y="309"/>
                    <a:pt x="280" y="309"/>
                  </a:cubicBezTo>
                  <a:cubicBezTo>
                    <a:pt x="263" y="309"/>
                    <a:pt x="249" y="313"/>
                    <a:pt x="238" y="324"/>
                  </a:cubicBezTo>
                  <a:cubicBezTo>
                    <a:pt x="0" y="443"/>
                    <a:pt x="36" y="824"/>
                    <a:pt x="36" y="1050"/>
                  </a:cubicBezTo>
                  <a:cubicBezTo>
                    <a:pt x="36" y="1336"/>
                    <a:pt x="60" y="1633"/>
                    <a:pt x="60" y="1907"/>
                  </a:cubicBezTo>
                  <a:cubicBezTo>
                    <a:pt x="72" y="2193"/>
                    <a:pt x="84" y="2491"/>
                    <a:pt x="96" y="2776"/>
                  </a:cubicBezTo>
                  <a:cubicBezTo>
                    <a:pt x="119" y="3062"/>
                    <a:pt x="96" y="3384"/>
                    <a:pt x="155" y="3669"/>
                  </a:cubicBezTo>
                  <a:cubicBezTo>
                    <a:pt x="188" y="3791"/>
                    <a:pt x="303" y="3861"/>
                    <a:pt x="424" y="3861"/>
                  </a:cubicBezTo>
                  <a:cubicBezTo>
                    <a:pt x="434" y="3861"/>
                    <a:pt x="443" y="3861"/>
                    <a:pt x="453" y="3860"/>
                  </a:cubicBezTo>
                  <a:cubicBezTo>
                    <a:pt x="608" y="3848"/>
                    <a:pt x="679" y="3741"/>
                    <a:pt x="691" y="3598"/>
                  </a:cubicBezTo>
                  <a:cubicBezTo>
                    <a:pt x="715" y="3443"/>
                    <a:pt x="691" y="3276"/>
                    <a:pt x="679" y="3134"/>
                  </a:cubicBezTo>
                  <a:cubicBezTo>
                    <a:pt x="679" y="2979"/>
                    <a:pt x="667" y="2848"/>
                    <a:pt x="667" y="2705"/>
                  </a:cubicBezTo>
                  <a:cubicBezTo>
                    <a:pt x="655" y="2383"/>
                    <a:pt x="655" y="2086"/>
                    <a:pt x="619" y="1776"/>
                  </a:cubicBezTo>
                  <a:cubicBezTo>
                    <a:pt x="619" y="1693"/>
                    <a:pt x="608" y="1598"/>
                    <a:pt x="608" y="1514"/>
                  </a:cubicBezTo>
                  <a:lnTo>
                    <a:pt x="608" y="1514"/>
                  </a:lnTo>
                  <a:cubicBezTo>
                    <a:pt x="715" y="1717"/>
                    <a:pt x="798" y="1931"/>
                    <a:pt x="905" y="2133"/>
                  </a:cubicBezTo>
                  <a:cubicBezTo>
                    <a:pt x="1024" y="2407"/>
                    <a:pt x="1155" y="2681"/>
                    <a:pt x="1274" y="2955"/>
                  </a:cubicBezTo>
                  <a:cubicBezTo>
                    <a:pt x="1393" y="3205"/>
                    <a:pt x="1501" y="3479"/>
                    <a:pt x="1691" y="3681"/>
                  </a:cubicBezTo>
                  <a:cubicBezTo>
                    <a:pt x="1748" y="3739"/>
                    <a:pt x="1824" y="3766"/>
                    <a:pt x="1899" y="3766"/>
                  </a:cubicBezTo>
                  <a:cubicBezTo>
                    <a:pt x="1995" y="3766"/>
                    <a:pt x="2090" y="3721"/>
                    <a:pt x="2143" y="3634"/>
                  </a:cubicBezTo>
                  <a:cubicBezTo>
                    <a:pt x="2274" y="3384"/>
                    <a:pt x="2298" y="3122"/>
                    <a:pt x="2298" y="2848"/>
                  </a:cubicBezTo>
                  <a:cubicBezTo>
                    <a:pt x="2298" y="2550"/>
                    <a:pt x="2286" y="2276"/>
                    <a:pt x="2274" y="1979"/>
                  </a:cubicBezTo>
                  <a:cubicBezTo>
                    <a:pt x="2263" y="1693"/>
                    <a:pt x="2239" y="1407"/>
                    <a:pt x="2215" y="1121"/>
                  </a:cubicBezTo>
                  <a:lnTo>
                    <a:pt x="2167" y="681"/>
                  </a:lnTo>
                  <a:cubicBezTo>
                    <a:pt x="2155" y="526"/>
                    <a:pt x="2155" y="347"/>
                    <a:pt x="2108" y="205"/>
                  </a:cubicBezTo>
                  <a:cubicBezTo>
                    <a:pt x="2069" y="67"/>
                    <a:pt x="1955" y="1"/>
                    <a:pt x="18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2"/>
            <p:cNvSpPr/>
            <p:nvPr/>
          </p:nvSpPr>
          <p:spPr>
            <a:xfrm rot="-1105939">
              <a:off x="7947850" y="1764743"/>
              <a:ext cx="81871" cy="146523"/>
            </a:xfrm>
            <a:custGeom>
              <a:rect b="b" l="l" r="r" t="t"/>
              <a:pathLst>
                <a:path extrusionOk="0" h="4263" w="2382">
                  <a:moveTo>
                    <a:pt x="917" y="647"/>
                  </a:moveTo>
                  <a:cubicBezTo>
                    <a:pt x="977" y="658"/>
                    <a:pt x="1000" y="682"/>
                    <a:pt x="1048" y="742"/>
                  </a:cubicBezTo>
                  <a:cubicBezTo>
                    <a:pt x="1167" y="920"/>
                    <a:pt x="1215" y="1182"/>
                    <a:pt x="1274" y="1385"/>
                  </a:cubicBezTo>
                  <a:cubicBezTo>
                    <a:pt x="1346" y="1635"/>
                    <a:pt x="1429" y="1909"/>
                    <a:pt x="1489" y="2159"/>
                  </a:cubicBezTo>
                  <a:cubicBezTo>
                    <a:pt x="1441" y="2171"/>
                    <a:pt x="1393" y="2171"/>
                    <a:pt x="1346" y="2194"/>
                  </a:cubicBezTo>
                  <a:cubicBezTo>
                    <a:pt x="1203" y="2230"/>
                    <a:pt x="1048" y="2266"/>
                    <a:pt x="905" y="2313"/>
                  </a:cubicBezTo>
                  <a:cubicBezTo>
                    <a:pt x="810" y="2337"/>
                    <a:pt x="727" y="2349"/>
                    <a:pt x="643" y="2385"/>
                  </a:cubicBezTo>
                  <a:cubicBezTo>
                    <a:pt x="631" y="1992"/>
                    <a:pt x="643" y="1611"/>
                    <a:pt x="715" y="1218"/>
                  </a:cubicBezTo>
                  <a:cubicBezTo>
                    <a:pt x="727" y="1123"/>
                    <a:pt x="750" y="1004"/>
                    <a:pt x="786" y="897"/>
                  </a:cubicBezTo>
                  <a:cubicBezTo>
                    <a:pt x="810" y="801"/>
                    <a:pt x="834" y="742"/>
                    <a:pt x="869" y="682"/>
                  </a:cubicBezTo>
                  <a:lnTo>
                    <a:pt x="905" y="658"/>
                  </a:lnTo>
                  <a:cubicBezTo>
                    <a:pt x="905" y="658"/>
                    <a:pt x="917" y="658"/>
                    <a:pt x="917" y="647"/>
                  </a:cubicBezTo>
                  <a:close/>
                  <a:moveTo>
                    <a:pt x="921" y="1"/>
                  </a:moveTo>
                  <a:cubicBezTo>
                    <a:pt x="822" y="1"/>
                    <a:pt x="724" y="21"/>
                    <a:pt x="631" y="63"/>
                  </a:cubicBezTo>
                  <a:cubicBezTo>
                    <a:pt x="393" y="182"/>
                    <a:pt x="262" y="420"/>
                    <a:pt x="191" y="658"/>
                  </a:cubicBezTo>
                  <a:cubicBezTo>
                    <a:pt x="0" y="1230"/>
                    <a:pt x="0" y="1909"/>
                    <a:pt x="36" y="2516"/>
                  </a:cubicBezTo>
                  <a:cubicBezTo>
                    <a:pt x="72" y="2873"/>
                    <a:pt x="119" y="3230"/>
                    <a:pt x="191" y="3587"/>
                  </a:cubicBezTo>
                  <a:cubicBezTo>
                    <a:pt x="215" y="3754"/>
                    <a:pt x="262" y="3945"/>
                    <a:pt x="346" y="4099"/>
                  </a:cubicBezTo>
                  <a:cubicBezTo>
                    <a:pt x="403" y="4166"/>
                    <a:pt x="490" y="4263"/>
                    <a:pt x="571" y="4263"/>
                  </a:cubicBezTo>
                  <a:cubicBezTo>
                    <a:pt x="592" y="4263"/>
                    <a:pt x="612" y="4257"/>
                    <a:pt x="631" y="4242"/>
                  </a:cubicBezTo>
                  <a:cubicBezTo>
                    <a:pt x="834" y="4099"/>
                    <a:pt x="774" y="3766"/>
                    <a:pt x="750" y="3552"/>
                  </a:cubicBezTo>
                  <a:cubicBezTo>
                    <a:pt x="738" y="3349"/>
                    <a:pt x="715" y="3147"/>
                    <a:pt x="691" y="2921"/>
                  </a:cubicBezTo>
                  <a:cubicBezTo>
                    <a:pt x="727" y="2921"/>
                    <a:pt x="750" y="2909"/>
                    <a:pt x="786" y="2909"/>
                  </a:cubicBezTo>
                  <a:cubicBezTo>
                    <a:pt x="905" y="2873"/>
                    <a:pt x="1036" y="2849"/>
                    <a:pt x="1155" y="2814"/>
                  </a:cubicBezTo>
                  <a:cubicBezTo>
                    <a:pt x="1274" y="2778"/>
                    <a:pt x="1405" y="2754"/>
                    <a:pt x="1524" y="2718"/>
                  </a:cubicBezTo>
                  <a:cubicBezTo>
                    <a:pt x="1560" y="2718"/>
                    <a:pt x="1584" y="2706"/>
                    <a:pt x="1596" y="2706"/>
                  </a:cubicBezTo>
                  <a:cubicBezTo>
                    <a:pt x="1619" y="2814"/>
                    <a:pt x="1643" y="2897"/>
                    <a:pt x="1655" y="3004"/>
                  </a:cubicBezTo>
                  <a:cubicBezTo>
                    <a:pt x="1691" y="3159"/>
                    <a:pt x="1703" y="3302"/>
                    <a:pt x="1727" y="3433"/>
                  </a:cubicBezTo>
                  <a:cubicBezTo>
                    <a:pt x="1750" y="3611"/>
                    <a:pt x="1786" y="3766"/>
                    <a:pt x="1941" y="3885"/>
                  </a:cubicBezTo>
                  <a:cubicBezTo>
                    <a:pt x="1981" y="3910"/>
                    <a:pt x="2029" y="3922"/>
                    <a:pt x="2076" y="3922"/>
                  </a:cubicBezTo>
                  <a:cubicBezTo>
                    <a:pt x="2143" y="3922"/>
                    <a:pt x="2209" y="3898"/>
                    <a:pt x="2251" y="3849"/>
                  </a:cubicBezTo>
                  <a:cubicBezTo>
                    <a:pt x="2381" y="3706"/>
                    <a:pt x="2358" y="3540"/>
                    <a:pt x="2346" y="3337"/>
                  </a:cubicBezTo>
                  <a:cubicBezTo>
                    <a:pt x="2334" y="3183"/>
                    <a:pt x="2298" y="3028"/>
                    <a:pt x="2274" y="2873"/>
                  </a:cubicBezTo>
                  <a:cubicBezTo>
                    <a:pt x="2227" y="2563"/>
                    <a:pt x="2167" y="2266"/>
                    <a:pt x="2096" y="1956"/>
                  </a:cubicBezTo>
                  <a:cubicBezTo>
                    <a:pt x="2024" y="1659"/>
                    <a:pt x="1941" y="1337"/>
                    <a:pt x="1858" y="1039"/>
                  </a:cubicBezTo>
                  <a:cubicBezTo>
                    <a:pt x="1762" y="766"/>
                    <a:pt x="1691" y="468"/>
                    <a:pt x="1489" y="242"/>
                  </a:cubicBezTo>
                  <a:cubicBezTo>
                    <a:pt x="1335" y="89"/>
                    <a:pt x="1128" y="1"/>
                    <a:pt x="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2"/>
            <p:cNvSpPr/>
            <p:nvPr/>
          </p:nvSpPr>
          <p:spPr>
            <a:xfrm rot="-1105939">
              <a:off x="7995644" y="1733493"/>
              <a:ext cx="61833" cy="131675"/>
            </a:xfrm>
            <a:custGeom>
              <a:rect b="b" l="l" r="r" t="t"/>
              <a:pathLst>
                <a:path extrusionOk="0" h="3831" w="1799">
                  <a:moveTo>
                    <a:pt x="1400" y="0"/>
                  </a:moveTo>
                  <a:cubicBezTo>
                    <a:pt x="1284" y="0"/>
                    <a:pt x="1166" y="36"/>
                    <a:pt x="1072" y="79"/>
                  </a:cubicBezTo>
                  <a:cubicBezTo>
                    <a:pt x="942" y="115"/>
                    <a:pt x="811" y="174"/>
                    <a:pt x="691" y="234"/>
                  </a:cubicBezTo>
                  <a:cubicBezTo>
                    <a:pt x="632" y="270"/>
                    <a:pt x="584" y="293"/>
                    <a:pt x="525" y="317"/>
                  </a:cubicBezTo>
                  <a:lnTo>
                    <a:pt x="430" y="353"/>
                  </a:lnTo>
                  <a:cubicBezTo>
                    <a:pt x="421" y="370"/>
                    <a:pt x="380" y="381"/>
                    <a:pt x="382" y="381"/>
                  </a:cubicBezTo>
                  <a:cubicBezTo>
                    <a:pt x="383" y="381"/>
                    <a:pt x="390" y="380"/>
                    <a:pt x="406" y="377"/>
                  </a:cubicBezTo>
                  <a:lnTo>
                    <a:pt x="406" y="377"/>
                  </a:lnTo>
                  <a:cubicBezTo>
                    <a:pt x="358" y="389"/>
                    <a:pt x="310" y="400"/>
                    <a:pt x="275" y="436"/>
                  </a:cubicBezTo>
                  <a:cubicBezTo>
                    <a:pt x="251" y="436"/>
                    <a:pt x="239" y="448"/>
                    <a:pt x="239" y="448"/>
                  </a:cubicBezTo>
                  <a:cubicBezTo>
                    <a:pt x="222" y="457"/>
                    <a:pt x="185" y="485"/>
                    <a:pt x="181" y="485"/>
                  </a:cubicBezTo>
                  <a:cubicBezTo>
                    <a:pt x="179" y="485"/>
                    <a:pt x="182" y="481"/>
                    <a:pt x="191" y="472"/>
                  </a:cubicBezTo>
                  <a:lnTo>
                    <a:pt x="191" y="472"/>
                  </a:lnTo>
                  <a:cubicBezTo>
                    <a:pt x="96" y="531"/>
                    <a:pt x="1" y="674"/>
                    <a:pt x="72" y="793"/>
                  </a:cubicBezTo>
                  <a:cubicBezTo>
                    <a:pt x="130" y="880"/>
                    <a:pt x="241" y="914"/>
                    <a:pt x="351" y="914"/>
                  </a:cubicBezTo>
                  <a:cubicBezTo>
                    <a:pt x="422" y="914"/>
                    <a:pt x="493" y="900"/>
                    <a:pt x="549" y="877"/>
                  </a:cubicBezTo>
                  <a:cubicBezTo>
                    <a:pt x="584" y="865"/>
                    <a:pt x="632" y="853"/>
                    <a:pt x="656" y="829"/>
                  </a:cubicBezTo>
                  <a:cubicBezTo>
                    <a:pt x="668" y="972"/>
                    <a:pt x="703" y="1115"/>
                    <a:pt x="715" y="1234"/>
                  </a:cubicBezTo>
                  <a:cubicBezTo>
                    <a:pt x="763" y="1532"/>
                    <a:pt x="822" y="1817"/>
                    <a:pt x="882" y="2115"/>
                  </a:cubicBezTo>
                  <a:lnTo>
                    <a:pt x="1061" y="2960"/>
                  </a:lnTo>
                  <a:cubicBezTo>
                    <a:pt x="1084" y="3091"/>
                    <a:pt x="1120" y="3246"/>
                    <a:pt x="1144" y="3377"/>
                  </a:cubicBezTo>
                  <a:cubicBezTo>
                    <a:pt x="1192" y="3544"/>
                    <a:pt x="1227" y="3710"/>
                    <a:pt x="1370" y="3794"/>
                  </a:cubicBezTo>
                  <a:cubicBezTo>
                    <a:pt x="1411" y="3819"/>
                    <a:pt x="1457" y="3830"/>
                    <a:pt x="1502" y="3830"/>
                  </a:cubicBezTo>
                  <a:cubicBezTo>
                    <a:pt x="1586" y="3830"/>
                    <a:pt x="1669" y="3788"/>
                    <a:pt x="1715" y="3710"/>
                  </a:cubicBezTo>
                  <a:cubicBezTo>
                    <a:pt x="1787" y="3568"/>
                    <a:pt x="1763" y="3425"/>
                    <a:pt x="1715" y="3258"/>
                  </a:cubicBezTo>
                  <a:cubicBezTo>
                    <a:pt x="1680" y="3127"/>
                    <a:pt x="1656" y="2972"/>
                    <a:pt x="1620" y="2841"/>
                  </a:cubicBezTo>
                  <a:lnTo>
                    <a:pt x="1442" y="1996"/>
                  </a:lnTo>
                  <a:cubicBezTo>
                    <a:pt x="1382" y="1710"/>
                    <a:pt x="1334" y="1424"/>
                    <a:pt x="1287" y="1151"/>
                  </a:cubicBezTo>
                  <a:cubicBezTo>
                    <a:pt x="1251" y="996"/>
                    <a:pt x="1227" y="793"/>
                    <a:pt x="1168" y="639"/>
                  </a:cubicBezTo>
                  <a:cubicBezTo>
                    <a:pt x="1180" y="639"/>
                    <a:pt x="1192" y="627"/>
                    <a:pt x="1203" y="627"/>
                  </a:cubicBezTo>
                  <a:cubicBezTo>
                    <a:pt x="1323" y="579"/>
                    <a:pt x="1477" y="579"/>
                    <a:pt x="1596" y="508"/>
                  </a:cubicBezTo>
                  <a:cubicBezTo>
                    <a:pt x="1799" y="389"/>
                    <a:pt x="1739" y="91"/>
                    <a:pt x="1537" y="19"/>
                  </a:cubicBezTo>
                  <a:cubicBezTo>
                    <a:pt x="1493" y="6"/>
                    <a:pt x="1446" y="0"/>
                    <a:pt x="1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2"/>
            <p:cNvSpPr/>
            <p:nvPr/>
          </p:nvSpPr>
          <p:spPr>
            <a:xfrm rot="-1105939">
              <a:off x="8055046" y="1691241"/>
              <a:ext cx="70426" cy="128616"/>
            </a:xfrm>
            <a:custGeom>
              <a:rect b="b" l="l" r="r" t="t"/>
              <a:pathLst>
                <a:path extrusionOk="0" h="3742" w="2049">
                  <a:moveTo>
                    <a:pt x="609" y="1"/>
                  </a:moveTo>
                  <a:cubicBezTo>
                    <a:pt x="526" y="1"/>
                    <a:pt x="437" y="37"/>
                    <a:pt x="358" y="97"/>
                  </a:cubicBezTo>
                  <a:cubicBezTo>
                    <a:pt x="203" y="216"/>
                    <a:pt x="120" y="407"/>
                    <a:pt x="84" y="586"/>
                  </a:cubicBezTo>
                  <a:cubicBezTo>
                    <a:pt x="37" y="800"/>
                    <a:pt x="37" y="1026"/>
                    <a:pt x="13" y="1229"/>
                  </a:cubicBezTo>
                  <a:cubicBezTo>
                    <a:pt x="1" y="1443"/>
                    <a:pt x="1" y="1657"/>
                    <a:pt x="13" y="1871"/>
                  </a:cubicBezTo>
                  <a:cubicBezTo>
                    <a:pt x="37" y="2288"/>
                    <a:pt x="108" y="2705"/>
                    <a:pt x="251" y="3086"/>
                  </a:cubicBezTo>
                  <a:cubicBezTo>
                    <a:pt x="389" y="3419"/>
                    <a:pt x="671" y="3742"/>
                    <a:pt x="1034" y="3742"/>
                  </a:cubicBezTo>
                  <a:cubicBezTo>
                    <a:pt x="1047" y="3742"/>
                    <a:pt x="1060" y="3742"/>
                    <a:pt x="1072" y="3741"/>
                  </a:cubicBezTo>
                  <a:cubicBezTo>
                    <a:pt x="1477" y="3729"/>
                    <a:pt x="1787" y="3431"/>
                    <a:pt x="1942" y="3062"/>
                  </a:cubicBezTo>
                  <a:cubicBezTo>
                    <a:pt x="2013" y="2895"/>
                    <a:pt x="2049" y="2693"/>
                    <a:pt x="1954" y="2526"/>
                  </a:cubicBezTo>
                  <a:cubicBezTo>
                    <a:pt x="1911" y="2433"/>
                    <a:pt x="1827" y="2346"/>
                    <a:pt x="1730" y="2346"/>
                  </a:cubicBezTo>
                  <a:cubicBezTo>
                    <a:pt x="1691" y="2346"/>
                    <a:pt x="1650" y="2361"/>
                    <a:pt x="1608" y="2395"/>
                  </a:cubicBezTo>
                  <a:cubicBezTo>
                    <a:pt x="1489" y="2502"/>
                    <a:pt x="1489" y="2693"/>
                    <a:pt x="1430" y="2824"/>
                  </a:cubicBezTo>
                  <a:cubicBezTo>
                    <a:pt x="1394" y="2931"/>
                    <a:pt x="1334" y="3038"/>
                    <a:pt x="1239" y="3110"/>
                  </a:cubicBezTo>
                  <a:cubicBezTo>
                    <a:pt x="1192" y="3134"/>
                    <a:pt x="1132" y="3181"/>
                    <a:pt x="1072" y="3181"/>
                  </a:cubicBezTo>
                  <a:cubicBezTo>
                    <a:pt x="1037" y="3181"/>
                    <a:pt x="1001" y="3169"/>
                    <a:pt x="953" y="3134"/>
                  </a:cubicBezTo>
                  <a:cubicBezTo>
                    <a:pt x="858" y="3050"/>
                    <a:pt x="799" y="2895"/>
                    <a:pt x="751" y="2764"/>
                  </a:cubicBezTo>
                  <a:cubicBezTo>
                    <a:pt x="680" y="2562"/>
                    <a:pt x="644" y="2360"/>
                    <a:pt x="620" y="2145"/>
                  </a:cubicBezTo>
                  <a:cubicBezTo>
                    <a:pt x="680" y="2110"/>
                    <a:pt x="739" y="2086"/>
                    <a:pt x="775" y="2050"/>
                  </a:cubicBezTo>
                  <a:cubicBezTo>
                    <a:pt x="834" y="2014"/>
                    <a:pt x="882" y="1979"/>
                    <a:pt x="941" y="1943"/>
                  </a:cubicBezTo>
                  <a:cubicBezTo>
                    <a:pt x="989" y="1919"/>
                    <a:pt x="1025" y="1883"/>
                    <a:pt x="1072" y="1836"/>
                  </a:cubicBezTo>
                  <a:cubicBezTo>
                    <a:pt x="1120" y="1812"/>
                    <a:pt x="1156" y="1764"/>
                    <a:pt x="1180" y="1717"/>
                  </a:cubicBezTo>
                  <a:cubicBezTo>
                    <a:pt x="1239" y="1621"/>
                    <a:pt x="1227" y="1467"/>
                    <a:pt x="1132" y="1383"/>
                  </a:cubicBezTo>
                  <a:cubicBezTo>
                    <a:pt x="1108" y="1348"/>
                    <a:pt x="1061" y="1324"/>
                    <a:pt x="1013" y="1312"/>
                  </a:cubicBezTo>
                  <a:cubicBezTo>
                    <a:pt x="991" y="1301"/>
                    <a:pt x="970" y="1297"/>
                    <a:pt x="948" y="1297"/>
                  </a:cubicBezTo>
                  <a:cubicBezTo>
                    <a:pt x="898" y="1297"/>
                    <a:pt x="848" y="1319"/>
                    <a:pt x="799" y="1336"/>
                  </a:cubicBezTo>
                  <a:cubicBezTo>
                    <a:pt x="715" y="1371"/>
                    <a:pt x="656" y="1431"/>
                    <a:pt x="596" y="1467"/>
                  </a:cubicBezTo>
                  <a:lnTo>
                    <a:pt x="572" y="1502"/>
                  </a:lnTo>
                  <a:lnTo>
                    <a:pt x="572" y="1395"/>
                  </a:lnTo>
                  <a:cubicBezTo>
                    <a:pt x="572" y="1169"/>
                    <a:pt x="584" y="931"/>
                    <a:pt x="584" y="693"/>
                  </a:cubicBezTo>
                  <a:cubicBezTo>
                    <a:pt x="584" y="609"/>
                    <a:pt x="572" y="502"/>
                    <a:pt x="644" y="443"/>
                  </a:cubicBezTo>
                  <a:cubicBezTo>
                    <a:pt x="680" y="407"/>
                    <a:pt x="703" y="407"/>
                    <a:pt x="739" y="383"/>
                  </a:cubicBezTo>
                  <a:cubicBezTo>
                    <a:pt x="775" y="347"/>
                    <a:pt x="799" y="312"/>
                    <a:pt x="822" y="276"/>
                  </a:cubicBezTo>
                  <a:cubicBezTo>
                    <a:pt x="882" y="228"/>
                    <a:pt x="870" y="157"/>
                    <a:pt x="822" y="109"/>
                  </a:cubicBezTo>
                  <a:cubicBezTo>
                    <a:pt x="764" y="34"/>
                    <a:pt x="689" y="1"/>
                    <a:pt x="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2"/>
            <p:cNvSpPr/>
            <p:nvPr/>
          </p:nvSpPr>
          <p:spPr>
            <a:xfrm rot="-1105939">
              <a:off x="8084305" y="1629443"/>
              <a:ext cx="80256" cy="138789"/>
            </a:xfrm>
            <a:custGeom>
              <a:rect b="b" l="l" r="r" t="t"/>
              <a:pathLst>
                <a:path extrusionOk="0" h="4038" w="2335">
                  <a:moveTo>
                    <a:pt x="934" y="517"/>
                  </a:moveTo>
                  <a:cubicBezTo>
                    <a:pt x="984" y="517"/>
                    <a:pt x="1036" y="535"/>
                    <a:pt x="1096" y="580"/>
                  </a:cubicBezTo>
                  <a:cubicBezTo>
                    <a:pt x="1215" y="663"/>
                    <a:pt x="1298" y="818"/>
                    <a:pt x="1358" y="949"/>
                  </a:cubicBezTo>
                  <a:cubicBezTo>
                    <a:pt x="1453" y="1115"/>
                    <a:pt x="1524" y="1294"/>
                    <a:pt x="1572" y="1473"/>
                  </a:cubicBezTo>
                  <a:cubicBezTo>
                    <a:pt x="1691" y="1830"/>
                    <a:pt x="1739" y="2187"/>
                    <a:pt x="1691" y="2544"/>
                  </a:cubicBezTo>
                  <a:cubicBezTo>
                    <a:pt x="1655" y="2747"/>
                    <a:pt x="1584" y="2949"/>
                    <a:pt x="1501" y="3128"/>
                  </a:cubicBezTo>
                  <a:cubicBezTo>
                    <a:pt x="1465" y="3032"/>
                    <a:pt x="1441" y="2961"/>
                    <a:pt x="1405" y="2866"/>
                  </a:cubicBezTo>
                  <a:cubicBezTo>
                    <a:pt x="1298" y="2568"/>
                    <a:pt x="1203" y="2294"/>
                    <a:pt x="1084" y="1996"/>
                  </a:cubicBezTo>
                  <a:cubicBezTo>
                    <a:pt x="977" y="1711"/>
                    <a:pt x="858" y="1425"/>
                    <a:pt x="751" y="1139"/>
                  </a:cubicBezTo>
                  <a:cubicBezTo>
                    <a:pt x="691" y="996"/>
                    <a:pt x="632" y="830"/>
                    <a:pt x="560" y="699"/>
                  </a:cubicBezTo>
                  <a:lnTo>
                    <a:pt x="560" y="675"/>
                  </a:lnTo>
                  <a:cubicBezTo>
                    <a:pt x="620" y="651"/>
                    <a:pt x="667" y="627"/>
                    <a:pt x="727" y="592"/>
                  </a:cubicBezTo>
                  <a:cubicBezTo>
                    <a:pt x="803" y="550"/>
                    <a:pt x="866" y="517"/>
                    <a:pt x="934" y="517"/>
                  </a:cubicBezTo>
                  <a:close/>
                  <a:moveTo>
                    <a:pt x="958" y="1"/>
                  </a:moveTo>
                  <a:cubicBezTo>
                    <a:pt x="774" y="1"/>
                    <a:pt x="606" y="81"/>
                    <a:pt x="465" y="187"/>
                  </a:cubicBezTo>
                  <a:cubicBezTo>
                    <a:pt x="334" y="282"/>
                    <a:pt x="215" y="401"/>
                    <a:pt x="179" y="544"/>
                  </a:cubicBezTo>
                  <a:cubicBezTo>
                    <a:pt x="0" y="699"/>
                    <a:pt x="155" y="1080"/>
                    <a:pt x="227" y="1258"/>
                  </a:cubicBezTo>
                  <a:cubicBezTo>
                    <a:pt x="334" y="1556"/>
                    <a:pt x="441" y="1842"/>
                    <a:pt x="536" y="2139"/>
                  </a:cubicBezTo>
                  <a:cubicBezTo>
                    <a:pt x="643" y="2425"/>
                    <a:pt x="739" y="2711"/>
                    <a:pt x="822" y="2985"/>
                  </a:cubicBezTo>
                  <a:cubicBezTo>
                    <a:pt x="870" y="3139"/>
                    <a:pt x="929" y="3282"/>
                    <a:pt x="977" y="3437"/>
                  </a:cubicBezTo>
                  <a:cubicBezTo>
                    <a:pt x="1013" y="3580"/>
                    <a:pt x="1060" y="3759"/>
                    <a:pt x="1155" y="3901"/>
                  </a:cubicBezTo>
                  <a:cubicBezTo>
                    <a:pt x="1216" y="3983"/>
                    <a:pt x="1303" y="4038"/>
                    <a:pt x="1408" y="4038"/>
                  </a:cubicBezTo>
                  <a:cubicBezTo>
                    <a:pt x="1426" y="4038"/>
                    <a:pt x="1445" y="4036"/>
                    <a:pt x="1465" y="4032"/>
                  </a:cubicBezTo>
                  <a:cubicBezTo>
                    <a:pt x="1572" y="3997"/>
                    <a:pt x="1655" y="3913"/>
                    <a:pt x="1667" y="3794"/>
                  </a:cubicBezTo>
                  <a:cubicBezTo>
                    <a:pt x="1691" y="3794"/>
                    <a:pt x="1691" y="3782"/>
                    <a:pt x="1703" y="3782"/>
                  </a:cubicBezTo>
                  <a:cubicBezTo>
                    <a:pt x="2072" y="3485"/>
                    <a:pt x="2227" y="2973"/>
                    <a:pt x="2286" y="2508"/>
                  </a:cubicBezTo>
                  <a:cubicBezTo>
                    <a:pt x="2334" y="2032"/>
                    <a:pt x="2227" y="1532"/>
                    <a:pt x="2036" y="1068"/>
                  </a:cubicBezTo>
                  <a:cubicBezTo>
                    <a:pt x="1870" y="663"/>
                    <a:pt x="1596" y="163"/>
                    <a:pt x="1155" y="32"/>
                  </a:cubicBezTo>
                  <a:cubicBezTo>
                    <a:pt x="1088" y="10"/>
                    <a:pt x="1022" y="1"/>
                    <a:pt x="9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2"/>
            <p:cNvSpPr/>
            <p:nvPr/>
          </p:nvSpPr>
          <p:spPr>
            <a:xfrm rot="-1105939">
              <a:off x="7444026" y="898524"/>
              <a:ext cx="106000" cy="117308"/>
            </a:xfrm>
            <a:custGeom>
              <a:rect b="b" l="l" r="r" t="t"/>
              <a:pathLst>
                <a:path extrusionOk="0" h="3413" w="3084">
                  <a:moveTo>
                    <a:pt x="388" y="0"/>
                  </a:moveTo>
                  <a:cubicBezTo>
                    <a:pt x="308" y="0"/>
                    <a:pt x="229" y="44"/>
                    <a:pt x="202" y="138"/>
                  </a:cubicBezTo>
                  <a:cubicBezTo>
                    <a:pt x="48" y="710"/>
                    <a:pt x="0" y="1341"/>
                    <a:pt x="0" y="1936"/>
                  </a:cubicBezTo>
                  <a:cubicBezTo>
                    <a:pt x="0" y="2234"/>
                    <a:pt x="0" y="2532"/>
                    <a:pt x="36" y="2829"/>
                  </a:cubicBezTo>
                  <a:cubicBezTo>
                    <a:pt x="72" y="3115"/>
                    <a:pt x="214" y="3389"/>
                    <a:pt x="548" y="3413"/>
                  </a:cubicBezTo>
                  <a:cubicBezTo>
                    <a:pt x="554" y="3413"/>
                    <a:pt x="560" y="3413"/>
                    <a:pt x="566" y="3413"/>
                  </a:cubicBezTo>
                  <a:cubicBezTo>
                    <a:pt x="853" y="3413"/>
                    <a:pt x="1038" y="3146"/>
                    <a:pt x="1155" y="2913"/>
                  </a:cubicBezTo>
                  <a:cubicBezTo>
                    <a:pt x="1167" y="2877"/>
                    <a:pt x="1203" y="2829"/>
                    <a:pt x="1215" y="2793"/>
                  </a:cubicBezTo>
                  <a:cubicBezTo>
                    <a:pt x="1226" y="2853"/>
                    <a:pt x="1262" y="2913"/>
                    <a:pt x="1298" y="2972"/>
                  </a:cubicBezTo>
                  <a:cubicBezTo>
                    <a:pt x="1397" y="3154"/>
                    <a:pt x="1589" y="3267"/>
                    <a:pt x="1780" y="3267"/>
                  </a:cubicBezTo>
                  <a:cubicBezTo>
                    <a:pt x="1864" y="3267"/>
                    <a:pt x="1948" y="3245"/>
                    <a:pt x="2024" y="3198"/>
                  </a:cubicBezTo>
                  <a:cubicBezTo>
                    <a:pt x="2250" y="3067"/>
                    <a:pt x="2381" y="2817"/>
                    <a:pt x="2488" y="2591"/>
                  </a:cubicBezTo>
                  <a:cubicBezTo>
                    <a:pt x="2596" y="2341"/>
                    <a:pt x="2679" y="2079"/>
                    <a:pt x="2739" y="1817"/>
                  </a:cubicBezTo>
                  <a:cubicBezTo>
                    <a:pt x="2798" y="1531"/>
                    <a:pt x="2869" y="1246"/>
                    <a:pt x="2929" y="972"/>
                  </a:cubicBezTo>
                  <a:cubicBezTo>
                    <a:pt x="2965" y="817"/>
                    <a:pt x="3000" y="674"/>
                    <a:pt x="3012" y="519"/>
                  </a:cubicBezTo>
                  <a:cubicBezTo>
                    <a:pt x="3048" y="484"/>
                    <a:pt x="3084" y="376"/>
                    <a:pt x="3048" y="293"/>
                  </a:cubicBezTo>
                  <a:cubicBezTo>
                    <a:pt x="3036" y="222"/>
                    <a:pt x="2989" y="186"/>
                    <a:pt x="2941" y="138"/>
                  </a:cubicBezTo>
                  <a:cubicBezTo>
                    <a:pt x="2909" y="94"/>
                    <a:pt x="2868" y="80"/>
                    <a:pt x="2825" y="80"/>
                  </a:cubicBezTo>
                  <a:cubicBezTo>
                    <a:pt x="2787" y="80"/>
                    <a:pt x="2748" y="91"/>
                    <a:pt x="2715" y="103"/>
                  </a:cubicBezTo>
                  <a:cubicBezTo>
                    <a:pt x="2488" y="222"/>
                    <a:pt x="2465" y="507"/>
                    <a:pt x="2405" y="746"/>
                  </a:cubicBezTo>
                  <a:cubicBezTo>
                    <a:pt x="2369" y="972"/>
                    <a:pt x="2298" y="1210"/>
                    <a:pt x="2262" y="1424"/>
                  </a:cubicBezTo>
                  <a:cubicBezTo>
                    <a:pt x="2167" y="1829"/>
                    <a:pt x="2096" y="2246"/>
                    <a:pt x="1869" y="2591"/>
                  </a:cubicBezTo>
                  <a:cubicBezTo>
                    <a:pt x="1869" y="2591"/>
                    <a:pt x="1834" y="2639"/>
                    <a:pt x="1798" y="2674"/>
                  </a:cubicBezTo>
                  <a:cubicBezTo>
                    <a:pt x="1786" y="2651"/>
                    <a:pt x="1786" y="2615"/>
                    <a:pt x="1774" y="2591"/>
                  </a:cubicBezTo>
                  <a:cubicBezTo>
                    <a:pt x="1738" y="2365"/>
                    <a:pt x="1726" y="2127"/>
                    <a:pt x="1726" y="1900"/>
                  </a:cubicBezTo>
                  <a:cubicBezTo>
                    <a:pt x="1715" y="1424"/>
                    <a:pt x="1738" y="948"/>
                    <a:pt x="1834" y="472"/>
                  </a:cubicBezTo>
                  <a:cubicBezTo>
                    <a:pt x="1857" y="317"/>
                    <a:pt x="1786" y="150"/>
                    <a:pt x="1619" y="103"/>
                  </a:cubicBezTo>
                  <a:cubicBezTo>
                    <a:pt x="1594" y="94"/>
                    <a:pt x="1568" y="90"/>
                    <a:pt x="1540" y="90"/>
                  </a:cubicBezTo>
                  <a:cubicBezTo>
                    <a:pt x="1411" y="90"/>
                    <a:pt x="1270" y="179"/>
                    <a:pt x="1250" y="317"/>
                  </a:cubicBezTo>
                  <a:cubicBezTo>
                    <a:pt x="1143" y="769"/>
                    <a:pt x="1060" y="1246"/>
                    <a:pt x="953" y="1710"/>
                  </a:cubicBezTo>
                  <a:cubicBezTo>
                    <a:pt x="905" y="1936"/>
                    <a:pt x="845" y="2139"/>
                    <a:pt x="774" y="2353"/>
                  </a:cubicBezTo>
                  <a:cubicBezTo>
                    <a:pt x="738" y="2460"/>
                    <a:pt x="703" y="2555"/>
                    <a:pt x="631" y="2651"/>
                  </a:cubicBezTo>
                  <a:cubicBezTo>
                    <a:pt x="619" y="2662"/>
                    <a:pt x="619" y="2674"/>
                    <a:pt x="607" y="2698"/>
                  </a:cubicBezTo>
                  <a:cubicBezTo>
                    <a:pt x="607" y="2603"/>
                    <a:pt x="595" y="2532"/>
                    <a:pt x="595" y="2436"/>
                  </a:cubicBezTo>
                  <a:cubicBezTo>
                    <a:pt x="583" y="2198"/>
                    <a:pt x="560" y="1948"/>
                    <a:pt x="560" y="1698"/>
                  </a:cubicBezTo>
                  <a:cubicBezTo>
                    <a:pt x="560" y="1186"/>
                    <a:pt x="595" y="698"/>
                    <a:pt x="595" y="198"/>
                  </a:cubicBezTo>
                  <a:cubicBezTo>
                    <a:pt x="595" y="71"/>
                    <a:pt x="491" y="0"/>
                    <a:pt x="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2"/>
            <p:cNvSpPr/>
            <p:nvPr/>
          </p:nvSpPr>
          <p:spPr>
            <a:xfrm rot="-1105939">
              <a:off x="7538804" y="883820"/>
              <a:ext cx="74103" cy="112358"/>
            </a:xfrm>
            <a:custGeom>
              <a:rect b="b" l="l" r="r" t="t"/>
              <a:pathLst>
                <a:path extrusionOk="0" h="3269" w="2156">
                  <a:moveTo>
                    <a:pt x="1274" y="554"/>
                  </a:moveTo>
                  <a:cubicBezTo>
                    <a:pt x="1322" y="554"/>
                    <a:pt x="1357" y="565"/>
                    <a:pt x="1393" y="589"/>
                  </a:cubicBezTo>
                  <a:lnTo>
                    <a:pt x="1417" y="601"/>
                  </a:lnTo>
                  <a:cubicBezTo>
                    <a:pt x="1441" y="792"/>
                    <a:pt x="1417" y="1018"/>
                    <a:pt x="1381" y="1196"/>
                  </a:cubicBezTo>
                  <a:cubicBezTo>
                    <a:pt x="1310" y="1661"/>
                    <a:pt x="1131" y="2137"/>
                    <a:pt x="845" y="2506"/>
                  </a:cubicBezTo>
                  <a:cubicBezTo>
                    <a:pt x="798" y="2554"/>
                    <a:pt x="738" y="2637"/>
                    <a:pt x="667" y="2649"/>
                  </a:cubicBezTo>
                  <a:cubicBezTo>
                    <a:pt x="667" y="2649"/>
                    <a:pt x="667" y="2667"/>
                    <a:pt x="664" y="2667"/>
                  </a:cubicBezTo>
                  <a:cubicBezTo>
                    <a:pt x="662" y="2667"/>
                    <a:pt x="659" y="2660"/>
                    <a:pt x="655" y="2637"/>
                  </a:cubicBezTo>
                  <a:cubicBezTo>
                    <a:pt x="643" y="2613"/>
                    <a:pt x="643" y="2578"/>
                    <a:pt x="643" y="2530"/>
                  </a:cubicBezTo>
                  <a:cubicBezTo>
                    <a:pt x="619" y="2292"/>
                    <a:pt x="667" y="2030"/>
                    <a:pt x="726" y="1804"/>
                  </a:cubicBezTo>
                  <a:cubicBezTo>
                    <a:pt x="786" y="1554"/>
                    <a:pt x="881" y="1304"/>
                    <a:pt x="1000" y="1042"/>
                  </a:cubicBezTo>
                  <a:cubicBezTo>
                    <a:pt x="1072" y="899"/>
                    <a:pt x="1191" y="732"/>
                    <a:pt x="1250" y="554"/>
                  </a:cubicBezTo>
                  <a:close/>
                  <a:moveTo>
                    <a:pt x="1395" y="1"/>
                  </a:moveTo>
                  <a:cubicBezTo>
                    <a:pt x="1280" y="1"/>
                    <a:pt x="1166" y="36"/>
                    <a:pt x="1084" y="113"/>
                  </a:cubicBezTo>
                  <a:cubicBezTo>
                    <a:pt x="833" y="161"/>
                    <a:pt x="667" y="434"/>
                    <a:pt x="548" y="649"/>
                  </a:cubicBezTo>
                  <a:cubicBezTo>
                    <a:pt x="429" y="875"/>
                    <a:pt x="322" y="1089"/>
                    <a:pt x="238" y="1327"/>
                  </a:cubicBezTo>
                  <a:cubicBezTo>
                    <a:pt x="167" y="1566"/>
                    <a:pt x="107" y="1804"/>
                    <a:pt x="71" y="2066"/>
                  </a:cubicBezTo>
                  <a:cubicBezTo>
                    <a:pt x="48" y="2304"/>
                    <a:pt x="0" y="2554"/>
                    <a:pt x="71" y="2792"/>
                  </a:cubicBezTo>
                  <a:cubicBezTo>
                    <a:pt x="143" y="3054"/>
                    <a:pt x="357" y="3256"/>
                    <a:pt x="643" y="3268"/>
                  </a:cubicBezTo>
                  <a:cubicBezTo>
                    <a:pt x="652" y="3269"/>
                    <a:pt x="661" y="3269"/>
                    <a:pt x="669" y="3269"/>
                  </a:cubicBezTo>
                  <a:cubicBezTo>
                    <a:pt x="921" y="3269"/>
                    <a:pt x="1149" y="3107"/>
                    <a:pt x="1310" y="2911"/>
                  </a:cubicBezTo>
                  <a:cubicBezTo>
                    <a:pt x="1619" y="2506"/>
                    <a:pt x="1846" y="2018"/>
                    <a:pt x="1953" y="1506"/>
                  </a:cubicBezTo>
                  <a:cubicBezTo>
                    <a:pt x="2024" y="1054"/>
                    <a:pt x="2155" y="363"/>
                    <a:pt x="1679" y="77"/>
                  </a:cubicBezTo>
                  <a:cubicBezTo>
                    <a:pt x="1596" y="28"/>
                    <a:pt x="1495" y="1"/>
                    <a:pt x="1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2"/>
            <p:cNvSpPr/>
            <p:nvPr/>
          </p:nvSpPr>
          <p:spPr>
            <a:xfrm rot="-1105939">
              <a:off x="7598930" y="886547"/>
              <a:ext cx="81906" cy="130128"/>
            </a:xfrm>
            <a:custGeom>
              <a:rect b="b" l="l" r="r" t="t"/>
              <a:pathLst>
                <a:path extrusionOk="0" h="3786" w="2383">
                  <a:moveTo>
                    <a:pt x="1561" y="498"/>
                  </a:moveTo>
                  <a:cubicBezTo>
                    <a:pt x="1620" y="522"/>
                    <a:pt x="1680" y="534"/>
                    <a:pt x="1727" y="581"/>
                  </a:cubicBezTo>
                  <a:cubicBezTo>
                    <a:pt x="1858" y="665"/>
                    <a:pt x="1846" y="891"/>
                    <a:pt x="1799" y="1022"/>
                  </a:cubicBezTo>
                  <a:cubicBezTo>
                    <a:pt x="1715" y="1307"/>
                    <a:pt x="1453" y="1498"/>
                    <a:pt x="1156" y="1558"/>
                  </a:cubicBezTo>
                  <a:cubicBezTo>
                    <a:pt x="1180" y="1546"/>
                    <a:pt x="1180" y="1510"/>
                    <a:pt x="1191" y="1498"/>
                  </a:cubicBezTo>
                  <a:cubicBezTo>
                    <a:pt x="1299" y="1260"/>
                    <a:pt x="1394" y="1034"/>
                    <a:pt x="1477" y="796"/>
                  </a:cubicBezTo>
                  <a:cubicBezTo>
                    <a:pt x="1501" y="700"/>
                    <a:pt x="1549" y="593"/>
                    <a:pt x="1561" y="498"/>
                  </a:cubicBezTo>
                  <a:close/>
                  <a:moveTo>
                    <a:pt x="1404" y="1"/>
                  </a:moveTo>
                  <a:cubicBezTo>
                    <a:pt x="1370" y="1"/>
                    <a:pt x="1334" y="16"/>
                    <a:pt x="1299" y="45"/>
                  </a:cubicBezTo>
                  <a:cubicBezTo>
                    <a:pt x="1132" y="176"/>
                    <a:pt x="1084" y="403"/>
                    <a:pt x="1001" y="593"/>
                  </a:cubicBezTo>
                  <a:cubicBezTo>
                    <a:pt x="894" y="819"/>
                    <a:pt x="787" y="1034"/>
                    <a:pt x="668" y="1260"/>
                  </a:cubicBezTo>
                  <a:cubicBezTo>
                    <a:pt x="453" y="1712"/>
                    <a:pt x="251" y="2189"/>
                    <a:pt x="60" y="2629"/>
                  </a:cubicBezTo>
                  <a:cubicBezTo>
                    <a:pt x="1" y="2784"/>
                    <a:pt x="13" y="2939"/>
                    <a:pt x="168" y="3034"/>
                  </a:cubicBezTo>
                  <a:cubicBezTo>
                    <a:pt x="209" y="3059"/>
                    <a:pt x="263" y="3072"/>
                    <a:pt x="318" y="3072"/>
                  </a:cubicBezTo>
                  <a:cubicBezTo>
                    <a:pt x="418" y="3072"/>
                    <a:pt x="522" y="3027"/>
                    <a:pt x="560" y="2927"/>
                  </a:cubicBezTo>
                  <a:lnTo>
                    <a:pt x="918" y="2129"/>
                  </a:lnTo>
                  <a:cubicBezTo>
                    <a:pt x="953" y="2141"/>
                    <a:pt x="977" y="2141"/>
                    <a:pt x="1025" y="2153"/>
                  </a:cubicBezTo>
                  <a:cubicBezTo>
                    <a:pt x="1132" y="2165"/>
                    <a:pt x="1180" y="2343"/>
                    <a:pt x="1180" y="2427"/>
                  </a:cubicBezTo>
                  <a:cubicBezTo>
                    <a:pt x="1203" y="2617"/>
                    <a:pt x="1191" y="2843"/>
                    <a:pt x="1203" y="3034"/>
                  </a:cubicBezTo>
                  <a:cubicBezTo>
                    <a:pt x="1215" y="3260"/>
                    <a:pt x="1239" y="3474"/>
                    <a:pt x="1334" y="3677"/>
                  </a:cubicBezTo>
                  <a:cubicBezTo>
                    <a:pt x="1385" y="3750"/>
                    <a:pt x="1446" y="3786"/>
                    <a:pt x="1505" y="3786"/>
                  </a:cubicBezTo>
                  <a:cubicBezTo>
                    <a:pt x="1572" y="3786"/>
                    <a:pt x="1636" y="3741"/>
                    <a:pt x="1680" y="3653"/>
                  </a:cubicBezTo>
                  <a:cubicBezTo>
                    <a:pt x="1787" y="3463"/>
                    <a:pt x="1787" y="3260"/>
                    <a:pt x="1775" y="3034"/>
                  </a:cubicBezTo>
                  <a:cubicBezTo>
                    <a:pt x="1775" y="2808"/>
                    <a:pt x="1775" y="2605"/>
                    <a:pt x="1739" y="2379"/>
                  </a:cubicBezTo>
                  <a:cubicBezTo>
                    <a:pt x="1727" y="2248"/>
                    <a:pt x="1680" y="2105"/>
                    <a:pt x="1620" y="1986"/>
                  </a:cubicBezTo>
                  <a:cubicBezTo>
                    <a:pt x="2013" y="1784"/>
                    <a:pt x="2311" y="1391"/>
                    <a:pt x="2346" y="950"/>
                  </a:cubicBezTo>
                  <a:cubicBezTo>
                    <a:pt x="2382" y="641"/>
                    <a:pt x="2263" y="260"/>
                    <a:pt x="1965" y="105"/>
                  </a:cubicBezTo>
                  <a:cubicBezTo>
                    <a:pt x="1872" y="50"/>
                    <a:pt x="1768" y="26"/>
                    <a:pt x="1664" y="26"/>
                  </a:cubicBezTo>
                  <a:cubicBezTo>
                    <a:pt x="1609" y="26"/>
                    <a:pt x="1554" y="33"/>
                    <a:pt x="1501" y="45"/>
                  </a:cubicBezTo>
                  <a:cubicBezTo>
                    <a:pt x="1471" y="16"/>
                    <a:pt x="1439" y="1"/>
                    <a:pt x="1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2"/>
            <p:cNvSpPr/>
            <p:nvPr/>
          </p:nvSpPr>
          <p:spPr>
            <a:xfrm rot="-1105939">
              <a:off x="7677659" y="902842"/>
              <a:ext cx="89639" cy="136315"/>
            </a:xfrm>
            <a:custGeom>
              <a:rect b="b" l="l" r="r" t="t"/>
              <a:pathLst>
                <a:path extrusionOk="0" h="3966" w="2608">
                  <a:moveTo>
                    <a:pt x="1691" y="460"/>
                  </a:moveTo>
                  <a:cubicBezTo>
                    <a:pt x="1762" y="460"/>
                    <a:pt x="1822" y="483"/>
                    <a:pt x="1881" y="519"/>
                  </a:cubicBezTo>
                  <a:cubicBezTo>
                    <a:pt x="2012" y="603"/>
                    <a:pt x="2024" y="745"/>
                    <a:pt x="2000" y="888"/>
                  </a:cubicBezTo>
                  <a:cubicBezTo>
                    <a:pt x="1965" y="1067"/>
                    <a:pt x="1881" y="1281"/>
                    <a:pt x="1703" y="1365"/>
                  </a:cubicBezTo>
                  <a:cubicBezTo>
                    <a:pt x="1691" y="1365"/>
                    <a:pt x="1667" y="1376"/>
                    <a:pt x="1655" y="1376"/>
                  </a:cubicBezTo>
                  <a:cubicBezTo>
                    <a:pt x="1608" y="1317"/>
                    <a:pt x="1536" y="1257"/>
                    <a:pt x="1465" y="1222"/>
                  </a:cubicBezTo>
                  <a:cubicBezTo>
                    <a:pt x="1453" y="1198"/>
                    <a:pt x="1417" y="1198"/>
                    <a:pt x="1405" y="1186"/>
                  </a:cubicBezTo>
                  <a:cubicBezTo>
                    <a:pt x="1429" y="1115"/>
                    <a:pt x="1477" y="1019"/>
                    <a:pt x="1512" y="948"/>
                  </a:cubicBezTo>
                  <a:cubicBezTo>
                    <a:pt x="1572" y="781"/>
                    <a:pt x="1643" y="614"/>
                    <a:pt x="1691" y="460"/>
                  </a:cubicBezTo>
                  <a:close/>
                  <a:moveTo>
                    <a:pt x="1978" y="0"/>
                  </a:moveTo>
                  <a:cubicBezTo>
                    <a:pt x="1951" y="0"/>
                    <a:pt x="1922" y="2"/>
                    <a:pt x="1893" y="7"/>
                  </a:cubicBezTo>
                  <a:cubicBezTo>
                    <a:pt x="1834" y="31"/>
                    <a:pt x="1762" y="43"/>
                    <a:pt x="1691" y="67"/>
                  </a:cubicBezTo>
                  <a:cubicBezTo>
                    <a:pt x="1652" y="28"/>
                    <a:pt x="1603" y="7"/>
                    <a:pt x="1551" y="7"/>
                  </a:cubicBezTo>
                  <a:cubicBezTo>
                    <a:pt x="1507" y="7"/>
                    <a:pt x="1461" y="22"/>
                    <a:pt x="1417" y="55"/>
                  </a:cubicBezTo>
                  <a:cubicBezTo>
                    <a:pt x="1227" y="233"/>
                    <a:pt x="1107" y="519"/>
                    <a:pt x="1000" y="757"/>
                  </a:cubicBezTo>
                  <a:cubicBezTo>
                    <a:pt x="881" y="995"/>
                    <a:pt x="774" y="1222"/>
                    <a:pt x="679" y="1460"/>
                  </a:cubicBezTo>
                  <a:cubicBezTo>
                    <a:pt x="560" y="1698"/>
                    <a:pt x="453" y="1912"/>
                    <a:pt x="334" y="2150"/>
                  </a:cubicBezTo>
                  <a:cubicBezTo>
                    <a:pt x="215" y="2388"/>
                    <a:pt x="0" y="2674"/>
                    <a:pt x="24" y="2960"/>
                  </a:cubicBezTo>
                  <a:cubicBezTo>
                    <a:pt x="33" y="3099"/>
                    <a:pt x="151" y="3217"/>
                    <a:pt x="287" y="3217"/>
                  </a:cubicBezTo>
                  <a:cubicBezTo>
                    <a:pt x="326" y="3217"/>
                    <a:pt x="366" y="3207"/>
                    <a:pt x="405" y="3186"/>
                  </a:cubicBezTo>
                  <a:cubicBezTo>
                    <a:pt x="643" y="3031"/>
                    <a:pt x="750" y="2722"/>
                    <a:pt x="869" y="2472"/>
                  </a:cubicBezTo>
                  <a:cubicBezTo>
                    <a:pt x="941" y="2305"/>
                    <a:pt x="1012" y="2127"/>
                    <a:pt x="1107" y="1960"/>
                  </a:cubicBezTo>
                  <a:cubicBezTo>
                    <a:pt x="1143" y="1972"/>
                    <a:pt x="1191" y="1996"/>
                    <a:pt x="1250" y="2007"/>
                  </a:cubicBezTo>
                  <a:cubicBezTo>
                    <a:pt x="1250" y="2174"/>
                    <a:pt x="1227" y="2329"/>
                    <a:pt x="1191" y="2496"/>
                  </a:cubicBezTo>
                  <a:lnTo>
                    <a:pt x="1107" y="3127"/>
                  </a:lnTo>
                  <a:cubicBezTo>
                    <a:pt x="1096" y="3210"/>
                    <a:pt x="1072" y="3317"/>
                    <a:pt x="1060" y="3400"/>
                  </a:cubicBezTo>
                  <a:cubicBezTo>
                    <a:pt x="1048" y="3543"/>
                    <a:pt x="1024" y="3639"/>
                    <a:pt x="1060" y="3781"/>
                  </a:cubicBezTo>
                  <a:cubicBezTo>
                    <a:pt x="1086" y="3901"/>
                    <a:pt x="1202" y="3965"/>
                    <a:pt x="1316" y="3965"/>
                  </a:cubicBezTo>
                  <a:cubicBezTo>
                    <a:pt x="1406" y="3965"/>
                    <a:pt x="1494" y="3925"/>
                    <a:pt x="1536" y="3841"/>
                  </a:cubicBezTo>
                  <a:cubicBezTo>
                    <a:pt x="1691" y="3555"/>
                    <a:pt x="1691" y="3210"/>
                    <a:pt x="1727" y="2900"/>
                  </a:cubicBezTo>
                  <a:cubicBezTo>
                    <a:pt x="1774" y="2603"/>
                    <a:pt x="1846" y="2269"/>
                    <a:pt x="1846" y="1972"/>
                  </a:cubicBezTo>
                  <a:cubicBezTo>
                    <a:pt x="1917" y="1948"/>
                    <a:pt x="2000" y="1912"/>
                    <a:pt x="2060" y="1877"/>
                  </a:cubicBezTo>
                  <a:cubicBezTo>
                    <a:pt x="2405" y="1650"/>
                    <a:pt x="2608" y="1222"/>
                    <a:pt x="2608" y="793"/>
                  </a:cubicBezTo>
                  <a:cubicBezTo>
                    <a:pt x="2597" y="438"/>
                    <a:pt x="2358" y="0"/>
                    <a:pt x="1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2"/>
            <p:cNvSpPr/>
            <p:nvPr/>
          </p:nvSpPr>
          <p:spPr>
            <a:xfrm rot="-1105939">
              <a:off x="7799137" y="972616"/>
              <a:ext cx="34" cy="34"/>
            </a:xfrm>
            <a:custGeom>
              <a:rect b="b" l="l" r="r" t="t"/>
              <a:pathLst>
                <a:path extrusionOk="0" h="1" w="1">
                  <a:moveTo>
                    <a:pt x="0" y="1"/>
                  </a:move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2"/>
            <p:cNvSpPr/>
            <p:nvPr/>
          </p:nvSpPr>
          <p:spPr>
            <a:xfrm rot="-1105939">
              <a:off x="7752161" y="920447"/>
              <a:ext cx="95207" cy="126828"/>
            </a:xfrm>
            <a:custGeom>
              <a:rect b="b" l="l" r="r" t="t"/>
              <a:pathLst>
                <a:path extrusionOk="0" h="3690" w="2770">
                  <a:moveTo>
                    <a:pt x="1537" y="1"/>
                  </a:moveTo>
                  <a:cubicBezTo>
                    <a:pt x="1523" y="1"/>
                    <a:pt x="1509" y="2"/>
                    <a:pt x="1495" y="6"/>
                  </a:cubicBezTo>
                  <a:cubicBezTo>
                    <a:pt x="1340" y="41"/>
                    <a:pt x="1245" y="184"/>
                    <a:pt x="1186" y="327"/>
                  </a:cubicBezTo>
                  <a:cubicBezTo>
                    <a:pt x="1126" y="458"/>
                    <a:pt x="1078" y="577"/>
                    <a:pt x="1031" y="708"/>
                  </a:cubicBezTo>
                  <a:cubicBezTo>
                    <a:pt x="959" y="946"/>
                    <a:pt x="864" y="1232"/>
                    <a:pt x="888" y="1494"/>
                  </a:cubicBezTo>
                  <a:cubicBezTo>
                    <a:pt x="900" y="1637"/>
                    <a:pt x="924" y="1756"/>
                    <a:pt x="983" y="1851"/>
                  </a:cubicBezTo>
                  <a:cubicBezTo>
                    <a:pt x="852" y="2077"/>
                    <a:pt x="733" y="2316"/>
                    <a:pt x="590" y="2542"/>
                  </a:cubicBezTo>
                  <a:cubicBezTo>
                    <a:pt x="543" y="2601"/>
                    <a:pt x="507" y="2661"/>
                    <a:pt x="471" y="2720"/>
                  </a:cubicBezTo>
                  <a:cubicBezTo>
                    <a:pt x="447" y="2756"/>
                    <a:pt x="424" y="2780"/>
                    <a:pt x="388" y="2816"/>
                  </a:cubicBezTo>
                  <a:cubicBezTo>
                    <a:pt x="376" y="2828"/>
                    <a:pt x="376" y="2839"/>
                    <a:pt x="364" y="2851"/>
                  </a:cubicBezTo>
                  <a:lnTo>
                    <a:pt x="364" y="2863"/>
                  </a:lnTo>
                  <a:cubicBezTo>
                    <a:pt x="316" y="2923"/>
                    <a:pt x="269" y="2982"/>
                    <a:pt x="209" y="3054"/>
                  </a:cubicBezTo>
                  <a:cubicBezTo>
                    <a:pt x="138" y="3137"/>
                    <a:pt x="66" y="3209"/>
                    <a:pt x="31" y="3316"/>
                  </a:cubicBezTo>
                  <a:cubicBezTo>
                    <a:pt x="0" y="3490"/>
                    <a:pt x="128" y="3690"/>
                    <a:pt x="300" y="3690"/>
                  </a:cubicBezTo>
                  <a:cubicBezTo>
                    <a:pt x="328" y="3690"/>
                    <a:pt x="358" y="3685"/>
                    <a:pt x="388" y="3673"/>
                  </a:cubicBezTo>
                  <a:cubicBezTo>
                    <a:pt x="507" y="3625"/>
                    <a:pt x="567" y="3566"/>
                    <a:pt x="650" y="3482"/>
                  </a:cubicBezTo>
                  <a:lnTo>
                    <a:pt x="828" y="3256"/>
                  </a:lnTo>
                  <a:cubicBezTo>
                    <a:pt x="912" y="3137"/>
                    <a:pt x="1019" y="3006"/>
                    <a:pt x="1090" y="2863"/>
                  </a:cubicBezTo>
                  <a:cubicBezTo>
                    <a:pt x="1245" y="2649"/>
                    <a:pt x="1376" y="2411"/>
                    <a:pt x="1483" y="2161"/>
                  </a:cubicBezTo>
                  <a:cubicBezTo>
                    <a:pt x="1745" y="2161"/>
                    <a:pt x="1971" y="1958"/>
                    <a:pt x="2150" y="1780"/>
                  </a:cubicBezTo>
                  <a:cubicBezTo>
                    <a:pt x="2257" y="1661"/>
                    <a:pt x="2376" y="1565"/>
                    <a:pt x="2472" y="1446"/>
                  </a:cubicBezTo>
                  <a:cubicBezTo>
                    <a:pt x="2591" y="1292"/>
                    <a:pt x="2769" y="1149"/>
                    <a:pt x="2745" y="946"/>
                  </a:cubicBezTo>
                  <a:cubicBezTo>
                    <a:pt x="2733" y="827"/>
                    <a:pt x="2662" y="708"/>
                    <a:pt x="2531" y="684"/>
                  </a:cubicBezTo>
                  <a:cubicBezTo>
                    <a:pt x="2505" y="677"/>
                    <a:pt x="2480" y="674"/>
                    <a:pt x="2456" y="674"/>
                  </a:cubicBezTo>
                  <a:cubicBezTo>
                    <a:pt x="2366" y="674"/>
                    <a:pt x="2290" y="722"/>
                    <a:pt x="2233" y="798"/>
                  </a:cubicBezTo>
                  <a:lnTo>
                    <a:pt x="2233" y="798"/>
                  </a:lnTo>
                  <a:cubicBezTo>
                    <a:pt x="2238" y="791"/>
                    <a:pt x="2239" y="788"/>
                    <a:pt x="2238" y="788"/>
                  </a:cubicBezTo>
                  <a:lnTo>
                    <a:pt x="2238" y="788"/>
                  </a:lnTo>
                  <a:cubicBezTo>
                    <a:pt x="2235" y="788"/>
                    <a:pt x="2215" y="812"/>
                    <a:pt x="2186" y="863"/>
                  </a:cubicBezTo>
                  <a:cubicBezTo>
                    <a:pt x="2186" y="875"/>
                    <a:pt x="2174" y="875"/>
                    <a:pt x="2174" y="875"/>
                  </a:cubicBezTo>
                  <a:lnTo>
                    <a:pt x="2138" y="923"/>
                  </a:lnTo>
                  <a:cubicBezTo>
                    <a:pt x="2091" y="958"/>
                    <a:pt x="2043" y="1006"/>
                    <a:pt x="1995" y="1065"/>
                  </a:cubicBezTo>
                  <a:lnTo>
                    <a:pt x="1686" y="1375"/>
                  </a:lnTo>
                  <a:lnTo>
                    <a:pt x="1579" y="1482"/>
                  </a:lnTo>
                  <a:cubicBezTo>
                    <a:pt x="1579" y="1482"/>
                    <a:pt x="1543" y="1518"/>
                    <a:pt x="1519" y="1518"/>
                  </a:cubicBezTo>
                  <a:cubicBezTo>
                    <a:pt x="1507" y="1518"/>
                    <a:pt x="1507" y="1530"/>
                    <a:pt x="1495" y="1530"/>
                  </a:cubicBezTo>
                  <a:cubicBezTo>
                    <a:pt x="1495" y="1530"/>
                    <a:pt x="1495" y="1518"/>
                    <a:pt x="1471" y="1518"/>
                  </a:cubicBezTo>
                  <a:lnTo>
                    <a:pt x="1471" y="1506"/>
                  </a:lnTo>
                  <a:lnTo>
                    <a:pt x="1471" y="1482"/>
                  </a:lnTo>
                  <a:lnTo>
                    <a:pt x="1471" y="1458"/>
                  </a:lnTo>
                  <a:lnTo>
                    <a:pt x="1471" y="1363"/>
                  </a:lnTo>
                  <a:lnTo>
                    <a:pt x="1471" y="1351"/>
                  </a:lnTo>
                  <a:lnTo>
                    <a:pt x="1471" y="1339"/>
                  </a:lnTo>
                  <a:cubicBezTo>
                    <a:pt x="1495" y="1196"/>
                    <a:pt x="1519" y="1077"/>
                    <a:pt x="1555" y="946"/>
                  </a:cubicBezTo>
                  <a:cubicBezTo>
                    <a:pt x="1579" y="815"/>
                    <a:pt x="1626" y="696"/>
                    <a:pt x="1674" y="577"/>
                  </a:cubicBezTo>
                  <a:cubicBezTo>
                    <a:pt x="1710" y="446"/>
                    <a:pt x="1769" y="280"/>
                    <a:pt x="1733" y="149"/>
                  </a:cubicBezTo>
                  <a:cubicBezTo>
                    <a:pt x="1693" y="57"/>
                    <a:pt x="1618" y="1"/>
                    <a:pt x="1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2"/>
            <p:cNvSpPr/>
            <p:nvPr/>
          </p:nvSpPr>
          <p:spPr>
            <a:xfrm rot="-1105939">
              <a:off x="7202360" y="1247159"/>
              <a:ext cx="94142" cy="104693"/>
            </a:xfrm>
            <a:custGeom>
              <a:rect b="b" l="l" r="r" t="t"/>
              <a:pathLst>
                <a:path extrusionOk="0" h="3046" w="2739">
                  <a:moveTo>
                    <a:pt x="806" y="565"/>
                  </a:moveTo>
                  <a:cubicBezTo>
                    <a:pt x="849" y="565"/>
                    <a:pt x="891" y="570"/>
                    <a:pt x="929" y="582"/>
                  </a:cubicBezTo>
                  <a:cubicBezTo>
                    <a:pt x="1203" y="630"/>
                    <a:pt x="1489" y="749"/>
                    <a:pt x="1679" y="903"/>
                  </a:cubicBezTo>
                  <a:cubicBezTo>
                    <a:pt x="1905" y="1106"/>
                    <a:pt x="2060" y="1308"/>
                    <a:pt x="2120" y="1606"/>
                  </a:cubicBezTo>
                  <a:cubicBezTo>
                    <a:pt x="2143" y="1725"/>
                    <a:pt x="2143" y="1904"/>
                    <a:pt x="2120" y="2023"/>
                  </a:cubicBezTo>
                  <a:cubicBezTo>
                    <a:pt x="2096" y="2082"/>
                    <a:pt x="2084" y="2142"/>
                    <a:pt x="2072" y="2189"/>
                  </a:cubicBezTo>
                  <a:cubicBezTo>
                    <a:pt x="2024" y="2154"/>
                    <a:pt x="2001" y="2118"/>
                    <a:pt x="1953" y="2082"/>
                  </a:cubicBezTo>
                  <a:cubicBezTo>
                    <a:pt x="1786" y="1939"/>
                    <a:pt x="1620" y="1784"/>
                    <a:pt x="1441" y="1642"/>
                  </a:cubicBezTo>
                  <a:cubicBezTo>
                    <a:pt x="1286" y="1487"/>
                    <a:pt x="1120" y="1344"/>
                    <a:pt x="953" y="1177"/>
                  </a:cubicBezTo>
                  <a:cubicBezTo>
                    <a:pt x="786" y="1022"/>
                    <a:pt x="643" y="832"/>
                    <a:pt x="417" y="772"/>
                  </a:cubicBezTo>
                  <a:cubicBezTo>
                    <a:pt x="417" y="772"/>
                    <a:pt x="405" y="772"/>
                    <a:pt x="405" y="761"/>
                  </a:cubicBezTo>
                  <a:lnTo>
                    <a:pt x="417" y="737"/>
                  </a:lnTo>
                  <a:cubicBezTo>
                    <a:pt x="465" y="701"/>
                    <a:pt x="512" y="653"/>
                    <a:pt x="548" y="630"/>
                  </a:cubicBezTo>
                  <a:cubicBezTo>
                    <a:pt x="621" y="589"/>
                    <a:pt x="716" y="565"/>
                    <a:pt x="806" y="565"/>
                  </a:cubicBezTo>
                  <a:close/>
                  <a:moveTo>
                    <a:pt x="853" y="0"/>
                  </a:moveTo>
                  <a:cubicBezTo>
                    <a:pt x="746" y="0"/>
                    <a:pt x="639" y="14"/>
                    <a:pt x="536" y="46"/>
                  </a:cubicBezTo>
                  <a:cubicBezTo>
                    <a:pt x="346" y="106"/>
                    <a:pt x="179" y="237"/>
                    <a:pt x="96" y="415"/>
                  </a:cubicBezTo>
                  <a:cubicBezTo>
                    <a:pt x="0" y="594"/>
                    <a:pt x="36" y="772"/>
                    <a:pt x="131" y="939"/>
                  </a:cubicBezTo>
                  <a:cubicBezTo>
                    <a:pt x="155" y="951"/>
                    <a:pt x="155" y="963"/>
                    <a:pt x="167" y="963"/>
                  </a:cubicBezTo>
                  <a:lnTo>
                    <a:pt x="167" y="987"/>
                  </a:lnTo>
                  <a:cubicBezTo>
                    <a:pt x="191" y="1225"/>
                    <a:pt x="393" y="1403"/>
                    <a:pt x="536" y="1558"/>
                  </a:cubicBezTo>
                  <a:cubicBezTo>
                    <a:pt x="703" y="1725"/>
                    <a:pt x="869" y="1904"/>
                    <a:pt x="1024" y="2070"/>
                  </a:cubicBezTo>
                  <a:cubicBezTo>
                    <a:pt x="1191" y="2237"/>
                    <a:pt x="1358" y="2380"/>
                    <a:pt x="1536" y="2535"/>
                  </a:cubicBezTo>
                  <a:cubicBezTo>
                    <a:pt x="1715" y="2689"/>
                    <a:pt x="1905" y="2868"/>
                    <a:pt x="2120" y="3011"/>
                  </a:cubicBezTo>
                  <a:cubicBezTo>
                    <a:pt x="2160" y="3035"/>
                    <a:pt x="2207" y="3046"/>
                    <a:pt x="2254" y="3046"/>
                  </a:cubicBezTo>
                  <a:cubicBezTo>
                    <a:pt x="2373" y="3046"/>
                    <a:pt x="2497" y="2975"/>
                    <a:pt x="2548" y="2856"/>
                  </a:cubicBezTo>
                  <a:cubicBezTo>
                    <a:pt x="2572" y="2773"/>
                    <a:pt x="2572" y="2677"/>
                    <a:pt x="2536" y="2606"/>
                  </a:cubicBezTo>
                  <a:cubicBezTo>
                    <a:pt x="2608" y="2499"/>
                    <a:pt x="2655" y="2368"/>
                    <a:pt x="2679" y="2249"/>
                  </a:cubicBezTo>
                  <a:cubicBezTo>
                    <a:pt x="2727" y="2082"/>
                    <a:pt x="2739" y="1904"/>
                    <a:pt x="2727" y="1725"/>
                  </a:cubicBezTo>
                  <a:cubicBezTo>
                    <a:pt x="2691" y="1356"/>
                    <a:pt x="2560" y="1022"/>
                    <a:pt x="2334" y="737"/>
                  </a:cubicBezTo>
                  <a:cubicBezTo>
                    <a:pt x="2143" y="499"/>
                    <a:pt x="1882" y="296"/>
                    <a:pt x="1596" y="177"/>
                  </a:cubicBezTo>
                  <a:cubicBezTo>
                    <a:pt x="1362" y="77"/>
                    <a:pt x="1105" y="0"/>
                    <a:pt x="8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2"/>
            <p:cNvSpPr/>
            <p:nvPr/>
          </p:nvSpPr>
          <p:spPr>
            <a:xfrm rot="-1105939">
              <a:off x="7222681" y="1157091"/>
              <a:ext cx="97854" cy="108543"/>
            </a:xfrm>
            <a:custGeom>
              <a:rect b="b" l="l" r="r" t="t"/>
              <a:pathLst>
                <a:path extrusionOk="0" h="3158" w="2847">
                  <a:moveTo>
                    <a:pt x="785" y="610"/>
                  </a:moveTo>
                  <a:cubicBezTo>
                    <a:pt x="858" y="610"/>
                    <a:pt x="936" y="632"/>
                    <a:pt x="1001" y="664"/>
                  </a:cubicBezTo>
                  <a:cubicBezTo>
                    <a:pt x="1358" y="843"/>
                    <a:pt x="1620" y="1224"/>
                    <a:pt x="1798" y="1581"/>
                  </a:cubicBezTo>
                  <a:cubicBezTo>
                    <a:pt x="1894" y="1760"/>
                    <a:pt x="1965" y="1962"/>
                    <a:pt x="2001" y="2153"/>
                  </a:cubicBezTo>
                  <a:cubicBezTo>
                    <a:pt x="2025" y="2224"/>
                    <a:pt x="2025" y="2331"/>
                    <a:pt x="2001" y="2403"/>
                  </a:cubicBezTo>
                  <a:cubicBezTo>
                    <a:pt x="2001" y="2414"/>
                    <a:pt x="1953" y="2474"/>
                    <a:pt x="1929" y="2498"/>
                  </a:cubicBezTo>
                  <a:cubicBezTo>
                    <a:pt x="1929" y="2510"/>
                    <a:pt x="1894" y="2534"/>
                    <a:pt x="1894" y="2534"/>
                  </a:cubicBezTo>
                  <a:cubicBezTo>
                    <a:pt x="1870" y="2543"/>
                    <a:pt x="1846" y="2548"/>
                    <a:pt x="1820" y="2548"/>
                  </a:cubicBezTo>
                  <a:cubicBezTo>
                    <a:pt x="1691" y="2548"/>
                    <a:pt x="1543" y="2435"/>
                    <a:pt x="1453" y="2355"/>
                  </a:cubicBezTo>
                  <a:cubicBezTo>
                    <a:pt x="1310" y="2224"/>
                    <a:pt x="1191" y="2057"/>
                    <a:pt x="1072" y="1879"/>
                  </a:cubicBezTo>
                  <a:cubicBezTo>
                    <a:pt x="917" y="1676"/>
                    <a:pt x="810" y="1450"/>
                    <a:pt x="691" y="1212"/>
                  </a:cubicBezTo>
                  <a:cubicBezTo>
                    <a:pt x="655" y="1152"/>
                    <a:pt x="608" y="1033"/>
                    <a:pt x="548" y="926"/>
                  </a:cubicBezTo>
                  <a:cubicBezTo>
                    <a:pt x="560" y="879"/>
                    <a:pt x="560" y="819"/>
                    <a:pt x="584" y="783"/>
                  </a:cubicBezTo>
                  <a:cubicBezTo>
                    <a:pt x="584" y="783"/>
                    <a:pt x="596" y="724"/>
                    <a:pt x="596" y="700"/>
                  </a:cubicBezTo>
                  <a:cubicBezTo>
                    <a:pt x="608" y="688"/>
                    <a:pt x="596" y="676"/>
                    <a:pt x="620" y="664"/>
                  </a:cubicBezTo>
                  <a:cubicBezTo>
                    <a:pt x="663" y="626"/>
                    <a:pt x="722" y="610"/>
                    <a:pt x="785" y="610"/>
                  </a:cubicBezTo>
                  <a:close/>
                  <a:moveTo>
                    <a:pt x="850" y="0"/>
                  </a:moveTo>
                  <a:cubicBezTo>
                    <a:pt x="560" y="0"/>
                    <a:pt x="263" y="118"/>
                    <a:pt x="120" y="367"/>
                  </a:cubicBezTo>
                  <a:cubicBezTo>
                    <a:pt x="36" y="509"/>
                    <a:pt x="1" y="688"/>
                    <a:pt x="48" y="855"/>
                  </a:cubicBezTo>
                  <a:cubicBezTo>
                    <a:pt x="72" y="938"/>
                    <a:pt x="132" y="1033"/>
                    <a:pt x="215" y="1093"/>
                  </a:cubicBezTo>
                  <a:cubicBezTo>
                    <a:pt x="239" y="1319"/>
                    <a:pt x="322" y="1533"/>
                    <a:pt x="417" y="1760"/>
                  </a:cubicBezTo>
                  <a:cubicBezTo>
                    <a:pt x="536" y="2033"/>
                    <a:pt x="691" y="2284"/>
                    <a:pt x="846" y="2522"/>
                  </a:cubicBezTo>
                  <a:cubicBezTo>
                    <a:pt x="1086" y="2828"/>
                    <a:pt x="1493" y="3157"/>
                    <a:pt x="1887" y="3157"/>
                  </a:cubicBezTo>
                  <a:cubicBezTo>
                    <a:pt x="2060" y="3157"/>
                    <a:pt x="2230" y="3094"/>
                    <a:pt x="2382" y="2938"/>
                  </a:cubicBezTo>
                  <a:cubicBezTo>
                    <a:pt x="2846" y="2450"/>
                    <a:pt x="2572" y="1664"/>
                    <a:pt x="2310" y="1164"/>
                  </a:cubicBezTo>
                  <a:cubicBezTo>
                    <a:pt x="2060" y="688"/>
                    <a:pt x="1608" y="140"/>
                    <a:pt x="1060" y="21"/>
                  </a:cubicBezTo>
                  <a:cubicBezTo>
                    <a:pt x="992" y="7"/>
                    <a:pt x="921" y="0"/>
                    <a:pt x="8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2"/>
            <p:cNvSpPr/>
            <p:nvPr/>
          </p:nvSpPr>
          <p:spPr>
            <a:xfrm rot="-1105939">
              <a:off x="7253152" y="1059198"/>
              <a:ext cx="92045" cy="141367"/>
            </a:xfrm>
            <a:custGeom>
              <a:rect b="b" l="l" r="r" t="t"/>
              <a:pathLst>
                <a:path extrusionOk="0" h="4113" w="2678">
                  <a:moveTo>
                    <a:pt x="1029" y="1"/>
                  </a:moveTo>
                  <a:cubicBezTo>
                    <a:pt x="921" y="1"/>
                    <a:pt x="828" y="61"/>
                    <a:pt x="787" y="173"/>
                  </a:cubicBezTo>
                  <a:cubicBezTo>
                    <a:pt x="727" y="339"/>
                    <a:pt x="823" y="482"/>
                    <a:pt x="906" y="625"/>
                  </a:cubicBezTo>
                  <a:cubicBezTo>
                    <a:pt x="977" y="756"/>
                    <a:pt x="1061" y="875"/>
                    <a:pt x="1132" y="1006"/>
                  </a:cubicBezTo>
                  <a:cubicBezTo>
                    <a:pt x="1263" y="1232"/>
                    <a:pt x="1394" y="1470"/>
                    <a:pt x="1537" y="1697"/>
                  </a:cubicBezTo>
                  <a:cubicBezTo>
                    <a:pt x="1656" y="1899"/>
                    <a:pt x="1751" y="2090"/>
                    <a:pt x="1858" y="2316"/>
                  </a:cubicBezTo>
                  <a:cubicBezTo>
                    <a:pt x="1715" y="2197"/>
                    <a:pt x="1549" y="2090"/>
                    <a:pt x="1394" y="1970"/>
                  </a:cubicBezTo>
                  <a:cubicBezTo>
                    <a:pt x="1215" y="1840"/>
                    <a:pt x="1037" y="1709"/>
                    <a:pt x="846" y="1578"/>
                  </a:cubicBezTo>
                  <a:cubicBezTo>
                    <a:pt x="668" y="1435"/>
                    <a:pt x="465" y="1316"/>
                    <a:pt x="239" y="1292"/>
                  </a:cubicBezTo>
                  <a:cubicBezTo>
                    <a:pt x="203" y="1292"/>
                    <a:pt x="180" y="1292"/>
                    <a:pt x="144" y="1316"/>
                  </a:cubicBezTo>
                  <a:cubicBezTo>
                    <a:pt x="72" y="1316"/>
                    <a:pt x="1" y="1363"/>
                    <a:pt x="13" y="1459"/>
                  </a:cubicBezTo>
                  <a:cubicBezTo>
                    <a:pt x="25" y="1554"/>
                    <a:pt x="25" y="1649"/>
                    <a:pt x="61" y="1756"/>
                  </a:cubicBezTo>
                  <a:cubicBezTo>
                    <a:pt x="108" y="1851"/>
                    <a:pt x="144" y="1959"/>
                    <a:pt x="191" y="2054"/>
                  </a:cubicBezTo>
                  <a:cubicBezTo>
                    <a:pt x="299" y="2232"/>
                    <a:pt x="418" y="2411"/>
                    <a:pt x="525" y="2601"/>
                  </a:cubicBezTo>
                  <a:cubicBezTo>
                    <a:pt x="739" y="2959"/>
                    <a:pt x="965" y="3316"/>
                    <a:pt x="1192" y="3685"/>
                  </a:cubicBezTo>
                  <a:cubicBezTo>
                    <a:pt x="1299" y="3846"/>
                    <a:pt x="1425" y="4112"/>
                    <a:pt x="1649" y="4112"/>
                  </a:cubicBezTo>
                  <a:cubicBezTo>
                    <a:pt x="1674" y="4112"/>
                    <a:pt x="1700" y="4109"/>
                    <a:pt x="1727" y="4102"/>
                  </a:cubicBezTo>
                  <a:cubicBezTo>
                    <a:pt x="1989" y="4030"/>
                    <a:pt x="1918" y="3721"/>
                    <a:pt x="1811" y="3554"/>
                  </a:cubicBezTo>
                  <a:cubicBezTo>
                    <a:pt x="1632" y="3244"/>
                    <a:pt x="1430" y="2923"/>
                    <a:pt x="1239" y="2625"/>
                  </a:cubicBezTo>
                  <a:lnTo>
                    <a:pt x="1239" y="2625"/>
                  </a:lnTo>
                  <a:lnTo>
                    <a:pt x="2216" y="3340"/>
                  </a:lnTo>
                  <a:cubicBezTo>
                    <a:pt x="2248" y="3358"/>
                    <a:pt x="2286" y="3367"/>
                    <a:pt x="2326" y="3367"/>
                  </a:cubicBezTo>
                  <a:cubicBezTo>
                    <a:pt x="2487" y="3367"/>
                    <a:pt x="2678" y="3224"/>
                    <a:pt x="2668" y="3042"/>
                  </a:cubicBezTo>
                  <a:cubicBezTo>
                    <a:pt x="2597" y="2482"/>
                    <a:pt x="2382" y="1959"/>
                    <a:pt x="2096" y="1482"/>
                  </a:cubicBezTo>
                  <a:cubicBezTo>
                    <a:pt x="1966" y="1244"/>
                    <a:pt x="1811" y="1006"/>
                    <a:pt x="1668" y="756"/>
                  </a:cubicBezTo>
                  <a:cubicBezTo>
                    <a:pt x="1596" y="625"/>
                    <a:pt x="1501" y="482"/>
                    <a:pt x="1430" y="351"/>
                  </a:cubicBezTo>
                  <a:cubicBezTo>
                    <a:pt x="1334" y="208"/>
                    <a:pt x="1263" y="42"/>
                    <a:pt x="1084" y="6"/>
                  </a:cubicBezTo>
                  <a:cubicBezTo>
                    <a:pt x="1066" y="3"/>
                    <a:pt x="1047" y="1"/>
                    <a:pt x="10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2"/>
            <p:cNvSpPr/>
            <p:nvPr/>
          </p:nvSpPr>
          <p:spPr>
            <a:xfrm rot="-1105939">
              <a:off x="7293273" y="1010564"/>
              <a:ext cx="22547" cy="58258"/>
            </a:xfrm>
            <a:custGeom>
              <a:rect b="b" l="l" r="r" t="t"/>
              <a:pathLst>
                <a:path extrusionOk="0" h="1695" w="656">
                  <a:moveTo>
                    <a:pt x="241" y="1"/>
                  </a:moveTo>
                  <a:cubicBezTo>
                    <a:pt x="214" y="1"/>
                    <a:pt x="188" y="7"/>
                    <a:pt x="167" y="23"/>
                  </a:cubicBezTo>
                  <a:cubicBezTo>
                    <a:pt x="119" y="46"/>
                    <a:pt x="72" y="82"/>
                    <a:pt x="60" y="130"/>
                  </a:cubicBezTo>
                  <a:cubicBezTo>
                    <a:pt x="48" y="142"/>
                    <a:pt x="48" y="165"/>
                    <a:pt x="36" y="189"/>
                  </a:cubicBezTo>
                  <a:cubicBezTo>
                    <a:pt x="36" y="195"/>
                    <a:pt x="36" y="198"/>
                    <a:pt x="38" y="198"/>
                  </a:cubicBezTo>
                  <a:cubicBezTo>
                    <a:pt x="39" y="198"/>
                    <a:pt x="42" y="195"/>
                    <a:pt x="48" y="189"/>
                  </a:cubicBezTo>
                  <a:lnTo>
                    <a:pt x="48" y="189"/>
                  </a:lnTo>
                  <a:cubicBezTo>
                    <a:pt x="36" y="213"/>
                    <a:pt x="12" y="249"/>
                    <a:pt x="12" y="273"/>
                  </a:cubicBezTo>
                  <a:cubicBezTo>
                    <a:pt x="12" y="308"/>
                    <a:pt x="0" y="332"/>
                    <a:pt x="0" y="368"/>
                  </a:cubicBezTo>
                  <a:lnTo>
                    <a:pt x="0" y="451"/>
                  </a:lnTo>
                  <a:lnTo>
                    <a:pt x="0" y="796"/>
                  </a:lnTo>
                  <a:cubicBezTo>
                    <a:pt x="0" y="915"/>
                    <a:pt x="0" y="1023"/>
                    <a:pt x="12" y="1142"/>
                  </a:cubicBezTo>
                  <a:cubicBezTo>
                    <a:pt x="36" y="1296"/>
                    <a:pt x="36" y="1475"/>
                    <a:pt x="155" y="1618"/>
                  </a:cubicBezTo>
                  <a:cubicBezTo>
                    <a:pt x="208" y="1671"/>
                    <a:pt x="271" y="1695"/>
                    <a:pt x="334" y="1695"/>
                  </a:cubicBezTo>
                  <a:cubicBezTo>
                    <a:pt x="427" y="1695"/>
                    <a:pt x="520" y="1643"/>
                    <a:pt x="584" y="1558"/>
                  </a:cubicBezTo>
                  <a:cubicBezTo>
                    <a:pt x="655" y="1404"/>
                    <a:pt x="631" y="1225"/>
                    <a:pt x="608" y="1082"/>
                  </a:cubicBezTo>
                  <a:cubicBezTo>
                    <a:pt x="596" y="963"/>
                    <a:pt x="584" y="844"/>
                    <a:pt x="584" y="725"/>
                  </a:cubicBezTo>
                  <a:cubicBezTo>
                    <a:pt x="572" y="582"/>
                    <a:pt x="548" y="451"/>
                    <a:pt x="524" y="320"/>
                  </a:cubicBezTo>
                  <a:lnTo>
                    <a:pt x="477" y="189"/>
                  </a:lnTo>
                  <a:lnTo>
                    <a:pt x="453" y="130"/>
                  </a:lnTo>
                  <a:cubicBezTo>
                    <a:pt x="417" y="59"/>
                    <a:pt x="322" y="1"/>
                    <a:pt x="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2"/>
            <p:cNvSpPr/>
            <p:nvPr/>
          </p:nvSpPr>
          <p:spPr>
            <a:xfrm rot="-1105939">
              <a:off x="7318765" y="964466"/>
              <a:ext cx="79362" cy="131159"/>
            </a:xfrm>
            <a:custGeom>
              <a:rect b="b" l="l" r="r" t="t"/>
              <a:pathLst>
                <a:path extrusionOk="0" h="3816" w="2309">
                  <a:moveTo>
                    <a:pt x="1670" y="0"/>
                  </a:moveTo>
                  <a:cubicBezTo>
                    <a:pt x="1591" y="0"/>
                    <a:pt x="1516" y="31"/>
                    <a:pt x="1441" y="56"/>
                  </a:cubicBezTo>
                  <a:cubicBezTo>
                    <a:pt x="1358" y="92"/>
                    <a:pt x="1262" y="139"/>
                    <a:pt x="1179" y="163"/>
                  </a:cubicBezTo>
                  <a:cubicBezTo>
                    <a:pt x="1036" y="222"/>
                    <a:pt x="905" y="306"/>
                    <a:pt x="774" y="389"/>
                  </a:cubicBezTo>
                  <a:cubicBezTo>
                    <a:pt x="643" y="484"/>
                    <a:pt x="500" y="580"/>
                    <a:pt x="370" y="687"/>
                  </a:cubicBezTo>
                  <a:cubicBezTo>
                    <a:pt x="310" y="734"/>
                    <a:pt x="262" y="794"/>
                    <a:pt x="203" y="842"/>
                  </a:cubicBezTo>
                  <a:cubicBezTo>
                    <a:pt x="179" y="865"/>
                    <a:pt x="143" y="901"/>
                    <a:pt x="131" y="925"/>
                  </a:cubicBezTo>
                  <a:cubicBezTo>
                    <a:pt x="119" y="961"/>
                    <a:pt x="84" y="973"/>
                    <a:pt x="72" y="996"/>
                  </a:cubicBezTo>
                  <a:cubicBezTo>
                    <a:pt x="59" y="1040"/>
                    <a:pt x="47" y="1064"/>
                    <a:pt x="41" y="1072"/>
                  </a:cubicBezTo>
                  <a:lnTo>
                    <a:pt x="41" y="1072"/>
                  </a:lnTo>
                  <a:cubicBezTo>
                    <a:pt x="43" y="1066"/>
                    <a:pt x="46" y="1061"/>
                    <a:pt x="48" y="1056"/>
                  </a:cubicBezTo>
                  <a:lnTo>
                    <a:pt x="48" y="1056"/>
                  </a:lnTo>
                  <a:cubicBezTo>
                    <a:pt x="40" y="1068"/>
                    <a:pt x="37" y="1075"/>
                    <a:pt x="38" y="1075"/>
                  </a:cubicBezTo>
                  <a:cubicBezTo>
                    <a:pt x="39" y="1075"/>
                    <a:pt x="40" y="1074"/>
                    <a:pt x="41" y="1072"/>
                  </a:cubicBezTo>
                  <a:lnTo>
                    <a:pt x="41" y="1072"/>
                  </a:lnTo>
                  <a:cubicBezTo>
                    <a:pt x="1" y="1176"/>
                    <a:pt x="4" y="1299"/>
                    <a:pt x="84" y="1389"/>
                  </a:cubicBezTo>
                  <a:cubicBezTo>
                    <a:pt x="143" y="1441"/>
                    <a:pt x="212" y="1470"/>
                    <a:pt x="284" y="1470"/>
                  </a:cubicBezTo>
                  <a:cubicBezTo>
                    <a:pt x="327" y="1470"/>
                    <a:pt x="372" y="1459"/>
                    <a:pt x="417" y="1437"/>
                  </a:cubicBezTo>
                  <a:cubicBezTo>
                    <a:pt x="489" y="1389"/>
                    <a:pt x="548" y="1342"/>
                    <a:pt x="620" y="1282"/>
                  </a:cubicBezTo>
                  <a:cubicBezTo>
                    <a:pt x="643" y="1270"/>
                    <a:pt x="655" y="1246"/>
                    <a:pt x="667" y="1246"/>
                  </a:cubicBezTo>
                  <a:lnTo>
                    <a:pt x="679" y="1235"/>
                  </a:lnTo>
                  <a:lnTo>
                    <a:pt x="703" y="1223"/>
                  </a:lnTo>
                  <a:cubicBezTo>
                    <a:pt x="727" y="1294"/>
                    <a:pt x="762" y="1389"/>
                    <a:pt x="786" y="1461"/>
                  </a:cubicBezTo>
                  <a:cubicBezTo>
                    <a:pt x="870" y="1699"/>
                    <a:pt x="977" y="1937"/>
                    <a:pt x="1072" y="2175"/>
                  </a:cubicBezTo>
                  <a:cubicBezTo>
                    <a:pt x="1155" y="2413"/>
                    <a:pt x="1262" y="2651"/>
                    <a:pt x="1358" y="2889"/>
                  </a:cubicBezTo>
                  <a:cubicBezTo>
                    <a:pt x="1393" y="3009"/>
                    <a:pt x="1453" y="3140"/>
                    <a:pt x="1501" y="3259"/>
                  </a:cubicBezTo>
                  <a:cubicBezTo>
                    <a:pt x="1560" y="3390"/>
                    <a:pt x="1608" y="3532"/>
                    <a:pt x="1679" y="3651"/>
                  </a:cubicBezTo>
                  <a:cubicBezTo>
                    <a:pt x="1756" y="3766"/>
                    <a:pt x="1861" y="3816"/>
                    <a:pt x="1962" y="3816"/>
                  </a:cubicBezTo>
                  <a:cubicBezTo>
                    <a:pt x="2143" y="3816"/>
                    <a:pt x="2309" y="3655"/>
                    <a:pt x="2263" y="3425"/>
                  </a:cubicBezTo>
                  <a:cubicBezTo>
                    <a:pt x="2227" y="3294"/>
                    <a:pt x="2155" y="3163"/>
                    <a:pt x="2108" y="3020"/>
                  </a:cubicBezTo>
                  <a:cubicBezTo>
                    <a:pt x="2048" y="2901"/>
                    <a:pt x="2013" y="2770"/>
                    <a:pt x="1953" y="2651"/>
                  </a:cubicBezTo>
                  <a:lnTo>
                    <a:pt x="1632" y="1937"/>
                  </a:lnTo>
                  <a:cubicBezTo>
                    <a:pt x="1536" y="1699"/>
                    <a:pt x="1441" y="1461"/>
                    <a:pt x="1334" y="1223"/>
                  </a:cubicBezTo>
                  <a:cubicBezTo>
                    <a:pt x="1298" y="1104"/>
                    <a:pt x="1251" y="996"/>
                    <a:pt x="1191" y="877"/>
                  </a:cubicBezTo>
                  <a:cubicBezTo>
                    <a:pt x="1274" y="842"/>
                    <a:pt x="1382" y="782"/>
                    <a:pt x="1477" y="734"/>
                  </a:cubicBezTo>
                  <a:cubicBezTo>
                    <a:pt x="1489" y="734"/>
                    <a:pt x="1501" y="723"/>
                    <a:pt x="1513" y="723"/>
                  </a:cubicBezTo>
                  <a:cubicBezTo>
                    <a:pt x="1548" y="699"/>
                    <a:pt x="1572" y="687"/>
                    <a:pt x="1620" y="675"/>
                  </a:cubicBezTo>
                  <a:cubicBezTo>
                    <a:pt x="1655" y="663"/>
                    <a:pt x="1679" y="639"/>
                    <a:pt x="1727" y="639"/>
                  </a:cubicBezTo>
                  <a:cubicBezTo>
                    <a:pt x="1810" y="603"/>
                    <a:pt x="1894" y="556"/>
                    <a:pt x="1953" y="461"/>
                  </a:cubicBezTo>
                  <a:cubicBezTo>
                    <a:pt x="2013" y="389"/>
                    <a:pt x="1989" y="270"/>
                    <a:pt x="1965" y="199"/>
                  </a:cubicBezTo>
                  <a:cubicBezTo>
                    <a:pt x="1917" y="103"/>
                    <a:pt x="1858" y="44"/>
                    <a:pt x="1774" y="20"/>
                  </a:cubicBezTo>
                  <a:cubicBezTo>
                    <a:pt x="1739" y="6"/>
                    <a:pt x="170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2"/>
            <p:cNvSpPr/>
            <p:nvPr/>
          </p:nvSpPr>
          <p:spPr>
            <a:xfrm rot="-1105939">
              <a:off x="7711910" y="1801567"/>
              <a:ext cx="72900" cy="56368"/>
            </a:xfrm>
            <a:custGeom>
              <a:rect b="b" l="l" r="r" t="t"/>
              <a:pathLst>
                <a:path extrusionOk="0" h="1640" w="2121">
                  <a:moveTo>
                    <a:pt x="930" y="1"/>
                  </a:moveTo>
                  <a:cubicBezTo>
                    <a:pt x="918" y="322"/>
                    <a:pt x="894" y="655"/>
                    <a:pt x="846" y="977"/>
                  </a:cubicBezTo>
                  <a:lnTo>
                    <a:pt x="560" y="977"/>
                  </a:lnTo>
                  <a:cubicBezTo>
                    <a:pt x="394" y="1001"/>
                    <a:pt x="191" y="977"/>
                    <a:pt x="84" y="1120"/>
                  </a:cubicBezTo>
                  <a:cubicBezTo>
                    <a:pt x="25" y="1179"/>
                    <a:pt x="1" y="1298"/>
                    <a:pt x="48" y="1370"/>
                  </a:cubicBezTo>
                  <a:cubicBezTo>
                    <a:pt x="156" y="1513"/>
                    <a:pt x="322" y="1536"/>
                    <a:pt x="489" y="1560"/>
                  </a:cubicBezTo>
                  <a:cubicBezTo>
                    <a:pt x="656" y="1596"/>
                    <a:pt x="799" y="1596"/>
                    <a:pt x="965" y="1608"/>
                  </a:cubicBezTo>
                  <a:cubicBezTo>
                    <a:pt x="1108" y="1620"/>
                    <a:pt x="1251" y="1620"/>
                    <a:pt x="1394" y="1620"/>
                  </a:cubicBezTo>
                  <a:cubicBezTo>
                    <a:pt x="1510" y="1620"/>
                    <a:pt x="1619" y="1640"/>
                    <a:pt x="1722" y="1640"/>
                  </a:cubicBezTo>
                  <a:cubicBezTo>
                    <a:pt x="1756" y="1640"/>
                    <a:pt x="1790" y="1638"/>
                    <a:pt x="1823" y="1632"/>
                  </a:cubicBezTo>
                  <a:cubicBezTo>
                    <a:pt x="1965" y="1620"/>
                    <a:pt x="2084" y="1548"/>
                    <a:pt x="2108" y="1417"/>
                  </a:cubicBezTo>
                  <a:cubicBezTo>
                    <a:pt x="2120" y="1358"/>
                    <a:pt x="2120" y="1310"/>
                    <a:pt x="2108" y="1251"/>
                  </a:cubicBezTo>
                  <a:cubicBezTo>
                    <a:pt x="2096" y="1155"/>
                    <a:pt x="1989" y="1060"/>
                    <a:pt x="1906" y="1036"/>
                  </a:cubicBezTo>
                  <a:cubicBezTo>
                    <a:pt x="1751" y="1013"/>
                    <a:pt x="1608" y="1013"/>
                    <a:pt x="1453" y="1013"/>
                  </a:cubicBezTo>
                  <a:cubicBezTo>
                    <a:pt x="1465" y="941"/>
                    <a:pt x="1465" y="858"/>
                    <a:pt x="1465" y="786"/>
                  </a:cubicBezTo>
                  <a:cubicBezTo>
                    <a:pt x="1477" y="679"/>
                    <a:pt x="1477" y="584"/>
                    <a:pt x="1501" y="477"/>
                  </a:cubicBezTo>
                  <a:cubicBezTo>
                    <a:pt x="1513" y="346"/>
                    <a:pt x="1513" y="203"/>
                    <a:pt x="1525" y="60"/>
                  </a:cubicBezTo>
                  <a:cubicBezTo>
                    <a:pt x="1334" y="48"/>
                    <a:pt x="1120" y="24"/>
                    <a:pt x="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2"/>
            <p:cNvSpPr/>
            <p:nvPr/>
          </p:nvSpPr>
          <p:spPr>
            <a:xfrm rot="-1105939">
              <a:off x="7850562" y="1760893"/>
              <a:ext cx="22135" cy="12511"/>
            </a:xfrm>
            <a:custGeom>
              <a:rect b="b" l="l" r="r" t="t"/>
              <a:pathLst>
                <a:path extrusionOk="0" h="364" w="644">
                  <a:moveTo>
                    <a:pt x="644" y="1"/>
                  </a:moveTo>
                  <a:lnTo>
                    <a:pt x="644" y="1"/>
                  </a:lnTo>
                  <a:cubicBezTo>
                    <a:pt x="418" y="13"/>
                    <a:pt x="215" y="49"/>
                    <a:pt x="1" y="60"/>
                  </a:cubicBezTo>
                  <a:cubicBezTo>
                    <a:pt x="37" y="120"/>
                    <a:pt x="49" y="168"/>
                    <a:pt x="84" y="227"/>
                  </a:cubicBezTo>
                  <a:cubicBezTo>
                    <a:pt x="123" y="324"/>
                    <a:pt x="202" y="364"/>
                    <a:pt x="286" y="364"/>
                  </a:cubicBezTo>
                  <a:cubicBezTo>
                    <a:pt x="408" y="364"/>
                    <a:pt x="542" y="280"/>
                    <a:pt x="584" y="168"/>
                  </a:cubicBezTo>
                  <a:cubicBezTo>
                    <a:pt x="596" y="108"/>
                    <a:pt x="620" y="60"/>
                    <a:pt x="644"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2"/>
            <p:cNvSpPr/>
            <p:nvPr/>
          </p:nvSpPr>
          <p:spPr>
            <a:xfrm rot="-1105939">
              <a:off x="7822821" y="1774404"/>
              <a:ext cx="24163" cy="54134"/>
            </a:xfrm>
            <a:custGeom>
              <a:rect b="b" l="l" r="r" t="t"/>
              <a:pathLst>
                <a:path extrusionOk="0" h="1575" w="703">
                  <a:moveTo>
                    <a:pt x="643" y="0"/>
                  </a:moveTo>
                  <a:cubicBezTo>
                    <a:pt x="429" y="12"/>
                    <a:pt x="239" y="12"/>
                    <a:pt x="48" y="12"/>
                  </a:cubicBezTo>
                  <a:lnTo>
                    <a:pt x="48" y="631"/>
                  </a:lnTo>
                  <a:cubicBezTo>
                    <a:pt x="48" y="893"/>
                    <a:pt x="0" y="1215"/>
                    <a:pt x="119" y="1441"/>
                  </a:cubicBezTo>
                  <a:cubicBezTo>
                    <a:pt x="167" y="1530"/>
                    <a:pt x="259" y="1575"/>
                    <a:pt x="352" y="1575"/>
                  </a:cubicBezTo>
                  <a:cubicBezTo>
                    <a:pt x="444" y="1575"/>
                    <a:pt x="536" y="1530"/>
                    <a:pt x="584" y="1441"/>
                  </a:cubicBezTo>
                  <a:cubicBezTo>
                    <a:pt x="703" y="1203"/>
                    <a:pt x="655" y="857"/>
                    <a:pt x="655" y="607"/>
                  </a:cubicBezTo>
                  <a:cubicBezTo>
                    <a:pt x="655" y="417"/>
                    <a:pt x="643" y="203"/>
                    <a:pt x="6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2"/>
            <p:cNvSpPr/>
            <p:nvPr/>
          </p:nvSpPr>
          <p:spPr>
            <a:xfrm rot="-1105939">
              <a:off x="7889272" y="1739049"/>
              <a:ext cx="29490" cy="62074"/>
            </a:xfrm>
            <a:custGeom>
              <a:rect b="b" l="l" r="r" t="t"/>
              <a:pathLst>
                <a:path extrusionOk="0" h="1806" w="858">
                  <a:moveTo>
                    <a:pt x="572" y="1"/>
                  </a:moveTo>
                  <a:cubicBezTo>
                    <a:pt x="382" y="60"/>
                    <a:pt x="191" y="120"/>
                    <a:pt x="1" y="168"/>
                  </a:cubicBezTo>
                  <a:lnTo>
                    <a:pt x="1" y="179"/>
                  </a:lnTo>
                  <a:cubicBezTo>
                    <a:pt x="36" y="430"/>
                    <a:pt x="84" y="703"/>
                    <a:pt x="108" y="965"/>
                  </a:cubicBezTo>
                  <a:cubicBezTo>
                    <a:pt x="144" y="1251"/>
                    <a:pt x="132" y="1596"/>
                    <a:pt x="382" y="1775"/>
                  </a:cubicBezTo>
                  <a:cubicBezTo>
                    <a:pt x="408" y="1796"/>
                    <a:pt x="443" y="1806"/>
                    <a:pt x="479" y="1806"/>
                  </a:cubicBezTo>
                  <a:cubicBezTo>
                    <a:pt x="544" y="1806"/>
                    <a:pt x="613" y="1777"/>
                    <a:pt x="644" y="1739"/>
                  </a:cubicBezTo>
                  <a:cubicBezTo>
                    <a:pt x="858" y="1513"/>
                    <a:pt x="751" y="1156"/>
                    <a:pt x="703" y="894"/>
                  </a:cubicBezTo>
                  <a:cubicBezTo>
                    <a:pt x="679" y="596"/>
                    <a:pt x="632" y="322"/>
                    <a:pt x="596" y="49"/>
                  </a:cubicBezTo>
                  <a:cubicBezTo>
                    <a:pt x="596" y="25"/>
                    <a:pt x="596" y="13"/>
                    <a:pt x="572"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2"/>
            <p:cNvSpPr/>
            <p:nvPr/>
          </p:nvSpPr>
          <p:spPr>
            <a:xfrm rot="-1105939">
              <a:off x="7515671" y="1971392"/>
              <a:ext cx="52003" cy="56712"/>
            </a:xfrm>
            <a:custGeom>
              <a:rect b="b" l="l" r="r" t="t"/>
              <a:pathLst>
                <a:path extrusionOk="0" h="1650" w="1513">
                  <a:moveTo>
                    <a:pt x="144" y="1"/>
                  </a:moveTo>
                  <a:lnTo>
                    <a:pt x="120" y="143"/>
                  </a:lnTo>
                  <a:cubicBezTo>
                    <a:pt x="60" y="382"/>
                    <a:pt x="1" y="632"/>
                    <a:pt x="1" y="870"/>
                  </a:cubicBezTo>
                  <a:cubicBezTo>
                    <a:pt x="1" y="1132"/>
                    <a:pt x="60" y="1429"/>
                    <a:pt x="275" y="1572"/>
                  </a:cubicBezTo>
                  <a:cubicBezTo>
                    <a:pt x="354" y="1626"/>
                    <a:pt x="440" y="1650"/>
                    <a:pt x="527" y="1650"/>
                  </a:cubicBezTo>
                  <a:cubicBezTo>
                    <a:pt x="688" y="1650"/>
                    <a:pt x="849" y="1569"/>
                    <a:pt x="965" y="1453"/>
                  </a:cubicBezTo>
                  <a:cubicBezTo>
                    <a:pt x="1132" y="1275"/>
                    <a:pt x="1227" y="1036"/>
                    <a:pt x="1334" y="834"/>
                  </a:cubicBezTo>
                  <a:cubicBezTo>
                    <a:pt x="1394" y="715"/>
                    <a:pt x="1453" y="608"/>
                    <a:pt x="1513" y="489"/>
                  </a:cubicBezTo>
                  <a:cubicBezTo>
                    <a:pt x="1322" y="441"/>
                    <a:pt x="1144" y="382"/>
                    <a:pt x="965" y="322"/>
                  </a:cubicBezTo>
                  <a:cubicBezTo>
                    <a:pt x="906" y="417"/>
                    <a:pt x="846" y="513"/>
                    <a:pt x="798" y="620"/>
                  </a:cubicBezTo>
                  <a:cubicBezTo>
                    <a:pt x="739" y="739"/>
                    <a:pt x="679" y="858"/>
                    <a:pt x="608" y="977"/>
                  </a:cubicBezTo>
                  <a:cubicBezTo>
                    <a:pt x="608" y="977"/>
                    <a:pt x="596" y="1013"/>
                    <a:pt x="572" y="1025"/>
                  </a:cubicBezTo>
                  <a:cubicBezTo>
                    <a:pt x="560" y="953"/>
                    <a:pt x="548" y="858"/>
                    <a:pt x="548" y="846"/>
                  </a:cubicBezTo>
                  <a:cubicBezTo>
                    <a:pt x="548" y="727"/>
                    <a:pt x="572" y="608"/>
                    <a:pt x="608" y="489"/>
                  </a:cubicBezTo>
                  <a:cubicBezTo>
                    <a:pt x="620" y="394"/>
                    <a:pt x="656" y="298"/>
                    <a:pt x="667" y="203"/>
                  </a:cubicBezTo>
                  <a:cubicBezTo>
                    <a:pt x="489" y="143"/>
                    <a:pt x="310" y="72"/>
                    <a:pt x="1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2"/>
            <p:cNvSpPr/>
            <p:nvPr/>
          </p:nvSpPr>
          <p:spPr>
            <a:xfrm rot="-1105939">
              <a:off x="7576262" y="1977067"/>
              <a:ext cx="50388" cy="46813"/>
            </a:xfrm>
            <a:custGeom>
              <a:rect b="b" l="l" r="r" t="t"/>
              <a:pathLst>
                <a:path extrusionOk="0" h="1362" w="1466">
                  <a:moveTo>
                    <a:pt x="453" y="1"/>
                  </a:moveTo>
                  <a:cubicBezTo>
                    <a:pt x="393" y="132"/>
                    <a:pt x="358" y="251"/>
                    <a:pt x="298" y="382"/>
                  </a:cubicBezTo>
                  <a:cubicBezTo>
                    <a:pt x="203" y="632"/>
                    <a:pt x="1" y="1025"/>
                    <a:pt x="155" y="1275"/>
                  </a:cubicBezTo>
                  <a:cubicBezTo>
                    <a:pt x="185" y="1335"/>
                    <a:pt x="239" y="1362"/>
                    <a:pt x="295" y="1362"/>
                  </a:cubicBezTo>
                  <a:cubicBezTo>
                    <a:pt x="328" y="1362"/>
                    <a:pt x="362" y="1352"/>
                    <a:pt x="393" y="1334"/>
                  </a:cubicBezTo>
                  <a:cubicBezTo>
                    <a:pt x="548" y="1263"/>
                    <a:pt x="620" y="1084"/>
                    <a:pt x="679" y="930"/>
                  </a:cubicBezTo>
                  <a:cubicBezTo>
                    <a:pt x="739" y="787"/>
                    <a:pt x="798" y="632"/>
                    <a:pt x="858" y="501"/>
                  </a:cubicBezTo>
                  <a:cubicBezTo>
                    <a:pt x="905" y="394"/>
                    <a:pt x="953" y="275"/>
                    <a:pt x="1013" y="180"/>
                  </a:cubicBezTo>
                  <a:lnTo>
                    <a:pt x="1096" y="215"/>
                  </a:lnTo>
                  <a:lnTo>
                    <a:pt x="1275" y="263"/>
                  </a:lnTo>
                  <a:cubicBezTo>
                    <a:pt x="1334" y="275"/>
                    <a:pt x="1406" y="287"/>
                    <a:pt x="1465" y="287"/>
                  </a:cubicBezTo>
                  <a:cubicBezTo>
                    <a:pt x="1108" y="215"/>
                    <a:pt x="786" y="120"/>
                    <a:pt x="453" y="1"/>
                  </a:cubicBezTo>
                  <a:close/>
                </a:path>
              </a:pathLst>
            </a:custGeom>
            <a:solidFill>
              <a:srgbClr val="0032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2"/>
            <p:cNvSpPr/>
            <p:nvPr/>
          </p:nvSpPr>
          <p:spPr>
            <a:xfrm rot="-1105939">
              <a:off x="7627218" y="1977383"/>
              <a:ext cx="29456" cy="47088"/>
            </a:xfrm>
            <a:custGeom>
              <a:rect b="b" l="l" r="r" t="t"/>
              <a:pathLst>
                <a:path extrusionOk="0" h="1370" w="857">
                  <a:moveTo>
                    <a:pt x="321" y="1"/>
                  </a:moveTo>
                  <a:cubicBezTo>
                    <a:pt x="238" y="346"/>
                    <a:pt x="166" y="668"/>
                    <a:pt x="59" y="1013"/>
                  </a:cubicBezTo>
                  <a:cubicBezTo>
                    <a:pt x="0" y="1225"/>
                    <a:pt x="180" y="1370"/>
                    <a:pt x="349" y="1370"/>
                  </a:cubicBezTo>
                  <a:cubicBezTo>
                    <a:pt x="456" y="1370"/>
                    <a:pt x="558" y="1313"/>
                    <a:pt x="595" y="1180"/>
                  </a:cubicBezTo>
                  <a:cubicBezTo>
                    <a:pt x="702" y="834"/>
                    <a:pt x="773" y="489"/>
                    <a:pt x="857" y="156"/>
                  </a:cubicBezTo>
                  <a:cubicBezTo>
                    <a:pt x="678" y="108"/>
                    <a:pt x="499" y="61"/>
                    <a:pt x="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2"/>
            <p:cNvSpPr/>
            <p:nvPr/>
          </p:nvSpPr>
          <p:spPr>
            <a:xfrm rot="-1105939">
              <a:off x="7671030" y="1965986"/>
              <a:ext cx="66542" cy="57846"/>
            </a:xfrm>
            <a:custGeom>
              <a:rect b="b" l="l" r="r" t="t"/>
              <a:pathLst>
                <a:path extrusionOk="0" h="1683" w="1936">
                  <a:moveTo>
                    <a:pt x="48" y="0"/>
                  </a:moveTo>
                  <a:cubicBezTo>
                    <a:pt x="48" y="60"/>
                    <a:pt x="36" y="143"/>
                    <a:pt x="36" y="202"/>
                  </a:cubicBezTo>
                  <a:cubicBezTo>
                    <a:pt x="1" y="702"/>
                    <a:pt x="120" y="1274"/>
                    <a:pt x="584" y="1548"/>
                  </a:cubicBezTo>
                  <a:cubicBezTo>
                    <a:pt x="728" y="1637"/>
                    <a:pt x="884" y="1683"/>
                    <a:pt x="1042" y="1683"/>
                  </a:cubicBezTo>
                  <a:cubicBezTo>
                    <a:pt x="1159" y="1683"/>
                    <a:pt x="1278" y="1658"/>
                    <a:pt x="1394" y="1607"/>
                  </a:cubicBezTo>
                  <a:cubicBezTo>
                    <a:pt x="1525" y="1548"/>
                    <a:pt x="1656" y="1476"/>
                    <a:pt x="1751" y="1357"/>
                  </a:cubicBezTo>
                  <a:cubicBezTo>
                    <a:pt x="1834" y="1238"/>
                    <a:pt x="1870" y="1119"/>
                    <a:pt x="1906" y="988"/>
                  </a:cubicBezTo>
                  <a:cubicBezTo>
                    <a:pt x="1935" y="899"/>
                    <a:pt x="1874" y="810"/>
                    <a:pt x="1805" y="810"/>
                  </a:cubicBezTo>
                  <a:cubicBezTo>
                    <a:pt x="1791" y="810"/>
                    <a:pt x="1777" y="814"/>
                    <a:pt x="1763" y="822"/>
                  </a:cubicBezTo>
                  <a:cubicBezTo>
                    <a:pt x="1668" y="857"/>
                    <a:pt x="1572" y="881"/>
                    <a:pt x="1477" y="929"/>
                  </a:cubicBezTo>
                  <a:cubicBezTo>
                    <a:pt x="1370" y="976"/>
                    <a:pt x="1287" y="1036"/>
                    <a:pt x="1179" y="1072"/>
                  </a:cubicBezTo>
                  <a:cubicBezTo>
                    <a:pt x="1138" y="1088"/>
                    <a:pt x="1097" y="1095"/>
                    <a:pt x="1058" y="1095"/>
                  </a:cubicBezTo>
                  <a:cubicBezTo>
                    <a:pt x="951" y="1095"/>
                    <a:pt x="853" y="1040"/>
                    <a:pt x="775" y="953"/>
                  </a:cubicBezTo>
                  <a:cubicBezTo>
                    <a:pt x="584" y="750"/>
                    <a:pt x="572" y="417"/>
                    <a:pt x="608" y="119"/>
                  </a:cubicBezTo>
                  <a:cubicBezTo>
                    <a:pt x="417" y="95"/>
                    <a:pt x="239" y="48"/>
                    <a:pt x="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2"/>
            <p:cNvSpPr/>
            <p:nvPr/>
          </p:nvSpPr>
          <p:spPr>
            <a:xfrm rot="-1105939">
              <a:off x="7750064" y="1952986"/>
              <a:ext cx="62211" cy="46194"/>
            </a:xfrm>
            <a:custGeom>
              <a:rect b="b" l="l" r="r" t="t"/>
              <a:pathLst>
                <a:path extrusionOk="0" h="1344" w="1810">
                  <a:moveTo>
                    <a:pt x="0" y="0"/>
                  </a:moveTo>
                  <a:lnTo>
                    <a:pt x="0" y="24"/>
                  </a:lnTo>
                  <a:cubicBezTo>
                    <a:pt x="48" y="500"/>
                    <a:pt x="167" y="1048"/>
                    <a:pt x="655" y="1274"/>
                  </a:cubicBezTo>
                  <a:cubicBezTo>
                    <a:pt x="757" y="1321"/>
                    <a:pt x="863" y="1344"/>
                    <a:pt x="968" y="1344"/>
                  </a:cubicBezTo>
                  <a:cubicBezTo>
                    <a:pt x="1133" y="1344"/>
                    <a:pt x="1296" y="1288"/>
                    <a:pt x="1441" y="1179"/>
                  </a:cubicBezTo>
                  <a:cubicBezTo>
                    <a:pt x="1667" y="1012"/>
                    <a:pt x="1810" y="762"/>
                    <a:pt x="1774" y="476"/>
                  </a:cubicBezTo>
                  <a:cubicBezTo>
                    <a:pt x="1774" y="427"/>
                    <a:pt x="1722" y="406"/>
                    <a:pt x="1670" y="406"/>
                  </a:cubicBezTo>
                  <a:cubicBezTo>
                    <a:pt x="1648" y="406"/>
                    <a:pt x="1625" y="410"/>
                    <a:pt x="1607" y="417"/>
                  </a:cubicBezTo>
                  <a:cubicBezTo>
                    <a:pt x="1417" y="512"/>
                    <a:pt x="1274" y="643"/>
                    <a:pt x="1095" y="750"/>
                  </a:cubicBezTo>
                  <a:cubicBezTo>
                    <a:pt x="1060" y="771"/>
                    <a:pt x="1023" y="781"/>
                    <a:pt x="986" y="781"/>
                  </a:cubicBezTo>
                  <a:cubicBezTo>
                    <a:pt x="898" y="781"/>
                    <a:pt x="812" y="727"/>
                    <a:pt x="762" y="643"/>
                  </a:cubicBezTo>
                  <a:cubicBezTo>
                    <a:pt x="643" y="500"/>
                    <a:pt x="595" y="274"/>
                    <a:pt x="560" y="60"/>
                  </a:cubicBezTo>
                  <a:cubicBezTo>
                    <a:pt x="369" y="48"/>
                    <a:pt x="191" y="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2"/>
            <p:cNvSpPr/>
            <p:nvPr/>
          </p:nvSpPr>
          <p:spPr>
            <a:xfrm rot="-1105939">
              <a:off x="7817178" y="1935202"/>
              <a:ext cx="55268" cy="45610"/>
            </a:xfrm>
            <a:custGeom>
              <a:rect b="b" l="l" r="r" t="t"/>
              <a:pathLst>
                <a:path extrusionOk="0" h="1327" w="1608">
                  <a:moveTo>
                    <a:pt x="1131" y="0"/>
                  </a:moveTo>
                  <a:cubicBezTo>
                    <a:pt x="953" y="12"/>
                    <a:pt x="762" y="24"/>
                    <a:pt x="584" y="24"/>
                  </a:cubicBezTo>
                  <a:lnTo>
                    <a:pt x="584" y="322"/>
                  </a:lnTo>
                  <a:cubicBezTo>
                    <a:pt x="584" y="477"/>
                    <a:pt x="584" y="608"/>
                    <a:pt x="595" y="762"/>
                  </a:cubicBezTo>
                  <a:lnTo>
                    <a:pt x="595" y="822"/>
                  </a:lnTo>
                  <a:cubicBezTo>
                    <a:pt x="500" y="834"/>
                    <a:pt x="429" y="834"/>
                    <a:pt x="345" y="846"/>
                  </a:cubicBezTo>
                  <a:cubicBezTo>
                    <a:pt x="203" y="882"/>
                    <a:pt x="72" y="941"/>
                    <a:pt x="12" y="1060"/>
                  </a:cubicBezTo>
                  <a:cubicBezTo>
                    <a:pt x="0" y="1084"/>
                    <a:pt x="0" y="1120"/>
                    <a:pt x="12" y="1143"/>
                  </a:cubicBezTo>
                  <a:cubicBezTo>
                    <a:pt x="121" y="1303"/>
                    <a:pt x="318" y="1326"/>
                    <a:pt x="509" y="1326"/>
                  </a:cubicBezTo>
                  <a:cubicBezTo>
                    <a:pt x="589" y="1326"/>
                    <a:pt x="668" y="1322"/>
                    <a:pt x="738" y="1322"/>
                  </a:cubicBezTo>
                  <a:cubicBezTo>
                    <a:pt x="857" y="1322"/>
                    <a:pt x="976" y="1310"/>
                    <a:pt x="1096" y="1310"/>
                  </a:cubicBezTo>
                  <a:cubicBezTo>
                    <a:pt x="1262" y="1298"/>
                    <a:pt x="1477" y="1322"/>
                    <a:pt x="1560" y="1143"/>
                  </a:cubicBezTo>
                  <a:cubicBezTo>
                    <a:pt x="1596" y="1072"/>
                    <a:pt x="1608" y="977"/>
                    <a:pt x="1560" y="917"/>
                  </a:cubicBezTo>
                  <a:cubicBezTo>
                    <a:pt x="1500" y="786"/>
                    <a:pt x="1417" y="739"/>
                    <a:pt x="1310" y="739"/>
                  </a:cubicBezTo>
                  <a:cubicBezTo>
                    <a:pt x="1262" y="739"/>
                    <a:pt x="1215" y="739"/>
                    <a:pt x="1155" y="762"/>
                  </a:cubicBezTo>
                  <a:cubicBezTo>
                    <a:pt x="1155" y="608"/>
                    <a:pt x="1155" y="477"/>
                    <a:pt x="1143" y="322"/>
                  </a:cubicBezTo>
                  <a:cubicBezTo>
                    <a:pt x="1143" y="227"/>
                    <a:pt x="1131" y="108"/>
                    <a:pt x="1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2"/>
            <p:cNvSpPr/>
            <p:nvPr/>
          </p:nvSpPr>
          <p:spPr>
            <a:xfrm rot="-1105939">
              <a:off x="7912769" y="1886610"/>
              <a:ext cx="42998" cy="53172"/>
            </a:xfrm>
            <a:custGeom>
              <a:rect b="b" l="l" r="r" t="t"/>
              <a:pathLst>
                <a:path extrusionOk="0" h="1547" w="1251">
                  <a:moveTo>
                    <a:pt x="1238" y="1"/>
                  </a:moveTo>
                  <a:cubicBezTo>
                    <a:pt x="1048" y="36"/>
                    <a:pt x="857" y="72"/>
                    <a:pt x="679" y="120"/>
                  </a:cubicBezTo>
                  <a:cubicBezTo>
                    <a:pt x="679" y="215"/>
                    <a:pt x="691" y="286"/>
                    <a:pt x="691" y="370"/>
                  </a:cubicBezTo>
                  <a:cubicBezTo>
                    <a:pt x="655" y="298"/>
                    <a:pt x="607" y="227"/>
                    <a:pt x="583" y="155"/>
                  </a:cubicBezTo>
                  <a:cubicBezTo>
                    <a:pt x="393" y="191"/>
                    <a:pt x="191" y="227"/>
                    <a:pt x="0" y="274"/>
                  </a:cubicBezTo>
                  <a:cubicBezTo>
                    <a:pt x="72" y="417"/>
                    <a:pt x="155" y="584"/>
                    <a:pt x="214" y="727"/>
                  </a:cubicBezTo>
                  <a:cubicBezTo>
                    <a:pt x="333" y="989"/>
                    <a:pt x="429" y="1251"/>
                    <a:pt x="631" y="1465"/>
                  </a:cubicBezTo>
                  <a:cubicBezTo>
                    <a:pt x="687" y="1521"/>
                    <a:pt x="760" y="1546"/>
                    <a:pt x="831" y="1546"/>
                  </a:cubicBezTo>
                  <a:cubicBezTo>
                    <a:pt x="929" y="1546"/>
                    <a:pt x="1024" y="1500"/>
                    <a:pt x="1072" y="1417"/>
                  </a:cubicBezTo>
                  <a:cubicBezTo>
                    <a:pt x="1203" y="1179"/>
                    <a:pt x="1250" y="905"/>
                    <a:pt x="1250" y="632"/>
                  </a:cubicBezTo>
                  <a:cubicBezTo>
                    <a:pt x="1250" y="417"/>
                    <a:pt x="1238" y="215"/>
                    <a:pt x="1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2"/>
            <p:cNvSpPr/>
            <p:nvPr/>
          </p:nvSpPr>
          <p:spPr>
            <a:xfrm rot="-1105939">
              <a:off x="7883974" y="1910903"/>
              <a:ext cx="20897" cy="45163"/>
            </a:xfrm>
            <a:custGeom>
              <a:rect b="b" l="l" r="r" t="t"/>
              <a:pathLst>
                <a:path extrusionOk="0" h="1314" w="608">
                  <a:moveTo>
                    <a:pt x="560" y="0"/>
                  </a:moveTo>
                  <a:cubicBezTo>
                    <a:pt x="370" y="36"/>
                    <a:pt x="191" y="60"/>
                    <a:pt x="1" y="95"/>
                  </a:cubicBezTo>
                  <a:lnTo>
                    <a:pt x="1" y="226"/>
                  </a:lnTo>
                  <a:cubicBezTo>
                    <a:pt x="13" y="512"/>
                    <a:pt x="1" y="834"/>
                    <a:pt x="60" y="1119"/>
                  </a:cubicBezTo>
                  <a:cubicBezTo>
                    <a:pt x="92" y="1235"/>
                    <a:pt x="198" y="1314"/>
                    <a:pt x="313" y="1314"/>
                  </a:cubicBezTo>
                  <a:cubicBezTo>
                    <a:pt x="328" y="1314"/>
                    <a:pt x="343" y="1313"/>
                    <a:pt x="358" y="1310"/>
                  </a:cubicBezTo>
                  <a:cubicBezTo>
                    <a:pt x="513" y="1298"/>
                    <a:pt x="584" y="1191"/>
                    <a:pt x="596" y="1048"/>
                  </a:cubicBezTo>
                  <a:cubicBezTo>
                    <a:pt x="608" y="893"/>
                    <a:pt x="596" y="738"/>
                    <a:pt x="584" y="584"/>
                  </a:cubicBezTo>
                  <a:cubicBezTo>
                    <a:pt x="584" y="453"/>
                    <a:pt x="560" y="298"/>
                    <a:pt x="560" y="155"/>
                  </a:cubicBezTo>
                  <a:lnTo>
                    <a:pt x="5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2"/>
            <p:cNvSpPr/>
            <p:nvPr/>
          </p:nvSpPr>
          <p:spPr>
            <a:xfrm rot="-1105939">
              <a:off x="7960399" y="1834091"/>
              <a:ext cx="80256" cy="75788"/>
            </a:xfrm>
            <a:custGeom>
              <a:rect b="b" l="l" r="r" t="t"/>
              <a:pathLst>
                <a:path extrusionOk="0" h="2205" w="2335">
                  <a:moveTo>
                    <a:pt x="2073" y="0"/>
                  </a:moveTo>
                  <a:cubicBezTo>
                    <a:pt x="1406" y="274"/>
                    <a:pt x="703" y="512"/>
                    <a:pt x="1" y="715"/>
                  </a:cubicBezTo>
                  <a:cubicBezTo>
                    <a:pt x="37" y="977"/>
                    <a:pt x="84" y="1262"/>
                    <a:pt x="120" y="1524"/>
                  </a:cubicBezTo>
                  <a:cubicBezTo>
                    <a:pt x="156" y="1691"/>
                    <a:pt x="203" y="1882"/>
                    <a:pt x="287" y="2036"/>
                  </a:cubicBezTo>
                  <a:cubicBezTo>
                    <a:pt x="334" y="2102"/>
                    <a:pt x="417" y="2204"/>
                    <a:pt x="503" y="2204"/>
                  </a:cubicBezTo>
                  <a:cubicBezTo>
                    <a:pt x="526" y="2204"/>
                    <a:pt x="550" y="2197"/>
                    <a:pt x="572" y="2179"/>
                  </a:cubicBezTo>
                  <a:cubicBezTo>
                    <a:pt x="763" y="2036"/>
                    <a:pt x="703" y="1703"/>
                    <a:pt x="692" y="1501"/>
                  </a:cubicBezTo>
                  <a:cubicBezTo>
                    <a:pt x="680" y="1286"/>
                    <a:pt x="644" y="1084"/>
                    <a:pt x="632" y="858"/>
                  </a:cubicBezTo>
                  <a:cubicBezTo>
                    <a:pt x="656" y="858"/>
                    <a:pt x="692" y="846"/>
                    <a:pt x="715" y="846"/>
                  </a:cubicBezTo>
                  <a:cubicBezTo>
                    <a:pt x="834" y="810"/>
                    <a:pt x="965" y="786"/>
                    <a:pt x="1084" y="750"/>
                  </a:cubicBezTo>
                  <a:cubicBezTo>
                    <a:pt x="1203" y="727"/>
                    <a:pt x="1346" y="691"/>
                    <a:pt x="1465" y="667"/>
                  </a:cubicBezTo>
                  <a:cubicBezTo>
                    <a:pt x="1489" y="667"/>
                    <a:pt x="1525" y="643"/>
                    <a:pt x="1537" y="643"/>
                  </a:cubicBezTo>
                  <a:cubicBezTo>
                    <a:pt x="1549" y="750"/>
                    <a:pt x="1584" y="846"/>
                    <a:pt x="1596" y="941"/>
                  </a:cubicBezTo>
                  <a:cubicBezTo>
                    <a:pt x="1620" y="1096"/>
                    <a:pt x="1644" y="1239"/>
                    <a:pt x="1656" y="1381"/>
                  </a:cubicBezTo>
                  <a:cubicBezTo>
                    <a:pt x="1692" y="1560"/>
                    <a:pt x="1715" y="1703"/>
                    <a:pt x="1882" y="1822"/>
                  </a:cubicBezTo>
                  <a:cubicBezTo>
                    <a:pt x="1918" y="1848"/>
                    <a:pt x="1968" y="1860"/>
                    <a:pt x="2018" y="1860"/>
                  </a:cubicBezTo>
                  <a:cubicBezTo>
                    <a:pt x="2084" y="1860"/>
                    <a:pt x="2151" y="1839"/>
                    <a:pt x="2192" y="1798"/>
                  </a:cubicBezTo>
                  <a:cubicBezTo>
                    <a:pt x="2335" y="1643"/>
                    <a:pt x="2323" y="1465"/>
                    <a:pt x="2299" y="1274"/>
                  </a:cubicBezTo>
                  <a:cubicBezTo>
                    <a:pt x="2287" y="1108"/>
                    <a:pt x="2263" y="965"/>
                    <a:pt x="2239" y="798"/>
                  </a:cubicBezTo>
                  <a:cubicBezTo>
                    <a:pt x="2192" y="536"/>
                    <a:pt x="2132" y="262"/>
                    <a:pt x="2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2"/>
            <p:cNvSpPr/>
            <p:nvPr/>
          </p:nvSpPr>
          <p:spPr>
            <a:xfrm rot="-1105939">
              <a:off x="8037061" y="1799187"/>
              <a:ext cx="30315" cy="59805"/>
            </a:xfrm>
            <a:custGeom>
              <a:rect b="b" l="l" r="r" t="t"/>
              <a:pathLst>
                <a:path extrusionOk="0" h="1740" w="882">
                  <a:moveTo>
                    <a:pt x="572" y="0"/>
                  </a:moveTo>
                  <a:cubicBezTo>
                    <a:pt x="394" y="83"/>
                    <a:pt x="191" y="179"/>
                    <a:pt x="1" y="262"/>
                  </a:cubicBezTo>
                  <a:cubicBezTo>
                    <a:pt x="49" y="464"/>
                    <a:pt x="96" y="667"/>
                    <a:pt x="132" y="869"/>
                  </a:cubicBezTo>
                  <a:cubicBezTo>
                    <a:pt x="168" y="1012"/>
                    <a:pt x="191" y="1155"/>
                    <a:pt x="227" y="1286"/>
                  </a:cubicBezTo>
                  <a:cubicBezTo>
                    <a:pt x="275" y="1453"/>
                    <a:pt x="299" y="1619"/>
                    <a:pt x="453" y="1703"/>
                  </a:cubicBezTo>
                  <a:cubicBezTo>
                    <a:pt x="495" y="1727"/>
                    <a:pt x="539" y="1739"/>
                    <a:pt x="582" y="1739"/>
                  </a:cubicBezTo>
                  <a:cubicBezTo>
                    <a:pt x="663" y="1739"/>
                    <a:pt x="740" y="1697"/>
                    <a:pt x="787" y="1619"/>
                  </a:cubicBezTo>
                  <a:cubicBezTo>
                    <a:pt x="882" y="1465"/>
                    <a:pt x="846" y="1322"/>
                    <a:pt x="811" y="1155"/>
                  </a:cubicBezTo>
                  <a:cubicBezTo>
                    <a:pt x="787" y="1024"/>
                    <a:pt x="763" y="869"/>
                    <a:pt x="727" y="738"/>
                  </a:cubicBezTo>
                  <a:cubicBezTo>
                    <a:pt x="668" y="488"/>
                    <a:pt x="632" y="250"/>
                    <a:pt x="5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2"/>
            <p:cNvSpPr/>
            <p:nvPr/>
          </p:nvSpPr>
          <p:spPr>
            <a:xfrm rot="-1105939">
              <a:off x="8064904" y="1744380"/>
              <a:ext cx="67573" cy="74138"/>
            </a:xfrm>
            <a:custGeom>
              <a:rect b="b" l="l" r="r" t="t"/>
              <a:pathLst>
                <a:path extrusionOk="0" h="2157" w="1966">
                  <a:moveTo>
                    <a:pt x="1156" y="1"/>
                  </a:moveTo>
                  <a:lnTo>
                    <a:pt x="1156" y="1"/>
                  </a:lnTo>
                  <a:cubicBezTo>
                    <a:pt x="786" y="275"/>
                    <a:pt x="405" y="513"/>
                    <a:pt x="1" y="727"/>
                  </a:cubicBezTo>
                  <a:cubicBezTo>
                    <a:pt x="24" y="1001"/>
                    <a:pt x="108" y="1251"/>
                    <a:pt x="191" y="1513"/>
                  </a:cubicBezTo>
                  <a:cubicBezTo>
                    <a:pt x="318" y="1835"/>
                    <a:pt x="600" y="2157"/>
                    <a:pt x="973" y="2157"/>
                  </a:cubicBezTo>
                  <a:cubicBezTo>
                    <a:pt x="986" y="2157"/>
                    <a:pt x="999" y="2157"/>
                    <a:pt x="1013" y="2156"/>
                  </a:cubicBezTo>
                  <a:cubicBezTo>
                    <a:pt x="1417" y="2144"/>
                    <a:pt x="1727" y="1846"/>
                    <a:pt x="1870" y="1477"/>
                  </a:cubicBezTo>
                  <a:cubicBezTo>
                    <a:pt x="1941" y="1298"/>
                    <a:pt x="1965" y="1084"/>
                    <a:pt x="1870" y="917"/>
                  </a:cubicBezTo>
                  <a:cubicBezTo>
                    <a:pt x="1862" y="842"/>
                    <a:pt x="1789" y="755"/>
                    <a:pt x="1693" y="755"/>
                  </a:cubicBezTo>
                  <a:cubicBezTo>
                    <a:pt x="1652" y="755"/>
                    <a:pt x="1607" y="771"/>
                    <a:pt x="1560" y="810"/>
                  </a:cubicBezTo>
                  <a:cubicBezTo>
                    <a:pt x="1441" y="917"/>
                    <a:pt x="1441" y="1108"/>
                    <a:pt x="1382" y="1239"/>
                  </a:cubicBezTo>
                  <a:cubicBezTo>
                    <a:pt x="1334" y="1346"/>
                    <a:pt x="1275" y="1453"/>
                    <a:pt x="1191" y="1525"/>
                  </a:cubicBezTo>
                  <a:cubicBezTo>
                    <a:pt x="1144" y="1549"/>
                    <a:pt x="1084" y="1596"/>
                    <a:pt x="1025" y="1596"/>
                  </a:cubicBezTo>
                  <a:cubicBezTo>
                    <a:pt x="977" y="1596"/>
                    <a:pt x="953" y="1584"/>
                    <a:pt x="905" y="1549"/>
                  </a:cubicBezTo>
                  <a:cubicBezTo>
                    <a:pt x="798" y="1465"/>
                    <a:pt x="739" y="1310"/>
                    <a:pt x="703" y="1179"/>
                  </a:cubicBezTo>
                  <a:cubicBezTo>
                    <a:pt x="620" y="977"/>
                    <a:pt x="596" y="775"/>
                    <a:pt x="560" y="560"/>
                  </a:cubicBezTo>
                  <a:cubicBezTo>
                    <a:pt x="620" y="525"/>
                    <a:pt x="679" y="501"/>
                    <a:pt x="727" y="465"/>
                  </a:cubicBezTo>
                  <a:cubicBezTo>
                    <a:pt x="786" y="429"/>
                    <a:pt x="834" y="394"/>
                    <a:pt x="894" y="358"/>
                  </a:cubicBezTo>
                  <a:cubicBezTo>
                    <a:pt x="929" y="334"/>
                    <a:pt x="977" y="298"/>
                    <a:pt x="1025" y="251"/>
                  </a:cubicBezTo>
                  <a:cubicBezTo>
                    <a:pt x="1072" y="227"/>
                    <a:pt x="1096" y="179"/>
                    <a:pt x="1132" y="132"/>
                  </a:cubicBezTo>
                  <a:cubicBezTo>
                    <a:pt x="1156" y="96"/>
                    <a:pt x="1156" y="48"/>
                    <a:pt x="11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2"/>
            <p:cNvSpPr/>
            <p:nvPr/>
          </p:nvSpPr>
          <p:spPr>
            <a:xfrm rot="-1105939">
              <a:off x="8110320" y="1661204"/>
              <a:ext cx="58568" cy="102941"/>
            </a:xfrm>
            <a:custGeom>
              <a:rect b="b" l="l" r="r" t="t"/>
              <a:pathLst>
                <a:path extrusionOk="0" h="2995" w="1704">
                  <a:moveTo>
                    <a:pt x="1406" y="1"/>
                  </a:moveTo>
                  <a:cubicBezTo>
                    <a:pt x="1275" y="156"/>
                    <a:pt x="1132" y="322"/>
                    <a:pt x="977" y="489"/>
                  </a:cubicBezTo>
                  <a:cubicBezTo>
                    <a:pt x="1060" y="811"/>
                    <a:pt x="1108" y="1156"/>
                    <a:pt x="1060" y="1501"/>
                  </a:cubicBezTo>
                  <a:cubicBezTo>
                    <a:pt x="1037" y="1704"/>
                    <a:pt x="965" y="1906"/>
                    <a:pt x="870" y="2073"/>
                  </a:cubicBezTo>
                  <a:cubicBezTo>
                    <a:pt x="846" y="1989"/>
                    <a:pt x="810" y="1918"/>
                    <a:pt x="787" y="1823"/>
                  </a:cubicBezTo>
                  <a:cubicBezTo>
                    <a:pt x="679" y="1537"/>
                    <a:pt x="572" y="1239"/>
                    <a:pt x="477" y="965"/>
                  </a:cubicBezTo>
                  <a:cubicBezTo>
                    <a:pt x="322" y="1108"/>
                    <a:pt x="155" y="1239"/>
                    <a:pt x="1" y="1382"/>
                  </a:cubicBezTo>
                  <a:cubicBezTo>
                    <a:pt x="60" y="1573"/>
                    <a:pt x="120" y="1751"/>
                    <a:pt x="191" y="1942"/>
                  </a:cubicBezTo>
                  <a:cubicBezTo>
                    <a:pt x="239" y="2096"/>
                    <a:pt x="298" y="2239"/>
                    <a:pt x="334" y="2394"/>
                  </a:cubicBezTo>
                  <a:cubicBezTo>
                    <a:pt x="382" y="2537"/>
                    <a:pt x="429" y="2716"/>
                    <a:pt x="513" y="2847"/>
                  </a:cubicBezTo>
                  <a:cubicBezTo>
                    <a:pt x="584" y="2938"/>
                    <a:pt x="663" y="2995"/>
                    <a:pt x="774" y="2995"/>
                  </a:cubicBezTo>
                  <a:cubicBezTo>
                    <a:pt x="793" y="2995"/>
                    <a:pt x="813" y="2993"/>
                    <a:pt x="834" y="2989"/>
                  </a:cubicBezTo>
                  <a:cubicBezTo>
                    <a:pt x="929" y="2954"/>
                    <a:pt x="1025" y="2870"/>
                    <a:pt x="1037" y="2751"/>
                  </a:cubicBezTo>
                  <a:cubicBezTo>
                    <a:pt x="1048" y="2751"/>
                    <a:pt x="1048" y="2728"/>
                    <a:pt x="1072" y="2728"/>
                  </a:cubicBezTo>
                  <a:cubicBezTo>
                    <a:pt x="1441" y="2430"/>
                    <a:pt x="1584" y="1930"/>
                    <a:pt x="1644" y="1465"/>
                  </a:cubicBezTo>
                  <a:cubicBezTo>
                    <a:pt x="1703" y="965"/>
                    <a:pt x="1608" y="477"/>
                    <a:pt x="1406" y="1"/>
                  </a:cubicBezTo>
                  <a:lnTo>
                    <a:pt x="1406" y="1"/>
                  </a:lnTo>
                  <a:cubicBezTo>
                    <a:pt x="1414" y="5"/>
                    <a:pt x="1419" y="6"/>
                    <a:pt x="1422" y="6"/>
                  </a:cubicBezTo>
                  <a:cubicBezTo>
                    <a:pt x="1427" y="6"/>
                    <a:pt x="1422" y="1"/>
                    <a:pt x="14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2"/>
            <p:cNvSpPr/>
            <p:nvPr/>
          </p:nvSpPr>
          <p:spPr>
            <a:xfrm rot="-1105939">
              <a:off x="7454557" y="968105"/>
              <a:ext cx="90051" cy="49150"/>
            </a:xfrm>
            <a:custGeom>
              <a:rect b="b" l="l" r="r" t="t"/>
              <a:pathLst>
                <a:path extrusionOk="0" h="1430" w="2620">
                  <a:moveTo>
                    <a:pt x="0" y="1"/>
                  </a:moveTo>
                  <a:cubicBezTo>
                    <a:pt x="0" y="286"/>
                    <a:pt x="24" y="560"/>
                    <a:pt x="48" y="846"/>
                  </a:cubicBezTo>
                  <a:cubicBezTo>
                    <a:pt x="84" y="1132"/>
                    <a:pt x="226" y="1418"/>
                    <a:pt x="560" y="1429"/>
                  </a:cubicBezTo>
                  <a:cubicBezTo>
                    <a:pt x="566" y="1430"/>
                    <a:pt x="573" y="1430"/>
                    <a:pt x="579" y="1430"/>
                  </a:cubicBezTo>
                  <a:cubicBezTo>
                    <a:pt x="866" y="1430"/>
                    <a:pt x="1051" y="1174"/>
                    <a:pt x="1167" y="941"/>
                  </a:cubicBezTo>
                  <a:cubicBezTo>
                    <a:pt x="1179" y="894"/>
                    <a:pt x="1215" y="846"/>
                    <a:pt x="1227" y="822"/>
                  </a:cubicBezTo>
                  <a:cubicBezTo>
                    <a:pt x="1239" y="882"/>
                    <a:pt x="1274" y="941"/>
                    <a:pt x="1298" y="1001"/>
                  </a:cubicBezTo>
                  <a:cubicBezTo>
                    <a:pt x="1407" y="1177"/>
                    <a:pt x="1599" y="1288"/>
                    <a:pt x="1791" y="1288"/>
                  </a:cubicBezTo>
                  <a:cubicBezTo>
                    <a:pt x="1871" y="1288"/>
                    <a:pt x="1951" y="1269"/>
                    <a:pt x="2024" y="1227"/>
                  </a:cubicBezTo>
                  <a:cubicBezTo>
                    <a:pt x="2251" y="1084"/>
                    <a:pt x="2393" y="834"/>
                    <a:pt x="2489" y="608"/>
                  </a:cubicBezTo>
                  <a:lnTo>
                    <a:pt x="2620" y="251"/>
                  </a:lnTo>
                  <a:cubicBezTo>
                    <a:pt x="2477" y="227"/>
                    <a:pt x="2286" y="191"/>
                    <a:pt x="2096" y="167"/>
                  </a:cubicBezTo>
                  <a:cubicBezTo>
                    <a:pt x="2048" y="310"/>
                    <a:pt x="1977" y="465"/>
                    <a:pt x="1893" y="596"/>
                  </a:cubicBezTo>
                  <a:cubicBezTo>
                    <a:pt x="1893" y="596"/>
                    <a:pt x="1858" y="644"/>
                    <a:pt x="1822" y="679"/>
                  </a:cubicBezTo>
                  <a:cubicBezTo>
                    <a:pt x="1810" y="656"/>
                    <a:pt x="1810" y="632"/>
                    <a:pt x="1798" y="596"/>
                  </a:cubicBezTo>
                  <a:cubicBezTo>
                    <a:pt x="1762" y="429"/>
                    <a:pt x="1762" y="263"/>
                    <a:pt x="1750" y="120"/>
                  </a:cubicBezTo>
                  <a:cubicBezTo>
                    <a:pt x="1465" y="72"/>
                    <a:pt x="1179" y="48"/>
                    <a:pt x="905" y="25"/>
                  </a:cubicBezTo>
                  <a:cubicBezTo>
                    <a:pt x="869" y="144"/>
                    <a:pt x="834" y="251"/>
                    <a:pt x="798" y="358"/>
                  </a:cubicBezTo>
                  <a:cubicBezTo>
                    <a:pt x="762" y="465"/>
                    <a:pt x="727" y="560"/>
                    <a:pt x="655" y="656"/>
                  </a:cubicBezTo>
                  <a:cubicBezTo>
                    <a:pt x="643" y="667"/>
                    <a:pt x="643" y="679"/>
                    <a:pt x="631" y="703"/>
                  </a:cubicBezTo>
                  <a:cubicBezTo>
                    <a:pt x="631" y="608"/>
                    <a:pt x="619" y="537"/>
                    <a:pt x="619" y="441"/>
                  </a:cubicBezTo>
                  <a:cubicBezTo>
                    <a:pt x="607" y="298"/>
                    <a:pt x="607" y="144"/>
                    <a:pt x="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2"/>
            <p:cNvSpPr/>
            <p:nvPr/>
          </p:nvSpPr>
          <p:spPr>
            <a:xfrm rot="-1105939">
              <a:off x="7549535" y="953256"/>
              <a:ext cx="55681" cy="43479"/>
            </a:xfrm>
            <a:custGeom>
              <a:rect b="b" l="l" r="r" t="t"/>
              <a:pathLst>
                <a:path extrusionOk="0" h="1265" w="1620">
                  <a:moveTo>
                    <a:pt x="83" y="0"/>
                  </a:moveTo>
                  <a:cubicBezTo>
                    <a:pt x="83" y="12"/>
                    <a:pt x="83" y="36"/>
                    <a:pt x="72" y="60"/>
                  </a:cubicBezTo>
                  <a:cubicBezTo>
                    <a:pt x="36" y="298"/>
                    <a:pt x="0" y="548"/>
                    <a:pt x="72" y="786"/>
                  </a:cubicBezTo>
                  <a:cubicBezTo>
                    <a:pt x="143" y="1060"/>
                    <a:pt x="357" y="1250"/>
                    <a:pt x="631" y="1262"/>
                  </a:cubicBezTo>
                  <a:cubicBezTo>
                    <a:pt x="649" y="1264"/>
                    <a:pt x="666" y="1265"/>
                    <a:pt x="683" y="1265"/>
                  </a:cubicBezTo>
                  <a:cubicBezTo>
                    <a:pt x="935" y="1265"/>
                    <a:pt x="1154" y="1106"/>
                    <a:pt x="1310" y="905"/>
                  </a:cubicBezTo>
                  <a:cubicBezTo>
                    <a:pt x="1429" y="762"/>
                    <a:pt x="1524" y="596"/>
                    <a:pt x="1619" y="429"/>
                  </a:cubicBezTo>
                  <a:cubicBezTo>
                    <a:pt x="1429" y="369"/>
                    <a:pt x="1215" y="322"/>
                    <a:pt x="1024" y="262"/>
                  </a:cubicBezTo>
                  <a:cubicBezTo>
                    <a:pt x="965" y="346"/>
                    <a:pt x="917" y="441"/>
                    <a:pt x="845" y="524"/>
                  </a:cubicBezTo>
                  <a:cubicBezTo>
                    <a:pt x="798" y="572"/>
                    <a:pt x="738" y="655"/>
                    <a:pt x="667" y="667"/>
                  </a:cubicBezTo>
                  <a:cubicBezTo>
                    <a:pt x="667" y="667"/>
                    <a:pt x="667" y="685"/>
                    <a:pt x="664" y="685"/>
                  </a:cubicBezTo>
                  <a:cubicBezTo>
                    <a:pt x="662" y="685"/>
                    <a:pt x="660" y="678"/>
                    <a:pt x="655" y="655"/>
                  </a:cubicBezTo>
                  <a:cubicBezTo>
                    <a:pt x="631" y="631"/>
                    <a:pt x="631" y="596"/>
                    <a:pt x="631" y="548"/>
                  </a:cubicBezTo>
                  <a:cubicBezTo>
                    <a:pt x="619" y="417"/>
                    <a:pt x="631" y="286"/>
                    <a:pt x="667" y="155"/>
                  </a:cubicBezTo>
                  <a:cubicBezTo>
                    <a:pt x="476" y="107"/>
                    <a:pt x="274" y="48"/>
                    <a:pt x="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2"/>
            <p:cNvSpPr/>
            <p:nvPr/>
          </p:nvSpPr>
          <p:spPr>
            <a:xfrm rot="-1105939">
              <a:off x="7609724" y="953078"/>
              <a:ext cx="61421" cy="65167"/>
            </a:xfrm>
            <a:custGeom>
              <a:rect b="b" l="l" r="r" t="t"/>
              <a:pathLst>
                <a:path extrusionOk="0" h="1896" w="1787">
                  <a:moveTo>
                    <a:pt x="382" y="1"/>
                  </a:moveTo>
                  <a:cubicBezTo>
                    <a:pt x="287" y="251"/>
                    <a:pt x="168" y="501"/>
                    <a:pt x="60" y="739"/>
                  </a:cubicBezTo>
                  <a:cubicBezTo>
                    <a:pt x="1" y="894"/>
                    <a:pt x="13" y="1049"/>
                    <a:pt x="168" y="1144"/>
                  </a:cubicBezTo>
                  <a:cubicBezTo>
                    <a:pt x="209" y="1169"/>
                    <a:pt x="263" y="1182"/>
                    <a:pt x="318" y="1182"/>
                  </a:cubicBezTo>
                  <a:cubicBezTo>
                    <a:pt x="418" y="1182"/>
                    <a:pt x="522" y="1137"/>
                    <a:pt x="560" y="1037"/>
                  </a:cubicBezTo>
                  <a:lnTo>
                    <a:pt x="918" y="239"/>
                  </a:lnTo>
                  <a:cubicBezTo>
                    <a:pt x="953" y="251"/>
                    <a:pt x="977" y="251"/>
                    <a:pt x="1025" y="263"/>
                  </a:cubicBezTo>
                  <a:cubicBezTo>
                    <a:pt x="1132" y="275"/>
                    <a:pt x="1180" y="453"/>
                    <a:pt x="1180" y="537"/>
                  </a:cubicBezTo>
                  <a:cubicBezTo>
                    <a:pt x="1203" y="727"/>
                    <a:pt x="1191" y="953"/>
                    <a:pt x="1203" y="1144"/>
                  </a:cubicBezTo>
                  <a:cubicBezTo>
                    <a:pt x="1215" y="1370"/>
                    <a:pt x="1239" y="1584"/>
                    <a:pt x="1334" y="1787"/>
                  </a:cubicBezTo>
                  <a:cubicBezTo>
                    <a:pt x="1385" y="1860"/>
                    <a:pt x="1446" y="1896"/>
                    <a:pt x="1505" y="1896"/>
                  </a:cubicBezTo>
                  <a:cubicBezTo>
                    <a:pt x="1572" y="1896"/>
                    <a:pt x="1636" y="1851"/>
                    <a:pt x="1680" y="1763"/>
                  </a:cubicBezTo>
                  <a:cubicBezTo>
                    <a:pt x="1787" y="1573"/>
                    <a:pt x="1787" y="1358"/>
                    <a:pt x="1775" y="1144"/>
                  </a:cubicBezTo>
                  <a:cubicBezTo>
                    <a:pt x="1751" y="930"/>
                    <a:pt x="1751" y="703"/>
                    <a:pt x="1739" y="501"/>
                  </a:cubicBezTo>
                  <a:cubicBezTo>
                    <a:pt x="1418" y="370"/>
                    <a:pt x="1084" y="251"/>
                    <a:pt x="775" y="132"/>
                  </a:cubicBezTo>
                  <a:cubicBezTo>
                    <a:pt x="632" y="84"/>
                    <a:pt x="525" y="37"/>
                    <a:pt x="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2"/>
            <p:cNvSpPr/>
            <p:nvPr/>
          </p:nvSpPr>
          <p:spPr>
            <a:xfrm rot="-1105939">
              <a:off x="7686708" y="959135"/>
              <a:ext cx="63036" cy="82352"/>
            </a:xfrm>
            <a:custGeom>
              <a:rect b="b" l="l" r="r" t="t"/>
              <a:pathLst>
                <a:path extrusionOk="0" h="2396" w="1834">
                  <a:moveTo>
                    <a:pt x="619" y="0"/>
                  </a:moveTo>
                  <a:cubicBezTo>
                    <a:pt x="524" y="191"/>
                    <a:pt x="417" y="393"/>
                    <a:pt x="334" y="583"/>
                  </a:cubicBezTo>
                  <a:cubicBezTo>
                    <a:pt x="215" y="822"/>
                    <a:pt x="0" y="1107"/>
                    <a:pt x="24" y="1381"/>
                  </a:cubicBezTo>
                  <a:cubicBezTo>
                    <a:pt x="33" y="1527"/>
                    <a:pt x="146" y="1644"/>
                    <a:pt x="279" y="1644"/>
                  </a:cubicBezTo>
                  <a:cubicBezTo>
                    <a:pt x="320" y="1644"/>
                    <a:pt x="363" y="1633"/>
                    <a:pt x="405" y="1607"/>
                  </a:cubicBezTo>
                  <a:cubicBezTo>
                    <a:pt x="643" y="1464"/>
                    <a:pt x="750" y="1143"/>
                    <a:pt x="869" y="893"/>
                  </a:cubicBezTo>
                  <a:cubicBezTo>
                    <a:pt x="941" y="726"/>
                    <a:pt x="1012" y="560"/>
                    <a:pt x="1107" y="393"/>
                  </a:cubicBezTo>
                  <a:cubicBezTo>
                    <a:pt x="1143" y="405"/>
                    <a:pt x="1191" y="417"/>
                    <a:pt x="1250" y="429"/>
                  </a:cubicBezTo>
                  <a:cubicBezTo>
                    <a:pt x="1250" y="595"/>
                    <a:pt x="1227" y="762"/>
                    <a:pt x="1191" y="929"/>
                  </a:cubicBezTo>
                  <a:lnTo>
                    <a:pt x="1107" y="1548"/>
                  </a:lnTo>
                  <a:cubicBezTo>
                    <a:pt x="1084" y="1643"/>
                    <a:pt x="1072" y="1738"/>
                    <a:pt x="1060" y="1834"/>
                  </a:cubicBezTo>
                  <a:cubicBezTo>
                    <a:pt x="1048" y="1965"/>
                    <a:pt x="1024" y="2072"/>
                    <a:pt x="1060" y="2203"/>
                  </a:cubicBezTo>
                  <a:cubicBezTo>
                    <a:pt x="1086" y="2328"/>
                    <a:pt x="1201" y="2395"/>
                    <a:pt x="1314" y="2395"/>
                  </a:cubicBezTo>
                  <a:cubicBezTo>
                    <a:pt x="1404" y="2395"/>
                    <a:pt x="1494" y="2352"/>
                    <a:pt x="1536" y="2262"/>
                  </a:cubicBezTo>
                  <a:cubicBezTo>
                    <a:pt x="1679" y="1976"/>
                    <a:pt x="1679" y="1643"/>
                    <a:pt x="1727" y="1322"/>
                  </a:cubicBezTo>
                  <a:cubicBezTo>
                    <a:pt x="1762" y="1119"/>
                    <a:pt x="1798" y="893"/>
                    <a:pt x="1834" y="691"/>
                  </a:cubicBezTo>
                  <a:cubicBezTo>
                    <a:pt x="1429" y="429"/>
                    <a:pt x="1024" y="214"/>
                    <a:pt x="6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2"/>
            <p:cNvSpPr/>
            <p:nvPr/>
          </p:nvSpPr>
          <p:spPr>
            <a:xfrm rot="-1105939">
              <a:off x="7762739" y="993439"/>
              <a:ext cx="45644" cy="59977"/>
            </a:xfrm>
            <a:custGeom>
              <a:rect b="b" l="l" r="r" t="t"/>
              <a:pathLst>
                <a:path extrusionOk="0" h="1745" w="1328">
                  <a:moveTo>
                    <a:pt x="947" y="1"/>
                  </a:moveTo>
                  <a:cubicBezTo>
                    <a:pt x="828" y="191"/>
                    <a:pt x="721" y="405"/>
                    <a:pt x="590" y="596"/>
                  </a:cubicBezTo>
                  <a:cubicBezTo>
                    <a:pt x="542" y="655"/>
                    <a:pt x="518" y="715"/>
                    <a:pt x="471" y="774"/>
                  </a:cubicBezTo>
                  <a:cubicBezTo>
                    <a:pt x="459" y="798"/>
                    <a:pt x="423" y="834"/>
                    <a:pt x="399" y="858"/>
                  </a:cubicBezTo>
                  <a:cubicBezTo>
                    <a:pt x="387" y="882"/>
                    <a:pt x="387" y="894"/>
                    <a:pt x="363" y="905"/>
                  </a:cubicBezTo>
                  <a:lnTo>
                    <a:pt x="363" y="917"/>
                  </a:lnTo>
                  <a:cubicBezTo>
                    <a:pt x="316" y="977"/>
                    <a:pt x="280" y="1036"/>
                    <a:pt x="221" y="1096"/>
                  </a:cubicBezTo>
                  <a:cubicBezTo>
                    <a:pt x="137" y="1191"/>
                    <a:pt x="66" y="1263"/>
                    <a:pt x="42" y="1370"/>
                  </a:cubicBezTo>
                  <a:cubicBezTo>
                    <a:pt x="1" y="1544"/>
                    <a:pt x="127" y="1744"/>
                    <a:pt x="307" y="1744"/>
                  </a:cubicBezTo>
                  <a:cubicBezTo>
                    <a:pt x="336" y="1744"/>
                    <a:pt x="367" y="1739"/>
                    <a:pt x="399" y="1727"/>
                  </a:cubicBezTo>
                  <a:cubicBezTo>
                    <a:pt x="518" y="1679"/>
                    <a:pt x="578" y="1620"/>
                    <a:pt x="649" y="1536"/>
                  </a:cubicBezTo>
                  <a:lnTo>
                    <a:pt x="828" y="1310"/>
                  </a:lnTo>
                  <a:cubicBezTo>
                    <a:pt x="911" y="1191"/>
                    <a:pt x="1018" y="1060"/>
                    <a:pt x="1102" y="917"/>
                  </a:cubicBezTo>
                  <a:cubicBezTo>
                    <a:pt x="1185" y="786"/>
                    <a:pt x="1256" y="655"/>
                    <a:pt x="1328" y="524"/>
                  </a:cubicBezTo>
                  <a:cubicBezTo>
                    <a:pt x="1233" y="322"/>
                    <a:pt x="1102" y="143"/>
                    <a:pt x="9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2"/>
            <p:cNvSpPr/>
            <p:nvPr/>
          </p:nvSpPr>
          <p:spPr>
            <a:xfrm rot="-1105939">
              <a:off x="7240020" y="1257274"/>
              <a:ext cx="58533" cy="88402"/>
            </a:xfrm>
            <a:custGeom>
              <a:rect b="b" l="l" r="r" t="t"/>
              <a:pathLst>
                <a:path extrusionOk="0" h="2572" w="1703">
                  <a:moveTo>
                    <a:pt x="1024" y="1"/>
                  </a:moveTo>
                  <a:cubicBezTo>
                    <a:pt x="917" y="167"/>
                    <a:pt x="810" y="334"/>
                    <a:pt x="714" y="513"/>
                  </a:cubicBezTo>
                  <a:cubicBezTo>
                    <a:pt x="905" y="691"/>
                    <a:pt x="1024" y="882"/>
                    <a:pt x="1084" y="1144"/>
                  </a:cubicBezTo>
                  <a:cubicBezTo>
                    <a:pt x="1107" y="1263"/>
                    <a:pt x="1107" y="1441"/>
                    <a:pt x="1084" y="1560"/>
                  </a:cubicBezTo>
                  <a:cubicBezTo>
                    <a:pt x="1072" y="1620"/>
                    <a:pt x="1048" y="1680"/>
                    <a:pt x="1036" y="1727"/>
                  </a:cubicBezTo>
                  <a:cubicBezTo>
                    <a:pt x="988" y="1691"/>
                    <a:pt x="964" y="1656"/>
                    <a:pt x="917" y="1620"/>
                  </a:cubicBezTo>
                  <a:cubicBezTo>
                    <a:pt x="738" y="1477"/>
                    <a:pt x="572" y="1322"/>
                    <a:pt x="417" y="1156"/>
                  </a:cubicBezTo>
                  <a:cubicBezTo>
                    <a:pt x="381" y="1144"/>
                    <a:pt x="369" y="1120"/>
                    <a:pt x="333" y="1084"/>
                  </a:cubicBezTo>
                  <a:cubicBezTo>
                    <a:pt x="238" y="1251"/>
                    <a:pt x="119" y="1430"/>
                    <a:pt x="0" y="1596"/>
                  </a:cubicBezTo>
                  <a:cubicBezTo>
                    <a:pt x="155" y="1751"/>
                    <a:pt x="322" y="1906"/>
                    <a:pt x="500" y="2049"/>
                  </a:cubicBezTo>
                  <a:cubicBezTo>
                    <a:pt x="679" y="2215"/>
                    <a:pt x="869" y="2394"/>
                    <a:pt x="1084" y="2537"/>
                  </a:cubicBezTo>
                  <a:cubicBezTo>
                    <a:pt x="1124" y="2561"/>
                    <a:pt x="1171" y="2572"/>
                    <a:pt x="1218" y="2572"/>
                  </a:cubicBezTo>
                  <a:cubicBezTo>
                    <a:pt x="1337" y="2572"/>
                    <a:pt x="1461" y="2501"/>
                    <a:pt x="1512" y="2382"/>
                  </a:cubicBezTo>
                  <a:cubicBezTo>
                    <a:pt x="1548" y="2287"/>
                    <a:pt x="1548" y="2203"/>
                    <a:pt x="1500" y="2132"/>
                  </a:cubicBezTo>
                  <a:cubicBezTo>
                    <a:pt x="1572" y="2025"/>
                    <a:pt x="1619" y="1894"/>
                    <a:pt x="1643" y="1775"/>
                  </a:cubicBezTo>
                  <a:cubicBezTo>
                    <a:pt x="1691" y="1608"/>
                    <a:pt x="1703" y="1430"/>
                    <a:pt x="1691" y="1251"/>
                  </a:cubicBezTo>
                  <a:cubicBezTo>
                    <a:pt x="1643" y="882"/>
                    <a:pt x="1512" y="548"/>
                    <a:pt x="1286" y="275"/>
                  </a:cubicBezTo>
                  <a:cubicBezTo>
                    <a:pt x="1215" y="167"/>
                    <a:pt x="1107" y="72"/>
                    <a:pt x="10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2"/>
            <p:cNvSpPr/>
            <p:nvPr/>
          </p:nvSpPr>
          <p:spPr>
            <a:xfrm rot="-1105939">
              <a:off x="7254390" y="1177342"/>
              <a:ext cx="68398" cy="82009"/>
            </a:xfrm>
            <a:custGeom>
              <a:rect b="b" l="l" r="r" t="t"/>
              <a:pathLst>
                <a:path extrusionOk="0" h="2386" w="1990">
                  <a:moveTo>
                    <a:pt x="1204" y="1"/>
                  </a:moveTo>
                  <a:cubicBezTo>
                    <a:pt x="1073" y="179"/>
                    <a:pt x="953" y="346"/>
                    <a:pt x="823" y="525"/>
                  </a:cubicBezTo>
                  <a:cubicBezTo>
                    <a:pt x="894" y="632"/>
                    <a:pt x="953" y="727"/>
                    <a:pt x="1001" y="834"/>
                  </a:cubicBezTo>
                  <a:cubicBezTo>
                    <a:pt x="1084" y="1013"/>
                    <a:pt x="1168" y="1203"/>
                    <a:pt x="1192" y="1394"/>
                  </a:cubicBezTo>
                  <a:cubicBezTo>
                    <a:pt x="1204" y="1477"/>
                    <a:pt x="1204" y="1596"/>
                    <a:pt x="1180" y="1656"/>
                  </a:cubicBezTo>
                  <a:cubicBezTo>
                    <a:pt x="1180" y="1668"/>
                    <a:pt x="1132" y="1727"/>
                    <a:pt x="1120" y="1739"/>
                  </a:cubicBezTo>
                  <a:cubicBezTo>
                    <a:pt x="1120" y="1763"/>
                    <a:pt x="1073" y="1787"/>
                    <a:pt x="1073" y="1787"/>
                  </a:cubicBezTo>
                  <a:cubicBezTo>
                    <a:pt x="1052" y="1796"/>
                    <a:pt x="1031" y="1800"/>
                    <a:pt x="1008" y="1800"/>
                  </a:cubicBezTo>
                  <a:cubicBezTo>
                    <a:pt x="885" y="1800"/>
                    <a:pt x="734" y="1678"/>
                    <a:pt x="644" y="1608"/>
                  </a:cubicBezTo>
                  <a:cubicBezTo>
                    <a:pt x="525" y="1501"/>
                    <a:pt x="418" y="1370"/>
                    <a:pt x="334" y="1251"/>
                  </a:cubicBezTo>
                  <a:cubicBezTo>
                    <a:pt x="227" y="1418"/>
                    <a:pt x="120" y="1596"/>
                    <a:pt x="1" y="1751"/>
                  </a:cubicBezTo>
                  <a:cubicBezTo>
                    <a:pt x="239" y="2062"/>
                    <a:pt x="634" y="2385"/>
                    <a:pt x="1025" y="2385"/>
                  </a:cubicBezTo>
                  <a:cubicBezTo>
                    <a:pt x="1202" y="2385"/>
                    <a:pt x="1377" y="2319"/>
                    <a:pt x="1537" y="2156"/>
                  </a:cubicBezTo>
                  <a:cubicBezTo>
                    <a:pt x="1989" y="1679"/>
                    <a:pt x="1727" y="906"/>
                    <a:pt x="1465" y="406"/>
                  </a:cubicBezTo>
                  <a:cubicBezTo>
                    <a:pt x="1406" y="286"/>
                    <a:pt x="1311" y="144"/>
                    <a:pt x="12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2"/>
            <p:cNvSpPr/>
            <p:nvPr/>
          </p:nvSpPr>
          <p:spPr>
            <a:xfrm rot="-1105939">
              <a:off x="7284867" y="1104036"/>
              <a:ext cx="68260" cy="90430"/>
            </a:xfrm>
            <a:custGeom>
              <a:rect b="b" l="l" r="r" t="t"/>
              <a:pathLst>
                <a:path extrusionOk="0" h="2631" w="1986">
                  <a:moveTo>
                    <a:pt x="1370" y="1"/>
                  </a:moveTo>
                  <a:cubicBezTo>
                    <a:pt x="1215" y="131"/>
                    <a:pt x="1072" y="262"/>
                    <a:pt x="917" y="405"/>
                  </a:cubicBezTo>
                  <a:lnTo>
                    <a:pt x="1143" y="858"/>
                  </a:lnTo>
                  <a:cubicBezTo>
                    <a:pt x="1012" y="763"/>
                    <a:pt x="893" y="667"/>
                    <a:pt x="762" y="572"/>
                  </a:cubicBezTo>
                  <a:cubicBezTo>
                    <a:pt x="489" y="846"/>
                    <a:pt x="238" y="1143"/>
                    <a:pt x="0" y="1429"/>
                  </a:cubicBezTo>
                  <a:cubicBezTo>
                    <a:pt x="167" y="1679"/>
                    <a:pt x="322" y="1941"/>
                    <a:pt x="489" y="2203"/>
                  </a:cubicBezTo>
                  <a:cubicBezTo>
                    <a:pt x="596" y="2364"/>
                    <a:pt x="732" y="2630"/>
                    <a:pt x="948" y="2630"/>
                  </a:cubicBezTo>
                  <a:cubicBezTo>
                    <a:pt x="973" y="2630"/>
                    <a:pt x="998" y="2627"/>
                    <a:pt x="1024" y="2620"/>
                  </a:cubicBezTo>
                  <a:cubicBezTo>
                    <a:pt x="1286" y="2537"/>
                    <a:pt x="1215" y="2227"/>
                    <a:pt x="1108" y="2060"/>
                  </a:cubicBezTo>
                  <a:cubicBezTo>
                    <a:pt x="929" y="1751"/>
                    <a:pt x="727" y="1441"/>
                    <a:pt x="536" y="1143"/>
                  </a:cubicBezTo>
                  <a:lnTo>
                    <a:pt x="536" y="1143"/>
                  </a:lnTo>
                  <a:lnTo>
                    <a:pt x="1512" y="1858"/>
                  </a:lnTo>
                  <a:cubicBezTo>
                    <a:pt x="1553" y="1885"/>
                    <a:pt x="1601" y="1897"/>
                    <a:pt x="1649" y="1897"/>
                  </a:cubicBezTo>
                  <a:cubicBezTo>
                    <a:pt x="1811" y="1897"/>
                    <a:pt x="1986" y="1758"/>
                    <a:pt x="1977" y="1584"/>
                  </a:cubicBezTo>
                  <a:cubicBezTo>
                    <a:pt x="1917" y="1024"/>
                    <a:pt x="1691" y="501"/>
                    <a:pt x="1405" y="24"/>
                  </a:cubicBezTo>
                  <a:cubicBezTo>
                    <a:pt x="1370" y="12"/>
                    <a:pt x="1370" y="1"/>
                    <a:pt x="1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2"/>
            <p:cNvSpPr/>
            <p:nvPr/>
          </p:nvSpPr>
          <p:spPr>
            <a:xfrm rot="-1105939">
              <a:off x="7367137" y="1025627"/>
              <a:ext cx="40936" cy="62074"/>
            </a:xfrm>
            <a:custGeom>
              <a:rect b="b" l="l" r="r" t="t"/>
              <a:pathLst>
                <a:path extrusionOk="0" h="1806" w="1191">
                  <a:moveTo>
                    <a:pt x="560" y="0"/>
                  </a:moveTo>
                  <a:cubicBezTo>
                    <a:pt x="370" y="84"/>
                    <a:pt x="179" y="167"/>
                    <a:pt x="1" y="274"/>
                  </a:cubicBezTo>
                  <a:cubicBezTo>
                    <a:pt x="72" y="477"/>
                    <a:pt x="155" y="691"/>
                    <a:pt x="239" y="893"/>
                  </a:cubicBezTo>
                  <a:cubicBezTo>
                    <a:pt x="274" y="1012"/>
                    <a:pt x="334" y="1155"/>
                    <a:pt x="382" y="1274"/>
                  </a:cubicBezTo>
                  <a:cubicBezTo>
                    <a:pt x="441" y="1405"/>
                    <a:pt x="489" y="1536"/>
                    <a:pt x="560" y="1655"/>
                  </a:cubicBezTo>
                  <a:cubicBezTo>
                    <a:pt x="635" y="1759"/>
                    <a:pt x="737" y="1805"/>
                    <a:pt x="836" y="1805"/>
                  </a:cubicBezTo>
                  <a:cubicBezTo>
                    <a:pt x="1020" y="1805"/>
                    <a:pt x="1190" y="1646"/>
                    <a:pt x="1144" y="1405"/>
                  </a:cubicBezTo>
                  <a:cubicBezTo>
                    <a:pt x="1108" y="1286"/>
                    <a:pt x="1036" y="1155"/>
                    <a:pt x="989" y="1012"/>
                  </a:cubicBezTo>
                  <a:cubicBezTo>
                    <a:pt x="929" y="893"/>
                    <a:pt x="894" y="762"/>
                    <a:pt x="834" y="643"/>
                  </a:cubicBezTo>
                  <a:cubicBezTo>
                    <a:pt x="739" y="441"/>
                    <a:pt x="655" y="227"/>
                    <a:pt x="5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32"/>
          <p:cNvGrpSpPr/>
          <p:nvPr/>
        </p:nvGrpSpPr>
        <p:grpSpPr>
          <a:xfrm rot="-465094">
            <a:off x="4047163" y="1688025"/>
            <a:ext cx="873652" cy="1244004"/>
            <a:chOff x="953702" y="1490714"/>
            <a:chExt cx="2000621" cy="2848709"/>
          </a:xfrm>
        </p:grpSpPr>
        <p:sp>
          <p:nvSpPr>
            <p:cNvPr id="1086" name="Google Shape;1086;p32"/>
            <p:cNvSpPr/>
            <p:nvPr/>
          </p:nvSpPr>
          <p:spPr>
            <a:xfrm rot="534990">
              <a:off x="1147823" y="1599774"/>
              <a:ext cx="1612378" cy="2630589"/>
            </a:xfrm>
            <a:custGeom>
              <a:rect b="b" l="l" r="r" t="t"/>
              <a:pathLst>
                <a:path extrusionOk="0" h="39337" w="24111">
                  <a:moveTo>
                    <a:pt x="15252" y="1"/>
                  </a:moveTo>
                  <a:cubicBezTo>
                    <a:pt x="14668" y="1"/>
                    <a:pt x="14209" y="215"/>
                    <a:pt x="14014" y="308"/>
                  </a:cubicBezTo>
                  <a:cubicBezTo>
                    <a:pt x="13931" y="355"/>
                    <a:pt x="13835" y="403"/>
                    <a:pt x="13740" y="462"/>
                  </a:cubicBezTo>
                  <a:cubicBezTo>
                    <a:pt x="13704" y="474"/>
                    <a:pt x="13681" y="486"/>
                    <a:pt x="13645" y="522"/>
                  </a:cubicBezTo>
                  <a:cubicBezTo>
                    <a:pt x="13585" y="546"/>
                    <a:pt x="13538" y="582"/>
                    <a:pt x="13478" y="629"/>
                  </a:cubicBezTo>
                  <a:cubicBezTo>
                    <a:pt x="13442" y="653"/>
                    <a:pt x="13407" y="665"/>
                    <a:pt x="13359" y="701"/>
                  </a:cubicBezTo>
                  <a:lnTo>
                    <a:pt x="13228" y="784"/>
                  </a:lnTo>
                  <a:cubicBezTo>
                    <a:pt x="13181" y="820"/>
                    <a:pt x="13157" y="843"/>
                    <a:pt x="13109" y="879"/>
                  </a:cubicBezTo>
                  <a:cubicBezTo>
                    <a:pt x="13085" y="891"/>
                    <a:pt x="13061" y="927"/>
                    <a:pt x="13038" y="939"/>
                  </a:cubicBezTo>
                  <a:cubicBezTo>
                    <a:pt x="12823" y="1105"/>
                    <a:pt x="12633" y="1296"/>
                    <a:pt x="12454" y="1498"/>
                  </a:cubicBezTo>
                  <a:cubicBezTo>
                    <a:pt x="12288" y="1320"/>
                    <a:pt x="12133" y="1141"/>
                    <a:pt x="11954" y="986"/>
                  </a:cubicBezTo>
                  <a:cubicBezTo>
                    <a:pt x="11871" y="927"/>
                    <a:pt x="11811" y="867"/>
                    <a:pt x="11740" y="808"/>
                  </a:cubicBezTo>
                  <a:cubicBezTo>
                    <a:pt x="11740" y="808"/>
                    <a:pt x="11728" y="808"/>
                    <a:pt x="11728" y="784"/>
                  </a:cubicBezTo>
                  <a:lnTo>
                    <a:pt x="11716" y="784"/>
                  </a:lnTo>
                  <a:cubicBezTo>
                    <a:pt x="11633" y="724"/>
                    <a:pt x="11573" y="689"/>
                    <a:pt x="11514" y="641"/>
                  </a:cubicBezTo>
                  <a:cubicBezTo>
                    <a:pt x="11490" y="629"/>
                    <a:pt x="11454" y="593"/>
                    <a:pt x="11430" y="582"/>
                  </a:cubicBezTo>
                  <a:lnTo>
                    <a:pt x="11418" y="570"/>
                  </a:lnTo>
                  <a:cubicBezTo>
                    <a:pt x="11371" y="534"/>
                    <a:pt x="11311" y="510"/>
                    <a:pt x="11264" y="474"/>
                  </a:cubicBezTo>
                  <a:cubicBezTo>
                    <a:pt x="11156" y="415"/>
                    <a:pt x="11073" y="367"/>
                    <a:pt x="10966" y="331"/>
                  </a:cubicBezTo>
                  <a:cubicBezTo>
                    <a:pt x="10835" y="272"/>
                    <a:pt x="10680" y="212"/>
                    <a:pt x="10537" y="165"/>
                  </a:cubicBezTo>
                  <a:cubicBezTo>
                    <a:pt x="10277" y="90"/>
                    <a:pt x="10016" y="52"/>
                    <a:pt x="9760" y="52"/>
                  </a:cubicBezTo>
                  <a:cubicBezTo>
                    <a:pt x="9442" y="52"/>
                    <a:pt x="9131" y="111"/>
                    <a:pt x="8835" y="236"/>
                  </a:cubicBezTo>
                  <a:cubicBezTo>
                    <a:pt x="7989" y="582"/>
                    <a:pt x="7442" y="1355"/>
                    <a:pt x="7394" y="2248"/>
                  </a:cubicBezTo>
                  <a:cubicBezTo>
                    <a:pt x="7382" y="2487"/>
                    <a:pt x="7406" y="2713"/>
                    <a:pt x="7454" y="2939"/>
                  </a:cubicBezTo>
                  <a:cubicBezTo>
                    <a:pt x="7335" y="3022"/>
                    <a:pt x="7227" y="3129"/>
                    <a:pt x="7144" y="3249"/>
                  </a:cubicBezTo>
                  <a:cubicBezTo>
                    <a:pt x="6930" y="3499"/>
                    <a:pt x="6799" y="3796"/>
                    <a:pt x="6739" y="4106"/>
                  </a:cubicBezTo>
                  <a:cubicBezTo>
                    <a:pt x="6715" y="4284"/>
                    <a:pt x="6692" y="4463"/>
                    <a:pt x="6715" y="4630"/>
                  </a:cubicBezTo>
                  <a:cubicBezTo>
                    <a:pt x="6727" y="4796"/>
                    <a:pt x="6775" y="4963"/>
                    <a:pt x="6811" y="5106"/>
                  </a:cubicBezTo>
                  <a:lnTo>
                    <a:pt x="6811" y="5118"/>
                  </a:lnTo>
                  <a:cubicBezTo>
                    <a:pt x="6632" y="5165"/>
                    <a:pt x="6477" y="5225"/>
                    <a:pt x="6311" y="5320"/>
                  </a:cubicBezTo>
                  <a:lnTo>
                    <a:pt x="6084" y="5320"/>
                  </a:lnTo>
                  <a:cubicBezTo>
                    <a:pt x="5834" y="5332"/>
                    <a:pt x="5656" y="5392"/>
                    <a:pt x="5537" y="5439"/>
                  </a:cubicBezTo>
                  <a:cubicBezTo>
                    <a:pt x="5465" y="5463"/>
                    <a:pt x="5370" y="5475"/>
                    <a:pt x="5299" y="5511"/>
                  </a:cubicBezTo>
                  <a:cubicBezTo>
                    <a:pt x="5227" y="5523"/>
                    <a:pt x="5132" y="5558"/>
                    <a:pt x="5060" y="5570"/>
                  </a:cubicBezTo>
                  <a:lnTo>
                    <a:pt x="5013" y="5582"/>
                  </a:lnTo>
                  <a:cubicBezTo>
                    <a:pt x="4846" y="5618"/>
                    <a:pt x="4572" y="5677"/>
                    <a:pt x="4239" y="5856"/>
                  </a:cubicBezTo>
                  <a:cubicBezTo>
                    <a:pt x="4132" y="5916"/>
                    <a:pt x="4037" y="5987"/>
                    <a:pt x="3941" y="6058"/>
                  </a:cubicBezTo>
                  <a:cubicBezTo>
                    <a:pt x="3882" y="6070"/>
                    <a:pt x="3834" y="6094"/>
                    <a:pt x="3798" y="6106"/>
                  </a:cubicBezTo>
                  <a:lnTo>
                    <a:pt x="3644" y="6154"/>
                  </a:lnTo>
                  <a:cubicBezTo>
                    <a:pt x="3501" y="6189"/>
                    <a:pt x="3334" y="6237"/>
                    <a:pt x="3179" y="6285"/>
                  </a:cubicBezTo>
                  <a:lnTo>
                    <a:pt x="3048" y="6332"/>
                  </a:lnTo>
                  <a:cubicBezTo>
                    <a:pt x="2917" y="6368"/>
                    <a:pt x="2763" y="6416"/>
                    <a:pt x="2632" y="6463"/>
                  </a:cubicBezTo>
                  <a:lnTo>
                    <a:pt x="2620" y="6463"/>
                  </a:lnTo>
                  <a:cubicBezTo>
                    <a:pt x="1727" y="6761"/>
                    <a:pt x="1334" y="7297"/>
                    <a:pt x="1179" y="7773"/>
                  </a:cubicBezTo>
                  <a:cubicBezTo>
                    <a:pt x="1036" y="8130"/>
                    <a:pt x="1012" y="8535"/>
                    <a:pt x="1131" y="8904"/>
                  </a:cubicBezTo>
                  <a:cubicBezTo>
                    <a:pt x="1250" y="9273"/>
                    <a:pt x="1489" y="9606"/>
                    <a:pt x="1798" y="9821"/>
                  </a:cubicBezTo>
                  <a:cubicBezTo>
                    <a:pt x="1893" y="9904"/>
                    <a:pt x="1977" y="9964"/>
                    <a:pt x="2096" y="10023"/>
                  </a:cubicBezTo>
                  <a:lnTo>
                    <a:pt x="2203" y="10583"/>
                  </a:lnTo>
                  <a:cubicBezTo>
                    <a:pt x="2203" y="10618"/>
                    <a:pt x="2215" y="10654"/>
                    <a:pt x="2215" y="10690"/>
                  </a:cubicBezTo>
                  <a:lnTo>
                    <a:pt x="2227" y="10809"/>
                  </a:lnTo>
                  <a:cubicBezTo>
                    <a:pt x="2262" y="11035"/>
                    <a:pt x="2322" y="11309"/>
                    <a:pt x="2453" y="11595"/>
                  </a:cubicBezTo>
                  <a:cubicBezTo>
                    <a:pt x="2346" y="11607"/>
                    <a:pt x="2262" y="11630"/>
                    <a:pt x="2155" y="11654"/>
                  </a:cubicBezTo>
                  <a:cubicBezTo>
                    <a:pt x="1417" y="11881"/>
                    <a:pt x="917" y="12559"/>
                    <a:pt x="941" y="13333"/>
                  </a:cubicBezTo>
                  <a:cubicBezTo>
                    <a:pt x="953" y="14071"/>
                    <a:pt x="1131" y="14750"/>
                    <a:pt x="1429" y="15381"/>
                  </a:cubicBezTo>
                  <a:cubicBezTo>
                    <a:pt x="1489" y="15512"/>
                    <a:pt x="1560" y="15643"/>
                    <a:pt x="1631" y="15798"/>
                  </a:cubicBezTo>
                  <a:cubicBezTo>
                    <a:pt x="1441" y="15976"/>
                    <a:pt x="1274" y="16191"/>
                    <a:pt x="1155" y="16488"/>
                  </a:cubicBezTo>
                  <a:cubicBezTo>
                    <a:pt x="750" y="16822"/>
                    <a:pt x="524" y="17286"/>
                    <a:pt x="453" y="17786"/>
                  </a:cubicBezTo>
                  <a:cubicBezTo>
                    <a:pt x="179" y="18179"/>
                    <a:pt x="0" y="18727"/>
                    <a:pt x="107" y="19393"/>
                  </a:cubicBezTo>
                  <a:cubicBezTo>
                    <a:pt x="131" y="19572"/>
                    <a:pt x="179" y="19751"/>
                    <a:pt x="250" y="19929"/>
                  </a:cubicBezTo>
                  <a:lnTo>
                    <a:pt x="250" y="19941"/>
                  </a:lnTo>
                  <a:cubicBezTo>
                    <a:pt x="417" y="20382"/>
                    <a:pt x="619" y="20822"/>
                    <a:pt x="703" y="20977"/>
                  </a:cubicBezTo>
                  <a:lnTo>
                    <a:pt x="1048" y="21763"/>
                  </a:lnTo>
                  <a:cubicBezTo>
                    <a:pt x="1155" y="21989"/>
                    <a:pt x="1298" y="22298"/>
                    <a:pt x="1512" y="22596"/>
                  </a:cubicBezTo>
                  <a:cubicBezTo>
                    <a:pt x="1846" y="23037"/>
                    <a:pt x="2274" y="23382"/>
                    <a:pt x="2763" y="23620"/>
                  </a:cubicBezTo>
                  <a:lnTo>
                    <a:pt x="2798" y="23692"/>
                  </a:lnTo>
                  <a:lnTo>
                    <a:pt x="2810" y="23727"/>
                  </a:lnTo>
                  <a:lnTo>
                    <a:pt x="2810" y="23739"/>
                  </a:lnTo>
                  <a:cubicBezTo>
                    <a:pt x="3525" y="25977"/>
                    <a:pt x="4013" y="26454"/>
                    <a:pt x="4429" y="26716"/>
                  </a:cubicBezTo>
                  <a:cubicBezTo>
                    <a:pt x="4787" y="26954"/>
                    <a:pt x="5251" y="27085"/>
                    <a:pt x="6120" y="27228"/>
                  </a:cubicBezTo>
                  <a:lnTo>
                    <a:pt x="6132" y="27228"/>
                  </a:lnTo>
                  <a:cubicBezTo>
                    <a:pt x="6251" y="27240"/>
                    <a:pt x="6382" y="27251"/>
                    <a:pt x="6513" y="27287"/>
                  </a:cubicBezTo>
                  <a:lnTo>
                    <a:pt x="6513" y="31692"/>
                  </a:lnTo>
                  <a:cubicBezTo>
                    <a:pt x="6513" y="32716"/>
                    <a:pt x="7096" y="33621"/>
                    <a:pt x="7942" y="34074"/>
                  </a:cubicBezTo>
                  <a:cubicBezTo>
                    <a:pt x="7215" y="34443"/>
                    <a:pt x="6858" y="35002"/>
                    <a:pt x="6858" y="35753"/>
                  </a:cubicBezTo>
                  <a:lnTo>
                    <a:pt x="6858" y="37003"/>
                  </a:lnTo>
                  <a:cubicBezTo>
                    <a:pt x="6858" y="38098"/>
                    <a:pt x="7680" y="38801"/>
                    <a:pt x="9299" y="39098"/>
                  </a:cubicBezTo>
                  <a:cubicBezTo>
                    <a:pt x="10109" y="39253"/>
                    <a:pt x="11156" y="39336"/>
                    <a:pt x="12276" y="39336"/>
                  </a:cubicBezTo>
                  <a:cubicBezTo>
                    <a:pt x="13383" y="39336"/>
                    <a:pt x="14431" y="39253"/>
                    <a:pt x="15252" y="39098"/>
                  </a:cubicBezTo>
                  <a:cubicBezTo>
                    <a:pt x="16871" y="38801"/>
                    <a:pt x="17693" y="38086"/>
                    <a:pt x="17693" y="37003"/>
                  </a:cubicBezTo>
                  <a:lnTo>
                    <a:pt x="17693" y="35753"/>
                  </a:lnTo>
                  <a:cubicBezTo>
                    <a:pt x="17693" y="35026"/>
                    <a:pt x="17324" y="34455"/>
                    <a:pt x="16610" y="34074"/>
                  </a:cubicBezTo>
                  <a:cubicBezTo>
                    <a:pt x="17455" y="33609"/>
                    <a:pt x="18038" y="32716"/>
                    <a:pt x="18038" y="31692"/>
                  </a:cubicBezTo>
                  <a:lnTo>
                    <a:pt x="18038" y="27204"/>
                  </a:lnTo>
                  <a:cubicBezTo>
                    <a:pt x="19050" y="27049"/>
                    <a:pt x="19372" y="26882"/>
                    <a:pt x="19634" y="26716"/>
                  </a:cubicBezTo>
                  <a:cubicBezTo>
                    <a:pt x="19884" y="26549"/>
                    <a:pt x="20527" y="26120"/>
                    <a:pt x="21277" y="23608"/>
                  </a:cubicBezTo>
                  <a:cubicBezTo>
                    <a:pt x="21777" y="23382"/>
                    <a:pt x="22205" y="23025"/>
                    <a:pt x="22527" y="22584"/>
                  </a:cubicBezTo>
                  <a:cubicBezTo>
                    <a:pt x="22753" y="22263"/>
                    <a:pt x="22884" y="21965"/>
                    <a:pt x="22991" y="21727"/>
                  </a:cubicBezTo>
                  <a:lnTo>
                    <a:pt x="23348" y="20941"/>
                  </a:lnTo>
                  <a:cubicBezTo>
                    <a:pt x="23420" y="20798"/>
                    <a:pt x="23646" y="20346"/>
                    <a:pt x="23801" y="19917"/>
                  </a:cubicBezTo>
                  <a:lnTo>
                    <a:pt x="23801" y="19905"/>
                  </a:lnTo>
                  <a:cubicBezTo>
                    <a:pt x="23872" y="19727"/>
                    <a:pt x="23920" y="19524"/>
                    <a:pt x="23944" y="19346"/>
                  </a:cubicBezTo>
                  <a:cubicBezTo>
                    <a:pt x="24110" y="18786"/>
                    <a:pt x="23932" y="18238"/>
                    <a:pt x="23646" y="17846"/>
                  </a:cubicBezTo>
                  <a:cubicBezTo>
                    <a:pt x="23587" y="17345"/>
                    <a:pt x="23348" y="16881"/>
                    <a:pt x="22944" y="16548"/>
                  </a:cubicBezTo>
                  <a:cubicBezTo>
                    <a:pt x="22789" y="16131"/>
                    <a:pt x="22503" y="15833"/>
                    <a:pt x="22217" y="15655"/>
                  </a:cubicBezTo>
                  <a:lnTo>
                    <a:pt x="22217" y="15595"/>
                  </a:lnTo>
                  <a:cubicBezTo>
                    <a:pt x="22503" y="15286"/>
                    <a:pt x="22670" y="14881"/>
                    <a:pt x="22694" y="14464"/>
                  </a:cubicBezTo>
                  <a:cubicBezTo>
                    <a:pt x="23027" y="14250"/>
                    <a:pt x="23265" y="13916"/>
                    <a:pt x="23360" y="13535"/>
                  </a:cubicBezTo>
                  <a:cubicBezTo>
                    <a:pt x="23587" y="12738"/>
                    <a:pt x="23265" y="11964"/>
                    <a:pt x="22884" y="11500"/>
                  </a:cubicBezTo>
                  <a:cubicBezTo>
                    <a:pt x="22634" y="11202"/>
                    <a:pt x="22313" y="10988"/>
                    <a:pt x="21955" y="10833"/>
                  </a:cubicBezTo>
                  <a:cubicBezTo>
                    <a:pt x="21813" y="10642"/>
                    <a:pt x="21658" y="10476"/>
                    <a:pt x="21479" y="10333"/>
                  </a:cubicBezTo>
                  <a:cubicBezTo>
                    <a:pt x="21205" y="10130"/>
                    <a:pt x="20955" y="10047"/>
                    <a:pt x="20801" y="9987"/>
                  </a:cubicBezTo>
                  <a:cubicBezTo>
                    <a:pt x="20717" y="9952"/>
                    <a:pt x="20622" y="9916"/>
                    <a:pt x="20539" y="9880"/>
                  </a:cubicBezTo>
                  <a:lnTo>
                    <a:pt x="20384" y="9821"/>
                  </a:lnTo>
                  <a:cubicBezTo>
                    <a:pt x="20265" y="9785"/>
                    <a:pt x="20169" y="9737"/>
                    <a:pt x="20050" y="9690"/>
                  </a:cubicBezTo>
                  <a:lnTo>
                    <a:pt x="19848" y="9618"/>
                  </a:lnTo>
                  <a:cubicBezTo>
                    <a:pt x="19705" y="9559"/>
                    <a:pt x="19455" y="9452"/>
                    <a:pt x="19157" y="9428"/>
                  </a:cubicBezTo>
                  <a:cubicBezTo>
                    <a:pt x="19169" y="9380"/>
                    <a:pt x="19181" y="9345"/>
                    <a:pt x="19193" y="9309"/>
                  </a:cubicBezTo>
                  <a:lnTo>
                    <a:pt x="19241" y="9202"/>
                  </a:lnTo>
                  <a:cubicBezTo>
                    <a:pt x="19253" y="9142"/>
                    <a:pt x="19288" y="9094"/>
                    <a:pt x="19300" y="9035"/>
                  </a:cubicBezTo>
                  <a:lnTo>
                    <a:pt x="19336" y="8928"/>
                  </a:lnTo>
                  <a:cubicBezTo>
                    <a:pt x="19360" y="8844"/>
                    <a:pt x="19396" y="8761"/>
                    <a:pt x="19407" y="8678"/>
                  </a:cubicBezTo>
                  <a:cubicBezTo>
                    <a:pt x="19574" y="8178"/>
                    <a:pt x="19705" y="7618"/>
                    <a:pt x="19658" y="6999"/>
                  </a:cubicBezTo>
                  <a:cubicBezTo>
                    <a:pt x="19574" y="5868"/>
                    <a:pt x="18919" y="4939"/>
                    <a:pt x="17967" y="4594"/>
                  </a:cubicBezTo>
                  <a:cubicBezTo>
                    <a:pt x="18038" y="3927"/>
                    <a:pt x="17788" y="3272"/>
                    <a:pt x="17312" y="2844"/>
                  </a:cubicBezTo>
                  <a:cubicBezTo>
                    <a:pt x="17467" y="2367"/>
                    <a:pt x="17467" y="1855"/>
                    <a:pt x="17288" y="1379"/>
                  </a:cubicBezTo>
                  <a:cubicBezTo>
                    <a:pt x="17086" y="808"/>
                    <a:pt x="16610" y="343"/>
                    <a:pt x="16014" y="129"/>
                  </a:cubicBezTo>
                  <a:cubicBezTo>
                    <a:pt x="15746" y="36"/>
                    <a:pt x="15489" y="1"/>
                    <a:pt x="15252" y="1"/>
                  </a:cubicBezTo>
                  <a:close/>
                </a:path>
              </a:pathLst>
            </a:custGeom>
            <a:solidFill>
              <a:schemeClr val="lt1"/>
            </a:solidFill>
            <a:ln>
              <a:noFill/>
            </a:ln>
            <a:effectLst>
              <a:outerShdw rotWithShape="0" algn="bl" dir="5160000" dist="66675">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2"/>
            <p:cNvSpPr/>
            <p:nvPr/>
          </p:nvSpPr>
          <p:spPr>
            <a:xfrm rot="534990">
              <a:off x="2377277" y="3114362"/>
              <a:ext cx="80181" cy="103185"/>
            </a:xfrm>
            <a:custGeom>
              <a:rect b="b" l="l" r="r" t="t"/>
              <a:pathLst>
                <a:path extrusionOk="0" h="1543" w="1199">
                  <a:moveTo>
                    <a:pt x="832" y="1"/>
                  </a:moveTo>
                  <a:cubicBezTo>
                    <a:pt x="688" y="1"/>
                    <a:pt x="531" y="104"/>
                    <a:pt x="429" y="364"/>
                  </a:cubicBezTo>
                  <a:lnTo>
                    <a:pt x="1" y="1364"/>
                  </a:lnTo>
                  <a:cubicBezTo>
                    <a:pt x="298" y="1483"/>
                    <a:pt x="632" y="1530"/>
                    <a:pt x="929" y="1542"/>
                  </a:cubicBezTo>
                  <a:cubicBezTo>
                    <a:pt x="1084" y="1019"/>
                    <a:pt x="1191" y="578"/>
                    <a:pt x="1191" y="423"/>
                  </a:cubicBezTo>
                  <a:cubicBezTo>
                    <a:pt x="1198" y="185"/>
                    <a:pt x="1026" y="1"/>
                    <a:pt x="832" y="1"/>
                  </a:cubicBezTo>
                  <a:close/>
                </a:path>
              </a:pathLst>
            </a:custGeom>
            <a:solidFill>
              <a:srgbClr val="2C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2"/>
            <p:cNvSpPr/>
            <p:nvPr/>
          </p:nvSpPr>
          <p:spPr>
            <a:xfrm rot="534990">
              <a:off x="2328488" y="2818805"/>
              <a:ext cx="314571" cy="358574"/>
            </a:xfrm>
            <a:custGeom>
              <a:rect b="b" l="l" r="r" t="t"/>
              <a:pathLst>
                <a:path extrusionOk="0" h="5362" w="4704">
                  <a:moveTo>
                    <a:pt x="3460" y="1"/>
                  </a:moveTo>
                  <a:cubicBezTo>
                    <a:pt x="3359" y="1"/>
                    <a:pt x="3238" y="51"/>
                    <a:pt x="3168" y="102"/>
                  </a:cubicBezTo>
                  <a:cubicBezTo>
                    <a:pt x="2858" y="363"/>
                    <a:pt x="2858" y="578"/>
                    <a:pt x="2751" y="899"/>
                  </a:cubicBezTo>
                  <a:cubicBezTo>
                    <a:pt x="2751" y="685"/>
                    <a:pt x="2834" y="340"/>
                    <a:pt x="2572" y="316"/>
                  </a:cubicBezTo>
                  <a:cubicBezTo>
                    <a:pt x="2499" y="309"/>
                    <a:pt x="2434" y="292"/>
                    <a:pt x="2374" y="292"/>
                  </a:cubicBezTo>
                  <a:cubicBezTo>
                    <a:pt x="2326" y="292"/>
                    <a:pt x="2281" y="303"/>
                    <a:pt x="2239" y="340"/>
                  </a:cubicBezTo>
                  <a:cubicBezTo>
                    <a:pt x="2036" y="506"/>
                    <a:pt x="1917" y="756"/>
                    <a:pt x="1858" y="995"/>
                  </a:cubicBezTo>
                  <a:cubicBezTo>
                    <a:pt x="1786" y="1280"/>
                    <a:pt x="1727" y="1566"/>
                    <a:pt x="1655" y="1852"/>
                  </a:cubicBezTo>
                  <a:cubicBezTo>
                    <a:pt x="1584" y="2149"/>
                    <a:pt x="1525" y="2459"/>
                    <a:pt x="1465" y="2757"/>
                  </a:cubicBezTo>
                  <a:cubicBezTo>
                    <a:pt x="1441" y="2840"/>
                    <a:pt x="1429" y="2935"/>
                    <a:pt x="1417" y="3042"/>
                  </a:cubicBezTo>
                  <a:cubicBezTo>
                    <a:pt x="1322" y="2876"/>
                    <a:pt x="1203" y="2745"/>
                    <a:pt x="1108" y="2590"/>
                  </a:cubicBezTo>
                  <a:cubicBezTo>
                    <a:pt x="989" y="2447"/>
                    <a:pt x="870" y="2233"/>
                    <a:pt x="691" y="2126"/>
                  </a:cubicBezTo>
                  <a:cubicBezTo>
                    <a:pt x="617" y="2080"/>
                    <a:pt x="532" y="2058"/>
                    <a:pt x="450" y="2058"/>
                  </a:cubicBezTo>
                  <a:cubicBezTo>
                    <a:pt x="296" y="2058"/>
                    <a:pt x="150" y="2137"/>
                    <a:pt x="96" y="2292"/>
                  </a:cubicBezTo>
                  <a:cubicBezTo>
                    <a:pt x="1" y="2519"/>
                    <a:pt x="131" y="2685"/>
                    <a:pt x="251" y="2876"/>
                  </a:cubicBezTo>
                  <a:cubicBezTo>
                    <a:pt x="370" y="3054"/>
                    <a:pt x="453" y="3257"/>
                    <a:pt x="536" y="3471"/>
                  </a:cubicBezTo>
                  <a:cubicBezTo>
                    <a:pt x="643" y="3697"/>
                    <a:pt x="727" y="3912"/>
                    <a:pt x="834" y="4126"/>
                  </a:cubicBezTo>
                  <a:cubicBezTo>
                    <a:pt x="834" y="4257"/>
                    <a:pt x="893" y="4388"/>
                    <a:pt x="953" y="4519"/>
                  </a:cubicBezTo>
                  <a:cubicBezTo>
                    <a:pt x="1048" y="4697"/>
                    <a:pt x="1179" y="4864"/>
                    <a:pt x="1322" y="4995"/>
                  </a:cubicBezTo>
                  <a:cubicBezTo>
                    <a:pt x="1610" y="5232"/>
                    <a:pt x="1952" y="5362"/>
                    <a:pt x="2309" y="5362"/>
                  </a:cubicBezTo>
                  <a:cubicBezTo>
                    <a:pt x="2365" y="5362"/>
                    <a:pt x="2421" y="5359"/>
                    <a:pt x="2477" y="5352"/>
                  </a:cubicBezTo>
                  <a:cubicBezTo>
                    <a:pt x="2906" y="5293"/>
                    <a:pt x="3287" y="5078"/>
                    <a:pt x="3549" y="4733"/>
                  </a:cubicBezTo>
                  <a:cubicBezTo>
                    <a:pt x="3680" y="4543"/>
                    <a:pt x="3763" y="4316"/>
                    <a:pt x="3870" y="4102"/>
                  </a:cubicBezTo>
                  <a:lnTo>
                    <a:pt x="4215" y="3352"/>
                  </a:lnTo>
                  <a:cubicBezTo>
                    <a:pt x="4334" y="3066"/>
                    <a:pt x="4465" y="2792"/>
                    <a:pt x="4584" y="2519"/>
                  </a:cubicBezTo>
                  <a:cubicBezTo>
                    <a:pt x="4632" y="2292"/>
                    <a:pt x="4703" y="2030"/>
                    <a:pt x="4537" y="1804"/>
                  </a:cubicBezTo>
                  <a:cubicBezTo>
                    <a:pt x="4492" y="1751"/>
                    <a:pt x="4434" y="1724"/>
                    <a:pt x="4363" y="1724"/>
                  </a:cubicBezTo>
                  <a:cubicBezTo>
                    <a:pt x="4339" y="1724"/>
                    <a:pt x="4314" y="1727"/>
                    <a:pt x="4287" y="1733"/>
                  </a:cubicBezTo>
                  <a:cubicBezTo>
                    <a:pt x="4180" y="1757"/>
                    <a:pt x="4084" y="1864"/>
                    <a:pt x="4037" y="2030"/>
                  </a:cubicBezTo>
                  <a:cubicBezTo>
                    <a:pt x="4061" y="1911"/>
                    <a:pt x="4144" y="1673"/>
                    <a:pt x="4168" y="1554"/>
                  </a:cubicBezTo>
                  <a:cubicBezTo>
                    <a:pt x="4227" y="1352"/>
                    <a:pt x="4334" y="1114"/>
                    <a:pt x="4227" y="911"/>
                  </a:cubicBezTo>
                  <a:cubicBezTo>
                    <a:pt x="4160" y="799"/>
                    <a:pt x="4055" y="739"/>
                    <a:pt x="3945" y="739"/>
                  </a:cubicBezTo>
                  <a:cubicBezTo>
                    <a:pt x="3880" y="739"/>
                    <a:pt x="3813" y="760"/>
                    <a:pt x="3751" y="804"/>
                  </a:cubicBezTo>
                  <a:lnTo>
                    <a:pt x="3703" y="852"/>
                  </a:lnTo>
                  <a:cubicBezTo>
                    <a:pt x="3751" y="554"/>
                    <a:pt x="3775" y="42"/>
                    <a:pt x="3513" y="6"/>
                  </a:cubicBezTo>
                  <a:cubicBezTo>
                    <a:pt x="3496" y="3"/>
                    <a:pt x="3479" y="1"/>
                    <a:pt x="34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 name="Google Shape;1089;p32"/>
            <p:cNvGrpSpPr/>
            <p:nvPr/>
          </p:nvGrpSpPr>
          <p:grpSpPr>
            <a:xfrm rot="534972">
              <a:off x="2328052" y="2804793"/>
              <a:ext cx="320114" cy="320985"/>
              <a:chOff x="8440998" y="3394548"/>
              <a:chExt cx="261403" cy="262115"/>
            </a:xfrm>
          </p:grpSpPr>
          <p:sp>
            <p:nvSpPr>
              <p:cNvPr id="1090" name="Google Shape;1090;p32"/>
              <p:cNvSpPr/>
              <p:nvPr/>
            </p:nvSpPr>
            <p:spPr>
              <a:xfrm>
                <a:off x="8540437" y="3542806"/>
                <a:ext cx="119700" cy="33857"/>
              </a:xfrm>
              <a:custGeom>
                <a:rect b="b" l="l" r="r" t="t"/>
                <a:pathLst>
                  <a:path extrusionOk="0" fill="none" h="620" w="2192">
                    <a:moveTo>
                      <a:pt x="1" y="1"/>
                    </a:moveTo>
                    <a:cubicBezTo>
                      <a:pt x="1" y="1"/>
                      <a:pt x="1477" y="13"/>
                      <a:pt x="2192" y="620"/>
                    </a:cubicBez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2"/>
              <p:cNvSpPr/>
              <p:nvPr/>
            </p:nvSpPr>
            <p:spPr>
              <a:xfrm>
                <a:off x="8520942" y="3419940"/>
                <a:ext cx="80055" cy="152191"/>
              </a:xfrm>
              <a:custGeom>
                <a:rect b="b" l="l" r="r" t="t"/>
                <a:pathLst>
                  <a:path extrusionOk="0" fill="none" h="2787" w="1466">
                    <a:moveTo>
                      <a:pt x="1" y="2786"/>
                    </a:moveTo>
                    <a:lnTo>
                      <a:pt x="453" y="739"/>
                    </a:lnTo>
                    <a:cubicBezTo>
                      <a:pt x="453" y="739"/>
                      <a:pt x="644" y="60"/>
                      <a:pt x="953" y="24"/>
                    </a:cubicBezTo>
                    <a:cubicBezTo>
                      <a:pt x="1167" y="0"/>
                      <a:pt x="1465" y="24"/>
                      <a:pt x="1358" y="655"/>
                    </a:cubicBezTo>
                    <a:cubicBezTo>
                      <a:pt x="1275" y="1191"/>
                      <a:pt x="1060" y="2310"/>
                      <a:pt x="1060" y="2310"/>
                    </a:cubicBez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2"/>
              <p:cNvSpPr/>
              <p:nvPr/>
            </p:nvSpPr>
            <p:spPr>
              <a:xfrm>
                <a:off x="8592477" y="3394548"/>
                <a:ext cx="58539" cy="161966"/>
              </a:xfrm>
              <a:custGeom>
                <a:rect b="b" l="l" r="r" t="t"/>
                <a:pathLst>
                  <a:path extrusionOk="0" fill="none" h="2966" w="1072">
                    <a:moveTo>
                      <a:pt x="536" y="2966"/>
                    </a:moveTo>
                    <a:cubicBezTo>
                      <a:pt x="536" y="2966"/>
                      <a:pt x="1036" y="989"/>
                      <a:pt x="1012" y="846"/>
                    </a:cubicBezTo>
                    <a:cubicBezTo>
                      <a:pt x="1000" y="715"/>
                      <a:pt x="1072" y="1"/>
                      <a:pt x="512" y="299"/>
                    </a:cubicBezTo>
                    <a:cubicBezTo>
                      <a:pt x="96" y="525"/>
                      <a:pt x="0" y="1323"/>
                      <a:pt x="0" y="1323"/>
                    </a:cubicBez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2"/>
              <p:cNvSpPr/>
              <p:nvPr/>
            </p:nvSpPr>
            <p:spPr>
              <a:xfrm>
                <a:off x="8645773" y="3442711"/>
                <a:ext cx="35823" cy="127454"/>
              </a:xfrm>
              <a:custGeom>
                <a:rect b="b" l="l" r="r" t="t"/>
                <a:pathLst>
                  <a:path extrusionOk="0" fill="none" h="2334" w="656">
                    <a:moveTo>
                      <a:pt x="1" y="238"/>
                    </a:moveTo>
                    <a:cubicBezTo>
                      <a:pt x="1" y="238"/>
                      <a:pt x="179" y="0"/>
                      <a:pt x="417" y="119"/>
                    </a:cubicBezTo>
                    <a:cubicBezTo>
                      <a:pt x="655" y="238"/>
                      <a:pt x="608" y="524"/>
                      <a:pt x="572" y="643"/>
                    </a:cubicBezTo>
                    <a:cubicBezTo>
                      <a:pt x="548" y="762"/>
                      <a:pt x="179" y="2024"/>
                      <a:pt x="179" y="2024"/>
                    </a:cubicBezTo>
                    <a:lnTo>
                      <a:pt x="84" y="2334"/>
                    </a:ln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2"/>
              <p:cNvSpPr/>
              <p:nvPr/>
            </p:nvSpPr>
            <p:spPr>
              <a:xfrm>
                <a:off x="8667234" y="3496663"/>
                <a:ext cx="35167" cy="92341"/>
              </a:xfrm>
              <a:custGeom>
                <a:rect b="b" l="l" r="r" t="t"/>
                <a:pathLst>
                  <a:path extrusionOk="0" fill="none" h="1691" w="644">
                    <a:moveTo>
                      <a:pt x="1" y="250"/>
                    </a:moveTo>
                    <a:cubicBezTo>
                      <a:pt x="1" y="250"/>
                      <a:pt x="155" y="0"/>
                      <a:pt x="382" y="84"/>
                    </a:cubicBezTo>
                    <a:cubicBezTo>
                      <a:pt x="596" y="155"/>
                      <a:pt x="643" y="405"/>
                      <a:pt x="489" y="810"/>
                    </a:cubicBezTo>
                    <a:cubicBezTo>
                      <a:pt x="346" y="1215"/>
                      <a:pt x="108" y="1691"/>
                      <a:pt x="108" y="1691"/>
                    </a:cubicBez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2"/>
              <p:cNvSpPr/>
              <p:nvPr/>
            </p:nvSpPr>
            <p:spPr>
              <a:xfrm>
                <a:off x="8440998" y="3514192"/>
                <a:ext cx="118990" cy="142471"/>
              </a:xfrm>
              <a:custGeom>
                <a:rect b="b" l="l" r="r" t="t"/>
                <a:pathLst>
                  <a:path extrusionOk="0" fill="none" h="2609" w="2179">
                    <a:moveTo>
                      <a:pt x="2024" y="2275"/>
                    </a:moveTo>
                    <a:cubicBezTo>
                      <a:pt x="2024" y="2275"/>
                      <a:pt x="2179" y="1953"/>
                      <a:pt x="2036" y="1632"/>
                    </a:cubicBezTo>
                    <a:cubicBezTo>
                      <a:pt x="1917" y="1382"/>
                      <a:pt x="1619" y="1263"/>
                      <a:pt x="1465" y="1060"/>
                    </a:cubicBezTo>
                    <a:cubicBezTo>
                      <a:pt x="1191" y="656"/>
                      <a:pt x="857" y="203"/>
                      <a:pt x="738" y="144"/>
                    </a:cubicBezTo>
                    <a:cubicBezTo>
                      <a:pt x="619" y="84"/>
                      <a:pt x="381" y="1"/>
                      <a:pt x="191" y="239"/>
                    </a:cubicBezTo>
                    <a:cubicBezTo>
                      <a:pt x="0" y="477"/>
                      <a:pt x="274" y="858"/>
                      <a:pt x="274" y="858"/>
                    </a:cubicBezTo>
                    <a:lnTo>
                      <a:pt x="726" y="1810"/>
                    </a:lnTo>
                    <a:lnTo>
                      <a:pt x="1024" y="2608"/>
                    </a:lnTo>
                  </a:path>
                </a:pathLst>
              </a:custGeom>
              <a:noFill/>
              <a:ln cap="rnd" cmpd="sng" w="387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32"/>
            <p:cNvGrpSpPr/>
            <p:nvPr/>
          </p:nvGrpSpPr>
          <p:grpSpPr>
            <a:xfrm rot="534972">
              <a:off x="1377558" y="3036418"/>
              <a:ext cx="1071083" cy="294238"/>
              <a:chOff x="7698127" y="3654313"/>
              <a:chExt cx="874641" cy="240273"/>
            </a:xfrm>
          </p:grpSpPr>
          <p:sp>
            <p:nvSpPr>
              <p:cNvPr id="1097" name="Google Shape;1097;p32"/>
              <p:cNvSpPr/>
              <p:nvPr/>
            </p:nvSpPr>
            <p:spPr>
              <a:xfrm>
                <a:off x="8318078" y="3654313"/>
                <a:ext cx="254689" cy="240273"/>
              </a:xfrm>
              <a:custGeom>
                <a:rect b="b" l="l" r="r" t="t"/>
                <a:pathLst>
                  <a:path extrusionOk="0" h="4400" w="4664">
                    <a:moveTo>
                      <a:pt x="4307" y="1"/>
                    </a:moveTo>
                    <a:cubicBezTo>
                      <a:pt x="4164" y="1"/>
                      <a:pt x="4006" y="104"/>
                      <a:pt x="3894" y="364"/>
                    </a:cubicBezTo>
                    <a:lnTo>
                      <a:pt x="3049" y="2316"/>
                    </a:lnTo>
                    <a:lnTo>
                      <a:pt x="72" y="2662"/>
                    </a:lnTo>
                    <a:lnTo>
                      <a:pt x="1" y="4400"/>
                    </a:lnTo>
                    <a:cubicBezTo>
                      <a:pt x="1" y="4400"/>
                      <a:pt x="2906" y="4209"/>
                      <a:pt x="3347" y="3912"/>
                    </a:cubicBezTo>
                    <a:cubicBezTo>
                      <a:pt x="3811" y="3614"/>
                      <a:pt x="4656" y="840"/>
                      <a:pt x="4656" y="423"/>
                    </a:cubicBezTo>
                    <a:cubicBezTo>
                      <a:pt x="4663" y="185"/>
                      <a:pt x="4498" y="1"/>
                      <a:pt x="4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2"/>
              <p:cNvSpPr/>
              <p:nvPr/>
            </p:nvSpPr>
            <p:spPr>
              <a:xfrm>
                <a:off x="8318733" y="3794435"/>
                <a:ext cx="103427" cy="100150"/>
              </a:xfrm>
              <a:custGeom>
                <a:rect b="b" l="l" r="r" t="t"/>
                <a:pathLst>
                  <a:path extrusionOk="0" h="1834" w="1894">
                    <a:moveTo>
                      <a:pt x="894" y="0"/>
                    </a:moveTo>
                    <a:lnTo>
                      <a:pt x="72" y="96"/>
                    </a:lnTo>
                    <a:lnTo>
                      <a:pt x="1" y="1834"/>
                    </a:lnTo>
                    <a:cubicBezTo>
                      <a:pt x="1" y="1834"/>
                      <a:pt x="989" y="1774"/>
                      <a:pt x="1894" y="1655"/>
                    </a:cubicBezTo>
                    <a:cubicBezTo>
                      <a:pt x="1715" y="1465"/>
                      <a:pt x="1584" y="1262"/>
                      <a:pt x="1441" y="1072"/>
                    </a:cubicBezTo>
                    <a:cubicBezTo>
                      <a:pt x="1239" y="750"/>
                      <a:pt x="1049" y="369"/>
                      <a:pt x="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2"/>
              <p:cNvSpPr/>
              <p:nvPr/>
            </p:nvSpPr>
            <p:spPr>
              <a:xfrm>
                <a:off x="7698127" y="3654313"/>
                <a:ext cx="255290" cy="240273"/>
              </a:xfrm>
              <a:custGeom>
                <a:rect b="b" l="l" r="r" t="t"/>
                <a:pathLst>
                  <a:path extrusionOk="0" h="4400" w="4675">
                    <a:moveTo>
                      <a:pt x="366" y="1"/>
                    </a:moveTo>
                    <a:cubicBezTo>
                      <a:pt x="173" y="1"/>
                      <a:pt x="0" y="185"/>
                      <a:pt x="7" y="423"/>
                    </a:cubicBezTo>
                    <a:cubicBezTo>
                      <a:pt x="7" y="840"/>
                      <a:pt x="864" y="3614"/>
                      <a:pt x="1317" y="3912"/>
                    </a:cubicBezTo>
                    <a:cubicBezTo>
                      <a:pt x="1769" y="4209"/>
                      <a:pt x="4674" y="4400"/>
                      <a:pt x="4674" y="4400"/>
                    </a:cubicBezTo>
                    <a:lnTo>
                      <a:pt x="4591" y="2662"/>
                    </a:lnTo>
                    <a:lnTo>
                      <a:pt x="1615" y="2316"/>
                    </a:lnTo>
                    <a:lnTo>
                      <a:pt x="769" y="364"/>
                    </a:lnTo>
                    <a:cubicBezTo>
                      <a:pt x="667" y="104"/>
                      <a:pt x="511" y="1"/>
                      <a:pt x="3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2"/>
              <p:cNvSpPr/>
              <p:nvPr/>
            </p:nvSpPr>
            <p:spPr>
              <a:xfrm>
                <a:off x="7826562" y="3793124"/>
                <a:ext cx="126853" cy="101461"/>
              </a:xfrm>
              <a:custGeom>
                <a:rect b="b" l="l" r="r" t="t"/>
                <a:pathLst>
                  <a:path extrusionOk="0" h="1858" w="2323">
                    <a:moveTo>
                      <a:pt x="1227" y="1"/>
                    </a:moveTo>
                    <a:cubicBezTo>
                      <a:pt x="1096" y="358"/>
                      <a:pt x="894" y="691"/>
                      <a:pt x="632" y="989"/>
                    </a:cubicBezTo>
                    <a:cubicBezTo>
                      <a:pt x="441" y="1227"/>
                      <a:pt x="239" y="1441"/>
                      <a:pt x="1" y="1620"/>
                    </a:cubicBezTo>
                    <a:cubicBezTo>
                      <a:pt x="989" y="1763"/>
                      <a:pt x="2322" y="1858"/>
                      <a:pt x="2322" y="1858"/>
                    </a:cubicBezTo>
                    <a:lnTo>
                      <a:pt x="2239" y="120"/>
                    </a:lnTo>
                    <a:lnTo>
                      <a:pt x="12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32"/>
            <p:cNvSpPr/>
            <p:nvPr/>
          </p:nvSpPr>
          <p:spPr>
            <a:xfrm rot="534990">
              <a:off x="1268974" y="2652457"/>
              <a:ext cx="312966" cy="358574"/>
            </a:xfrm>
            <a:custGeom>
              <a:rect b="b" l="l" r="r" t="t"/>
              <a:pathLst>
                <a:path extrusionOk="0" h="5362" w="4680">
                  <a:moveTo>
                    <a:pt x="1221" y="1"/>
                  </a:moveTo>
                  <a:cubicBezTo>
                    <a:pt x="1202" y="1"/>
                    <a:pt x="1184" y="3"/>
                    <a:pt x="1168" y="6"/>
                  </a:cubicBezTo>
                  <a:cubicBezTo>
                    <a:pt x="906" y="42"/>
                    <a:pt x="929" y="554"/>
                    <a:pt x="977" y="852"/>
                  </a:cubicBezTo>
                  <a:lnTo>
                    <a:pt x="929" y="804"/>
                  </a:lnTo>
                  <a:cubicBezTo>
                    <a:pt x="872" y="760"/>
                    <a:pt x="806" y="739"/>
                    <a:pt x="741" y="739"/>
                  </a:cubicBezTo>
                  <a:cubicBezTo>
                    <a:pt x="630" y="739"/>
                    <a:pt x="521" y="799"/>
                    <a:pt x="453" y="911"/>
                  </a:cubicBezTo>
                  <a:cubicBezTo>
                    <a:pt x="358" y="1114"/>
                    <a:pt x="453" y="1352"/>
                    <a:pt x="513" y="1554"/>
                  </a:cubicBezTo>
                  <a:cubicBezTo>
                    <a:pt x="547" y="1668"/>
                    <a:pt x="614" y="1892"/>
                    <a:pt x="651" y="2015"/>
                  </a:cubicBezTo>
                  <a:lnTo>
                    <a:pt x="651" y="2015"/>
                  </a:lnTo>
                  <a:cubicBezTo>
                    <a:pt x="601" y="1857"/>
                    <a:pt x="498" y="1756"/>
                    <a:pt x="394" y="1733"/>
                  </a:cubicBezTo>
                  <a:cubicBezTo>
                    <a:pt x="370" y="1727"/>
                    <a:pt x="346" y="1724"/>
                    <a:pt x="323" y="1724"/>
                  </a:cubicBezTo>
                  <a:cubicBezTo>
                    <a:pt x="253" y="1724"/>
                    <a:pt x="188" y="1751"/>
                    <a:pt x="144" y="1804"/>
                  </a:cubicBezTo>
                  <a:cubicBezTo>
                    <a:pt x="1" y="2030"/>
                    <a:pt x="60" y="2292"/>
                    <a:pt x="96" y="2519"/>
                  </a:cubicBezTo>
                  <a:cubicBezTo>
                    <a:pt x="215" y="2792"/>
                    <a:pt x="346" y="3066"/>
                    <a:pt x="465" y="3352"/>
                  </a:cubicBezTo>
                  <a:lnTo>
                    <a:pt x="810" y="4102"/>
                  </a:lnTo>
                  <a:cubicBezTo>
                    <a:pt x="918" y="4316"/>
                    <a:pt x="1001" y="4543"/>
                    <a:pt x="1144" y="4733"/>
                  </a:cubicBezTo>
                  <a:cubicBezTo>
                    <a:pt x="1394" y="5078"/>
                    <a:pt x="1775" y="5293"/>
                    <a:pt x="2215" y="5352"/>
                  </a:cubicBezTo>
                  <a:cubicBezTo>
                    <a:pt x="2272" y="5359"/>
                    <a:pt x="2328" y="5362"/>
                    <a:pt x="2383" y="5362"/>
                  </a:cubicBezTo>
                  <a:cubicBezTo>
                    <a:pt x="2737" y="5362"/>
                    <a:pt x="3070" y="5232"/>
                    <a:pt x="3358" y="4995"/>
                  </a:cubicBezTo>
                  <a:cubicBezTo>
                    <a:pt x="3501" y="4864"/>
                    <a:pt x="3644" y="4697"/>
                    <a:pt x="3727" y="4519"/>
                  </a:cubicBezTo>
                  <a:cubicBezTo>
                    <a:pt x="3787" y="4388"/>
                    <a:pt x="3847" y="4257"/>
                    <a:pt x="3847" y="4126"/>
                  </a:cubicBezTo>
                  <a:cubicBezTo>
                    <a:pt x="3954" y="3912"/>
                    <a:pt x="4037" y="3697"/>
                    <a:pt x="4144" y="3471"/>
                  </a:cubicBezTo>
                  <a:cubicBezTo>
                    <a:pt x="4239" y="3257"/>
                    <a:pt x="4311" y="3054"/>
                    <a:pt x="4430" y="2876"/>
                  </a:cubicBezTo>
                  <a:cubicBezTo>
                    <a:pt x="4549" y="2685"/>
                    <a:pt x="4680" y="2519"/>
                    <a:pt x="4597" y="2292"/>
                  </a:cubicBezTo>
                  <a:cubicBezTo>
                    <a:pt x="4534" y="2137"/>
                    <a:pt x="4386" y="2058"/>
                    <a:pt x="4234" y="2058"/>
                  </a:cubicBezTo>
                  <a:cubicBezTo>
                    <a:pt x="4153" y="2058"/>
                    <a:pt x="4072" y="2080"/>
                    <a:pt x="4001" y="2126"/>
                  </a:cubicBezTo>
                  <a:cubicBezTo>
                    <a:pt x="3823" y="2233"/>
                    <a:pt x="3704" y="2447"/>
                    <a:pt x="3585" y="2590"/>
                  </a:cubicBezTo>
                  <a:cubicBezTo>
                    <a:pt x="3477" y="2745"/>
                    <a:pt x="3358" y="2876"/>
                    <a:pt x="3263" y="3042"/>
                  </a:cubicBezTo>
                  <a:cubicBezTo>
                    <a:pt x="3251" y="2935"/>
                    <a:pt x="3239" y="2840"/>
                    <a:pt x="3227" y="2757"/>
                  </a:cubicBezTo>
                  <a:cubicBezTo>
                    <a:pt x="3168" y="2459"/>
                    <a:pt x="3108" y="2149"/>
                    <a:pt x="3037" y="1852"/>
                  </a:cubicBezTo>
                  <a:cubicBezTo>
                    <a:pt x="2954" y="1566"/>
                    <a:pt x="2894" y="1280"/>
                    <a:pt x="2823" y="995"/>
                  </a:cubicBezTo>
                  <a:cubicBezTo>
                    <a:pt x="2763" y="756"/>
                    <a:pt x="2644" y="506"/>
                    <a:pt x="2453" y="340"/>
                  </a:cubicBezTo>
                  <a:cubicBezTo>
                    <a:pt x="2406" y="303"/>
                    <a:pt x="2358" y="292"/>
                    <a:pt x="2309" y="292"/>
                  </a:cubicBezTo>
                  <a:cubicBezTo>
                    <a:pt x="2247" y="292"/>
                    <a:pt x="2181" y="309"/>
                    <a:pt x="2108" y="316"/>
                  </a:cubicBezTo>
                  <a:cubicBezTo>
                    <a:pt x="1858" y="340"/>
                    <a:pt x="1930" y="685"/>
                    <a:pt x="1930" y="899"/>
                  </a:cubicBezTo>
                  <a:cubicBezTo>
                    <a:pt x="1822" y="578"/>
                    <a:pt x="1822" y="363"/>
                    <a:pt x="1513" y="102"/>
                  </a:cubicBezTo>
                  <a:cubicBezTo>
                    <a:pt x="1453" y="51"/>
                    <a:pt x="1324" y="1"/>
                    <a:pt x="1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2"/>
            <p:cNvSpPr/>
            <p:nvPr/>
          </p:nvSpPr>
          <p:spPr>
            <a:xfrm rot="534990">
              <a:off x="1319720" y="2814994"/>
              <a:ext cx="145783" cy="41461"/>
            </a:xfrm>
            <a:custGeom>
              <a:rect b="b" l="l" r="r" t="t"/>
              <a:pathLst>
                <a:path extrusionOk="0" fill="none" h="620" w="2180">
                  <a:moveTo>
                    <a:pt x="2180" y="1"/>
                  </a:moveTo>
                  <a:cubicBezTo>
                    <a:pt x="2180" y="1"/>
                    <a:pt x="715" y="13"/>
                    <a:pt x="1" y="620"/>
                  </a:cubicBez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2"/>
            <p:cNvSpPr/>
            <p:nvPr/>
          </p:nvSpPr>
          <p:spPr>
            <a:xfrm rot="534990">
              <a:off x="1403716" y="2672943"/>
              <a:ext cx="97167" cy="186375"/>
            </a:xfrm>
            <a:custGeom>
              <a:rect b="b" l="l" r="r" t="t"/>
              <a:pathLst>
                <a:path extrusionOk="0" fill="none" h="2787" w="1453">
                  <a:moveTo>
                    <a:pt x="1453" y="2786"/>
                  </a:moveTo>
                  <a:lnTo>
                    <a:pt x="1012" y="739"/>
                  </a:lnTo>
                  <a:cubicBezTo>
                    <a:pt x="1012" y="739"/>
                    <a:pt x="822" y="60"/>
                    <a:pt x="500" y="24"/>
                  </a:cubicBezTo>
                  <a:cubicBezTo>
                    <a:pt x="298" y="0"/>
                    <a:pt x="0" y="24"/>
                    <a:pt x="107" y="655"/>
                  </a:cubicBezTo>
                  <a:cubicBezTo>
                    <a:pt x="191" y="1191"/>
                    <a:pt x="405" y="2310"/>
                    <a:pt x="405" y="2310"/>
                  </a:cubicBez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2"/>
            <p:cNvSpPr/>
            <p:nvPr/>
          </p:nvSpPr>
          <p:spPr>
            <a:xfrm rot="534990">
              <a:off x="1346388" y="2630553"/>
              <a:ext cx="71755" cy="198346"/>
            </a:xfrm>
            <a:custGeom>
              <a:rect b="b" l="l" r="r" t="t"/>
              <a:pathLst>
                <a:path extrusionOk="0" fill="none" h="2966" w="1073">
                  <a:moveTo>
                    <a:pt x="536" y="2966"/>
                  </a:moveTo>
                  <a:cubicBezTo>
                    <a:pt x="536" y="2966"/>
                    <a:pt x="48" y="989"/>
                    <a:pt x="60" y="846"/>
                  </a:cubicBezTo>
                  <a:cubicBezTo>
                    <a:pt x="84" y="715"/>
                    <a:pt x="0" y="1"/>
                    <a:pt x="572" y="299"/>
                  </a:cubicBezTo>
                  <a:cubicBezTo>
                    <a:pt x="989" y="525"/>
                    <a:pt x="1072" y="1323"/>
                    <a:pt x="1072" y="1323"/>
                  </a:cubicBez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2"/>
            <p:cNvSpPr/>
            <p:nvPr/>
          </p:nvSpPr>
          <p:spPr>
            <a:xfrm rot="534990">
              <a:off x="1304488" y="2681235"/>
              <a:ext cx="43869" cy="156082"/>
            </a:xfrm>
            <a:custGeom>
              <a:rect b="b" l="l" r="r" t="t"/>
              <a:pathLst>
                <a:path extrusionOk="0" fill="none" h="2334" w="656">
                  <a:moveTo>
                    <a:pt x="656" y="238"/>
                  </a:moveTo>
                  <a:cubicBezTo>
                    <a:pt x="656" y="238"/>
                    <a:pt x="477" y="0"/>
                    <a:pt x="239" y="119"/>
                  </a:cubicBezTo>
                  <a:cubicBezTo>
                    <a:pt x="1" y="238"/>
                    <a:pt x="48" y="524"/>
                    <a:pt x="72" y="643"/>
                  </a:cubicBezTo>
                  <a:cubicBezTo>
                    <a:pt x="108" y="762"/>
                    <a:pt x="477" y="2024"/>
                    <a:pt x="477" y="2024"/>
                  </a:cubicBezTo>
                  <a:lnTo>
                    <a:pt x="572" y="2334"/>
                  </a:ln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2"/>
            <p:cNvSpPr/>
            <p:nvPr/>
          </p:nvSpPr>
          <p:spPr>
            <a:xfrm rot="534990">
              <a:off x="1270829" y="2742506"/>
              <a:ext cx="43066" cy="113082"/>
            </a:xfrm>
            <a:custGeom>
              <a:rect b="b" l="l" r="r" t="t"/>
              <a:pathLst>
                <a:path extrusionOk="0" fill="none" h="1691" w="644">
                  <a:moveTo>
                    <a:pt x="644" y="250"/>
                  </a:moveTo>
                  <a:cubicBezTo>
                    <a:pt x="644" y="250"/>
                    <a:pt x="501" y="0"/>
                    <a:pt x="275" y="84"/>
                  </a:cubicBezTo>
                  <a:cubicBezTo>
                    <a:pt x="49" y="155"/>
                    <a:pt x="1" y="405"/>
                    <a:pt x="156" y="810"/>
                  </a:cubicBezTo>
                  <a:cubicBezTo>
                    <a:pt x="299" y="1215"/>
                    <a:pt x="537" y="1691"/>
                    <a:pt x="537" y="1691"/>
                  </a:cubicBez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2"/>
            <p:cNvSpPr/>
            <p:nvPr/>
          </p:nvSpPr>
          <p:spPr>
            <a:xfrm rot="534990">
              <a:off x="1435205" y="2798519"/>
              <a:ext cx="146586" cy="174472"/>
            </a:xfrm>
            <a:custGeom>
              <a:rect b="b" l="l" r="r" t="t"/>
              <a:pathLst>
                <a:path extrusionOk="0" fill="none" h="2609" w="2192">
                  <a:moveTo>
                    <a:pt x="167" y="2275"/>
                  </a:moveTo>
                  <a:cubicBezTo>
                    <a:pt x="167" y="2275"/>
                    <a:pt x="0" y="1953"/>
                    <a:pt x="155" y="1632"/>
                  </a:cubicBezTo>
                  <a:cubicBezTo>
                    <a:pt x="274" y="1382"/>
                    <a:pt x="572" y="1263"/>
                    <a:pt x="715" y="1060"/>
                  </a:cubicBezTo>
                  <a:cubicBezTo>
                    <a:pt x="1000" y="656"/>
                    <a:pt x="1322" y="203"/>
                    <a:pt x="1441" y="144"/>
                  </a:cubicBezTo>
                  <a:cubicBezTo>
                    <a:pt x="1560" y="84"/>
                    <a:pt x="1798" y="1"/>
                    <a:pt x="2001" y="239"/>
                  </a:cubicBezTo>
                  <a:cubicBezTo>
                    <a:pt x="2191" y="477"/>
                    <a:pt x="1905" y="858"/>
                    <a:pt x="1905" y="858"/>
                  </a:cubicBezTo>
                  <a:lnTo>
                    <a:pt x="1465" y="1810"/>
                  </a:lnTo>
                  <a:lnTo>
                    <a:pt x="1167" y="2608"/>
                  </a:lnTo>
                </a:path>
              </a:pathLst>
            </a:custGeom>
            <a:noFill/>
            <a:ln cap="rnd" cmpd="sng" w="3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2"/>
            <p:cNvSpPr/>
            <p:nvPr/>
          </p:nvSpPr>
          <p:spPr>
            <a:xfrm rot="534990">
              <a:off x="2051707" y="1942833"/>
              <a:ext cx="35108" cy="716679"/>
            </a:xfrm>
            <a:custGeom>
              <a:rect b="b" l="l" r="r" t="t"/>
              <a:pathLst>
                <a:path extrusionOk="0" h="10717" w="525">
                  <a:moveTo>
                    <a:pt x="262" y="1"/>
                  </a:moveTo>
                  <a:cubicBezTo>
                    <a:pt x="107" y="1"/>
                    <a:pt x="0" y="120"/>
                    <a:pt x="0" y="263"/>
                  </a:cubicBezTo>
                  <a:lnTo>
                    <a:pt x="0" y="10717"/>
                  </a:lnTo>
                  <a:lnTo>
                    <a:pt x="524" y="10717"/>
                  </a:lnTo>
                  <a:lnTo>
                    <a:pt x="524" y="263"/>
                  </a:lnTo>
                  <a:cubicBezTo>
                    <a:pt x="524" y="120"/>
                    <a:pt x="405" y="1"/>
                    <a:pt x="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2"/>
            <p:cNvSpPr/>
            <p:nvPr/>
          </p:nvSpPr>
          <p:spPr>
            <a:xfrm rot="534990">
              <a:off x="1901722" y="2630876"/>
              <a:ext cx="214262" cy="115490"/>
            </a:xfrm>
            <a:custGeom>
              <a:rect b="b" l="l" r="r" t="t"/>
              <a:pathLst>
                <a:path extrusionOk="0" h="1727" w="3204">
                  <a:moveTo>
                    <a:pt x="953" y="0"/>
                  </a:moveTo>
                  <a:cubicBezTo>
                    <a:pt x="417" y="0"/>
                    <a:pt x="1" y="429"/>
                    <a:pt x="1" y="953"/>
                  </a:cubicBezTo>
                  <a:lnTo>
                    <a:pt x="1" y="1727"/>
                  </a:lnTo>
                  <a:lnTo>
                    <a:pt x="3204" y="1727"/>
                  </a:lnTo>
                  <a:lnTo>
                    <a:pt x="3204" y="953"/>
                  </a:lnTo>
                  <a:cubicBezTo>
                    <a:pt x="3204" y="417"/>
                    <a:pt x="2775" y="0"/>
                    <a:pt x="2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2"/>
            <p:cNvSpPr/>
            <p:nvPr/>
          </p:nvSpPr>
          <p:spPr>
            <a:xfrm rot="534990">
              <a:off x="1820590" y="2716689"/>
              <a:ext cx="350415" cy="115490"/>
            </a:xfrm>
            <a:custGeom>
              <a:rect b="b" l="l" r="r" t="t"/>
              <a:pathLst>
                <a:path extrusionOk="0" h="1727" w="5240">
                  <a:moveTo>
                    <a:pt x="953" y="0"/>
                  </a:moveTo>
                  <a:cubicBezTo>
                    <a:pt x="417" y="0"/>
                    <a:pt x="1" y="429"/>
                    <a:pt x="1" y="953"/>
                  </a:cubicBezTo>
                  <a:lnTo>
                    <a:pt x="1" y="1727"/>
                  </a:lnTo>
                  <a:lnTo>
                    <a:pt x="5239" y="1727"/>
                  </a:lnTo>
                  <a:lnTo>
                    <a:pt x="5239" y="953"/>
                  </a:lnTo>
                  <a:cubicBezTo>
                    <a:pt x="5239" y="417"/>
                    <a:pt x="4811" y="0"/>
                    <a:pt x="42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2"/>
            <p:cNvSpPr/>
            <p:nvPr/>
          </p:nvSpPr>
          <p:spPr>
            <a:xfrm rot="534990">
              <a:off x="1634851" y="2803056"/>
              <a:ext cx="552640" cy="990525"/>
            </a:xfrm>
            <a:custGeom>
              <a:rect b="b" l="l" r="r" t="t"/>
              <a:pathLst>
                <a:path extrusionOk="0" h="14812" w="8264">
                  <a:moveTo>
                    <a:pt x="1072" y="0"/>
                  </a:moveTo>
                  <a:cubicBezTo>
                    <a:pt x="477" y="0"/>
                    <a:pt x="1" y="476"/>
                    <a:pt x="1" y="1072"/>
                  </a:cubicBezTo>
                  <a:lnTo>
                    <a:pt x="1" y="13740"/>
                  </a:lnTo>
                  <a:cubicBezTo>
                    <a:pt x="1" y="14335"/>
                    <a:pt x="477" y="14811"/>
                    <a:pt x="1072" y="14811"/>
                  </a:cubicBezTo>
                  <a:lnTo>
                    <a:pt x="7192" y="14811"/>
                  </a:lnTo>
                  <a:cubicBezTo>
                    <a:pt x="7788" y="14811"/>
                    <a:pt x="8264" y="14335"/>
                    <a:pt x="8264" y="13740"/>
                  </a:cubicBezTo>
                  <a:lnTo>
                    <a:pt x="8264" y="1072"/>
                  </a:lnTo>
                  <a:cubicBezTo>
                    <a:pt x="8264" y="476"/>
                    <a:pt x="7788" y="0"/>
                    <a:pt x="71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2"/>
            <p:cNvSpPr/>
            <p:nvPr/>
          </p:nvSpPr>
          <p:spPr>
            <a:xfrm rot="534990">
              <a:off x="1540947" y="3984184"/>
              <a:ext cx="505628" cy="130670"/>
            </a:xfrm>
            <a:custGeom>
              <a:rect b="b" l="l" r="r" t="t"/>
              <a:pathLst>
                <a:path extrusionOk="0" h="1954" w="7561">
                  <a:moveTo>
                    <a:pt x="0" y="1"/>
                  </a:moveTo>
                  <a:lnTo>
                    <a:pt x="0" y="1251"/>
                  </a:lnTo>
                  <a:cubicBezTo>
                    <a:pt x="0" y="1644"/>
                    <a:pt x="1703" y="1954"/>
                    <a:pt x="3786" y="1954"/>
                  </a:cubicBezTo>
                  <a:cubicBezTo>
                    <a:pt x="5870" y="1954"/>
                    <a:pt x="7561" y="1632"/>
                    <a:pt x="7561" y="1251"/>
                  </a:cubicBezTo>
                  <a:lnTo>
                    <a:pt x="7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2"/>
            <p:cNvSpPr/>
            <p:nvPr/>
          </p:nvSpPr>
          <p:spPr>
            <a:xfrm rot="534990">
              <a:off x="1551062" y="3938029"/>
              <a:ext cx="505628" cy="94024"/>
            </a:xfrm>
            <a:custGeom>
              <a:rect b="b" l="l" r="r" t="t"/>
              <a:pathLst>
                <a:path extrusionOk="0" h="1406" w="7561">
                  <a:moveTo>
                    <a:pt x="3786" y="0"/>
                  </a:moveTo>
                  <a:cubicBezTo>
                    <a:pt x="1691" y="0"/>
                    <a:pt x="0" y="322"/>
                    <a:pt x="0" y="703"/>
                  </a:cubicBezTo>
                  <a:cubicBezTo>
                    <a:pt x="0" y="1084"/>
                    <a:pt x="1691" y="1405"/>
                    <a:pt x="3786" y="1405"/>
                  </a:cubicBezTo>
                  <a:cubicBezTo>
                    <a:pt x="5870" y="1405"/>
                    <a:pt x="7561" y="1084"/>
                    <a:pt x="7561" y="703"/>
                  </a:cubicBezTo>
                  <a:cubicBezTo>
                    <a:pt x="7561" y="322"/>
                    <a:pt x="5870" y="0"/>
                    <a:pt x="37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2"/>
            <p:cNvSpPr/>
            <p:nvPr/>
          </p:nvSpPr>
          <p:spPr>
            <a:xfrm rot="534990">
              <a:off x="1810469" y="3462586"/>
              <a:ext cx="65335" cy="549497"/>
            </a:xfrm>
            <a:custGeom>
              <a:rect b="b" l="l" r="r" t="t"/>
              <a:pathLst>
                <a:path extrusionOk="0" h="8217" w="977">
                  <a:moveTo>
                    <a:pt x="0" y="1"/>
                  </a:moveTo>
                  <a:lnTo>
                    <a:pt x="0" y="8216"/>
                  </a:lnTo>
                  <a:lnTo>
                    <a:pt x="976" y="8216"/>
                  </a:lnTo>
                  <a:lnTo>
                    <a:pt x="9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2"/>
            <p:cNvSpPr/>
            <p:nvPr/>
          </p:nvSpPr>
          <p:spPr>
            <a:xfrm rot="534990">
              <a:off x="1834905" y="3463689"/>
              <a:ext cx="65335" cy="235795"/>
            </a:xfrm>
            <a:custGeom>
              <a:rect b="b" l="l" r="r" t="t"/>
              <a:pathLst>
                <a:path extrusionOk="0" h="3526" w="977">
                  <a:moveTo>
                    <a:pt x="0" y="1"/>
                  </a:moveTo>
                  <a:lnTo>
                    <a:pt x="0" y="3525"/>
                  </a:lnTo>
                  <a:cubicBezTo>
                    <a:pt x="262" y="3323"/>
                    <a:pt x="536" y="3097"/>
                    <a:pt x="798" y="2882"/>
                  </a:cubicBezTo>
                  <a:lnTo>
                    <a:pt x="976" y="2751"/>
                  </a:lnTo>
                  <a:lnTo>
                    <a:pt x="9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2"/>
            <p:cNvSpPr/>
            <p:nvPr/>
          </p:nvSpPr>
          <p:spPr>
            <a:xfrm rot="534990">
              <a:off x="1632568" y="3400583"/>
              <a:ext cx="505628" cy="129868"/>
            </a:xfrm>
            <a:custGeom>
              <a:rect b="b" l="l" r="r" t="t"/>
              <a:pathLst>
                <a:path extrusionOk="0" h="1942" w="7561">
                  <a:moveTo>
                    <a:pt x="0" y="1"/>
                  </a:moveTo>
                  <a:lnTo>
                    <a:pt x="0" y="1251"/>
                  </a:lnTo>
                  <a:cubicBezTo>
                    <a:pt x="0" y="1632"/>
                    <a:pt x="1703" y="1941"/>
                    <a:pt x="3786" y="1941"/>
                  </a:cubicBezTo>
                  <a:cubicBezTo>
                    <a:pt x="5870" y="1941"/>
                    <a:pt x="7561" y="1632"/>
                    <a:pt x="7561" y="1251"/>
                  </a:cubicBezTo>
                  <a:lnTo>
                    <a:pt x="75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2"/>
            <p:cNvSpPr/>
            <p:nvPr/>
          </p:nvSpPr>
          <p:spPr>
            <a:xfrm rot="534990">
              <a:off x="1642684" y="3354428"/>
              <a:ext cx="505628" cy="93221"/>
            </a:xfrm>
            <a:custGeom>
              <a:rect b="b" l="l" r="r" t="t"/>
              <a:pathLst>
                <a:path extrusionOk="0" h="1394" w="7561">
                  <a:moveTo>
                    <a:pt x="3786" y="0"/>
                  </a:moveTo>
                  <a:cubicBezTo>
                    <a:pt x="1691" y="0"/>
                    <a:pt x="0" y="310"/>
                    <a:pt x="0" y="691"/>
                  </a:cubicBezTo>
                  <a:cubicBezTo>
                    <a:pt x="0" y="1084"/>
                    <a:pt x="1691" y="1393"/>
                    <a:pt x="3786" y="1393"/>
                  </a:cubicBezTo>
                  <a:cubicBezTo>
                    <a:pt x="5870" y="1393"/>
                    <a:pt x="7561" y="1084"/>
                    <a:pt x="7561" y="691"/>
                  </a:cubicBezTo>
                  <a:cubicBezTo>
                    <a:pt x="7561" y="310"/>
                    <a:pt x="5870" y="0"/>
                    <a:pt x="3786" y="0"/>
                  </a:cubicBezTo>
                  <a:close/>
                </a:path>
              </a:pathLst>
            </a:custGeom>
            <a:solidFill>
              <a:srgbClr val="9EB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2"/>
            <p:cNvSpPr/>
            <p:nvPr/>
          </p:nvSpPr>
          <p:spPr>
            <a:xfrm rot="534990">
              <a:off x="1684704" y="2832160"/>
              <a:ext cx="505628" cy="602059"/>
            </a:xfrm>
            <a:custGeom>
              <a:rect b="b" l="l" r="r" t="t"/>
              <a:pathLst>
                <a:path extrusionOk="0" h="9003" w="7561">
                  <a:moveTo>
                    <a:pt x="714" y="1"/>
                  </a:moveTo>
                  <a:cubicBezTo>
                    <a:pt x="322" y="1"/>
                    <a:pt x="0" y="322"/>
                    <a:pt x="0" y="715"/>
                  </a:cubicBezTo>
                  <a:lnTo>
                    <a:pt x="0" y="8300"/>
                  </a:lnTo>
                  <a:cubicBezTo>
                    <a:pt x="0" y="8692"/>
                    <a:pt x="1703" y="9002"/>
                    <a:pt x="3786" y="9002"/>
                  </a:cubicBezTo>
                  <a:cubicBezTo>
                    <a:pt x="5870" y="9002"/>
                    <a:pt x="7561" y="8692"/>
                    <a:pt x="7561" y="8300"/>
                  </a:cubicBezTo>
                  <a:lnTo>
                    <a:pt x="7561" y="715"/>
                  </a:lnTo>
                  <a:cubicBezTo>
                    <a:pt x="7561" y="322"/>
                    <a:pt x="7251" y="1"/>
                    <a:pt x="68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 name="Google Shape;1119;p32"/>
            <p:cNvGrpSpPr/>
            <p:nvPr/>
          </p:nvGrpSpPr>
          <p:grpSpPr>
            <a:xfrm rot="534972">
              <a:off x="1736606" y="2951764"/>
              <a:ext cx="408987" cy="299452"/>
              <a:chOff x="7980662" y="3582451"/>
              <a:chExt cx="333977" cy="244530"/>
            </a:xfrm>
          </p:grpSpPr>
          <p:sp>
            <p:nvSpPr>
              <p:cNvPr id="1120" name="Google Shape;1120;p32"/>
              <p:cNvSpPr/>
              <p:nvPr/>
            </p:nvSpPr>
            <p:spPr>
              <a:xfrm>
                <a:off x="7980662" y="3587584"/>
                <a:ext cx="127509" cy="44997"/>
              </a:xfrm>
              <a:custGeom>
                <a:rect b="b" l="l" r="r" t="t"/>
                <a:pathLst>
                  <a:path extrusionOk="0" h="824" w="2335">
                    <a:moveTo>
                      <a:pt x="1482" y="0"/>
                    </a:moveTo>
                    <a:cubicBezTo>
                      <a:pt x="1285" y="0"/>
                      <a:pt x="1085" y="34"/>
                      <a:pt x="905" y="85"/>
                    </a:cubicBezTo>
                    <a:cubicBezTo>
                      <a:pt x="715" y="133"/>
                      <a:pt x="548" y="216"/>
                      <a:pt x="393" y="312"/>
                    </a:cubicBezTo>
                    <a:cubicBezTo>
                      <a:pt x="215" y="395"/>
                      <a:pt x="96" y="526"/>
                      <a:pt x="12" y="728"/>
                    </a:cubicBezTo>
                    <a:cubicBezTo>
                      <a:pt x="1" y="788"/>
                      <a:pt x="48" y="824"/>
                      <a:pt x="96" y="824"/>
                    </a:cubicBezTo>
                    <a:cubicBezTo>
                      <a:pt x="274" y="824"/>
                      <a:pt x="417" y="788"/>
                      <a:pt x="584" y="728"/>
                    </a:cubicBezTo>
                    <a:cubicBezTo>
                      <a:pt x="715" y="669"/>
                      <a:pt x="882" y="633"/>
                      <a:pt x="1024" y="609"/>
                    </a:cubicBezTo>
                    <a:cubicBezTo>
                      <a:pt x="1179" y="574"/>
                      <a:pt x="1322" y="562"/>
                      <a:pt x="1477" y="562"/>
                    </a:cubicBezTo>
                    <a:cubicBezTo>
                      <a:pt x="1548" y="562"/>
                      <a:pt x="1620" y="562"/>
                      <a:pt x="1679" y="574"/>
                    </a:cubicBezTo>
                    <a:cubicBezTo>
                      <a:pt x="1751" y="586"/>
                      <a:pt x="1798" y="621"/>
                      <a:pt x="1858" y="669"/>
                    </a:cubicBezTo>
                    <a:cubicBezTo>
                      <a:pt x="1915" y="700"/>
                      <a:pt x="1994" y="719"/>
                      <a:pt x="2071" y="719"/>
                    </a:cubicBezTo>
                    <a:cubicBezTo>
                      <a:pt x="2200" y="719"/>
                      <a:pt x="2322" y="664"/>
                      <a:pt x="2322" y="514"/>
                    </a:cubicBezTo>
                    <a:cubicBezTo>
                      <a:pt x="2334" y="276"/>
                      <a:pt x="2132" y="145"/>
                      <a:pt x="1965" y="85"/>
                    </a:cubicBezTo>
                    <a:cubicBezTo>
                      <a:pt x="1817" y="25"/>
                      <a:pt x="1651" y="0"/>
                      <a:pt x="14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2"/>
              <p:cNvSpPr/>
              <p:nvPr/>
            </p:nvSpPr>
            <p:spPr>
              <a:xfrm>
                <a:off x="8019051" y="3656607"/>
                <a:ext cx="69570" cy="56628"/>
              </a:xfrm>
              <a:custGeom>
                <a:rect b="b" l="l" r="r" t="t"/>
                <a:pathLst>
                  <a:path extrusionOk="0" h="1037" w="1274">
                    <a:moveTo>
                      <a:pt x="1250" y="0"/>
                    </a:moveTo>
                    <a:cubicBezTo>
                      <a:pt x="1238" y="0"/>
                      <a:pt x="1214" y="12"/>
                      <a:pt x="1214" y="24"/>
                    </a:cubicBezTo>
                    <a:cubicBezTo>
                      <a:pt x="1203" y="250"/>
                      <a:pt x="1191" y="512"/>
                      <a:pt x="1036" y="726"/>
                    </a:cubicBezTo>
                    <a:cubicBezTo>
                      <a:pt x="941" y="869"/>
                      <a:pt x="754" y="989"/>
                      <a:pt x="568" y="989"/>
                    </a:cubicBezTo>
                    <a:cubicBezTo>
                      <a:pt x="521" y="989"/>
                      <a:pt x="474" y="981"/>
                      <a:pt x="429" y="965"/>
                    </a:cubicBezTo>
                    <a:cubicBezTo>
                      <a:pt x="286" y="905"/>
                      <a:pt x="179" y="774"/>
                      <a:pt x="119" y="596"/>
                    </a:cubicBezTo>
                    <a:cubicBezTo>
                      <a:pt x="60" y="429"/>
                      <a:pt x="60" y="250"/>
                      <a:pt x="60" y="84"/>
                    </a:cubicBezTo>
                    <a:cubicBezTo>
                      <a:pt x="60" y="72"/>
                      <a:pt x="48" y="60"/>
                      <a:pt x="24" y="60"/>
                    </a:cubicBezTo>
                    <a:cubicBezTo>
                      <a:pt x="12" y="60"/>
                      <a:pt x="0" y="72"/>
                      <a:pt x="0" y="84"/>
                    </a:cubicBezTo>
                    <a:cubicBezTo>
                      <a:pt x="0" y="262"/>
                      <a:pt x="0" y="441"/>
                      <a:pt x="60" y="607"/>
                    </a:cubicBezTo>
                    <a:cubicBezTo>
                      <a:pt x="119" y="798"/>
                      <a:pt x="250" y="953"/>
                      <a:pt x="405" y="1012"/>
                    </a:cubicBezTo>
                    <a:cubicBezTo>
                      <a:pt x="452" y="1024"/>
                      <a:pt x="500" y="1036"/>
                      <a:pt x="560" y="1036"/>
                    </a:cubicBezTo>
                    <a:cubicBezTo>
                      <a:pt x="774" y="1036"/>
                      <a:pt x="964" y="905"/>
                      <a:pt x="1083" y="750"/>
                    </a:cubicBezTo>
                    <a:cubicBezTo>
                      <a:pt x="1250" y="524"/>
                      <a:pt x="1274" y="250"/>
                      <a:pt x="1274" y="24"/>
                    </a:cubicBezTo>
                    <a:cubicBezTo>
                      <a:pt x="1274" y="12"/>
                      <a:pt x="1262" y="0"/>
                      <a:pt x="1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2"/>
              <p:cNvSpPr/>
              <p:nvPr/>
            </p:nvSpPr>
            <p:spPr>
              <a:xfrm>
                <a:off x="8206898" y="3657262"/>
                <a:ext cx="68969" cy="59195"/>
              </a:xfrm>
              <a:custGeom>
                <a:rect b="b" l="l" r="r" t="t"/>
                <a:pathLst>
                  <a:path extrusionOk="0" h="1084" w="1263">
                    <a:moveTo>
                      <a:pt x="37" y="0"/>
                    </a:moveTo>
                    <a:cubicBezTo>
                      <a:pt x="25" y="0"/>
                      <a:pt x="13" y="12"/>
                      <a:pt x="13" y="24"/>
                    </a:cubicBezTo>
                    <a:cubicBezTo>
                      <a:pt x="1" y="250"/>
                      <a:pt x="13" y="476"/>
                      <a:pt x="60" y="703"/>
                    </a:cubicBezTo>
                    <a:cubicBezTo>
                      <a:pt x="84" y="786"/>
                      <a:pt x="120" y="905"/>
                      <a:pt x="191" y="976"/>
                    </a:cubicBezTo>
                    <a:cubicBezTo>
                      <a:pt x="263" y="1060"/>
                      <a:pt x="358" y="1084"/>
                      <a:pt x="453" y="1084"/>
                    </a:cubicBezTo>
                    <a:cubicBezTo>
                      <a:pt x="549" y="1084"/>
                      <a:pt x="632" y="1060"/>
                      <a:pt x="715" y="1012"/>
                    </a:cubicBezTo>
                    <a:cubicBezTo>
                      <a:pt x="1072" y="845"/>
                      <a:pt x="1263" y="405"/>
                      <a:pt x="1156" y="24"/>
                    </a:cubicBezTo>
                    <a:cubicBezTo>
                      <a:pt x="1156" y="12"/>
                      <a:pt x="1144" y="12"/>
                      <a:pt x="1132" y="12"/>
                    </a:cubicBezTo>
                    <a:cubicBezTo>
                      <a:pt x="1108" y="12"/>
                      <a:pt x="1108" y="24"/>
                      <a:pt x="1108" y="48"/>
                    </a:cubicBezTo>
                    <a:cubicBezTo>
                      <a:pt x="1203" y="405"/>
                      <a:pt x="1025" y="798"/>
                      <a:pt x="691" y="965"/>
                    </a:cubicBezTo>
                    <a:cubicBezTo>
                      <a:pt x="626" y="1000"/>
                      <a:pt x="543" y="1024"/>
                      <a:pt x="461" y="1024"/>
                    </a:cubicBezTo>
                    <a:cubicBezTo>
                      <a:pt x="379" y="1024"/>
                      <a:pt x="299" y="1000"/>
                      <a:pt x="239" y="941"/>
                    </a:cubicBezTo>
                    <a:cubicBezTo>
                      <a:pt x="156" y="881"/>
                      <a:pt x="132" y="774"/>
                      <a:pt x="120" y="679"/>
                    </a:cubicBezTo>
                    <a:cubicBezTo>
                      <a:pt x="72" y="476"/>
                      <a:pt x="60" y="250"/>
                      <a:pt x="72" y="24"/>
                    </a:cubicBezTo>
                    <a:cubicBezTo>
                      <a:pt x="72" y="12"/>
                      <a:pt x="60" y="0"/>
                      <a:pt x="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2"/>
              <p:cNvSpPr/>
              <p:nvPr/>
            </p:nvSpPr>
            <p:spPr>
              <a:xfrm>
                <a:off x="8045044" y="3786025"/>
                <a:ext cx="204833" cy="40956"/>
              </a:xfrm>
              <a:custGeom>
                <a:rect b="b" l="l" r="r" t="t"/>
                <a:pathLst>
                  <a:path extrusionOk="0" h="750" w="3751">
                    <a:moveTo>
                      <a:pt x="3704" y="1"/>
                    </a:moveTo>
                    <a:cubicBezTo>
                      <a:pt x="3699" y="1"/>
                      <a:pt x="3695" y="4"/>
                      <a:pt x="3691" y="11"/>
                    </a:cubicBezTo>
                    <a:cubicBezTo>
                      <a:pt x="3048" y="467"/>
                      <a:pt x="2248" y="708"/>
                      <a:pt x="1456" y="708"/>
                    </a:cubicBezTo>
                    <a:cubicBezTo>
                      <a:pt x="1295" y="708"/>
                      <a:pt x="1135" y="698"/>
                      <a:pt x="977" y="678"/>
                    </a:cubicBezTo>
                    <a:cubicBezTo>
                      <a:pt x="655" y="631"/>
                      <a:pt x="226" y="512"/>
                      <a:pt x="48" y="166"/>
                    </a:cubicBezTo>
                    <a:cubicBezTo>
                      <a:pt x="48" y="154"/>
                      <a:pt x="24" y="154"/>
                      <a:pt x="12" y="154"/>
                    </a:cubicBezTo>
                    <a:cubicBezTo>
                      <a:pt x="0" y="154"/>
                      <a:pt x="0" y="166"/>
                      <a:pt x="0" y="190"/>
                    </a:cubicBezTo>
                    <a:cubicBezTo>
                      <a:pt x="143" y="464"/>
                      <a:pt x="488" y="666"/>
                      <a:pt x="977" y="726"/>
                    </a:cubicBezTo>
                    <a:cubicBezTo>
                      <a:pt x="1155" y="738"/>
                      <a:pt x="1322" y="750"/>
                      <a:pt x="1489" y="750"/>
                    </a:cubicBezTo>
                    <a:cubicBezTo>
                      <a:pt x="2274" y="750"/>
                      <a:pt x="3084" y="512"/>
                      <a:pt x="3739" y="47"/>
                    </a:cubicBezTo>
                    <a:cubicBezTo>
                      <a:pt x="3739" y="35"/>
                      <a:pt x="3751" y="23"/>
                      <a:pt x="3739" y="11"/>
                    </a:cubicBezTo>
                    <a:cubicBezTo>
                      <a:pt x="3723" y="11"/>
                      <a:pt x="3712" y="1"/>
                      <a:pt x="37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2"/>
              <p:cNvSpPr/>
              <p:nvPr/>
            </p:nvSpPr>
            <p:spPr>
              <a:xfrm>
                <a:off x="8227103" y="3765821"/>
                <a:ext cx="26048" cy="43631"/>
              </a:xfrm>
              <a:custGeom>
                <a:rect b="b" l="l" r="r" t="t"/>
                <a:pathLst>
                  <a:path extrusionOk="0" h="799" w="477">
                    <a:moveTo>
                      <a:pt x="24" y="0"/>
                    </a:moveTo>
                    <a:cubicBezTo>
                      <a:pt x="24" y="0"/>
                      <a:pt x="0" y="0"/>
                      <a:pt x="0" y="24"/>
                    </a:cubicBezTo>
                    <a:cubicBezTo>
                      <a:pt x="0" y="24"/>
                      <a:pt x="0" y="48"/>
                      <a:pt x="12" y="48"/>
                    </a:cubicBezTo>
                    <a:cubicBezTo>
                      <a:pt x="262" y="167"/>
                      <a:pt x="429" y="477"/>
                      <a:pt x="381" y="762"/>
                    </a:cubicBezTo>
                    <a:cubicBezTo>
                      <a:pt x="381" y="774"/>
                      <a:pt x="405" y="798"/>
                      <a:pt x="417" y="798"/>
                    </a:cubicBezTo>
                    <a:cubicBezTo>
                      <a:pt x="429" y="798"/>
                      <a:pt x="441" y="774"/>
                      <a:pt x="429" y="774"/>
                    </a:cubicBezTo>
                    <a:cubicBezTo>
                      <a:pt x="476" y="465"/>
                      <a:pt x="310" y="131"/>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2"/>
              <p:cNvSpPr/>
              <p:nvPr/>
            </p:nvSpPr>
            <p:spPr>
              <a:xfrm>
                <a:off x="8036580" y="3779582"/>
                <a:ext cx="21515" cy="36369"/>
              </a:xfrm>
              <a:custGeom>
                <a:rect b="b" l="l" r="r" t="t"/>
                <a:pathLst>
                  <a:path extrusionOk="0" h="666" w="394">
                    <a:moveTo>
                      <a:pt x="345" y="0"/>
                    </a:moveTo>
                    <a:cubicBezTo>
                      <a:pt x="341" y="0"/>
                      <a:pt x="338" y="3"/>
                      <a:pt x="334" y="10"/>
                    </a:cubicBezTo>
                    <a:cubicBezTo>
                      <a:pt x="131" y="153"/>
                      <a:pt x="0" y="391"/>
                      <a:pt x="0" y="630"/>
                    </a:cubicBezTo>
                    <a:cubicBezTo>
                      <a:pt x="0" y="641"/>
                      <a:pt x="24" y="665"/>
                      <a:pt x="36" y="665"/>
                    </a:cubicBezTo>
                    <a:cubicBezTo>
                      <a:pt x="48" y="665"/>
                      <a:pt x="60" y="641"/>
                      <a:pt x="48" y="641"/>
                    </a:cubicBezTo>
                    <a:cubicBezTo>
                      <a:pt x="48" y="403"/>
                      <a:pt x="167" y="201"/>
                      <a:pt x="358" y="70"/>
                    </a:cubicBezTo>
                    <a:cubicBezTo>
                      <a:pt x="381" y="46"/>
                      <a:pt x="393" y="34"/>
                      <a:pt x="381" y="22"/>
                    </a:cubicBezTo>
                    <a:cubicBezTo>
                      <a:pt x="365" y="14"/>
                      <a:pt x="354" y="0"/>
                      <a:pt x="3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2"/>
              <p:cNvSpPr/>
              <p:nvPr/>
            </p:nvSpPr>
            <p:spPr>
              <a:xfrm>
                <a:off x="8192591" y="3582451"/>
                <a:ext cx="122048" cy="52751"/>
              </a:xfrm>
              <a:custGeom>
                <a:rect b="b" l="l" r="r" t="t"/>
                <a:pathLst>
                  <a:path extrusionOk="0" h="966" w="2235">
                    <a:moveTo>
                      <a:pt x="848" y="0"/>
                    </a:moveTo>
                    <a:cubicBezTo>
                      <a:pt x="728" y="0"/>
                      <a:pt x="605" y="15"/>
                      <a:pt x="477" y="49"/>
                    </a:cubicBezTo>
                    <a:cubicBezTo>
                      <a:pt x="382" y="72"/>
                      <a:pt x="287" y="120"/>
                      <a:pt x="203" y="179"/>
                    </a:cubicBezTo>
                    <a:cubicBezTo>
                      <a:pt x="96" y="239"/>
                      <a:pt x="25" y="322"/>
                      <a:pt x="1" y="465"/>
                    </a:cubicBezTo>
                    <a:cubicBezTo>
                      <a:pt x="1" y="537"/>
                      <a:pt x="61" y="596"/>
                      <a:pt x="120" y="608"/>
                    </a:cubicBezTo>
                    <a:cubicBezTo>
                      <a:pt x="147" y="617"/>
                      <a:pt x="171" y="621"/>
                      <a:pt x="195" y="621"/>
                    </a:cubicBezTo>
                    <a:cubicBezTo>
                      <a:pt x="265" y="621"/>
                      <a:pt x="325" y="587"/>
                      <a:pt x="406" y="560"/>
                    </a:cubicBezTo>
                    <a:cubicBezTo>
                      <a:pt x="465" y="549"/>
                      <a:pt x="537" y="537"/>
                      <a:pt x="620" y="513"/>
                    </a:cubicBezTo>
                    <a:cubicBezTo>
                      <a:pt x="664" y="508"/>
                      <a:pt x="712" y="506"/>
                      <a:pt x="763" y="506"/>
                    </a:cubicBezTo>
                    <a:cubicBezTo>
                      <a:pt x="851" y="506"/>
                      <a:pt x="946" y="514"/>
                      <a:pt x="1037" y="537"/>
                    </a:cubicBezTo>
                    <a:cubicBezTo>
                      <a:pt x="1192" y="560"/>
                      <a:pt x="1346" y="620"/>
                      <a:pt x="1489" y="703"/>
                    </a:cubicBezTo>
                    <a:cubicBezTo>
                      <a:pt x="1573" y="727"/>
                      <a:pt x="1644" y="775"/>
                      <a:pt x="1704" y="822"/>
                    </a:cubicBezTo>
                    <a:cubicBezTo>
                      <a:pt x="1715" y="822"/>
                      <a:pt x="1739" y="858"/>
                      <a:pt x="1763" y="882"/>
                    </a:cubicBezTo>
                    <a:cubicBezTo>
                      <a:pt x="1799" y="918"/>
                      <a:pt x="1870" y="941"/>
                      <a:pt x="1930" y="953"/>
                    </a:cubicBezTo>
                    <a:cubicBezTo>
                      <a:pt x="1955" y="962"/>
                      <a:pt x="1979" y="966"/>
                      <a:pt x="2002" y="966"/>
                    </a:cubicBezTo>
                    <a:cubicBezTo>
                      <a:pt x="2142" y="966"/>
                      <a:pt x="2234" y="823"/>
                      <a:pt x="2204" y="680"/>
                    </a:cubicBezTo>
                    <a:cubicBezTo>
                      <a:pt x="2168" y="477"/>
                      <a:pt x="1906" y="346"/>
                      <a:pt x="1727" y="251"/>
                    </a:cubicBezTo>
                    <a:cubicBezTo>
                      <a:pt x="1537" y="168"/>
                      <a:pt x="1334" y="72"/>
                      <a:pt x="1120" y="25"/>
                    </a:cubicBezTo>
                    <a:cubicBezTo>
                      <a:pt x="1032" y="9"/>
                      <a:pt x="941" y="0"/>
                      <a:pt x="8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 name="Google Shape;1127;p32"/>
            <p:cNvSpPr/>
            <p:nvPr/>
          </p:nvSpPr>
          <p:spPr>
            <a:xfrm rot="534990">
              <a:off x="2183378" y="2910398"/>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2"/>
            <p:cNvSpPr/>
            <p:nvPr/>
          </p:nvSpPr>
          <p:spPr>
            <a:xfrm rot="534990">
              <a:off x="2170298" y="2993770"/>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2"/>
            <p:cNvSpPr/>
            <p:nvPr/>
          </p:nvSpPr>
          <p:spPr>
            <a:xfrm rot="534990">
              <a:off x="2157094" y="3077935"/>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2"/>
            <p:cNvSpPr/>
            <p:nvPr/>
          </p:nvSpPr>
          <p:spPr>
            <a:xfrm rot="534990">
              <a:off x="2143765" y="3162893"/>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2"/>
            <p:cNvSpPr/>
            <p:nvPr/>
          </p:nvSpPr>
          <p:spPr>
            <a:xfrm rot="534990">
              <a:off x="2130685" y="3246265"/>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2"/>
            <p:cNvSpPr/>
            <p:nvPr/>
          </p:nvSpPr>
          <p:spPr>
            <a:xfrm rot="534990">
              <a:off x="2117357" y="3331223"/>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2"/>
            <p:cNvSpPr/>
            <p:nvPr/>
          </p:nvSpPr>
          <p:spPr>
            <a:xfrm rot="534990">
              <a:off x="2104152" y="3415388"/>
              <a:ext cx="38318" cy="67"/>
            </a:xfrm>
            <a:custGeom>
              <a:rect b="b" l="l" r="r" t="t"/>
              <a:pathLst>
                <a:path extrusionOk="0" fill="none" h="1" w="573">
                  <a:moveTo>
                    <a:pt x="572" y="0"/>
                  </a:moveTo>
                  <a:lnTo>
                    <a:pt x="1" y="0"/>
                  </a:lnTo>
                </a:path>
              </a:pathLst>
            </a:custGeom>
            <a:noFill/>
            <a:ln cap="rnd" cmpd="sng" w="3875">
              <a:solidFill>
                <a:srgbClr val="05303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2"/>
            <p:cNvSpPr/>
            <p:nvPr/>
          </p:nvSpPr>
          <p:spPr>
            <a:xfrm rot="534990">
              <a:off x="1383229" y="2341414"/>
              <a:ext cx="150598" cy="261340"/>
            </a:xfrm>
            <a:custGeom>
              <a:rect b="b" l="l" r="r" t="t"/>
              <a:pathLst>
                <a:path extrusionOk="0" h="3908" w="2252">
                  <a:moveTo>
                    <a:pt x="1618" y="1"/>
                  </a:moveTo>
                  <a:cubicBezTo>
                    <a:pt x="1502" y="1"/>
                    <a:pt x="1357" y="72"/>
                    <a:pt x="1334" y="204"/>
                  </a:cubicBezTo>
                  <a:cubicBezTo>
                    <a:pt x="1239" y="764"/>
                    <a:pt x="1358" y="1371"/>
                    <a:pt x="1465" y="1943"/>
                  </a:cubicBezTo>
                  <a:cubicBezTo>
                    <a:pt x="1501" y="2205"/>
                    <a:pt x="1549" y="2479"/>
                    <a:pt x="1584" y="2740"/>
                  </a:cubicBezTo>
                  <a:cubicBezTo>
                    <a:pt x="1596" y="2883"/>
                    <a:pt x="1596" y="3014"/>
                    <a:pt x="1596" y="3145"/>
                  </a:cubicBezTo>
                  <a:lnTo>
                    <a:pt x="1596" y="3217"/>
                  </a:lnTo>
                  <a:cubicBezTo>
                    <a:pt x="1584" y="3217"/>
                    <a:pt x="1584" y="3205"/>
                    <a:pt x="1561" y="3205"/>
                  </a:cubicBezTo>
                  <a:cubicBezTo>
                    <a:pt x="1489" y="3145"/>
                    <a:pt x="1418" y="3050"/>
                    <a:pt x="1358" y="2979"/>
                  </a:cubicBezTo>
                  <a:cubicBezTo>
                    <a:pt x="1203" y="2776"/>
                    <a:pt x="1073" y="2562"/>
                    <a:pt x="942" y="2336"/>
                  </a:cubicBezTo>
                  <a:cubicBezTo>
                    <a:pt x="811" y="2121"/>
                    <a:pt x="703" y="1883"/>
                    <a:pt x="549" y="1657"/>
                  </a:cubicBezTo>
                  <a:cubicBezTo>
                    <a:pt x="477" y="1550"/>
                    <a:pt x="418" y="1431"/>
                    <a:pt x="358" y="1312"/>
                  </a:cubicBezTo>
                  <a:cubicBezTo>
                    <a:pt x="299" y="1193"/>
                    <a:pt x="227" y="1109"/>
                    <a:pt x="156" y="990"/>
                  </a:cubicBezTo>
                  <a:cubicBezTo>
                    <a:pt x="136" y="965"/>
                    <a:pt x="106" y="953"/>
                    <a:pt x="77" y="953"/>
                  </a:cubicBezTo>
                  <a:cubicBezTo>
                    <a:pt x="37" y="953"/>
                    <a:pt x="1" y="977"/>
                    <a:pt x="1" y="1026"/>
                  </a:cubicBezTo>
                  <a:cubicBezTo>
                    <a:pt x="25" y="1502"/>
                    <a:pt x="120" y="1967"/>
                    <a:pt x="334" y="2395"/>
                  </a:cubicBezTo>
                  <a:cubicBezTo>
                    <a:pt x="525" y="2800"/>
                    <a:pt x="763" y="3252"/>
                    <a:pt x="1096" y="3574"/>
                  </a:cubicBezTo>
                  <a:cubicBezTo>
                    <a:pt x="1251" y="3741"/>
                    <a:pt x="1477" y="3883"/>
                    <a:pt x="1715" y="3907"/>
                  </a:cubicBezTo>
                  <a:cubicBezTo>
                    <a:pt x="1722" y="3908"/>
                    <a:pt x="1728" y="3908"/>
                    <a:pt x="1735" y="3908"/>
                  </a:cubicBezTo>
                  <a:cubicBezTo>
                    <a:pt x="2008" y="3908"/>
                    <a:pt x="2145" y="3663"/>
                    <a:pt x="2168" y="3407"/>
                  </a:cubicBezTo>
                  <a:cubicBezTo>
                    <a:pt x="2251" y="2907"/>
                    <a:pt x="2144" y="2383"/>
                    <a:pt x="2061" y="1895"/>
                  </a:cubicBezTo>
                  <a:cubicBezTo>
                    <a:pt x="2013" y="1645"/>
                    <a:pt x="1965" y="1371"/>
                    <a:pt x="1930" y="1121"/>
                  </a:cubicBezTo>
                  <a:cubicBezTo>
                    <a:pt x="1894" y="835"/>
                    <a:pt x="1894" y="562"/>
                    <a:pt x="1882" y="276"/>
                  </a:cubicBezTo>
                  <a:cubicBezTo>
                    <a:pt x="1882" y="145"/>
                    <a:pt x="1775" y="26"/>
                    <a:pt x="1644" y="2"/>
                  </a:cubicBezTo>
                  <a:cubicBezTo>
                    <a:pt x="1635" y="1"/>
                    <a:pt x="1627" y="1"/>
                    <a:pt x="1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2"/>
            <p:cNvSpPr/>
            <p:nvPr/>
          </p:nvSpPr>
          <p:spPr>
            <a:xfrm rot="534990">
              <a:off x="1563834" y="2285853"/>
              <a:ext cx="137826" cy="298856"/>
            </a:xfrm>
            <a:custGeom>
              <a:rect b="b" l="l" r="r" t="t"/>
              <a:pathLst>
                <a:path extrusionOk="0" h="4469" w="2061">
                  <a:moveTo>
                    <a:pt x="667" y="873"/>
                  </a:moveTo>
                  <a:cubicBezTo>
                    <a:pt x="834" y="1218"/>
                    <a:pt x="965" y="1563"/>
                    <a:pt x="1096" y="1933"/>
                  </a:cubicBezTo>
                  <a:cubicBezTo>
                    <a:pt x="1096" y="1944"/>
                    <a:pt x="1108" y="1968"/>
                    <a:pt x="1108" y="1992"/>
                  </a:cubicBezTo>
                  <a:cubicBezTo>
                    <a:pt x="1048" y="1992"/>
                    <a:pt x="989" y="2028"/>
                    <a:pt x="929" y="2052"/>
                  </a:cubicBezTo>
                  <a:cubicBezTo>
                    <a:pt x="858" y="2087"/>
                    <a:pt x="786" y="2123"/>
                    <a:pt x="715" y="2159"/>
                  </a:cubicBezTo>
                  <a:cubicBezTo>
                    <a:pt x="679" y="2171"/>
                    <a:pt x="655" y="2183"/>
                    <a:pt x="620" y="2218"/>
                  </a:cubicBezTo>
                  <a:cubicBezTo>
                    <a:pt x="596" y="1897"/>
                    <a:pt x="572" y="1575"/>
                    <a:pt x="608" y="1266"/>
                  </a:cubicBezTo>
                  <a:cubicBezTo>
                    <a:pt x="620" y="1159"/>
                    <a:pt x="632" y="1016"/>
                    <a:pt x="667" y="873"/>
                  </a:cubicBezTo>
                  <a:close/>
                  <a:moveTo>
                    <a:pt x="700" y="1"/>
                  </a:moveTo>
                  <a:cubicBezTo>
                    <a:pt x="650" y="1"/>
                    <a:pt x="602" y="13"/>
                    <a:pt x="560" y="39"/>
                  </a:cubicBezTo>
                  <a:cubicBezTo>
                    <a:pt x="263" y="242"/>
                    <a:pt x="132" y="563"/>
                    <a:pt x="72" y="909"/>
                  </a:cubicBezTo>
                  <a:cubicBezTo>
                    <a:pt x="1" y="1290"/>
                    <a:pt x="1" y="1682"/>
                    <a:pt x="24" y="2087"/>
                  </a:cubicBezTo>
                  <a:cubicBezTo>
                    <a:pt x="60" y="2480"/>
                    <a:pt x="120" y="2873"/>
                    <a:pt x="179" y="3254"/>
                  </a:cubicBezTo>
                  <a:cubicBezTo>
                    <a:pt x="239" y="3647"/>
                    <a:pt x="382" y="4016"/>
                    <a:pt x="489" y="4409"/>
                  </a:cubicBezTo>
                  <a:cubicBezTo>
                    <a:pt x="499" y="4450"/>
                    <a:pt x="533" y="4469"/>
                    <a:pt x="569" y="4469"/>
                  </a:cubicBezTo>
                  <a:cubicBezTo>
                    <a:pt x="617" y="4469"/>
                    <a:pt x="667" y="4435"/>
                    <a:pt x="667" y="4373"/>
                  </a:cubicBezTo>
                  <a:cubicBezTo>
                    <a:pt x="679" y="4195"/>
                    <a:pt x="679" y="4016"/>
                    <a:pt x="691" y="3838"/>
                  </a:cubicBezTo>
                  <a:cubicBezTo>
                    <a:pt x="727" y="3659"/>
                    <a:pt x="727" y="3468"/>
                    <a:pt x="715" y="3302"/>
                  </a:cubicBezTo>
                  <a:cubicBezTo>
                    <a:pt x="691" y="3076"/>
                    <a:pt x="667" y="2849"/>
                    <a:pt x="655" y="2635"/>
                  </a:cubicBezTo>
                  <a:lnTo>
                    <a:pt x="655" y="2635"/>
                  </a:lnTo>
                  <a:cubicBezTo>
                    <a:pt x="665" y="2637"/>
                    <a:pt x="676" y="2637"/>
                    <a:pt x="686" y="2637"/>
                  </a:cubicBezTo>
                  <a:cubicBezTo>
                    <a:pt x="750" y="2637"/>
                    <a:pt x="822" y="2610"/>
                    <a:pt x="894" y="2599"/>
                  </a:cubicBezTo>
                  <a:cubicBezTo>
                    <a:pt x="977" y="2575"/>
                    <a:pt x="1084" y="2528"/>
                    <a:pt x="1167" y="2492"/>
                  </a:cubicBezTo>
                  <a:cubicBezTo>
                    <a:pt x="1203" y="2480"/>
                    <a:pt x="1227" y="2468"/>
                    <a:pt x="1251" y="2456"/>
                  </a:cubicBezTo>
                  <a:cubicBezTo>
                    <a:pt x="1275" y="2540"/>
                    <a:pt x="1286" y="2623"/>
                    <a:pt x="1322" y="2706"/>
                  </a:cubicBezTo>
                  <a:cubicBezTo>
                    <a:pt x="1382" y="2933"/>
                    <a:pt x="1429" y="3326"/>
                    <a:pt x="1644" y="3468"/>
                  </a:cubicBezTo>
                  <a:cubicBezTo>
                    <a:pt x="1680" y="3489"/>
                    <a:pt x="1718" y="3501"/>
                    <a:pt x="1754" y="3501"/>
                  </a:cubicBezTo>
                  <a:cubicBezTo>
                    <a:pt x="1802" y="3501"/>
                    <a:pt x="1848" y="3480"/>
                    <a:pt x="1882" y="3433"/>
                  </a:cubicBezTo>
                  <a:cubicBezTo>
                    <a:pt x="2060" y="3195"/>
                    <a:pt x="1941" y="2825"/>
                    <a:pt x="1882" y="2564"/>
                  </a:cubicBezTo>
                  <a:cubicBezTo>
                    <a:pt x="1822" y="2278"/>
                    <a:pt x="1739" y="2004"/>
                    <a:pt x="1644" y="1742"/>
                  </a:cubicBezTo>
                  <a:cubicBezTo>
                    <a:pt x="1465" y="1194"/>
                    <a:pt x="1227" y="670"/>
                    <a:pt x="965" y="147"/>
                  </a:cubicBezTo>
                  <a:cubicBezTo>
                    <a:pt x="916" y="57"/>
                    <a:pt x="806" y="1"/>
                    <a:pt x="7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2"/>
            <p:cNvSpPr/>
            <p:nvPr/>
          </p:nvSpPr>
          <p:spPr>
            <a:xfrm rot="534990">
              <a:off x="1727300" y="2262348"/>
              <a:ext cx="120305" cy="212523"/>
            </a:xfrm>
            <a:custGeom>
              <a:rect b="b" l="l" r="r" t="t"/>
              <a:pathLst>
                <a:path extrusionOk="0" h="3178" w="1799">
                  <a:moveTo>
                    <a:pt x="752" y="1"/>
                  </a:moveTo>
                  <a:cubicBezTo>
                    <a:pt x="554" y="1"/>
                    <a:pt x="374" y="109"/>
                    <a:pt x="263" y="261"/>
                  </a:cubicBezTo>
                  <a:cubicBezTo>
                    <a:pt x="132" y="440"/>
                    <a:pt x="84" y="666"/>
                    <a:pt x="60" y="892"/>
                  </a:cubicBezTo>
                  <a:cubicBezTo>
                    <a:pt x="1" y="1357"/>
                    <a:pt x="60" y="1845"/>
                    <a:pt x="191" y="2285"/>
                  </a:cubicBezTo>
                  <a:cubicBezTo>
                    <a:pt x="301" y="2670"/>
                    <a:pt x="553" y="3177"/>
                    <a:pt x="995" y="3177"/>
                  </a:cubicBezTo>
                  <a:cubicBezTo>
                    <a:pt x="1031" y="3177"/>
                    <a:pt x="1069" y="3174"/>
                    <a:pt x="1108" y="3166"/>
                  </a:cubicBezTo>
                  <a:cubicBezTo>
                    <a:pt x="1382" y="3119"/>
                    <a:pt x="1584" y="2892"/>
                    <a:pt x="1680" y="2642"/>
                  </a:cubicBezTo>
                  <a:cubicBezTo>
                    <a:pt x="1763" y="2428"/>
                    <a:pt x="1799" y="2011"/>
                    <a:pt x="1549" y="1857"/>
                  </a:cubicBezTo>
                  <a:cubicBezTo>
                    <a:pt x="1518" y="1839"/>
                    <a:pt x="1487" y="1831"/>
                    <a:pt x="1458" y="1831"/>
                  </a:cubicBezTo>
                  <a:cubicBezTo>
                    <a:pt x="1407" y="1831"/>
                    <a:pt x="1360" y="1855"/>
                    <a:pt x="1322" y="1892"/>
                  </a:cubicBezTo>
                  <a:cubicBezTo>
                    <a:pt x="1144" y="2035"/>
                    <a:pt x="1227" y="2309"/>
                    <a:pt x="1156" y="2500"/>
                  </a:cubicBezTo>
                  <a:cubicBezTo>
                    <a:pt x="1135" y="2561"/>
                    <a:pt x="1061" y="2623"/>
                    <a:pt x="1003" y="2623"/>
                  </a:cubicBezTo>
                  <a:cubicBezTo>
                    <a:pt x="994" y="2623"/>
                    <a:pt x="985" y="2622"/>
                    <a:pt x="977" y="2619"/>
                  </a:cubicBezTo>
                  <a:cubicBezTo>
                    <a:pt x="918" y="2571"/>
                    <a:pt x="870" y="2488"/>
                    <a:pt x="846" y="2428"/>
                  </a:cubicBezTo>
                  <a:cubicBezTo>
                    <a:pt x="799" y="2333"/>
                    <a:pt x="751" y="2250"/>
                    <a:pt x="727" y="2154"/>
                  </a:cubicBezTo>
                  <a:cubicBezTo>
                    <a:pt x="656" y="1976"/>
                    <a:pt x="596" y="1785"/>
                    <a:pt x="572" y="1595"/>
                  </a:cubicBezTo>
                  <a:cubicBezTo>
                    <a:pt x="548" y="1392"/>
                    <a:pt x="548" y="1190"/>
                    <a:pt x="560" y="999"/>
                  </a:cubicBezTo>
                  <a:cubicBezTo>
                    <a:pt x="572" y="845"/>
                    <a:pt x="572" y="618"/>
                    <a:pt x="715" y="523"/>
                  </a:cubicBezTo>
                  <a:cubicBezTo>
                    <a:pt x="749" y="495"/>
                    <a:pt x="776" y="483"/>
                    <a:pt x="798" y="483"/>
                  </a:cubicBezTo>
                  <a:cubicBezTo>
                    <a:pt x="860" y="483"/>
                    <a:pt x="882" y="578"/>
                    <a:pt x="918" y="666"/>
                  </a:cubicBezTo>
                  <a:cubicBezTo>
                    <a:pt x="1013" y="856"/>
                    <a:pt x="1096" y="1071"/>
                    <a:pt x="1227" y="1237"/>
                  </a:cubicBezTo>
                  <a:cubicBezTo>
                    <a:pt x="1245" y="1259"/>
                    <a:pt x="1268" y="1269"/>
                    <a:pt x="1291" y="1269"/>
                  </a:cubicBezTo>
                  <a:cubicBezTo>
                    <a:pt x="1342" y="1269"/>
                    <a:pt x="1394" y="1220"/>
                    <a:pt x="1394" y="1154"/>
                  </a:cubicBezTo>
                  <a:cubicBezTo>
                    <a:pt x="1406" y="916"/>
                    <a:pt x="1346" y="666"/>
                    <a:pt x="1275" y="440"/>
                  </a:cubicBezTo>
                  <a:cubicBezTo>
                    <a:pt x="1203" y="237"/>
                    <a:pt x="1084" y="71"/>
                    <a:pt x="858" y="11"/>
                  </a:cubicBezTo>
                  <a:cubicBezTo>
                    <a:pt x="822" y="4"/>
                    <a:pt x="787" y="1"/>
                    <a:pt x="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2"/>
            <p:cNvSpPr/>
            <p:nvPr/>
          </p:nvSpPr>
          <p:spPr>
            <a:xfrm rot="534990">
              <a:off x="1877831" y="2260649"/>
              <a:ext cx="114687" cy="218207"/>
            </a:xfrm>
            <a:custGeom>
              <a:rect b="b" l="l" r="r" t="t"/>
              <a:pathLst>
                <a:path extrusionOk="0" h="3263" w="1715">
                  <a:moveTo>
                    <a:pt x="877" y="0"/>
                  </a:moveTo>
                  <a:cubicBezTo>
                    <a:pt x="615" y="0"/>
                    <a:pt x="367" y="171"/>
                    <a:pt x="238" y="403"/>
                  </a:cubicBezTo>
                  <a:cubicBezTo>
                    <a:pt x="48" y="748"/>
                    <a:pt x="0" y="1201"/>
                    <a:pt x="0" y="1582"/>
                  </a:cubicBezTo>
                  <a:cubicBezTo>
                    <a:pt x="0" y="1998"/>
                    <a:pt x="60" y="2451"/>
                    <a:pt x="226" y="2832"/>
                  </a:cubicBezTo>
                  <a:cubicBezTo>
                    <a:pt x="342" y="3104"/>
                    <a:pt x="583" y="3262"/>
                    <a:pt x="843" y="3262"/>
                  </a:cubicBezTo>
                  <a:cubicBezTo>
                    <a:pt x="959" y="3262"/>
                    <a:pt x="1078" y="3231"/>
                    <a:pt x="1191" y="3165"/>
                  </a:cubicBezTo>
                  <a:cubicBezTo>
                    <a:pt x="1346" y="3070"/>
                    <a:pt x="1465" y="2939"/>
                    <a:pt x="1548" y="2784"/>
                  </a:cubicBezTo>
                  <a:cubicBezTo>
                    <a:pt x="1608" y="2606"/>
                    <a:pt x="1715" y="2344"/>
                    <a:pt x="1620" y="2177"/>
                  </a:cubicBezTo>
                  <a:cubicBezTo>
                    <a:pt x="1590" y="2118"/>
                    <a:pt x="1547" y="2096"/>
                    <a:pt x="1499" y="2096"/>
                  </a:cubicBezTo>
                  <a:cubicBezTo>
                    <a:pt x="1413" y="2096"/>
                    <a:pt x="1312" y="2167"/>
                    <a:pt x="1250" y="2213"/>
                  </a:cubicBezTo>
                  <a:cubicBezTo>
                    <a:pt x="1119" y="2332"/>
                    <a:pt x="1072" y="2522"/>
                    <a:pt x="941" y="2629"/>
                  </a:cubicBezTo>
                  <a:cubicBezTo>
                    <a:pt x="898" y="2662"/>
                    <a:pt x="862" y="2679"/>
                    <a:pt x="833" y="2679"/>
                  </a:cubicBezTo>
                  <a:cubicBezTo>
                    <a:pt x="797" y="2679"/>
                    <a:pt x="770" y="2653"/>
                    <a:pt x="750" y="2594"/>
                  </a:cubicBezTo>
                  <a:cubicBezTo>
                    <a:pt x="655" y="2439"/>
                    <a:pt x="631" y="2225"/>
                    <a:pt x="596" y="2046"/>
                  </a:cubicBezTo>
                  <a:cubicBezTo>
                    <a:pt x="524" y="1629"/>
                    <a:pt x="512" y="1153"/>
                    <a:pt x="631" y="736"/>
                  </a:cubicBezTo>
                  <a:cubicBezTo>
                    <a:pt x="667" y="605"/>
                    <a:pt x="786" y="415"/>
                    <a:pt x="953" y="415"/>
                  </a:cubicBezTo>
                  <a:cubicBezTo>
                    <a:pt x="1072" y="415"/>
                    <a:pt x="1179" y="558"/>
                    <a:pt x="1108" y="665"/>
                  </a:cubicBezTo>
                  <a:cubicBezTo>
                    <a:pt x="1046" y="745"/>
                    <a:pt x="1122" y="831"/>
                    <a:pt x="1204" y="831"/>
                  </a:cubicBezTo>
                  <a:cubicBezTo>
                    <a:pt x="1232" y="831"/>
                    <a:pt x="1262" y="820"/>
                    <a:pt x="1286" y="796"/>
                  </a:cubicBezTo>
                  <a:cubicBezTo>
                    <a:pt x="1489" y="593"/>
                    <a:pt x="1429" y="224"/>
                    <a:pt x="1179" y="81"/>
                  </a:cubicBezTo>
                  <a:cubicBezTo>
                    <a:pt x="1080" y="25"/>
                    <a:pt x="977" y="0"/>
                    <a:pt x="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2"/>
            <p:cNvSpPr/>
            <p:nvPr/>
          </p:nvSpPr>
          <p:spPr>
            <a:xfrm rot="534990">
              <a:off x="2007040" y="2460797"/>
              <a:ext cx="1672" cy="802"/>
            </a:xfrm>
            <a:custGeom>
              <a:rect b="b" l="l" r="r" t="t"/>
              <a:pathLst>
                <a:path extrusionOk="0" h="12" w="25">
                  <a:moveTo>
                    <a:pt x="24" y="0"/>
                  </a:moveTo>
                  <a:lnTo>
                    <a:pt x="0" y="12"/>
                  </a:lnTo>
                  <a:cubicBezTo>
                    <a:pt x="12" y="12"/>
                    <a:pt x="12" y="12"/>
                    <a:pt x="24" y="0"/>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2"/>
            <p:cNvSpPr/>
            <p:nvPr/>
          </p:nvSpPr>
          <p:spPr>
            <a:xfrm rot="534990">
              <a:off x="2007692" y="2273406"/>
              <a:ext cx="90881" cy="230110"/>
            </a:xfrm>
            <a:custGeom>
              <a:rect b="b" l="l" r="r" t="t"/>
              <a:pathLst>
                <a:path extrusionOk="0" h="3441" w="1359">
                  <a:moveTo>
                    <a:pt x="370" y="1"/>
                  </a:moveTo>
                  <a:cubicBezTo>
                    <a:pt x="287" y="1"/>
                    <a:pt x="203" y="1"/>
                    <a:pt x="132" y="37"/>
                  </a:cubicBezTo>
                  <a:cubicBezTo>
                    <a:pt x="84" y="48"/>
                    <a:pt x="48" y="60"/>
                    <a:pt x="13" y="108"/>
                  </a:cubicBezTo>
                  <a:cubicBezTo>
                    <a:pt x="1" y="156"/>
                    <a:pt x="1" y="215"/>
                    <a:pt x="48" y="263"/>
                  </a:cubicBezTo>
                  <a:cubicBezTo>
                    <a:pt x="72" y="287"/>
                    <a:pt x="108" y="334"/>
                    <a:pt x="167" y="358"/>
                  </a:cubicBezTo>
                  <a:cubicBezTo>
                    <a:pt x="191" y="382"/>
                    <a:pt x="227" y="406"/>
                    <a:pt x="263" y="418"/>
                  </a:cubicBezTo>
                  <a:cubicBezTo>
                    <a:pt x="310" y="453"/>
                    <a:pt x="370" y="465"/>
                    <a:pt x="429" y="477"/>
                  </a:cubicBezTo>
                  <a:lnTo>
                    <a:pt x="429" y="656"/>
                  </a:lnTo>
                  <a:lnTo>
                    <a:pt x="418" y="1418"/>
                  </a:lnTo>
                  <a:cubicBezTo>
                    <a:pt x="406" y="1894"/>
                    <a:pt x="382" y="2370"/>
                    <a:pt x="382" y="2846"/>
                  </a:cubicBezTo>
                  <a:lnTo>
                    <a:pt x="358" y="2846"/>
                  </a:lnTo>
                  <a:cubicBezTo>
                    <a:pt x="322" y="2846"/>
                    <a:pt x="287" y="2846"/>
                    <a:pt x="251" y="2858"/>
                  </a:cubicBezTo>
                  <a:cubicBezTo>
                    <a:pt x="227" y="2882"/>
                    <a:pt x="203" y="2882"/>
                    <a:pt x="191" y="2894"/>
                  </a:cubicBezTo>
                  <a:cubicBezTo>
                    <a:pt x="179" y="2894"/>
                    <a:pt x="167" y="2906"/>
                    <a:pt x="144" y="2906"/>
                  </a:cubicBezTo>
                  <a:cubicBezTo>
                    <a:pt x="120" y="2918"/>
                    <a:pt x="72" y="2954"/>
                    <a:pt x="60" y="2977"/>
                  </a:cubicBezTo>
                  <a:cubicBezTo>
                    <a:pt x="25" y="3013"/>
                    <a:pt x="1" y="3037"/>
                    <a:pt x="1" y="3096"/>
                  </a:cubicBezTo>
                  <a:cubicBezTo>
                    <a:pt x="1" y="3144"/>
                    <a:pt x="13" y="3180"/>
                    <a:pt x="60" y="3204"/>
                  </a:cubicBezTo>
                  <a:cubicBezTo>
                    <a:pt x="108" y="3263"/>
                    <a:pt x="144" y="3299"/>
                    <a:pt x="203" y="3323"/>
                  </a:cubicBezTo>
                  <a:cubicBezTo>
                    <a:pt x="298" y="3370"/>
                    <a:pt x="382" y="3382"/>
                    <a:pt x="477" y="3394"/>
                  </a:cubicBezTo>
                  <a:cubicBezTo>
                    <a:pt x="548" y="3394"/>
                    <a:pt x="620" y="3418"/>
                    <a:pt x="703" y="3418"/>
                  </a:cubicBezTo>
                  <a:cubicBezTo>
                    <a:pt x="797" y="3424"/>
                    <a:pt x="895" y="3440"/>
                    <a:pt x="990" y="3440"/>
                  </a:cubicBezTo>
                  <a:cubicBezTo>
                    <a:pt x="1076" y="3440"/>
                    <a:pt x="1160" y="3427"/>
                    <a:pt x="1239" y="3382"/>
                  </a:cubicBezTo>
                  <a:cubicBezTo>
                    <a:pt x="1310" y="3335"/>
                    <a:pt x="1358" y="3251"/>
                    <a:pt x="1358" y="3156"/>
                  </a:cubicBezTo>
                  <a:cubicBezTo>
                    <a:pt x="1346" y="3073"/>
                    <a:pt x="1287" y="2989"/>
                    <a:pt x="1203" y="2942"/>
                  </a:cubicBezTo>
                  <a:cubicBezTo>
                    <a:pt x="1144" y="2894"/>
                    <a:pt x="1072" y="2882"/>
                    <a:pt x="989" y="2882"/>
                  </a:cubicBezTo>
                  <a:cubicBezTo>
                    <a:pt x="1013" y="2382"/>
                    <a:pt x="1001" y="1882"/>
                    <a:pt x="989" y="1370"/>
                  </a:cubicBezTo>
                  <a:lnTo>
                    <a:pt x="989" y="608"/>
                  </a:lnTo>
                  <a:lnTo>
                    <a:pt x="989" y="572"/>
                  </a:lnTo>
                  <a:cubicBezTo>
                    <a:pt x="1060" y="572"/>
                    <a:pt x="1120" y="572"/>
                    <a:pt x="1191" y="525"/>
                  </a:cubicBezTo>
                  <a:cubicBezTo>
                    <a:pt x="1358" y="429"/>
                    <a:pt x="1346" y="191"/>
                    <a:pt x="1191" y="108"/>
                  </a:cubicBezTo>
                  <a:cubicBezTo>
                    <a:pt x="1084" y="48"/>
                    <a:pt x="965" y="60"/>
                    <a:pt x="858" y="48"/>
                  </a:cubicBezTo>
                  <a:lnTo>
                    <a:pt x="834" y="48"/>
                  </a:lnTo>
                  <a:cubicBezTo>
                    <a:pt x="800" y="23"/>
                    <a:pt x="759" y="3"/>
                    <a:pt x="717" y="3"/>
                  </a:cubicBezTo>
                  <a:cubicBezTo>
                    <a:pt x="701" y="3"/>
                    <a:pt x="684" y="6"/>
                    <a:pt x="668" y="13"/>
                  </a:cubicBezTo>
                  <a:cubicBezTo>
                    <a:pt x="656" y="13"/>
                    <a:pt x="656" y="13"/>
                    <a:pt x="644" y="37"/>
                  </a:cubicBezTo>
                  <a:cubicBezTo>
                    <a:pt x="548" y="13"/>
                    <a:pt x="465" y="1"/>
                    <a:pt x="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2"/>
            <p:cNvSpPr/>
            <p:nvPr/>
          </p:nvSpPr>
          <p:spPr>
            <a:xfrm rot="534990">
              <a:off x="2117443" y="2305117"/>
              <a:ext cx="184770" cy="244421"/>
            </a:xfrm>
            <a:custGeom>
              <a:rect b="b" l="l" r="r" t="t"/>
              <a:pathLst>
                <a:path extrusionOk="0" h="3655" w="2763">
                  <a:moveTo>
                    <a:pt x="2412" y="1"/>
                  </a:moveTo>
                  <a:cubicBezTo>
                    <a:pt x="2348" y="1"/>
                    <a:pt x="2284" y="25"/>
                    <a:pt x="2227" y="63"/>
                  </a:cubicBezTo>
                  <a:cubicBezTo>
                    <a:pt x="2120" y="159"/>
                    <a:pt x="2096" y="290"/>
                    <a:pt x="2084" y="421"/>
                  </a:cubicBezTo>
                  <a:cubicBezTo>
                    <a:pt x="1989" y="861"/>
                    <a:pt x="1882" y="1314"/>
                    <a:pt x="1798" y="1742"/>
                  </a:cubicBezTo>
                  <a:cubicBezTo>
                    <a:pt x="1763" y="1909"/>
                    <a:pt x="1727" y="2088"/>
                    <a:pt x="1691" y="2254"/>
                  </a:cubicBezTo>
                  <a:cubicBezTo>
                    <a:pt x="1632" y="1980"/>
                    <a:pt x="1572" y="1718"/>
                    <a:pt x="1501" y="1457"/>
                  </a:cubicBezTo>
                  <a:cubicBezTo>
                    <a:pt x="1429" y="1147"/>
                    <a:pt x="1346" y="849"/>
                    <a:pt x="1251" y="552"/>
                  </a:cubicBezTo>
                  <a:cubicBezTo>
                    <a:pt x="1203" y="409"/>
                    <a:pt x="1143" y="254"/>
                    <a:pt x="1048" y="135"/>
                  </a:cubicBezTo>
                  <a:cubicBezTo>
                    <a:pt x="1008" y="74"/>
                    <a:pt x="945" y="37"/>
                    <a:pt x="882" y="37"/>
                  </a:cubicBezTo>
                  <a:cubicBezTo>
                    <a:pt x="834" y="37"/>
                    <a:pt x="787" y="59"/>
                    <a:pt x="750" y="111"/>
                  </a:cubicBezTo>
                  <a:cubicBezTo>
                    <a:pt x="739" y="123"/>
                    <a:pt x="739" y="135"/>
                    <a:pt x="739" y="135"/>
                  </a:cubicBezTo>
                  <a:lnTo>
                    <a:pt x="727" y="135"/>
                  </a:lnTo>
                  <a:cubicBezTo>
                    <a:pt x="536" y="242"/>
                    <a:pt x="477" y="564"/>
                    <a:pt x="429" y="766"/>
                  </a:cubicBezTo>
                  <a:cubicBezTo>
                    <a:pt x="369" y="1004"/>
                    <a:pt x="322" y="1242"/>
                    <a:pt x="274" y="1480"/>
                  </a:cubicBezTo>
                  <a:cubicBezTo>
                    <a:pt x="191" y="1968"/>
                    <a:pt x="96" y="2457"/>
                    <a:pt x="24" y="2945"/>
                  </a:cubicBezTo>
                  <a:cubicBezTo>
                    <a:pt x="0" y="3111"/>
                    <a:pt x="72" y="3278"/>
                    <a:pt x="239" y="3326"/>
                  </a:cubicBezTo>
                  <a:cubicBezTo>
                    <a:pt x="260" y="3331"/>
                    <a:pt x="283" y="3334"/>
                    <a:pt x="307" y="3334"/>
                  </a:cubicBezTo>
                  <a:cubicBezTo>
                    <a:pt x="436" y="3334"/>
                    <a:pt x="577" y="3253"/>
                    <a:pt x="608" y="3111"/>
                  </a:cubicBezTo>
                  <a:cubicBezTo>
                    <a:pt x="679" y="2611"/>
                    <a:pt x="750" y="2099"/>
                    <a:pt x="846" y="1599"/>
                  </a:cubicBezTo>
                  <a:cubicBezTo>
                    <a:pt x="858" y="1504"/>
                    <a:pt x="870" y="1397"/>
                    <a:pt x="893" y="1314"/>
                  </a:cubicBezTo>
                  <a:cubicBezTo>
                    <a:pt x="929" y="1516"/>
                    <a:pt x="977" y="1718"/>
                    <a:pt x="1024" y="1921"/>
                  </a:cubicBezTo>
                  <a:cubicBezTo>
                    <a:pt x="1096" y="2230"/>
                    <a:pt x="1167" y="2528"/>
                    <a:pt x="1227" y="2850"/>
                  </a:cubicBezTo>
                  <a:cubicBezTo>
                    <a:pt x="1286" y="3111"/>
                    <a:pt x="1322" y="3481"/>
                    <a:pt x="1596" y="3623"/>
                  </a:cubicBezTo>
                  <a:cubicBezTo>
                    <a:pt x="1644" y="3644"/>
                    <a:pt x="1698" y="3655"/>
                    <a:pt x="1751" y="3655"/>
                  </a:cubicBezTo>
                  <a:cubicBezTo>
                    <a:pt x="1883" y="3655"/>
                    <a:pt x="2011" y="3589"/>
                    <a:pt x="2036" y="3445"/>
                  </a:cubicBezTo>
                  <a:cubicBezTo>
                    <a:pt x="2215" y="2552"/>
                    <a:pt x="2405" y="1659"/>
                    <a:pt x="2596" y="742"/>
                  </a:cubicBezTo>
                  <a:cubicBezTo>
                    <a:pt x="2632" y="540"/>
                    <a:pt x="2763" y="242"/>
                    <a:pt x="2572" y="63"/>
                  </a:cubicBezTo>
                  <a:cubicBezTo>
                    <a:pt x="2522" y="19"/>
                    <a:pt x="2467" y="1"/>
                    <a:pt x="24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2"/>
            <p:cNvSpPr/>
            <p:nvPr/>
          </p:nvSpPr>
          <p:spPr>
            <a:xfrm rot="534990">
              <a:off x="2265174" y="2355028"/>
              <a:ext cx="163705" cy="237467"/>
            </a:xfrm>
            <a:custGeom>
              <a:rect b="b" l="l" r="r" t="t"/>
              <a:pathLst>
                <a:path extrusionOk="0" h="3551" w="2448">
                  <a:moveTo>
                    <a:pt x="1768" y="608"/>
                  </a:moveTo>
                  <a:lnTo>
                    <a:pt x="1768" y="632"/>
                  </a:lnTo>
                  <a:cubicBezTo>
                    <a:pt x="1780" y="679"/>
                    <a:pt x="1792" y="751"/>
                    <a:pt x="1816" y="822"/>
                  </a:cubicBezTo>
                  <a:cubicBezTo>
                    <a:pt x="1828" y="941"/>
                    <a:pt x="1828" y="1060"/>
                    <a:pt x="1828" y="1179"/>
                  </a:cubicBezTo>
                  <a:cubicBezTo>
                    <a:pt x="1828" y="1358"/>
                    <a:pt x="1792" y="1548"/>
                    <a:pt x="1757" y="1727"/>
                  </a:cubicBezTo>
                  <a:lnTo>
                    <a:pt x="1626" y="1727"/>
                  </a:lnTo>
                  <a:cubicBezTo>
                    <a:pt x="1542" y="1727"/>
                    <a:pt x="1495" y="1715"/>
                    <a:pt x="1459" y="1703"/>
                  </a:cubicBezTo>
                  <a:cubicBezTo>
                    <a:pt x="1435" y="1703"/>
                    <a:pt x="1423" y="1679"/>
                    <a:pt x="1423" y="1679"/>
                  </a:cubicBezTo>
                  <a:cubicBezTo>
                    <a:pt x="1411" y="1668"/>
                    <a:pt x="1376" y="1668"/>
                    <a:pt x="1364" y="1656"/>
                  </a:cubicBezTo>
                  <a:cubicBezTo>
                    <a:pt x="1280" y="1608"/>
                    <a:pt x="1173" y="1560"/>
                    <a:pt x="1078" y="1525"/>
                  </a:cubicBezTo>
                  <a:cubicBezTo>
                    <a:pt x="1161" y="1310"/>
                    <a:pt x="1256" y="1108"/>
                    <a:pt x="1399" y="929"/>
                  </a:cubicBezTo>
                  <a:cubicBezTo>
                    <a:pt x="1471" y="822"/>
                    <a:pt x="1614" y="667"/>
                    <a:pt x="1768" y="608"/>
                  </a:cubicBezTo>
                  <a:close/>
                  <a:moveTo>
                    <a:pt x="1840" y="1"/>
                  </a:moveTo>
                  <a:cubicBezTo>
                    <a:pt x="1602" y="1"/>
                    <a:pt x="1352" y="167"/>
                    <a:pt x="1173" y="310"/>
                  </a:cubicBezTo>
                  <a:cubicBezTo>
                    <a:pt x="804" y="632"/>
                    <a:pt x="590" y="1084"/>
                    <a:pt x="447" y="1537"/>
                  </a:cubicBezTo>
                  <a:cubicBezTo>
                    <a:pt x="352" y="1822"/>
                    <a:pt x="244" y="2096"/>
                    <a:pt x="173" y="2382"/>
                  </a:cubicBezTo>
                  <a:cubicBezTo>
                    <a:pt x="150" y="2510"/>
                    <a:pt x="1" y="3073"/>
                    <a:pt x="264" y="3073"/>
                  </a:cubicBezTo>
                  <a:cubicBezTo>
                    <a:pt x="269" y="3073"/>
                    <a:pt x="274" y="3073"/>
                    <a:pt x="280" y="3072"/>
                  </a:cubicBezTo>
                  <a:cubicBezTo>
                    <a:pt x="411" y="3049"/>
                    <a:pt x="483" y="2906"/>
                    <a:pt x="542" y="2799"/>
                  </a:cubicBezTo>
                  <a:cubicBezTo>
                    <a:pt x="625" y="2668"/>
                    <a:pt x="697" y="2513"/>
                    <a:pt x="744" y="2382"/>
                  </a:cubicBezTo>
                  <a:cubicBezTo>
                    <a:pt x="780" y="2251"/>
                    <a:pt x="828" y="2120"/>
                    <a:pt x="887" y="1977"/>
                  </a:cubicBezTo>
                  <a:cubicBezTo>
                    <a:pt x="983" y="2037"/>
                    <a:pt x="1066" y="2096"/>
                    <a:pt x="1161" y="2144"/>
                  </a:cubicBezTo>
                  <a:cubicBezTo>
                    <a:pt x="1292" y="2203"/>
                    <a:pt x="1423" y="2251"/>
                    <a:pt x="1554" y="2263"/>
                  </a:cubicBezTo>
                  <a:lnTo>
                    <a:pt x="1578" y="2263"/>
                  </a:lnTo>
                  <a:cubicBezTo>
                    <a:pt x="1530" y="2418"/>
                    <a:pt x="1495" y="2561"/>
                    <a:pt x="1459" y="2715"/>
                  </a:cubicBezTo>
                  <a:cubicBezTo>
                    <a:pt x="1399" y="2930"/>
                    <a:pt x="1280" y="3203"/>
                    <a:pt x="1376" y="3430"/>
                  </a:cubicBezTo>
                  <a:cubicBezTo>
                    <a:pt x="1408" y="3495"/>
                    <a:pt x="1500" y="3550"/>
                    <a:pt x="1571" y="3550"/>
                  </a:cubicBezTo>
                  <a:cubicBezTo>
                    <a:pt x="1577" y="3550"/>
                    <a:pt x="1584" y="3550"/>
                    <a:pt x="1590" y="3549"/>
                  </a:cubicBezTo>
                  <a:cubicBezTo>
                    <a:pt x="1911" y="3501"/>
                    <a:pt x="1947" y="3156"/>
                    <a:pt x="2007" y="2894"/>
                  </a:cubicBezTo>
                  <a:cubicBezTo>
                    <a:pt x="2078" y="2620"/>
                    <a:pt x="2138" y="2370"/>
                    <a:pt x="2209" y="2096"/>
                  </a:cubicBezTo>
                  <a:cubicBezTo>
                    <a:pt x="2364" y="1644"/>
                    <a:pt x="2447" y="1120"/>
                    <a:pt x="2352" y="596"/>
                  </a:cubicBezTo>
                  <a:cubicBezTo>
                    <a:pt x="2292" y="334"/>
                    <a:pt x="2173" y="1"/>
                    <a:pt x="1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2"/>
            <p:cNvSpPr/>
            <p:nvPr/>
          </p:nvSpPr>
          <p:spPr>
            <a:xfrm rot="534990">
              <a:off x="2420486" y="2419042"/>
              <a:ext cx="175208" cy="241947"/>
            </a:xfrm>
            <a:custGeom>
              <a:rect b="b" l="l" r="r" t="t"/>
              <a:pathLst>
                <a:path extrusionOk="0" h="3618" w="2620">
                  <a:moveTo>
                    <a:pt x="774" y="0"/>
                  </a:moveTo>
                  <a:cubicBezTo>
                    <a:pt x="631" y="0"/>
                    <a:pt x="464" y="155"/>
                    <a:pt x="524" y="322"/>
                  </a:cubicBezTo>
                  <a:cubicBezTo>
                    <a:pt x="572" y="441"/>
                    <a:pt x="631" y="500"/>
                    <a:pt x="750" y="560"/>
                  </a:cubicBezTo>
                  <a:cubicBezTo>
                    <a:pt x="834" y="607"/>
                    <a:pt x="929" y="631"/>
                    <a:pt x="1024" y="679"/>
                  </a:cubicBezTo>
                  <a:cubicBezTo>
                    <a:pt x="1060" y="691"/>
                    <a:pt x="1107" y="715"/>
                    <a:pt x="1131" y="726"/>
                  </a:cubicBezTo>
                  <a:cubicBezTo>
                    <a:pt x="1131" y="738"/>
                    <a:pt x="1119" y="738"/>
                    <a:pt x="1119" y="750"/>
                  </a:cubicBezTo>
                  <a:cubicBezTo>
                    <a:pt x="1072" y="869"/>
                    <a:pt x="1024" y="976"/>
                    <a:pt x="988" y="1096"/>
                  </a:cubicBezTo>
                  <a:cubicBezTo>
                    <a:pt x="893" y="1334"/>
                    <a:pt x="798" y="1572"/>
                    <a:pt x="667" y="1810"/>
                  </a:cubicBezTo>
                  <a:cubicBezTo>
                    <a:pt x="572" y="2048"/>
                    <a:pt x="464" y="2286"/>
                    <a:pt x="345" y="2512"/>
                  </a:cubicBezTo>
                  <a:cubicBezTo>
                    <a:pt x="286" y="2631"/>
                    <a:pt x="226" y="2751"/>
                    <a:pt x="179" y="2858"/>
                  </a:cubicBezTo>
                  <a:cubicBezTo>
                    <a:pt x="107" y="3001"/>
                    <a:pt x="36" y="3132"/>
                    <a:pt x="12" y="3298"/>
                  </a:cubicBezTo>
                  <a:cubicBezTo>
                    <a:pt x="0" y="3417"/>
                    <a:pt x="107" y="3548"/>
                    <a:pt x="214" y="3596"/>
                  </a:cubicBezTo>
                  <a:cubicBezTo>
                    <a:pt x="255" y="3611"/>
                    <a:pt x="295" y="3618"/>
                    <a:pt x="333" y="3618"/>
                  </a:cubicBezTo>
                  <a:cubicBezTo>
                    <a:pt x="417" y="3618"/>
                    <a:pt x="491" y="3585"/>
                    <a:pt x="548" y="3536"/>
                  </a:cubicBezTo>
                  <a:cubicBezTo>
                    <a:pt x="667" y="3453"/>
                    <a:pt x="714" y="3286"/>
                    <a:pt x="774" y="3167"/>
                  </a:cubicBezTo>
                  <a:cubicBezTo>
                    <a:pt x="834" y="3048"/>
                    <a:pt x="893" y="2917"/>
                    <a:pt x="953" y="2798"/>
                  </a:cubicBezTo>
                  <a:cubicBezTo>
                    <a:pt x="1072" y="2560"/>
                    <a:pt x="1179" y="2298"/>
                    <a:pt x="1262" y="2048"/>
                  </a:cubicBezTo>
                  <a:cubicBezTo>
                    <a:pt x="1357" y="1810"/>
                    <a:pt x="1441" y="1560"/>
                    <a:pt x="1524" y="1322"/>
                  </a:cubicBezTo>
                  <a:cubicBezTo>
                    <a:pt x="1548" y="1203"/>
                    <a:pt x="1607" y="1084"/>
                    <a:pt x="1643" y="965"/>
                  </a:cubicBezTo>
                  <a:cubicBezTo>
                    <a:pt x="1726" y="988"/>
                    <a:pt x="1822" y="1036"/>
                    <a:pt x="1917" y="1072"/>
                  </a:cubicBezTo>
                  <a:cubicBezTo>
                    <a:pt x="2027" y="1111"/>
                    <a:pt x="2151" y="1153"/>
                    <a:pt x="2264" y="1153"/>
                  </a:cubicBezTo>
                  <a:cubicBezTo>
                    <a:pt x="2359" y="1153"/>
                    <a:pt x="2447" y="1123"/>
                    <a:pt x="2512" y="1036"/>
                  </a:cubicBezTo>
                  <a:cubicBezTo>
                    <a:pt x="2619" y="893"/>
                    <a:pt x="2560" y="726"/>
                    <a:pt x="2429" y="619"/>
                  </a:cubicBezTo>
                  <a:cubicBezTo>
                    <a:pt x="2358" y="560"/>
                    <a:pt x="2262" y="536"/>
                    <a:pt x="2179" y="500"/>
                  </a:cubicBezTo>
                  <a:lnTo>
                    <a:pt x="1726" y="322"/>
                  </a:lnTo>
                  <a:cubicBezTo>
                    <a:pt x="1584" y="262"/>
                    <a:pt x="1417" y="203"/>
                    <a:pt x="1262" y="143"/>
                  </a:cubicBezTo>
                  <a:cubicBezTo>
                    <a:pt x="1107" y="84"/>
                    <a:pt x="953" y="12"/>
                    <a:pt x="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2"/>
            <p:cNvSpPr/>
            <p:nvPr/>
          </p:nvSpPr>
          <p:spPr>
            <a:xfrm rot="534990">
              <a:off x="2464025" y="2513461"/>
              <a:ext cx="193531" cy="239005"/>
            </a:xfrm>
            <a:custGeom>
              <a:rect b="b" l="l" r="r" t="t"/>
              <a:pathLst>
                <a:path extrusionOk="0" h="3574" w="2894">
                  <a:moveTo>
                    <a:pt x="2210" y="0"/>
                  </a:moveTo>
                  <a:cubicBezTo>
                    <a:pt x="2200" y="0"/>
                    <a:pt x="2189" y="1"/>
                    <a:pt x="2179" y="1"/>
                  </a:cubicBezTo>
                  <a:cubicBezTo>
                    <a:pt x="1751" y="1"/>
                    <a:pt x="1465" y="489"/>
                    <a:pt x="1227" y="787"/>
                  </a:cubicBezTo>
                  <a:cubicBezTo>
                    <a:pt x="953" y="1144"/>
                    <a:pt x="679" y="1537"/>
                    <a:pt x="429" y="1918"/>
                  </a:cubicBezTo>
                  <a:cubicBezTo>
                    <a:pt x="203" y="2275"/>
                    <a:pt x="0" y="2740"/>
                    <a:pt x="262" y="3132"/>
                  </a:cubicBezTo>
                  <a:cubicBezTo>
                    <a:pt x="417" y="3335"/>
                    <a:pt x="631" y="3406"/>
                    <a:pt x="869" y="3490"/>
                  </a:cubicBezTo>
                  <a:cubicBezTo>
                    <a:pt x="1012" y="3513"/>
                    <a:pt x="1143" y="3573"/>
                    <a:pt x="1274" y="3573"/>
                  </a:cubicBezTo>
                  <a:cubicBezTo>
                    <a:pt x="1381" y="3573"/>
                    <a:pt x="1524" y="3549"/>
                    <a:pt x="1620" y="3466"/>
                  </a:cubicBezTo>
                  <a:cubicBezTo>
                    <a:pt x="1643" y="3442"/>
                    <a:pt x="1667" y="3394"/>
                    <a:pt x="1643" y="3347"/>
                  </a:cubicBezTo>
                  <a:cubicBezTo>
                    <a:pt x="1584" y="3132"/>
                    <a:pt x="1310" y="3037"/>
                    <a:pt x="1096" y="2978"/>
                  </a:cubicBezTo>
                  <a:cubicBezTo>
                    <a:pt x="977" y="2954"/>
                    <a:pt x="750" y="2930"/>
                    <a:pt x="715" y="2799"/>
                  </a:cubicBezTo>
                  <a:cubicBezTo>
                    <a:pt x="631" y="2656"/>
                    <a:pt x="739" y="2478"/>
                    <a:pt x="810" y="2359"/>
                  </a:cubicBezTo>
                  <a:cubicBezTo>
                    <a:pt x="917" y="2156"/>
                    <a:pt x="1036" y="1978"/>
                    <a:pt x="1155" y="1799"/>
                  </a:cubicBezTo>
                  <a:cubicBezTo>
                    <a:pt x="1167" y="1835"/>
                    <a:pt x="1203" y="1859"/>
                    <a:pt x="1227" y="1882"/>
                  </a:cubicBezTo>
                  <a:cubicBezTo>
                    <a:pt x="1274" y="1918"/>
                    <a:pt x="1334" y="1954"/>
                    <a:pt x="1381" y="2001"/>
                  </a:cubicBezTo>
                  <a:cubicBezTo>
                    <a:pt x="1429" y="2037"/>
                    <a:pt x="1489" y="2073"/>
                    <a:pt x="1524" y="2120"/>
                  </a:cubicBezTo>
                  <a:cubicBezTo>
                    <a:pt x="1560" y="2132"/>
                    <a:pt x="1572" y="2156"/>
                    <a:pt x="1608" y="2180"/>
                  </a:cubicBezTo>
                  <a:cubicBezTo>
                    <a:pt x="1667" y="2216"/>
                    <a:pt x="1691" y="2240"/>
                    <a:pt x="1751" y="2263"/>
                  </a:cubicBezTo>
                  <a:cubicBezTo>
                    <a:pt x="1786" y="2275"/>
                    <a:pt x="1822" y="2275"/>
                    <a:pt x="1858" y="2275"/>
                  </a:cubicBezTo>
                  <a:cubicBezTo>
                    <a:pt x="1867" y="2277"/>
                    <a:pt x="1876" y="2277"/>
                    <a:pt x="1885" y="2277"/>
                  </a:cubicBezTo>
                  <a:cubicBezTo>
                    <a:pt x="2039" y="2277"/>
                    <a:pt x="2164" y="2088"/>
                    <a:pt x="2108" y="1942"/>
                  </a:cubicBezTo>
                  <a:cubicBezTo>
                    <a:pt x="2096" y="1882"/>
                    <a:pt x="2048" y="1799"/>
                    <a:pt x="2001" y="1763"/>
                  </a:cubicBezTo>
                  <a:cubicBezTo>
                    <a:pt x="1965" y="1728"/>
                    <a:pt x="1917" y="1704"/>
                    <a:pt x="1882" y="1668"/>
                  </a:cubicBezTo>
                  <a:cubicBezTo>
                    <a:pt x="1846" y="1644"/>
                    <a:pt x="1786" y="1597"/>
                    <a:pt x="1739" y="1561"/>
                  </a:cubicBezTo>
                  <a:lnTo>
                    <a:pt x="1584" y="1466"/>
                  </a:lnTo>
                  <a:cubicBezTo>
                    <a:pt x="1548" y="1430"/>
                    <a:pt x="1501" y="1406"/>
                    <a:pt x="1441" y="1382"/>
                  </a:cubicBezTo>
                  <a:cubicBezTo>
                    <a:pt x="1620" y="1144"/>
                    <a:pt x="1786" y="906"/>
                    <a:pt x="1977" y="668"/>
                  </a:cubicBezTo>
                  <a:cubicBezTo>
                    <a:pt x="2045" y="570"/>
                    <a:pt x="2114" y="447"/>
                    <a:pt x="2236" y="447"/>
                  </a:cubicBezTo>
                  <a:cubicBezTo>
                    <a:pt x="2262" y="447"/>
                    <a:pt x="2291" y="453"/>
                    <a:pt x="2322" y="465"/>
                  </a:cubicBezTo>
                  <a:cubicBezTo>
                    <a:pt x="2405" y="489"/>
                    <a:pt x="2465" y="573"/>
                    <a:pt x="2524" y="632"/>
                  </a:cubicBezTo>
                  <a:cubicBezTo>
                    <a:pt x="2584" y="692"/>
                    <a:pt x="2644" y="775"/>
                    <a:pt x="2715" y="823"/>
                  </a:cubicBezTo>
                  <a:cubicBezTo>
                    <a:pt x="2727" y="829"/>
                    <a:pt x="2741" y="832"/>
                    <a:pt x="2755" y="832"/>
                  </a:cubicBezTo>
                  <a:cubicBezTo>
                    <a:pt x="2796" y="832"/>
                    <a:pt x="2840" y="807"/>
                    <a:pt x="2858" y="763"/>
                  </a:cubicBezTo>
                  <a:cubicBezTo>
                    <a:pt x="2894" y="596"/>
                    <a:pt x="2798" y="358"/>
                    <a:pt x="2703" y="239"/>
                  </a:cubicBezTo>
                  <a:cubicBezTo>
                    <a:pt x="2590" y="104"/>
                    <a:pt x="2402" y="0"/>
                    <a:pt x="2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2"/>
            <p:cNvSpPr/>
            <p:nvPr/>
          </p:nvSpPr>
          <p:spPr>
            <a:xfrm rot="534990">
              <a:off x="1443937" y="2033879"/>
              <a:ext cx="147388" cy="235995"/>
            </a:xfrm>
            <a:custGeom>
              <a:rect b="b" l="l" r="r" t="t"/>
              <a:pathLst>
                <a:path extrusionOk="0" h="3529" w="2204">
                  <a:moveTo>
                    <a:pt x="1858" y="1"/>
                  </a:moveTo>
                  <a:cubicBezTo>
                    <a:pt x="1751" y="1"/>
                    <a:pt x="1656" y="37"/>
                    <a:pt x="1560" y="72"/>
                  </a:cubicBezTo>
                  <a:cubicBezTo>
                    <a:pt x="1370" y="132"/>
                    <a:pt x="1191" y="180"/>
                    <a:pt x="1013" y="239"/>
                  </a:cubicBezTo>
                  <a:cubicBezTo>
                    <a:pt x="834" y="299"/>
                    <a:pt x="667" y="334"/>
                    <a:pt x="489" y="394"/>
                  </a:cubicBezTo>
                  <a:cubicBezTo>
                    <a:pt x="310" y="453"/>
                    <a:pt x="72" y="537"/>
                    <a:pt x="48" y="727"/>
                  </a:cubicBezTo>
                  <a:cubicBezTo>
                    <a:pt x="1" y="787"/>
                    <a:pt x="13" y="858"/>
                    <a:pt x="84" y="894"/>
                  </a:cubicBezTo>
                  <a:cubicBezTo>
                    <a:pt x="142" y="957"/>
                    <a:pt x="221" y="978"/>
                    <a:pt x="307" y="978"/>
                  </a:cubicBezTo>
                  <a:cubicBezTo>
                    <a:pt x="416" y="978"/>
                    <a:pt x="537" y="944"/>
                    <a:pt x="644" y="918"/>
                  </a:cubicBezTo>
                  <a:cubicBezTo>
                    <a:pt x="715" y="906"/>
                    <a:pt x="775" y="894"/>
                    <a:pt x="846" y="858"/>
                  </a:cubicBezTo>
                  <a:cubicBezTo>
                    <a:pt x="846" y="977"/>
                    <a:pt x="858" y="1108"/>
                    <a:pt x="882" y="1227"/>
                  </a:cubicBezTo>
                  <a:cubicBezTo>
                    <a:pt x="906" y="1465"/>
                    <a:pt x="953" y="1704"/>
                    <a:pt x="989" y="1942"/>
                  </a:cubicBezTo>
                  <a:cubicBezTo>
                    <a:pt x="1037" y="2180"/>
                    <a:pt x="1084" y="2406"/>
                    <a:pt x="1132" y="2644"/>
                  </a:cubicBezTo>
                  <a:cubicBezTo>
                    <a:pt x="1168" y="2882"/>
                    <a:pt x="1191" y="3192"/>
                    <a:pt x="1322" y="3406"/>
                  </a:cubicBezTo>
                  <a:cubicBezTo>
                    <a:pt x="1376" y="3486"/>
                    <a:pt x="1468" y="3528"/>
                    <a:pt x="1557" y="3528"/>
                  </a:cubicBezTo>
                  <a:cubicBezTo>
                    <a:pt x="1667" y="3528"/>
                    <a:pt x="1772" y="3466"/>
                    <a:pt x="1799" y="3335"/>
                  </a:cubicBezTo>
                  <a:cubicBezTo>
                    <a:pt x="1846" y="3073"/>
                    <a:pt x="1739" y="2775"/>
                    <a:pt x="1691" y="2537"/>
                  </a:cubicBezTo>
                  <a:lnTo>
                    <a:pt x="1549" y="1846"/>
                  </a:lnTo>
                  <a:cubicBezTo>
                    <a:pt x="1501" y="1608"/>
                    <a:pt x="1453" y="1382"/>
                    <a:pt x="1382" y="1144"/>
                  </a:cubicBezTo>
                  <a:lnTo>
                    <a:pt x="1251" y="739"/>
                  </a:lnTo>
                  <a:cubicBezTo>
                    <a:pt x="1406" y="691"/>
                    <a:pt x="1572" y="656"/>
                    <a:pt x="1739" y="596"/>
                  </a:cubicBezTo>
                  <a:cubicBezTo>
                    <a:pt x="1822" y="561"/>
                    <a:pt x="1941" y="549"/>
                    <a:pt x="2025" y="489"/>
                  </a:cubicBezTo>
                  <a:cubicBezTo>
                    <a:pt x="2132" y="453"/>
                    <a:pt x="2203" y="322"/>
                    <a:pt x="2156" y="191"/>
                  </a:cubicBezTo>
                  <a:cubicBezTo>
                    <a:pt x="2108" y="60"/>
                    <a:pt x="1977" y="1"/>
                    <a:pt x="18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2"/>
            <p:cNvSpPr/>
            <p:nvPr/>
          </p:nvSpPr>
          <p:spPr>
            <a:xfrm rot="534990">
              <a:off x="1596316" y="2011026"/>
              <a:ext cx="126658" cy="238537"/>
            </a:xfrm>
            <a:custGeom>
              <a:rect b="b" l="l" r="r" t="t"/>
              <a:pathLst>
                <a:path extrusionOk="0" h="3567" w="1894">
                  <a:moveTo>
                    <a:pt x="1360" y="0"/>
                  </a:moveTo>
                  <a:cubicBezTo>
                    <a:pt x="1351" y="0"/>
                    <a:pt x="1343" y="0"/>
                    <a:pt x="1334" y="1"/>
                  </a:cubicBezTo>
                  <a:cubicBezTo>
                    <a:pt x="1262" y="1"/>
                    <a:pt x="1203" y="37"/>
                    <a:pt x="1143" y="49"/>
                  </a:cubicBezTo>
                  <a:cubicBezTo>
                    <a:pt x="1036" y="85"/>
                    <a:pt x="941" y="108"/>
                    <a:pt x="846" y="144"/>
                  </a:cubicBezTo>
                  <a:cubicBezTo>
                    <a:pt x="739" y="168"/>
                    <a:pt x="643" y="192"/>
                    <a:pt x="536" y="215"/>
                  </a:cubicBezTo>
                  <a:cubicBezTo>
                    <a:pt x="417" y="251"/>
                    <a:pt x="298" y="263"/>
                    <a:pt x="179" y="323"/>
                  </a:cubicBezTo>
                  <a:cubicBezTo>
                    <a:pt x="0" y="430"/>
                    <a:pt x="48" y="739"/>
                    <a:pt x="250" y="763"/>
                  </a:cubicBezTo>
                  <a:cubicBezTo>
                    <a:pt x="298" y="775"/>
                    <a:pt x="343" y="781"/>
                    <a:pt x="387" y="781"/>
                  </a:cubicBezTo>
                  <a:cubicBezTo>
                    <a:pt x="432" y="781"/>
                    <a:pt x="477" y="775"/>
                    <a:pt x="524" y="763"/>
                  </a:cubicBezTo>
                  <a:cubicBezTo>
                    <a:pt x="560" y="751"/>
                    <a:pt x="620" y="751"/>
                    <a:pt x="667" y="739"/>
                  </a:cubicBezTo>
                  <a:lnTo>
                    <a:pt x="703" y="739"/>
                  </a:lnTo>
                  <a:cubicBezTo>
                    <a:pt x="715" y="847"/>
                    <a:pt x="727" y="942"/>
                    <a:pt x="727" y="1037"/>
                  </a:cubicBezTo>
                  <a:cubicBezTo>
                    <a:pt x="762" y="1287"/>
                    <a:pt x="798" y="1561"/>
                    <a:pt x="834" y="1811"/>
                  </a:cubicBezTo>
                  <a:cubicBezTo>
                    <a:pt x="858" y="2061"/>
                    <a:pt x="905" y="2335"/>
                    <a:pt x="941" y="2585"/>
                  </a:cubicBezTo>
                  <a:cubicBezTo>
                    <a:pt x="953" y="2716"/>
                    <a:pt x="965" y="2882"/>
                    <a:pt x="1012" y="3025"/>
                  </a:cubicBezTo>
                  <a:cubicBezTo>
                    <a:pt x="941" y="3049"/>
                    <a:pt x="858" y="3073"/>
                    <a:pt x="774" y="3085"/>
                  </a:cubicBezTo>
                  <a:cubicBezTo>
                    <a:pt x="667" y="3121"/>
                    <a:pt x="524" y="3156"/>
                    <a:pt x="465" y="3275"/>
                  </a:cubicBezTo>
                  <a:cubicBezTo>
                    <a:pt x="429" y="3359"/>
                    <a:pt x="429" y="3430"/>
                    <a:pt x="489" y="3490"/>
                  </a:cubicBezTo>
                  <a:cubicBezTo>
                    <a:pt x="536" y="3537"/>
                    <a:pt x="596" y="3561"/>
                    <a:pt x="655" y="3561"/>
                  </a:cubicBezTo>
                  <a:cubicBezTo>
                    <a:pt x="675" y="3565"/>
                    <a:pt x="695" y="3566"/>
                    <a:pt x="715" y="3566"/>
                  </a:cubicBezTo>
                  <a:cubicBezTo>
                    <a:pt x="754" y="3566"/>
                    <a:pt x="794" y="3561"/>
                    <a:pt x="834" y="3561"/>
                  </a:cubicBezTo>
                  <a:cubicBezTo>
                    <a:pt x="953" y="3549"/>
                    <a:pt x="1060" y="3513"/>
                    <a:pt x="1179" y="3490"/>
                  </a:cubicBezTo>
                  <a:cubicBezTo>
                    <a:pt x="1262" y="3454"/>
                    <a:pt x="1358" y="3442"/>
                    <a:pt x="1453" y="3418"/>
                  </a:cubicBezTo>
                  <a:cubicBezTo>
                    <a:pt x="1572" y="3383"/>
                    <a:pt x="1727" y="3359"/>
                    <a:pt x="1798" y="3252"/>
                  </a:cubicBezTo>
                  <a:cubicBezTo>
                    <a:pt x="1858" y="3192"/>
                    <a:pt x="1893" y="3121"/>
                    <a:pt x="1858" y="3025"/>
                  </a:cubicBezTo>
                  <a:cubicBezTo>
                    <a:pt x="1834" y="2954"/>
                    <a:pt x="1774" y="2882"/>
                    <a:pt x="1691" y="2859"/>
                  </a:cubicBezTo>
                  <a:cubicBezTo>
                    <a:pt x="1673" y="2853"/>
                    <a:pt x="1655" y="2850"/>
                    <a:pt x="1637" y="2850"/>
                  </a:cubicBezTo>
                  <a:cubicBezTo>
                    <a:pt x="1620" y="2850"/>
                    <a:pt x="1602" y="2853"/>
                    <a:pt x="1584" y="2859"/>
                  </a:cubicBezTo>
                  <a:cubicBezTo>
                    <a:pt x="1572" y="2740"/>
                    <a:pt x="1548" y="2621"/>
                    <a:pt x="1536" y="2525"/>
                  </a:cubicBezTo>
                  <a:cubicBezTo>
                    <a:pt x="1489" y="2251"/>
                    <a:pt x="1441" y="1990"/>
                    <a:pt x="1417" y="1716"/>
                  </a:cubicBezTo>
                  <a:cubicBezTo>
                    <a:pt x="1370" y="1454"/>
                    <a:pt x="1322" y="1168"/>
                    <a:pt x="1274" y="894"/>
                  </a:cubicBezTo>
                  <a:cubicBezTo>
                    <a:pt x="1262" y="811"/>
                    <a:pt x="1251" y="704"/>
                    <a:pt x="1239" y="620"/>
                  </a:cubicBezTo>
                  <a:cubicBezTo>
                    <a:pt x="1251" y="620"/>
                    <a:pt x="1262" y="596"/>
                    <a:pt x="1274" y="596"/>
                  </a:cubicBezTo>
                  <a:cubicBezTo>
                    <a:pt x="1334" y="585"/>
                    <a:pt x="1417" y="573"/>
                    <a:pt x="1477" y="525"/>
                  </a:cubicBezTo>
                  <a:cubicBezTo>
                    <a:pt x="1584" y="466"/>
                    <a:pt x="1655" y="358"/>
                    <a:pt x="1632" y="227"/>
                  </a:cubicBezTo>
                  <a:cubicBezTo>
                    <a:pt x="1609" y="93"/>
                    <a:pt x="1502" y="0"/>
                    <a:pt x="1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2"/>
            <p:cNvSpPr/>
            <p:nvPr/>
          </p:nvSpPr>
          <p:spPr>
            <a:xfrm rot="534990">
              <a:off x="1731674" y="2000427"/>
              <a:ext cx="187178" cy="233655"/>
            </a:xfrm>
            <a:custGeom>
              <a:rect b="b" l="l" r="r" t="t"/>
              <a:pathLst>
                <a:path extrusionOk="0" h="3494" w="2799">
                  <a:moveTo>
                    <a:pt x="2200" y="0"/>
                  </a:moveTo>
                  <a:cubicBezTo>
                    <a:pt x="2109" y="0"/>
                    <a:pt x="2023" y="44"/>
                    <a:pt x="1977" y="148"/>
                  </a:cubicBezTo>
                  <a:cubicBezTo>
                    <a:pt x="1787" y="577"/>
                    <a:pt x="1537" y="994"/>
                    <a:pt x="1263" y="1387"/>
                  </a:cubicBezTo>
                  <a:cubicBezTo>
                    <a:pt x="1180" y="1232"/>
                    <a:pt x="1084" y="1089"/>
                    <a:pt x="1001" y="946"/>
                  </a:cubicBezTo>
                  <a:cubicBezTo>
                    <a:pt x="846" y="708"/>
                    <a:pt x="680" y="386"/>
                    <a:pt x="370" y="291"/>
                  </a:cubicBezTo>
                  <a:cubicBezTo>
                    <a:pt x="363" y="290"/>
                    <a:pt x="355" y="289"/>
                    <a:pt x="347" y="289"/>
                  </a:cubicBezTo>
                  <a:cubicBezTo>
                    <a:pt x="280" y="289"/>
                    <a:pt x="202" y="334"/>
                    <a:pt x="191" y="398"/>
                  </a:cubicBezTo>
                  <a:cubicBezTo>
                    <a:pt x="191" y="410"/>
                    <a:pt x="191" y="434"/>
                    <a:pt x="180" y="446"/>
                  </a:cubicBezTo>
                  <a:cubicBezTo>
                    <a:pt x="144" y="458"/>
                    <a:pt x="120" y="470"/>
                    <a:pt x="108" y="505"/>
                  </a:cubicBezTo>
                  <a:cubicBezTo>
                    <a:pt x="1" y="732"/>
                    <a:pt x="13" y="982"/>
                    <a:pt x="13" y="1220"/>
                  </a:cubicBezTo>
                  <a:cubicBezTo>
                    <a:pt x="13" y="1458"/>
                    <a:pt x="25" y="1684"/>
                    <a:pt x="49" y="1922"/>
                  </a:cubicBezTo>
                  <a:cubicBezTo>
                    <a:pt x="60" y="2160"/>
                    <a:pt x="72" y="2375"/>
                    <a:pt x="84" y="2613"/>
                  </a:cubicBezTo>
                  <a:cubicBezTo>
                    <a:pt x="96" y="2851"/>
                    <a:pt x="84" y="3172"/>
                    <a:pt x="203" y="3375"/>
                  </a:cubicBezTo>
                  <a:cubicBezTo>
                    <a:pt x="251" y="3452"/>
                    <a:pt x="340" y="3494"/>
                    <a:pt x="425" y="3494"/>
                  </a:cubicBezTo>
                  <a:cubicBezTo>
                    <a:pt x="510" y="3494"/>
                    <a:pt x="590" y="3452"/>
                    <a:pt x="620" y="3363"/>
                  </a:cubicBezTo>
                  <a:cubicBezTo>
                    <a:pt x="715" y="3125"/>
                    <a:pt x="668" y="2851"/>
                    <a:pt x="656" y="2601"/>
                  </a:cubicBezTo>
                  <a:cubicBezTo>
                    <a:pt x="632" y="2363"/>
                    <a:pt x="620" y="2137"/>
                    <a:pt x="596" y="1898"/>
                  </a:cubicBezTo>
                  <a:cubicBezTo>
                    <a:pt x="572" y="1708"/>
                    <a:pt x="561" y="1529"/>
                    <a:pt x="537" y="1339"/>
                  </a:cubicBezTo>
                  <a:lnTo>
                    <a:pt x="537" y="1339"/>
                  </a:lnTo>
                  <a:cubicBezTo>
                    <a:pt x="680" y="1577"/>
                    <a:pt x="811" y="1815"/>
                    <a:pt x="965" y="2041"/>
                  </a:cubicBezTo>
                  <a:cubicBezTo>
                    <a:pt x="1019" y="2123"/>
                    <a:pt x="1124" y="2173"/>
                    <a:pt x="1225" y="2173"/>
                  </a:cubicBezTo>
                  <a:cubicBezTo>
                    <a:pt x="1302" y="2173"/>
                    <a:pt x="1378" y="2144"/>
                    <a:pt x="1430" y="2077"/>
                  </a:cubicBezTo>
                  <a:cubicBezTo>
                    <a:pt x="1632" y="1827"/>
                    <a:pt x="1811" y="1565"/>
                    <a:pt x="1989" y="1279"/>
                  </a:cubicBezTo>
                  <a:cubicBezTo>
                    <a:pt x="2001" y="1422"/>
                    <a:pt x="2025" y="1589"/>
                    <a:pt x="2037" y="1744"/>
                  </a:cubicBezTo>
                  <a:cubicBezTo>
                    <a:pt x="2061" y="1982"/>
                    <a:pt x="2085" y="2220"/>
                    <a:pt x="2108" y="2458"/>
                  </a:cubicBezTo>
                  <a:cubicBezTo>
                    <a:pt x="2144" y="2672"/>
                    <a:pt x="2156" y="3006"/>
                    <a:pt x="2335" y="3172"/>
                  </a:cubicBezTo>
                  <a:cubicBezTo>
                    <a:pt x="2378" y="3206"/>
                    <a:pt x="2426" y="3223"/>
                    <a:pt x="2471" y="3223"/>
                  </a:cubicBezTo>
                  <a:cubicBezTo>
                    <a:pt x="2537" y="3223"/>
                    <a:pt x="2597" y="3188"/>
                    <a:pt x="2632" y="3125"/>
                  </a:cubicBezTo>
                  <a:cubicBezTo>
                    <a:pt x="2799" y="2970"/>
                    <a:pt x="2727" y="2649"/>
                    <a:pt x="2692" y="2422"/>
                  </a:cubicBezTo>
                  <a:cubicBezTo>
                    <a:pt x="2668" y="2196"/>
                    <a:pt x="2644" y="1958"/>
                    <a:pt x="2620" y="1720"/>
                  </a:cubicBezTo>
                  <a:cubicBezTo>
                    <a:pt x="2573" y="1244"/>
                    <a:pt x="2549" y="755"/>
                    <a:pt x="2513" y="279"/>
                  </a:cubicBezTo>
                  <a:cubicBezTo>
                    <a:pt x="2506" y="117"/>
                    <a:pt x="2347" y="0"/>
                    <a:pt x="2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2"/>
            <p:cNvSpPr/>
            <p:nvPr/>
          </p:nvSpPr>
          <p:spPr>
            <a:xfrm rot="534990">
              <a:off x="1945548" y="2006085"/>
              <a:ext cx="105994" cy="222353"/>
            </a:xfrm>
            <a:custGeom>
              <a:rect b="b" l="l" r="r" t="t"/>
              <a:pathLst>
                <a:path extrusionOk="0" h="3325" w="1585">
                  <a:moveTo>
                    <a:pt x="513" y="1"/>
                  </a:moveTo>
                  <a:cubicBezTo>
                    <a:pt x="418" y="1"/>
                    <a:pt x="358" y="25"/>
                    <a:pt x="299" y="72"/>
                  </a:cubicBezTo>
                  <a:lnTo>
                    <a:pt x="287" y="72"/>
                  </a:lnTo>
                  <a:cubicBezTo>
                    <a:pt x="132" y="72"/>
                    <a:pt x="25" y="191"/>
                    <a:pt x="25" y="346"/>
                  </a:cubicBezTo>
                  <a:cubicBezTo>
                    <a:pt x="13" y="858"/>
                    <a:pt x="1" y="1370"/>
                    <a:pt x="1" y="1894"/>
                  </a:cubicBezTo>
                  <a:lnTo>
                    <a:pt x="1" y="2680"/>
                  </a:lnTo>
                  <a:cubicBezTo>
                    <a:pt x="1" y="2942"/>
                    <a:pt x="49" y="3228"/>
                    <a:pt x="358" y="3299"/>
                  </a:cubicBezTo>
                  <a:cubicBezTo>
                    <a:pt x="437" y="3320"/>
                    <a:pt x="524" y="3325"/>
                    <a:pt x="607" y="3325"/>
                  </a:cubicBezTo>
                  <a:cubicBezTo>
                    <a:pt x="662" y="3325"/>
                    <a:pt x="715" y="3323"/>
                    <a:pt x="763" y="3323"/>
                  </a:cubicBezTo>
                  <a:cubicBezTo>
                    <a:pt x="894" y="3323"/>
                    <a:pt x="1037" y="3299"/>
                    <a:pt x="1180" y="3275"/>
                  </a:cubicBezTo>
                  <a:cubicBezTo>
                    <a:pt x="1311" y="3228"/>
                    <a:pt x="1442" y="3156"/>
                    <a:pt x="1477" y="3001"/>
                  </a:cubicBezTo>
                  <a:cubicBezTo>
                    <a:pt x="1513" y="2823"/>
                    <a:pt x="1358" y="2680"/>
                    <a:pt x="1192" y="2680"/>
                  </a:cubicBezTo>
                  <a:cubicBezTo>
                    <a:pt x="1073" y="2680"/>
                    <a:pt x="953" y="2692"/>
                    <a:pt x="834" y="2704"/>
                  </a:cubicBezTo>
                  <a:cubicBezTo>
                    <a:pt x="775" y="2704"/>
                    <a:pt x="715" y="2727"/>
                    <a:pt x="656" y="2727"/>
                  </a:cubicBezTo>
                  <a:lnTo>
                    <a:pt x="608" y="2727"/>
                  </a:lnTo>
                  <a:lnTo>
                    <a:pt x="608" y="2704"/>
                  </a:lnTo>
                  <a:lnTo>
                    <a:pt x="608" y="2525"/>
                  </a:lnTo>
                  <a:lnTo>
                    <a:pt x="608" y="2108"/>
                  </a:lnTo>
                  <a:lnTo>
                    <a:pt x="608" y="1894"/>
                  </a:lnTo>
                  <a:lnTo>
                    <a:pt x="644" y="1894"/>
                  </a:lnTo>
                  <a:cubicBezTo>
                    <a:pt x="715" y="1894"/>
                    <a:pt x="787" y="1906"/>
                    <a:pt x="870" y="1906"/>
                  </a:cubicBezTo>
                  <a:cubicBezTo>
                    <a:pt x="953" y="1906"/>
                    <a:pt x="1025" y="1906"/>
                    <a:pt x="1120" y="1918"/>
                  </a:cubicBezTo>
                  <a:lnTo>
                    <a:pt x="1180" y="1918"/>
                  </a:lnTo>
                  <a:cubicBezTo>
                    <a:pt x="1204" y="1918"/>
                    <a:pt x="1263" y="1906"/>
                    <a:pt x="1299" y="1906"/>
                  </a:cubicBezTo>
                  <a:cubicBezTo>
                    <a:pt x="1430" y="1858"/>
                    <a:pt x="1501" y="1739"/>
                    <a:pt x="1489" y="1608"/>
                  </a:cubicBezTo>
                  <a:cubicBezTo>
                    <a:pt x="1453" y="1383"/>
                    <a:pt x="1233" y="1355"/>
                    <a:pt x="1029" y="1355"/>
                  </a:cubicBezTo>
                  <a:cubicBezTo>
                    <a:pt x="964" y="1355"/>
                    <a:pt x="901" y="1358"/>
                    <a:pt x="846" y="1358"/>
                  </a:cubicBezTo>
                  <a:lnTo>
                    <a:pt x="596" y="1358"/>
                  </a:lnTo>
                  <a:cubicBezTo>
                    <a:pt x="596" y="1120"/>
                    <a:pt x="584" y="882"/>
                    <a:pt x="584" y="644"/>
                  </a:cubicBezTo>
                  <a:cubicBezTo>
                    <a:pt x="620" y="644"/>
                    <a:pt x="668" y="644"/>
                    <a:pt x="727" y="620"/>
                  </a:cubicBezTo>
                  <a:cubicBezTo>
                    <a:pt x="787" y="620"/>
                    <a:pt x="846" y="644"/>
                    <a:pt x="906" y="644"/>
                  </a:cubicBezTo>
                  <a:cubicBezTo>
                    <a:pt x="1013" y="656"/>
                    <a:pt x="1120" y="656"/>
                    <a:pt x="1239" y="656"/>
                  </a:cubicBezTo>
                  <a:cubicBezTo>
                    <a:pt x="1346" y="656"/>
                    <a:pt x="1430" y="620"/>
                    <a:pt x="1513" y="561"/>
                  </a:cubicBezTo>
                  <a:cubicBezTo>
                    <a:pt x="1537" y="477"/>
                    <a:pt x="1585" y="394"/>
                    <a:pt x="1549" y="287"/>
                  </a:cubicBezTo>
                  <a:cubicBezTo>
                    <a:pt x="1513" y="191"/>
                    <a:pt x="1418" y="108"/>
                    <a:pt x="1323" y="72"/>
                  </a:cubicBezTo>
                  <a:cubicBezTo>
                    <a:pt x="1299" y="60"/>
                    <a:pt x="1180" y="60"/>
                    <a:pt x="1263" y="60"/>
                  </a:cubicBezTo>
                  <a:cubicBezTo>
                    <a:pt x="1227" y="60"/>
                    <a:pt x="1180" y="49"/>
                    <a:pt x="1132" y="49"/>
                  </a:cubicBezTo>
                  <a:cubicBezTo>
                    <a:pt x="1025" y="49"/>
                    <a:pt x="930" y="49"/>
                    <a:pt x="823" y="25"/>
                  </a:cubicBezTo>
                  <a:cubicBezTo>
                    <a:pt x="763" y="25"/>
                    <a:pt x="703" y="13"/>
                    <a:pt x="656" y="13"/>
                  </a:cubicBezTo>
                  <a:lnTo>
                    <a:pt x="620" y="13"/>
                  </a:lnTo>
                  <a:cubicBezTo>
                    <a:pt x="584" y="13"/>
                    <a:pt x="549" y="1"/>
                    <a:pt x="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2"/>
            <p:cNvSpPr/>
            <p:nvPr/>
          </p:nvSpPr>
          <p:spPr>
            <a:xfrm rot="534990">
              <a:off x="2205567" y="2040487"/>
              <a:ext cx="127460" cy="241211"/>
            </a:xfrm>
            <a:custGeom>
              <a:rect b="b" l="l" r="r" t="t"/>
              <a:pathLst>
                <a:path extrusionOk="0" h="3607" w="1906">
                  <a:moveTo>
                    <a:pt x="389" y="1"/>
                  </a:moveTo>
                  <a:cubicBezTo>
                    <a:pt x="295" y="1"/>
                    <a:pt x="206" y="17"/>
                    <a:pt x="108" y="62"/>
                  </a:cubicBezTo>
                  <a:cubicBezTo>
                    <a:pt x="25" y="110"/>
                    <a:pt x="1" y="229"/>
                    <a:pt x="49" y="312"/>
                  </a:cubicBezTo>
                  <a:cubicBezTo>
                    <a:pt x="96" y="384"/>
                    <a:pt x="108" y="431"/>
                    <a:pt x="203" y="479"/>
                  </a:cubicBezTo>
                  <a:cubicBezTo>
                    <a:pt x="263" y="527"/>
                    <a:pt x="334" y="551"/>
                    <a:pt x="406" y="574"/>
                  </a:cubicBezTo>
                  <a:cubicBezTo>
                    <a:pt x="453" y="586"/>
                    <a:pt x="501" y="598"/>
                    <a:pt x="525" y="598"/>
                  </a:cubicBezTo>
                  <a:cubicBezTo>
                    <a:pt x="501" y="670"/>
                    <a:pt x="477" y="753"/>
                    <a:pt x="465" y="824"/>
                  </a:cubicBezTo>
                  <a:cubicBezTo>
                    <a:pt x="394" y="1110"/>
                    <a:pt x="334" y="1384"/>
                    <a:pt x="287" y="1682"/>
                  </a:cubicBezTo>
                  <a:cubicBezTo>
                    <a:pt x="239" y="1967"/>
                    <a:pt x="203" y="2253"/>
                    <a:pt x="156" y="2515"/>
                  </a:cubicBezTo>
                  <a:cubicBezTo>
                    <a:pt x="144" y="2670"/>
                    <a:pt x="108" y="2813"/>
                    <a:pt x="96" y="2968"/>
                  </a:cubicBezTo>
                  <a:cubicBezTo>
                    <a:pt x="84" y="3110"/>
                    <a:pt x="37" y="3277"/>
                    <a:pt x="96" y="3432"/>
                  </a:cubicBezTo>
                  <a:cubicBezTo>
                    <a:pt x="143" y="3546"/>
                    <a:pt x="239" y="3607"/>
                    <a:pt x="339" y="3607"/>
                  </a:cubicBezTo>
                  <a:cubicBezTo>
                    <a:pt x="417" y="3607"/>
                    <a:pt x="498" y="3570"/>
                    <a:pt x="561" y="3491"/>
                  </a:cubicBezTo>
                  <a:cubicBezTo>
                    <a:pt x="656" y="3349"/>
                    <a:pt x="644" y="3170"/>
                    <a:pt x="680" y="3027"/>
                  </a:cubicBezTo>
                  <a:cubicBezTo>
                    <a:pt x="692" y="2872"/>
                    <a:pt x="715" y="2741"/>
                    <a:pt x="739" y="2598"/>
                  </a:cubicBezTo>
                  <a:cubicBezTo>
                    <a:pt x="775" y="2301"/>
                    <a:pt x="822" y="2003"/>
                    <a:pt x="882" y="1705"/>
                  </a:cubicBezTo>
                  <a:cubicBezTo>
                    <a:pt x="942" y="1408"/>
                    <a:pt x="989" y="1110"/>
                    <a:pt x="1037" y="824"/>
                  </a:cubicBezTo>
                  <a:cubicBezTo>
                    <a:pt x="1037" y="777"/>
                    <a:pt x="1049" y="729"/>
                    <a:pt x="1049" y="705"/>
                  </a:cubicBezTo>
                  <a:cubicBezTo>
                    <a:pt x="1227" y="729"/>
                    <a:pt x="1418" y="729"/>
                    <a:pt x="1596" y="753"/>
                  </a:cubicBezTo>
                  <a:cubicBezTo>
                    <a:pt x="1763" y="753"/>
                    <a:pt x="1906" y="610"/>
                    <a:pt x="1894" y="455"/>
                  </a:cubicBezTo>
                  <a:cubicBezTo>
                    <a:pt x="1870" y="277"/>
                    <a:pt x="1727" y="134"/>
                    <a:pt x="1573" y="134"/>
                  </a:cubicBezTo>
                  <a:cubicBezTo>
                    <a:pt x="1454" y="134"/>
                    <a:pt x="1334" y="122"/>
                    <a:pt x="1192" y="110"/>
                  </a:cubicBezTo>
                  <a:cubicBezTo>
                    <a:pt x="1168" y="110"/>
                    <a:pt x="1132" y="110"/>
                    <a:pt x="1120" y="86"/>
                  </a:cubicBezTo>
                  <a:lnTo>
                    <a:pt x="1073" y="86"/>
                  </a:lnTo>
                  <a:cubicBezTo>
                    <a:pt x="1037" y="86"/>
                    <a:pt x="989" y="74"/>
                    <a:pt x="942" y="74"/>
                  </a:cubicBezTo>
                  <a:lnTo>
                    <a:pt x="894" y="74"/>
                  </a:lnTo>
                  <a:cubicBezTo>
                    <a:pt x="775" y="62"/>
                    <a:pt x="656" y="27"/>
                    <a:pt x="561" y="15"/>
                  </a:cubicBezTo>
                  <a:cubicBezTo>
                    <a:pt x="500" y="6"/>
                    <a:pt x="443" y="1"/>
                    <a:pt x="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2"/>
            <p:cNvSpPr/>
            <p:nvPr/>
          </p:nvSpPr>
          <p:spPr>
            <a:xfrm rot="534990">
              <a:off x="2312843" y="2067055"/>
              <a:ext cx="158556" cy="261407"/>
            </a:xfrm>
            <a:custGeom>
              <a:rect b="b" l="l" r="r" t="t"/>
              <a:pathLst>
                <a:path extrusionOk="0" h="3909" w="2371">
                  <a:moveTo>
                    <a:pt x="1484" y="632"/>
                  </a:moveTo>
                  <a:cubicBezTo>
                    <a:pt x="1502" y="632"/>
                    <a:pt x="1519" y="636"/>
                    <a:pt x="1537" y="647"/>
                  </a:cubicBezTo>
                  <a:cubicBezTo>
                    <a:pt x="1703" y="730"/>
                    <a:pt x="1727" y="1004"/>
                    <a:pt x="1727" y="1183"/>
                  </a:cubicBezTo>
                  <a:cubicBezTo>
                    <a:pt x="1727" y="1421"/>
                    <a:pt x="1656" y="1659"/>
                    <a:pt x="1584" y="1897"/>
                  </a:cubicBezTo>
                  <a:cubicBezTo>
                    <a:pt x="1513" y="2135"/>
                    <a:pt x="1430" y="2385"/>
                    <a:pt x="1334" y="2623"/>
                  </a:cubicBezTo>
                  <a:cubicBezTo>
                    <a:pt x="1227" y="2862"/>
                    <a:pt x="1108" y="3064"/>
                    <a:pt x="930" y="3254"/>
                  </a:cubicBezTo>
                  <a:lnTo>
                    <a:pt x="882" y="3302"/>
                  </a:lnTo>
                  <a:lnTo>
                    <a:pt x="870" y="3326"/>
                  </a:lnTo>
                  <a:cubicBezTo>
                    <a:pt x="858" y="3326"/>
                    <a:pt x="834" y="3302"/>
                    <a:pt x="822" y="3302"/>
                  </a:cubicBezTo>
                  <a:cubicBezTo>
                    <a:pt x="751" y="3243"/>
                    <a:pt x="691" y="3135"/>
                    <a:pt x="679" y="3052"/>
                  </a:cubicBezTo>
                  <a:cubicBezTo>
                    <a:pt x="620" y="2826"/>
                    <a:pt x="632" y="2588"/>
                    <a:pt x="656" y="2350"/>
                  </a:cubicBezTo>
                  <a:cubicBezTo>
                    <a:pt x="691" y="2111"/>
                    <a:pt x="739" y="1897"/>
                    <a:pt x="810" y="1659"/>
                  </a:cubicBezTo>
                  <a:cubicBezTo>
                    <a:pt x="882" y="1421"/>
                    <a:pt x="989" y="1183"/>
                    <a:pt x="1132" y="968"/>
                  </a:cubicBezTo>
                  <a:cubicBezTo>
                    <a:pt x="1215" y="873"/>
                    <a:pt x="1275" y="778"/>
                    <a:pt x="1346" y="683"/>
                  </a:cubicBezTo>
                  <a:lnTo>
                    <a:pt x="1358" y="683"/>
                  </a:lnTo>
                  <a:cubicBezTo>
                    <a:pt x="1400" y="657"/>
                    <a:pt x="1442" y="632"/>
                    <a:pt x="1484" y="632"/>
                  </a:cubicBezTo>
                  <a:close/>
                  <a:moveTo>
                    <a:pt x="1488" y="0"/>
                  </a:moveTo>
                  <a:cubicBezTo>
                    <a:pt x="1170" y="0"/>
                    <a:pt x="888" y="231"/>
                    <a:pt x="763" y="540"/>
                  </a:cubicBezTo>
                  <a:cubicBezTo>
                    <a:pt x="537" y="778"/>
                    <a:pt x="394" y="1087"/>
                    <a:pt x="275" y="1385"/>
                  </a:cubicBezTo>
                  <a:cubicBezTo>
                    <a:pt x="156" y="1695"/>
                    <a:pt x="96" y="2028"/>
                    <a:pt x="48" y="2350"/>
                  </a:cubicBezTo>
                  <a:cubicBezTo>
                    <a:pt x="1" y="2695"/>
                    <a:pt x="1" y="3052"/>
                    <a:pt x="156" y="3373"/>
                  </a:cubicBezTo>
                  <a:cubicBezTo>
                    <a:pt x="278" y="3658"/>
                    <a:pt x="547" y="3908"/>
                    <a:pt x="868" y="3908"/>
                  </a:cubicBezTo>
                  <a:cubicBezTo>
                    <a:pt x="923" y="3908"/>
                    <a:pt x="979" y="3901"/>
                    <a:pt x="1037" y="3885"/>
                  </a:cubicBezTo>
                  <a:cubicBezTo>
                    <a:pt x="1370" y="3778"/>
                    <a:pt x="1632" y="3362"/>
                    <a:pt x="1775" y="3064"/>
                  </a:cubicBezTo>
                  <a:cubicBezTo>
                    <a:pt x="1930" y="2754"/>
                    <a:pt x="2049" y="2421"/>
                    <a:pt x="2144" y="2100"/>
                  </a:cubicBezTo>
                  <a:cubicBezTo>
                    <a:pt x="2263" y="1754"/>
                    <a:pt x="2370" y="1385"/>
                    <a:pt x="2346" y="1028"/>
                  </a:cubicBezTo>
                  <a:cubicBezTo>
                    <a:pt x="2311" y="623"/>
                    <a:pt x="2120" y="195"/>
                    <a:pt x="1715" y="40"/>
                  </a:cubicBezTo>
                  <a:cubicBezTo>
                    <a:pt x="1639" y="13"/>
                    <a:pt x="1563" y="0"/>
                    <a:pt x="1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2"/>
            <p:cNvSpPr/>
            <p:nvPr/>
          </p:nvSpPr>
          <p:spPr>
            <a:xfrm rot="534990">
              <a:off x="2160543" y="1744775"/>
              <a:ext cx="216669" cy="211520"/>
            </a:xfrm>
            <a:custGeom>
              <a:rect b="b" l="l" r="r" t="t"/>
              <a:pathLst>
                <a:path extrusionOk="0" h="3163" w="3240">
                  <a:moveTo>
                    <a:pt x="2640" y="0"/>
                  </a:moveTo>
                  <a:cubicBezTo>
                    <a:pt x="2455" y="0"/>
                    <a:pt x="2267" y="64"/>
                    <a:pt x="2096" y="141"/>
                  </a:cubicBezTo>
                  <a:cubicBezTo>
                    <a:pt x="1596" y="379"/>
                    <a:pt x="1180" y="784"/>
                    <a:pt x="834" y="1225"/>
                  </a:cubicBezTo>
                  <a:cubicBezTo>
                    <a:pt x="620" y="1510"/>
                    <a:pt x="441" y="1808"/>
                    <a:pt x="310" y="2118"/>
                  </a:cubicBezTo>
                  <a:cubicBezTo>
                    <a:pt x="239" y="2284"/>
                    <a:pt x="168" y="2451"/>
                    <a:pt x="120" y="2618"/>
                  </a:cubicBezTo>
                  <a:cubicBezTo>
                    <a:pt x="120" y="2630"/>
                    <a:pt x="120" y="2630"/>
                    <a:pt x="108" y="2641"/>
                  </a:cubicBezTo>
                  <a:cubicBezTo>
                    <a:pt x="60" y="2713"/>
                    <a:pt x="25" y="2796"/>
                    <a:pt x="13" y="2880"/>
                  </a:cubicBezTo>
                  <a:cubicBezTo>
                    <a:pt x="1" y="2927"/>
                    <a:pt x="13" y="2975"/>
                    <a:pt x="25" y="3011"/>
                  </a:cubicBezTo>
                  <a:lnTo>
                    <a:pt x="25" y="3106"/>
                  </a:lnTo>
                  <a:cubicBezTo>
                    <a:pt x="25" y="3141"/>
                    <a:pt x="57" y="3163"/>
                    <a:pt x="88" y="3163"/>
                  </a:cubicBezTo>
                  <a:cubicBezTo>
                    <a:pt x="99" y="3163"/>
                    <a:pt x="110" y="3160"/>
                    <a:pt x="120" y="3153"/>
                  </a:cubicBezTo>
                  <a:lnTo>
                    <a:pt x="132" y="3130"/>
                  </a:lnTo>
                  <a:cubicBezTo>
                    <a:pt x="168" y="3153"/>
                    <a:pt x="191" y="3153"/>
                    <a:pt x="227" y="3153"/>
                  </a:cubicBezTo>
                  <a:cubicBezTo>
                    <a:pt x="299" y="3153"/>
                    <a:pt x="370" y="3106"/>
                    <a:pt x="406" y="3046"/>
                  </a:cubicBezTo>
                  <a:cubicBezTo>
                    <a:pt x="525" y="2820"/>
                    <a:pt x="680" y="2630"/>
                    <a:pt x="906" y="2463"/>
                  </a:cubicBezTo>
                  <a:cubicBezTo>
                    <a:pt x="1180" y="2284"/>
                    <a:pt x="1453" y="2153"/>
                    <a:pt x="1739" y="1987"/>
                  </a:cubicBezTo>
                  <a:cubicBezTo>
                    <a:pt x="1989" y="1844"/>
                    <a:pt x="2251" y="1665"/>
                    <a:pt x="2466" y="1451"/>
                  </a:cubicBezTo>
                  <a:cubicBezTo>
                    <a:pt x="2692" y="1260"/>
                    <a:pt x="2930" y="1034"/>
                    <a:pt x="3085" y="784"/>
                  </a:cubicBezTo>
                  <a:cubicBezTo>
                    <a:pt x="3239" y="510"/>
                    <a:pt x="3168" y="153"/>
                    <a:pt x="2858" y="34"/>
                  </a:cubicBezTo>
                  <a:cubicBezTo>
                    <a:pt x="2787" y="10"/>
                    <a:pt x="2714" y="0"/>
                    <a:pt x="26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2"/>
            <p:cNvSpPr/>
            <p:nvPr/>
          </p:nvSpPr>
          <p:spPr>
            <a:xfrm rot="534990">
              <a:off x="2191822" y="1904722"/>
              <a:ext cx="211854" cy="68077"/>
            </a:xfrm>
            <a:custGeom>
              <a:rect b="b" l="l" r="r" t="t"/>
              <a:pathLst>
                <a:path extrusionOk="0" h="1018" w="3168">
                  <a:moveTo>
                    <a:pt x="2540" y="0"/>
                  </a:moveTo>
                  <a:cubicBezTo>
                    <a:pt x="2429" y="0"/>
                    <a:pt x="2316" y="17"/>
                    <a:pt x="2203" y="23"/>
                  </a:cubicBezTo>
                  <a:cubicBezTo>
                    <a:pt x="1977" y="35"/>
                    <a:pt x="1775" y="59"/>
                    <a:pt x="1548" y="106"/>
                  </a:cubicBezTo>
                  <a:cubicBezTo>
                    <a:pt x="1251" y="166"/>
                    <a:pt x="953" y="273"/>
                    <a:pt x="703" y="440"/>
                  </a:cubicBezTo>
                  <a:cubicBezTo>
                    <a:pt x="644" y="440"/>
                    <a:pt x="584" y="452"/>
                    <a:pt x="536" y="463"/>
                  </a:cubicBezTo>
                  <a:cubicBezTo>
                    <a:pt x="298" y="511"/>
                    <a:pt x="132" y="618"/>
                    <a:pt x="13" y="821"/>
                  </a:cubicBezTo>
                  <a:cubicBezTo>
                    <a:pt x="1" y="868"/>
                    <a:pt x="36" y="892"/>
                    <a:pt x="72" y="892"/>
                  </a:cubicBezTo>
                  <a:cubicBezTo>
                    <a:pt x="179" y="880"/>
                    <a:pt x="263" y="880"/>
                    <a:pt x="370" y="856"/>
                  </a:cubicBezTo>
                  <a:cubicBezTo>
                    <a:pt x="382" y="856"/>
                    <a:pt x="405" y="856"/>
                    <a:pt x="417" y="833"/>
                  </a:cubicBezTo>
                  <a:lnTo>
                    <a:pt x="465" y="833"/>
                  </a:lnTo>
                  <a:cubicBezTo>
                    <a:pt x="477" y="833"/>
                    <a:pt x="489" y="821"/>
                    <a:pt x="489" y="821"/>
                  </a:cubicBezTo>
                  <a:cubicBezTo>
                    <a:pt x="560" y="809"/>
                    <a:pt x="644" y="773"/>
                    <a:pt x="715" y="773"/>
                  </a:cubicBezTo>
                  <a:cubicBezTo>
                    <a:pt x="776" y="767"/>
                    <a:pt x="837" y="764"/>
                    <a:pt x="899" y="764"/>
                  </a:cubicBezTo>
                  <a:cubicBezTo>
                    <a:pt x="1067" y="764"/>
                    <a:pt x="1237" y="786"/>
                    <a:pt x="1394" y="821"/>
                  </a:cubicBezTo>
                  <a:cubicBezTo>
                    <a:pt x="1689" y="871"/>
                    <a:pt x="2045" y="1018"/>
                    <a:pt x="2371" y="1018"/>
                  </a:cubicBezTo>
                  <a:cubicBezTo>
                    <a:pt x="2505" y="1018"/>
                    <a:pt x="2633" y="993"/>
                    <a:pt x="2751" y="928"/>
                  </a:cubicBezTo>
                  <a:cubicBezTo>
                    <a:pt x="3049" y="785"/>
                    <a:pt x="3168" y="261"/>
                    <a:pt x="2834" y="59"/>
                  </a:cubicBezTo>
                  <a:cubicBezTo>
                    <a:pt x="2739" y="14"/>
                    <a:pt x="2640" y="0"/>
                    <a:pt x="25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2"/>
            <p:cNvSpPr/>
            <p:nvPr/>
          </p:nvSpPr>
          <p:spPr>
            <a:xfrm rot="534990">
              <a:off x="1925919" y="1712447"/>
              <a:ext cx="206772" cy="174606"/>
            </a:xfrm>
            <a:custGeom>
              <a:rect b="b" l="l" r="r" t="t"/>
              <a:pathLst>
                <a:path extrusionOk="0" h="2611" w="3092">
                  <a:moveTo>
                    <a:pt x="773" y="0"/>
                  </a:moveTo>
                  <a:cubicBezTo>
                    <a:pt x="666" y="0"/>
                    <a:pt x="558" y="19"/>
                    <a:pt x="453" y="60"/>
                  </a:cubicBezTo>
                  <a:cubicBezTo>
                    <a:pt x="214" y="167"/>
                    <a:pt x="36" y="370"/>
                    <a:pt x="24" y="644"/>
                  </a:cubicBezTo>
                  <a:cubicBezTo>
                    <a:pt x="0" y="1251"/>
                    <a:pt x="619" y="1537"/>
                    <a:pt x="1096" y="1679"/>
                  </a:cubicBezTo>
                  <a:cubicBezTo>
                    <a:pt x="1405" y="1787"/>
                    <a:pt x="1703" y="1918"/>
                    <a:pt x="1988" y="2072"/>
                  </a:cubicBezTo>
                  <a:cubicBezTo>
                    <a:pt x="2119" y="2144"/>
                    <a:pt x="2262" y="2239"/>
                    <a:pt x="2393" y="2322"/>
                  </a:cubicBezTo>
                  <a:cubicBezTo>
                    <a:pt x="2524" y="2418"/>
                    <a:pt x="2655" y="2537"/>
                    <a:pt x="2810" y="2596"/>
                  </a:cubicBezTo>
                  <a:cubicBezTo>
                    <a:pt x="2822" y="2608"/>
                    <a:pt x="2834" y="2608"/>
                    <a:pt x="2858" y="2608"/>
                  </a:cubicBezTo>
                  <a:cubicBezTo>
                    <a:pt x="2867" y="2610"/>
                    <a:pt x="2876" y="2611"/>
                    <a:pt x="2885" y="2611"/>
                  </a:cubicBezTo>
                  <a:cubicBezTo>
                    <a:pt x="3003" y="2611"/>
                    <a:pt x="3092" y="2469"/>
                    <a:pt x="3036" y="2358"/>
                  </a:cubicBezTo>
                  <a:cubicBezTo>
                    <a:pt x="2989" y="2275"/>
                    <a:pt x="2929" y="2215"/>
                    <a:pt x="2858" y="2156"/>
                  </a:cubicBezTo>
                  <a:cubicBezTo>
                    <a:pt x="2798" y="1822"/>
                    <a:pt x="2596" y="1477"/>
                    <a:pt x="2441" y="1191"/>
                  </a:cubicBezTo>
                  <a:cubicBezTo>
                    <a:pt x="2155" y="763"/>
                    <a:pt x="1738" y="346"/>
                    <a:pt x="1262" y="120"/>
                  </a:cubicBezTo>
                  <a:cubicBezTo>
                    <a:pt x="1109" y="47"/>
                    <a:pt x="942" y="0"/>
                    <a:pt x="7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2"/>
            <p:cNvSpPr/>
            <p:nvPr/>
          </p:nvSpPr>
          <p:spPr>
            <a:xfrm rot="534990">
              <a:off x="1851514" y="1853976"/>
              <a:ext cx="223758" cy="70819"/>
            </a:xfrm>
            <a:custGeom>
              <a:rect b="b" l="l" r="r" t="t"/>
              <a:pathLst>
                <a:path extrusionOk="0" h="1059" w="3346">
                  <a:moveTo>
                    <a:pt x="1551" y="0"/>
                  </a:moveTo>
                  <a:cubicBezTo>
                    <a:pt x="1394" y="0"/>
                    <a:pt x="1238" y="15"/>
                    <a:pt x="1084" y="46"/>
                  </a:cubicBezTo>
                  <a:cubicBezTo>
                    <a:pt x="786" y="81"/>
                    <a:pt x="0" y="236"/>
                    <a:pt x="274" y="700"/>
                  </a:cubicBezTo>
                  <a:cubicBezTo>
                    <a:pt x="441" y="976"/>
                    <a:pt x="748" y="1058"/>
                    <a:pt x="1061" y="1058"/>
                  </a:cubicBezTo>
                  <a:cubicBezTo>
                    <a:pt x="1194" y="1058"/>
                    <a:pt x="1328" y="1043"/>
                    <a:pt x="1453" y="1022"/>
                  </a:cubicBezTo>
                  <a:cubicBezTo>
                    <a:pt x="1750" y="974"/>
                    <a:pt x="2036" y="903"/>
                    <a:pt x="2334" y="903"/>
                  </a:cubicBezTo>
                  <a:cubicBezTo>
                    <a:pt x="2631" y="891"/>
                    <a:pt x="2929" y="915"/>
                    <a:pt x="3227" y="855"/>
                  </a:cubicBezTo>
                  <a:cubicBezTo>
                    <a:pt x="3239" y="855"/>
                    <a:pt x="3251" y="843"/>
                    <a:pt x="3274" y="808"/>
                  </a:cubicBezTo>
                  <a:cubicBezTo>
                    <a:pt x="3298" y="808"/>
                    <a:pt x="3346" y="796"/>
                    <a:pt x="3334" y="760"/>
                  </a:cubicBezTo>
                  <a:cubicBezTo>
                    <a:pt x="3274" y="581"/>
                    <a:pt x="3072" y="474"/>
                    <a:pt x="2929" y="367"/>
                  </a:cubicBezTo>
                  <a:cubicBezTo>
                    <a:pt x="2751" y="248"/>
                    <a:pt x="2536" y="176"/>
                    <a:pt x="2346" y="117"/>
                  </a:cubicBezTo>
                  <a:cubicBezTo>
                    <a:pt x="2083" y="42"/>
                    <a:pt x="1816" y="0"/>
                    <a:pt x="15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2"/>
            <p:cNvSpPr/>
            <p:nvPr/>
          </p:nvSpPr>
          <p:spPr>
            <a:xfrm rot="534990">
              <a:off x="1418116" y="2467583"/>
              <a:ext cx="105191" cy="136287"/>
            </a:xfrm>
            <a:custGeom>
              <a:rect b="b" l="l" r="r" t="t"/>
              <a:pathLst>
                <a:path extrusionOk="0" h="2038" w="1573">
                  <a:moveTo>
                    <a:pt x="1394" y="1"/>
                  </a:moveTo>
                  <a:cubicBezTo>
                    <a:pt x="1215" y="143"/>
                    <a:pt x="1037" y="274"/>
                    <a:pt x="870" y="405"/>
                  </a:cubicBezTo>
                  <a:cubicBezTo>
                    <a:pt x="906" y="572"/>
                    <a:pt x="917" y="715"/>
                    <a:pt x="929" y="882"/>
                  </a:cubicBezTo>
                  <a:cubicBezTo>
                    <a:pt x="941" y="1013"/>
                    <a:pt x="941" y="1155"/>
                    <a:pt x="941" y="1286"/>
                  </a:cubicBezTo>
                  <a:lnTo>
                    <a:pt x="941" y="1358"/>
                  </a:lnTo>
                  <a:cubicBezTo>
                    <a:pt x="929" y="1358"/>
                    <a:pt x="929" y="1346"/>
                    <a:pt x="917" y="1346"/>
                  </a:cubicBezTo>
                  <a:cubicBezTo>
                    <a:pt x="834" y="1286"/>
                    <a:pt x="763" y="1191"/>
                    <a:pt x="703" y="1120"/>
                  </a:cubicBezTo>
                  <a:cubicBezTo>
                    <a:pt x="620" y="1001"/>
                    <a:pt x="525" y="870"/>
                    <a:pt x="453" y="751"/>
                  </a:cubicBezTo>
                  <a:cubicBezTo>
                    <a:pt x="298" y="882"/>
                    <a:pt x="155" y="1001"/>
                    <a:pt x="1" y="1132"/>
                  </a:cubicBezTo>
                  <a:cubicBezTo>
                    <a:pt x="144" y="1346"/>
                    <a:pt x="275" y="1548"/>
                    <a:pt x="453" y="1715"/>
                  </a:cubicBezTo>
                  <a:cubicBezTo>
                    <a:pt x="620" y="1882"/>
                    <a:pt x="834" y="2025"/>
                    <a:pt x="1072" y="2036"/>
                  </a:cubicBezTo>
                  <a:cubicBezTo>
                    <a:pt x="1084" y="2038"/>
                    <a:pt x="1096" y="2038"/>
                    <a:pt x="1108" y="2038"/>
                  </a:cubicBezTo>
                  <a:cubicBezTo>
                    <a:pt x="1371" y="2038"/>
                    <a:pt x="1513" y="1788"/>
                    <a:pt x="1525" y="1548"/>
                  </a:cubicBezTo>
                  <a:cubicBezTo>
                    <a:pt x="1572" y="1060"/>
                    <a:pt x="1477" y="536"/>
                    <a:pt x="1394" y="48"/>
                  </a:cubicBezTo>
                  <a:lnTo>
                    <a:pt x="13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2"/>
            <p:cNvSpPr/>
            <p:nvPr/>
          </p:nvSpPr>
          <p:spPr>
            <a:xfrm rot="534990">
              <a:off x="1559806" y="2407579"/>
              <a:ext cx="132275" cy="177949"/>
            </a:xfrm>
            <a:custGeom>
              <a:rect b="b" l="l" r="r" t="t"/>
              <a:pathLst>
                <a:path extrusionOk="0" h="2661" w="1978">
                  <a:moveTo>
                    <a:pt x="1584" y="0"/>
                  </a:moveTo>
                  <a:cubicBezTo>
                    <a:pt x="1287" y="143"/>
                    <a:pt x="965" y="274"/>
                    <a:pt x="692" y="441"/>
                  </a:cubicBezTo>
                  <a:cubicBezTo>
                    <a:pt x="453" y="560"/>
                    <a:pt x="227" y="703"/>
                    <a:pt x="1" y="834"/>
                  </a:cubicBezTo>
                  <a:cubicBezTo>
                    <a:pt x="37" y="1048"/>
                    <a:pt x="60" y="1251"/>
                    <a:pt x="96" y="1453"/>
                  </a:cubicBezTo>
                  <a:cubicBezTo>
                    <a:pt x="156" y="1834"/>
                    <a:pt x="299" y="2203"/>
                    <a:pt x="406" y="2596"/>
                  </a:cubicBezTo>
                  <a:cubicBezTo>
                    <a:pt x="416" y="2641"/>
                    <a:pt x="449" y="2661"/>
                    <a:pt x="484" y="2661"/>
                  </a:cubicBezTo>
                  <a:cubicBezTo>
                    <a:pt x="532" y="2661"/>
                    <a:pt x="584" y="2622"/>
                    <a:pt x="584" y="2560"/>
                  </a:cubicBezTo>
                  <a:cubicBezTo>
                    <a:pt x="596" y="2382"/>
                    <a:pt x="596" y="2203"/>
                    <a:pt x="608" y="2024"/>
                  </a:cubicBezTo>
                  <a:cubicBezTo>
                    <a:pt x="644" y="1846"/>
                    <a:pt x="644" y="1655"/>
                    <a:pt x="632" y="1489"/>
                  </a:cubicBezTo>
                  <a:cubicBezTo>
                    <a:pt x="608" y="1262"/>
                    <a:pt x="584" y="1048"/>
                    <a:pt x="572" y="822"/>
                  </a:cubicBezTo>
                  <a:lnTo>
                    <a:pt x="572" y="822"/>
                  </a:lnTo>
                  <a:cubicBezTo>
                    <a:pt x="586" y="824"/>
                    <a:pt x="600" y="825"/>
                    <a:pt x="615" y="825"/>
                  </a:cubicBezTo>
                  <a:cubicBezTo>
                    <a:pt x="676" y="825"/>
                    <a:pt x="743" y="808"/>
                    <a:pt x="811" y="798"/>
                  </a:cubicBezTo>
                  <a:cubicBezTo>
                    <a:pt x="894" y="762"/>
                    <a:pt x="1001" y="715"/>
                    <a:pt x="1084" y="691"/>
                  </a:cubicBezTo>
                  <a:cubicBezTo>
                    <a:pt x="1120" y="667"/>
                    <a:pt x="1144" y="655"/>
                    <a:pt x="1168" y="643"/>
                  </a:cubicBezTo>
                  <a:cubicBezTo>
                    <a:pt x="1192" y="739"/>
                    <a:pt x="1203" y="810"/>
                    <a:pt x="1239" y="893"/>
                  </a:cubicBezTo>
                  <a:cubicBezTo>
                    <a:pt x="1299" y="1120"/>
                    <a:pt x="1346" y="1524"/>
                    <a:pt x="1561" y="1655"/>
                  </a:cubicBezTo>
                  <a:cubicBezTo>
                    <a:pt x="1598" y="1677"/>
                    <a:pt x="1638" y="1689"/>
                    <a:pt x="1676" y="1689"/>
                  </a:cubicBezTo>
                  <a:cubicBezTo>
                    <a:pt x="1722" y="1689"/>
                    <a:pt x="1766" y="1671"/>
                    <a:pt x="1799" y="1632"/>
                  </a:cubicBezTo>
                  <a:cubicBezTo>
                    <a:pt x="1977" y="1405"/>
                    <a:pt x="1858" y="1036"/>
                    <a:pt x="1799" y="774"/>
                  </a:cubicBezTo>
                  <a:cubicBezTo>
                    <a:pt x="1739" y="500"/>
                    <a:pt x="1668" y="238"/>
                    <a:pt x="15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2"/>
            <p:cNvSpPr/>
            <p:nvPr/>
          </p:nvSpPr>
          <p:spPr>
            <a:xfrm rot="534990">
              <a:off x="1730316" y="2386697"/>
              <a:ext cx="107532" cy="89209"/>
            </a:xfrm>
            <a:custGeom>
              <a:rect b="b" l="l" r="r" t="t"/>
              <a:pathLst>
                <a:path extrusionOk="0" h="1334" w="1608">
                  <a:moveTo>
                    <a:pt x="1370" y="1"/>
                  </a:moveTo>
                  <a:cubicBezTo>
                    <a:pt x="1274" y="13"/>
                    <a:pt x="1191" y="48"/>
                    <a:pt x="1096" y="60"/>
                  </a:cubicBezTo>
                  <a:cubicBezTo>
                    <a:pt x="965" y="215"/>
                    <a:pt x="1036" y="465"/>
                    <a:pt x="965" y="644"/>
                  </a:cubicBezTo>
                  <a:cubicBezTo>
                    <a:pt x="944" y="705"/>
                    <a:pt x="870" y="767"/>
                    <a:pt x="812" y="767"/>
                  </a:cubicBezTo>
                  <a:cubicBezTo>
                    <a:pt x="803" y="767"/>
                    <a:pt x="794" y="766"/>
                    <a:pt x="786" y="763"/>
                  </a:cubicBezTo>
                  <a:cubicBezTo>
                    <a:pt x="727" y="715"/>
                    <a:pt x="679" y="632"/>
                    <a:pt x="655" y="560"/>
                  </a:cubicBezTo>
                  <a:cubicBezTo>
                    <a:pt x="608" y="477"/>
                    <a:pt x="560" y="382"/>
                    <a:pt x="536" y="298"/>
                  </a:cubicBezTo>
                  <a:cubicBezTo>
                    <a:pt x="524" y="263"/>
                    <a:pt x="524" y="239"/>
                    <a:pt x="500" y="203"/>
                  </a:cubicBezTo>
                  <a:cubicBezTo>
                    <a:pt x="322" y="251"/>
                    <a:pt x="167" y="310"/>
                    <a:pt x="0" y="370"/>
                  </a:cubicBezTo>
                  <a:cubicBezTo>
                    <a:pt x="0" y="405"/>
                    <a:pt x="12" y="417"/>
                    <a:pt x="12" y="441"/>
                  </a:cubicBezTo>
                  <a:cubicBezTo>
                    <a:pt x="122" y="836"/>
                    <a:pt x="374" y="1333"/>
                    <a:pt x="823" y="1333"/>
                  </a:cubicBezTo>
                  <a:cubicBezTo>
                    <a:pt x="861" y="1333"/>
                    <a:pt x="900" y="1330"/>
                    <a:pt x="941" y="1322"/>
                  </a:cubicBezTo>
                  <a:cubicBezTo>
                    <a:pt x="1203" y="1275"/>
                    <a:pt x="1417" y="1060"/>
                    <a:pt x="1500" y="798"/>
                  </a:cubicBezTo>
                  <a:cubicBezTo>
                    <a:pt x="1572" y="572"/>
                    <a:pt x="1608" y="167"/>
                    <a:pt x="1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2"/>
            <p:cNvSpPr/>
            <p:nvPr/>
          </p:nvSpPr>
          <p:spPr>
            <a:xfrm rot="534990">
              <a:off x="1870462" y="2396279"/>
              <a:ext cx="113952" cy="81385"/>
            </a:xfrm>
            <a:custGeom>
              <a:rect b="b" l="l" r="r" t="t"/>
              <a:pathLst>
                <a:path extrusionOk="0" h="1217" w="1704">
                  <a:moveTo>
                    <a:pt x="549" y="0"/>
                  </a:moveTo>
                  <a:cubicBezTo>
                    <a:pt x="370" y="24"/>
                    <a:pt x="179" y="48"/>
                    <a:pt x="1" y="72"/>
                  </a:cubicBezTo>
                  <a:cubicBezTo>
                    <a:pt x="25" y="322"/>
                    <a:pt x="84" y="560"/>
                    <a:pt x="191" y="786"/>
                  </a:cubicBezTo>
                  <a:cubicBezTo>
                    <a:pt x="307" y="1058"/>
                    <a:pt x="548" y="1216"/>
                    <a:pt x="808" y="1216"/>
                  </a:cubicBezTo>
                  <a:cubicBezTo>
                    <a:pt x="924" y="1216"/>
                    <a:pt x="1042" y="1185"/>
                    <a:pt x="1156" y="1119"/>
                  </a:cubicBezTo>
                  <a:cubicBezTo>
                    <a:pt x="1311" y="1024"/>
                    <a:pt x="1430" y="893"/>
                    <a:pt x="1513" y="738"/>
                  </a:cubicBezTo>
                  <a:cubicBezTo>
                    <a:pt x="1584" y="595"/>
                    <a:pt x="1703" y="322"/>
                    <a:pt x="1608" y="167"/>
                  </a:cubicBezTo>
                  <a:cubicBezTo>
                    <a:pt x="1562" y="103"/>
                    <a:pt x="1506" y="79"/>
                    <a:pt x="1449" y="79"/>
                  </a:cubicBezTo>
                  <a:cubicBezTo>
                    <a:pt x="1357" y="79"/>
                    <a:pt x="1262" y="139"/>
                    <a:pt x="1203" y="191"/>
                  </a:cubicBezTo>
                  <a:cubicBezTo>
                    <a:pt x="1072" y="310"/>
                    <a:pt x="1025" y="500"/>
                    <a:pt x="894" y="607"/>
                  </a:cubicBezTo>
                  <a:cubicBezTo>
                    <a:pt x="850" y="640"/>
                    <a:pt x="813" y="658"/>
                    <a:pt x="783" y="658"/>
                  </a:cubicBezTo>
                  <a:cubicBezTo>
                    <a:pt x="748" y="658"/>
                    <a:pt x="722" y="635"/>
                    <a:pt x="703" y="584"/>
                  </a:cubicBezTo>
                  <a:cubicBezTo>
                    <a:pt x="608" y="417"/>
                    <a:pt x="584" y="203"/>
                    <a:pt x="549" y="24"/>
                  </a:cubicBezTo>
                  <a:lnTo>
                    <a:pt x="5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2"/>
            <p:cNvSpPr/>
            <p:nvPr/>
          </p:nvSpPr>
          <p:spPr>
            <a:xfrm rot="534990">
              <a:off x="2007040" y="2460797"/>
              <a:ext cx="1672" cy="802"/>
            </a:xfrm>
            <a:custGeom>
              <a:rect b="b" l="l" r="r" t="t"/>
              <a:pathLst>
                <a:path extrusionOk="0" h="12" w="25">
                  <a:moveTo>
                    <a:pt x="24" y="0"/>
                  </a:moveTo>
                  <a:lnTo>
                    <a:pt x="0" y="12"/>
                  </a:lnTo>
                  <a:cubicBezTo>
                    <a:pt x="12" y="12"/>
                    <a:pt x="12" y="12"/>
                    <a:pt x="24"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2"/>
            <p:cNvSpPr/>
            <p:nvPr/>
          </p:nvSpPr>
          <p:spPr>
            <a:xfrm rot="534990">
              <a:off x="1995364" y="2399773"/>
              <a:ext cx="92419" cy="104456"/>
            </a:xfrm>
            <a:custGeom>
              <a:rect b="b" l="l" r="r" t="t"/>
              <a:pathLst>
                <a:path extrusionOk="0" h="1562" w="1382">
                  <a:moveTo>
                    <a:pt x="1036" y="1"/>
                  </a:moveTo>
                  <a:lnTo>
                    <a:pt x="405" y="48"/>
                  </a:lnTo>
                  <a:cubicBezTo>
                    <a:pt x="393" y="358"/>
                    <a:pt x="393" y="656"/>
                    <a:pt x="393" y="977"/>
                  </a:cubicBezTo>
                  <a:lnTo>
                    <a:pt x="357" y="977"/>
                  </a:lnTo>
                  <a:cubicBezTo>
                    <a:pt x="333" y="977"/>
                    <a:pt x="286" y="977"/>
                    <a:pt x="262" y="989"/>
                  </a:cubicBezTo>
                  <a:cubicBezTo>
                    <a:pt x="226" y="1001"/>
                    <a:pt x="214" y="1001"/>
                    <a:pt x="202" y="1013"/>
                  </a:cubicBezTo>
                  <a:cubicBezTo>
                    <a:pt x="179" y="1013"/>
                    <a:pt x="167" y="1037"/>
                    <a:pt x="155" y="1037"/>
                  </a:cubicBezTo>
                  <a:cubicBezTo>
                    <a:pt x="119" y="1049"/>
                    <a:pt x="83" y="1072"/>
                    <a:pt x="60" y="1108"/>
                  </a:cubicBezTo>
                  <a:cubicBezTo>
                    <a:pt x="36" y="1132"/>
                    <a:pt x="0" y="1168"/>
                    <a:pt x="0" y="1227"/>
                  </a:cubicBezTo>
                  <a:cubicBezTo>
                    <a:pt x="0" y="1275"/>
                    <a:pt x="24" y="1299"/>
                    <a:pt x="60" y="1334"/>
                  </a:cubicBezTo>
                  <a:cubicBezTo>
                    <a:pt x="107" y="1394"/>
                    <a:pt x="155" y="1418"/>
                    <a:pt x="214" y="1453"/>
                  </a:cubicBezTo>
                  <a:cubicBezTo>
                    <a:pt x="298" y="1489"/>
                    <a:pt x="393" y="1513"/>
                    <a:pt x="476" y="1525"/>
                  </a:cubicBezTo>
                  <a:cubicBezTo>
                    <a:pt x="560" y="1525"/>
                    <a:pt x="631" y="1537"/>
                    <a:pt x="703" y="1537"/>
                  </a:cubicBezTo>
                  <a:cubicBezTo>
                    <a:pt x="802" y="1543"/>
                    <a:pt x="905" y="1561"/>
                    <a:pt x="1006" y="1561"/>
                  </a:cubicBezTo>
                  <a:cubicBezTo>
                    <a:pt x="1086" y="1561"/>
                    <a:pt x="1164" y="1550"/>
                    <a:pt x="1238" y="1513"/>
                  </a:cubicBezTo>
                  <a:cubicBezTo>
                    <a:pt x="1310" y="1465"/>
                    <a:pt x="1357" y="1370"/>
                    <a:pt x="1357" y="1287"/>
                  </a:cubicBezTo>
                  <a:cubicBezTo>
                    <a:pt x="1381" y="1168"/>
                    <a:pt x="1322" y="1084"/>
                    <a:pt x="1238" y="1037"/>
                  </a:cubicBezTo>
                  <a:cubicBezTo>
                    <a:pt x="1179" y="989"/>
                    <a:pt x="1107" y="977"/>
                    <a:pt x="1024" y="977"/>
                  </a:cubicBezTo>
                  <a:cubicBezTo>
                    <a:pt x="1036" y="644"/>
                    <a:pt x="1036" y="322"/>
                    <a:pt x="10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2"/>
            <p:cNvSpPr/>
            <p:nvPr/>
          </p:nvSpPr>
          <p:spPr>
            <a:xfrm rot="534990">
              <a:off x="2162475" y="2302069"/>
              <a:ext cx="56642" cy="46142"/>
            </a:xfrm>
            <a:custGeom>
              <a:rect b="b" l="l" r="r" t="t"/>
              <a:pathLst>
                <a:path extrusionOk="0" h="690" w="847">
                  <a:moveTo>
                    <a:pt x="435" y="1"/>
                  </a:moveTo>
                  <a:cubicBezTo>
                    <a:pt x="389" y="1"/>
                    <a:pt x="345" y="21"/>
                    <a:pt x="310" y="70"/>
                  </a:cubicBezTo>
                  <a:cubicBezTo>
                    <a:pt x="299" y="94"/>
                    <a:pt x="299" y="106"/>
                    <a:pt x="299" y="106"/>
                  </a:cubicBezTo>
                  <a:lnTo>
                    <a:pt x="287" y="106"/>
                  </a:lnTo>
                  <a:cubicBezTo>
                    <a:pt x="132" y="189"/>
                    <a:pt x="60" y="427"/>
                    <a:pt x="1" y="630"/>
                  </a:cubicBezTo>
                  <a:cubicBezTo>
                    <a:pt x="275" y="642"/>
                    <a:pt x="572" y="654"/>
                    <a:pt x="846" y="689"/>
                  </a:cubicBezTo>
                  <a:cubicBezTo>
                    <a:pt x="834" y="630"/>
                    <a:pt x="822" y="582"/>
                    <a:pt x="811" y="523"/>
                  </a:cubicBezTo>
                  <a:cubicBezTo>
                    <a:pt x="763" y="368"/>
                    <a:pt x="703" y="225"/>
                    <a:pt x="608" y="106"/>
                  </a:cubicBezTo>
                  <a:cubicBezTo>
                    <a:pt x="566" y="43"/>
                    <a:pt x="499" y="1"/>
                    <a:pt x="435"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2"/>
            <p:cNvSpPr/>
            <p:nvPr/>
          </p:nvSpPr>
          <p:spPr>
            <a:xfrm rot="534990">
              <a:off x="2108273" y="2412194"/>
              <a:ext cx="55037" cy="105994"/>
            </a:xfrm>
            <a:custGeom>
              <a:rect b="b" l="l" r="r" t="t"/>
              <a:pathLst>
                <a:path extrusionOk="0" h="1585" w="823">
                  <a:moveTo>
                    <a:pt x="239" y="0"/>
                  </a:moveTo>
                  <a:cubicBezTo>
                    <a:pt x="167" y="393"/>
                    <a:pt x="108" y="798"/>
                    <a:pt x="36" y="1203"/>
                  </a:cubicBezTo>
                  <a:cubicBezTo>
                    <a:pt x="1" y="1369"/>
                    <a:pt x="72" y="1524"/>
                    <a:pt x="239" y="1572"/>
                  </a:cubicBezTo>
                  <a:cubicBezTo>
                    <a:pt x="266" y="1580"/>
                    <a:pt x="294" y="1584"/>
                    <a:pt x="323" y="1584"/>
                  </a:cubicBezTo>
                  <a:cubicBezTo>
                    <a:pt x="455" y="1584"/>
                    <a:pt x="588" y="1497"/>
                    <a:pt x="608" y="1369"/>
                  </a:cubicBezTo>
                  <a:cubicBezTo>
                    <a:pt x="691" y="917"/>
                    <a:pt x="751" y="476"/>
                    <a:pt x="822" y="24"/>
                  </a:cubicBezTo>
                  <a:cubicBezTo>
                    <a:pt x="632" y="0"/>
                    <a:pt x="429" y="0"/>
                    <a:pt x="239"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2"/>
            <p:cNvSpPr/>
            <p:nvPr/>
          </p:nvSpPr>
          <p:spPr>
            <a:xfrm rot="534990">
              <a:off x="2172300" y="2427410"/>
              <a:ext cx="89276" cy="124919"/>
            </a:xfrm>
            <a:custGeom>
              <a:rect b="b" l="l" r="r" t="t"/>
              <a:pathLst>
                <a:path extrusionOk="0" h="1868" w="1335">
                  <a:moveTo>
                    <a:pt x="1" y="1"/>
                  </a:moveTo>
                  <a:cubicBezTo>
                    <a:pt x="13" y="48"/>
                    <a:pt x="13" y="96"/>
                    <a:pt x="25" y="144"/>
                  </a:cubicBezTo>
                  <a:cubicBezTo>
                    <a:pt x="108" y="453"/>
                    <a:pt x="179" y="751"/>
                    <a:pt x="239" y="1060"/>
                  </a:cubicBezTo>
                  <a:cubicBezTo>
                    <a:pt x="298" y="1334"/>
                    <a:pt x="322" y="1703"/>
                    <a:pt x="608" y="1834"/>
                  </a:cubicBezTo>
                  <a:cubicBezTo>
                    <a:pt x="658" y="1856"/>
                    <a:pt x="715" y="1868"/>
                    <a:pt x="771" y="1868"/>
                  </a:cubicBezTo>
                  <a:cubicBezTo>
                    <a:pt x="899" y="1868"/>
                    <a:pt x="1020" y="1805"/>
                    <a:pt x="1037" y="1656"/>
                  </a:cubicBezTo>
                  <a:cubicBezTo>
                    <a:pt x="1132" y="1180"/>
                    <a:pt x="1227" y="703"/>
                    <a:pt x="1334" y="227"/>
                  </a:cubicBezTo>
                  <a:cubicBezTo>
                    <a:pt x="1156" y="167"/>
                    <a:pt x="977" y="144"/>
                    <a:pt x="787" y="108"/>
                  </a:cubicBezTo>
                  <a:cubicBezTo>
                    <a:pt x="763" y="227"/>
                    <a:pt x="739" y="346"/>
                    <a:pt x="715" y="453"/>
                  </a:cubicBezTo>
                  <a:cubicBezTo>
                    <a:pt x="679" y="334"/>
                    <a:pt x="656" y="203"/>
                    <a:pt x="620" y="84"/>
                  </a:cubicBezTo>
                  <a:cubicBezTo>
                    <a:pt x="418" y="48"/>
                    <a:pt x="203" y="2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2"/>
            <p:cNvSpPr/>
            <p:nvPr/>
          </p:nvSpPr>
          <p:spPr>
            <a:xfrm rot="534990">
              <a:off x="2257315" y="2465327"/>
              <a:ext cx="145382" cy="125989"/>
            </a:xfrm>
            <a:custGeom>
              <a:rect b="b" l="l" r="r" t="t"/>
              <a:pathLst>
                <a:path extrusionOk="0" h="1884" w="2174">
                  <a:moveTo>
                    <a:pt x="399" y="0"/>
                  </a:moveTo>
                  <a:cubicBezTo>
                    <a:pt x="328" y="239"/>
                    <a:pt x="232" y="477"/>
                    <a:pt x="173" y="715"/>
                  </a:cubicBezTo>
                  <a:cubicBezTo>
                    <a:pt x="150" y="855"/>
                    <a:pt x="1" y="1406"/>
                    <a:pt x="263" y="1406"/>
                  </a:cubicBezTo>
                  <a:cubicBezTo>
                    <a:pt x="269" y="1406"/>
                    <a:pt x="274" y="1406"/>
                    <a:pt x="280" y="1405"/>
                  </a:cubicBezTo>
                  <a:cubicBezTo>
                    <a:pt x="411" y="1393"/>
                    <a:pt x="494" y="1239"/>
                    <a:pt x="554" y="1132"/>
                  </a:cubicBezTo>
                  <a:cubicBezTo>
                    <a:pt x="625" y="1001"/>
                    <a:pt x="697" y="858"/>
                    <a:pt x="744" y="715"/>
                  </a:cubicBezTo>
                  <a:cubicBezTo>
                    <a:pt x="780" y="584"/>
                    <a:pt x="828" y="453"/>
                    <a:pt x="887" y="322"/>
                  </a:cubicBezTo>
                  <a:cubicBezTo>
                    <a:pt x="983" y="381"/>
                    <a:pt x="1066" y="441"/>
                    <a:pt x="1161" y="477"/>
                  </a:cubicBezTo>
                  <a:cubicBezTo>
                    <a:pt x="1292" y="536"/>
                    <a:pt x="1423" y="584"/>
                    <a:pt x="1566" y="596"/>
                  </a:cubicBezTo>
                  <a:lnTo>
                    <a:pt x="1578" y="596"/>
                  </a:lnTo>
                  <a:cubicBezTo>
                    <a:pt x="1530" y="751"/>
                    <a:pt x="1506" y="893"/>
                    <a:pt x="1459" y="1048"/>
                  </a:cubicBezTo>
                  <a:cubicBezTo>
                    <a:pt x="1399" y="1274"/>
                    <a:pt x="1280" y="1536"/>
                    <a:pt x="1387" y="1763"/>
                  </a:cubicBezTo>
                  <a:cubicBezTo>
                    <a:pt x="1409" y="1828"/>
                    <a:pt x="1500" y="1883"/>
                    <a:pt x="1570" y="1883"/>
                  </a:cubicBezTo>
                  <a:cubicBezTo>
                    <a:pt x="1577" y="1883"/>
                    <a:pt x="1584" y="1883"/>
                    <a:pt x="1590" y="1882"/>
                  </a:cubicBezTo>
                  <a:cubicBezTo>
                    <a:pt x="1923" y="1834"/>
                    <a:pt x="1947" y="1489"/>
                    <a:pt x="2006" y="1227"/>
                  </a:cubicBezTo>
                  <a:cubicBezTo>
                    <a:pt x="2066" y="1012"/>
                    <a:pt x="2126" y="798"/>
                    <a:pt x="2173" y="584"/>
                  </a:cubicBezTo>
                  <a:cubicBezTo>
                    <a:pt x="1697" y="381"/>
                    <a:pt x="1173" y="179"/>
                    <a:pt x="637" y="60"/>
                  </a:cubicBezTo>
                  <a:cubicBezTo>
                    <a:pt x="566" y="48"/>
                    <a:pt x="471" y="24"/>
                    <a:pt x="3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2"/>
            <p:cNvSpPr/>
            <p:nvPr/>
          </p:nvSpPr>
          <p:spPr>
            <a:xfrm rot="534990">
              <a:off x="2409303" y="2551186"/>
              <a:ext cx="74898" cy="102048"/>
            </a:xfrm>
            <a:custGeom>
              <a:rect b="b" l="l" r="r" t="t"/>
              <a:pathLst>
                <a:path extrusionOk="0" h="1526" w="1120">
                  <a:moveTo>
                    <a:pt x="536" y="1"/>
                  </a:moveTo>
                  <a:cubicBezTo>
                    <a:pt x="476" y="132"/>
                    <a:pt x="405" y="286"/>
                    <a:pt x="345" y="417"/>
                  </a:cubicBezTo>
                  <a:cubicBezTo>
                    <a:pt x="286" y="536"/>
                    <a:pt x="226" y="655"/>
                    <a:pt x="179" y="763"/>
                  </a:cubicBezTo>
                  <a:cubicBezTo>
                    <a:pt x="107" y="905"/>
                    <a:pt x="36" y="1036"/>
                    <a:pt x="12" y="1203"/>
                  </a:cubicBezTo>
                  <a:cubicBezTo>
                    <a:pt x="0" y="1322"/>
                    <a:pt x="107" y="1465"/>
                    <a:pt x="214" y="1501"/>
                  </a:cubicBezTo>
                  <a:cubicBezTo>
                    <a:pt x="259" y="1517"/>
                    <a:pt x="303" y="1525"/>
                    <a:pt x="344" y="1525"/>
                  </a:cubicBezTo>
                  <a:cubicBezTo>
                    <a:pt x="423" y="1525"/>
                    <a:pt x="493" y="1496"/>
                    <a:pt x="548" y="1441"/>
                  </a:cubicBezTo>
                  <a:cubicBezTo>
                    <a:pt x="667" y="1358"/>
                    <a:pt x="715" y="1191"/>
                    <a:pt x="774" y="1072"/>
                  </a:cubicBezTo>
                  <a:cubicBezTo>
                    <a:pt x="834" y="953"/>
                    <a:pt x="893" y="822"/>
                    <a:pt x="953" y="703"/>
                  </a:cubicBezTo>
                  <a:cubicBezTo>
                    <a:pt x="1012" y="584"/>
                    <a:pt x="1060" y="465"/>
                    <a:pt x="1119" y="346"/>
                  </a:cubicBezTo>
                  <a:cubicBezTo>
                    <a:pt x="1084" y="286"/>
                    <a:pt x="1024" y="251"/>
                    <a:pt x="988" y="239"/>
                  </a:cubicBezTo>
                  <a:cubicBezTo>
                    <a:pt x="834" y="143"/>
                    <a:pt x="691" y="72"/>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2"/>
            <p:cNvSpPr/>
            <p:nvPr/>
          </p:nvSpPr>
          <p:spPr>
            <a:xfrm rot="534990">
              <a:off x="2456718" y="2606453"/>
              <a:ext cx="137023" cy="141771"/>
            </a:xfrm>
            <a:custGeom>
              <a:rect b="b" l="l" r="r" t="t"/>
              <a:pathLst>
                <a:path extrusionOk="0" h="2120" w="2049">
                  <a:moveTo>
                    <a:pt x="739" y="1"/>
                  </a:moveTo>
                  <a:cubicBezTo>
                    <a:pt x="631" y="143"/>
                    <a:pt x="512" y="310"/>
                    <a:pt x="429" y="477"/>
                  </a:cubicBezTo>
                  <a:cubicBezTo>
                    <a:pt x="203" y="834"/>
                    <a:pt x="0" y="1286"/>
                    <a:pt x="262" y="1679"/>
                  </a:cubicBezTo>
                  <a:cubicBezTo>
                    <a:pt x="405" y="1882"/>
                    <a:pt x="631" y="1965"/>
                    <a:pt x="869" y="2037"/>
                  </a:cubicBezTo>
                  <a:cubicBezTo>
                    <a:pt x="1000" y="2060"/>
                    <a:pt x="1143" y="2120"/>
                    <a:pt x="1274" y="2120"/>
                  </a:cubicBezTo>
                  <a:cubicBezTo>
                    <a:pt x="1381" y="2120"/>
                    <a:pt x="1524" y="2096"/>
                    <a:pt x="1620" y="2025"/>
                  </a:cubicBezTo>
                  <a:cubicBezTo>
                    <a:pt x="1643" y="1989"/>
                    <a:pt x="1655" y="1941"/>
                    <a:pt x="1643" y="1906"/>
                  </a:cubicBezTo>
                  <a:cubicBezTo>
                    <a:pt x="1584" y="1679"/>
                    <a:pt x="1310" y="1584"/>
                    <a:pt x="1096" y="1525"/>
                  </a:cubicBezTo>
                  <a:cubicBezTo>
                    <a:pt x="977" y="1501"/>
                    <a:pt x="750" y="1489"/>
                    <a:pt x="703" y="1346"/>
                  </a:cubicBezTo>
                  <a:cubicBezTo>
                    <a:pt x="631" y="1203"/>
                    <a:pt x="739" y="1025"/>
                    <a:pt x="810" y="905"/>
                  </a:cubicBezTo>
                  <a:cubicBezTo>
                    <a:pt x="917" y="715"/>
                    <a:pt x="1036" y="536"/>
                    <a:pt x="1155" y="358"/>
                  </a:cubicBezTo>
                  <a:cubicBezTo>
                    <a:pt x="1167" y="382"/>
                    <a:pt x="1203" y="417"/>
                    <a:pt x="1227" y="429"/>
                  </a:cubicBezTo>
                  <a:cubicBezTo>
                    <a:pt x="1274" y="477"/>
                    <a:pt x="1334" y="501"/>
                    <a:pt x="1381" y="548"/>
                  </a:cubicBezTo>
                  <a:cubicBezTo>
                    <a:pt x="1417" y="596"/>
                    <a:pt x="1489" y="620"/>
                    <a:pt x="1524" y="667"/>
                  </a:cubicBezTo>
                  <a:cubicBezTo>
                    <a:pt x="1560" y="679"/>
                    <a:pt x="1572" y="715"/>
                    <a:pt x="1596" y="727"/>
                  </a:cubicBezTo>
                  <a:cubicBezTo>
                    <a:pt x="1655" y="775"/>
                    <a:pt x="1691" y="786"/>
                    <a:pt x="1751" y="810"/>
                  </a:cubicBezTo>
                  <a:cubicBezTo>
                    <a:pt x="1786" y="834"/>
                    <a:pt x="1822" y="834"/>
                    <a:pt x="1858" y="834"/>
                  </a:cubicBezTo>
                  <a:cubicBezTo>
                    <a:pt x="1929" y="834"/>
                    <a:pt x="2001" y="798"/>
                    <a:pt x="2048" y="739"/>
                  </a:cubicBezTo>
                  <a:cubicBezTo>
                    <a:pt x="1584" y="536"/>
                    <a:pt x="1167" y="263"/>
                    <a:pt x="7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2"/>
            <p:cNvSpPr/>
            <p:nvPr/>
          </p:nvSpPr>
          <p:spPr>
            <a:xfrm rot="534990">
              <a:off x="1506426" y="2191363"/>
              <a:ext cx="48684" cy="82321"/>
            </a:xfrm>
            <a:custGeom>
              <a:rect b="b" l="l" r="r" t="t"/>
              <a:pathLst>
                <a:path extrusionOk="0" h="1231" w="728">
                  <a:moveTo>
                    <a:pt x="513" y="1"/>
                  </a:moveTo>
                  <a:cubicBezTo>
                    <a:pt x="334" y="96"/>
                    <a:pt x="180" y="179"/>
                    <a:pt x="1" y="275"/>
                  </a:cubicBezTo>
                  <a:cubicBezTo>
                    <a:pt x="1" y="298"/>
                    <a:pt x="13" y="322"/>
                    <a:pt x="13" y="346"/>
                  </a:cubicBezTo>
                  <a:cubicBezTo>
                    <a:pt x="60" y="584"/>
                    <a:pt x="72" y="894"/>
                    <a:pt x="203" y="1108"/>
                  </a:cubicBezTo>
                  <a:cubicBezTo>
                    <a:pt x="257" y="1188"/>
                    <a:pt x="349" y="1230"/>
                    <a:pt x="438" y="1230"/>
                  </a:cubicBezTo>
                  <a:cubicBezTo>
                    <a:pt x="548" y="1230"/>
                    <a:pt x="653" y="1168"/>
                    <a:pt x="680" y="1037"/>
                  </a:cubicBezTo>
                  <a:cubicBezTo>
                    <a:pt x="727" y="787"/>
                    <a:pt x="620" y="489"/>
                    <a:pt x="572" y="251"/>
                  </a:cubicBezTo>
                  <a:lnTo>
                    <a:pt x="5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2"/>
            <p:cNvSpPr/>
            <p:nvPr/>
          </p:nvSpPr>
          <p:spPr>
            <a:xfrm rot="534990">
              <a:off x="1614103" y="2150845"/>
              <a:ext cx="96364" cy="99975"/>
            </a:xfrm>
            <a:custGeom>
              <a:rect b="b" l="l" r="r" t="t"/>
              <a:pathLst>
                <a:path extrusionOk="0" h="1495" w="1441">
                  <a:moveTo>
                    <a:pt x="1024" y="1"/>
                  </a:moveTo>
                  <a:cubicBezTo>
                    <a:pt x="833" y="84"/>
                    <a:pt x="655" y="156"/>
                    <a:pt x="464" y="227"/>
                  </a:cubicBezTo>
                  <a:cubicBezTo>
                    <a:pt x="476" y="322"/>
                    <a:pt x="488" y="418"/>
                    <a:pt x="512" y="513"/>
                  </a:cubicBezTo>
                  <a:cubicBezTo>
                    <a:pt x="524" y="644"/>
                    <a:pt x="536" y="810"/>
                    <a:pt x="583" y="953"/>
                  </a:cubicBezTo>
                  <a:cubicBezTo>
                    <a:pt x="512" y="977"/>
                    <a:pt x="429" y="1001"/>
                    <a:pt x="345" y="1013"/>
                  </a:cubicBezTo>
                  <a:cubicBezTo>
                    <a:pt x="238" y="1049"/>
                    <a:pt x="83" y="1084"/>
                    <a:pt x="24" y="1203"/>
                  </a:cubicBezTo>
                  <a:cubicBezTo>
                    <a:pt x="0" y="1287"/>
                    <a:pt x="0" y="1358"/>
                    <a:pt x="60" y="1418"/>
                  </a:cubicBezTo>
                  <a:cubicBezTo>
                    <a:pt x="107" y="1465"/>
                    <a:pt x="167" y="1489"/>
                    <a:pt x="226" y="1489"/>
                  </a:cubicBezTo>
                  <a:cubicBezTo>
                    <a:pt x="246" y="1493"/>
                    <a:pt x="266" y="1494"/>
                    <a:pt x="286" y="1494"/>
                  </a:cubicBezTo>
                  <a:cubicBezTo>
                    <a:pt x="325" y="1494"/>
                    <a:pt x="365" y="1489"/>
                    <a:pt x="405" y="1489"/>
                  </a:cubicBezTo>
                  <a:cubicBezTo>
                    <a:pt x="524" y="1477"/>
                    <a:pt x="631" y="1441"/>
                    <a:pt x="750" y="1418"/>
                  </a:cubicBezTo>
                  <a:cubicBezTo>
                    <a:pt x="833" y="1382"/>
                    <a:pt x="929" y="1370"/>
                    <a:pt x="1024" y="1346"/>
                  </a:cubicBezTo>
                  <a:cubicBezTo>
                    <a:pt x="1143" y="1311"/>
                    <a:pt x="1298" y="1287"/>
                    <a:pt x="1369" y="1180"/>
                  </a:cubicBezTo>
                  <a:cubicBezTo>
                    <a:pt x="1429" y="1108"/>
                    <a:pt x="1441" y="1025"/>
                    <a:pt x="1429" y="941"/>
                  </a:cubicBezTo>
                  <a:cubicBezTo>
                    <a:pt x="1405" y="870"/>
                    <a:pt x="1345" y="810"/>
                    <a:pt x="1262" y="799"/>
                  </a:cubicBezTo>
                  <a:cubicBezTo>
                    <a:pt x="1244" y="787"/>
                    <a:pt x="1226" y="781"/>
                    <a:pt x="1208" y="781"/>
                  </a:cubicBezTo>
                  <a:cubicBezTo>
                    <a:pt x="1191" y="781"/>
                    <a:pt x="1173" y="787"/>
                    <a:pt x="1155" y="799"/>
                  </a:cubicBezTo>
                  <a:cubicBezTo>
                    <a:pt x="1143" y="680"/>
                    <a:pt x="1119" y="560"/>
                    <a:pt x="1107" y="453"/>
                  </a:cubicBezTo>
                  <a:lnTo>
                    <a:pt x="10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2"/>
            <p:cNvSpPr/>
            <p:nvPr/>
          </p:nvSpPr>
          <p:spPr>
            <a:xfrm rot="534990">
              <a:off x="1726409" y="2139211"/>
              <a:ext cx="43066" cy="84461"/>
            </a:xfrm>
            <a:custGeom>
              <a:rect b="b" l="l" r="r" t="t"/>
              <a:pathLst>
                <a:path extrusionOk="0" h="1263" w="644">
                  <a:moveTo>
                    <a:pt x="560" y="1"/>
                  </a:moveTo>
                  <a:cubicBezTo>
                    <a:pt x="381" y="48"/>
                    <a:pt x="179" y="108"/>
                    <a:pt x="0" y="167"/>
                  </a:cubicBezTo>
                  <a:cubicBezTo>
                    <a:pt x="0" y="239"/>
                    <a:pt x="24" y="310"/>
                    <a:pt x="24" y="394"/>
                  </a:cubicBezTo>
                  <a:cubicBezTo>
                    <a:pt x="36" y="632"/>
                    <a:pt x="24" y="941"/>
                    <a:pt x="131" y="1144"/>
                  </a:cubicBezTo>
                  <a:cubicBezTo>
                    <a:pt x="179" y="1221"/>
                    <a:pt x="268" y="1263"/>
                    <a:pt x="353" y="1263"/>
                  </a:cubicBezTo>
                  <a:cubicBezTo>
                    <a:pt x="438" y="1263"/>
                    <a:pt x="518" y="1221"/>
                    <a:pt x="548" y="1132"/>
                  </a:cubicBezTo>
                  <a:cubicBezTo>
                    <a:pt x="643" y="894"/>
                    <a:pt x="596" y="632"/>
                    <a:pt x="584" y="370"/>
                  </a:cubicBezTo>
                  <a:cubicBezTo>
                    <a:pt x="584" y="251"/>
                    <a:pt x="572" y="120"/>
                    <a:pt x="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2"/>
            <p:cNvSpPr/>
            <p:nvPr/>
          </p:nvSpPr>
          <p:spPr>
            <a:xfrm rot="534990">
              <a:off x="1861062" y="2133361"/>
              <a:ext cx="47814" cy="95428"/>
            </a:xfrm>
            <a:custGeom>
              <a:rect b="b" l="l" r="r" t="t"/>
              <a:pathLst>
                <a:path extrusionOk="0" h="1427" w="715">
                  <a:moveTo>
                    <a:pt x="560" y="1"/>
                  </a:moveTo>
                  <a:cubicBezTo>
                    <a:pt x="370" y="37"/>
                    <a:pt x="191" y="60"/>
                    <a:pt x="1" y="96"/>
                  </a:cubicBezTo>
                  <a:cubicBezTo>
                    <a:pt x="13" y="287"/>
                    <a:pt x="36" y="465"/>
                    <a:pt x="60" y="656"/>
                  </a:cubicBezTo>
                  <a:cubicBezTo>
                    <a:pt x="84" y="882"/>
                    <a:pt x="96" y="1215"/>
                    <a:pt x="274" y="1370"/>
                  </a:cubicBezTo>
                  <a:cubicBezTo>
                    <a:pt x="318" y="1409"/>
                    <a:pt x="366" y="1426"/>
                    <a:pt x="411" y="1426"/>
                  </a:cubicBezTo>
                  <a:cubicBezTo>
                    <a:pt x="477" y="1426"/>
                    <a:pt x="537" y="1391"/>
                    <a:pt x="572" y="1334"/>
                  </a:cubicBezTo>
                  <a:cubicBezTo>
                    <a:pt x="715" y="1132"/>
                    <a:pt x="632" y="811"/>
                    <a:pt x="608" y="584"/>
                  </a:cubicBezTo>
                  <a:cubicBezTo>
                    <a:pt x="608" y="394"/>
                    <a:pt x="596" y="191"/>
                    <a:pt x="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2"/>
            <p:cNvSpPr/>
            <p:nvPr/>
          </p:nvSpPr>
          <p:spPr>
            <a:xfrm rot="534990">
              <a:off x="1798732" y="2135377"/>
              <a:ext cx="29558" cy="11302"/>
            </a:xfrm>
            <a:custGeom>
              <a:rect b="b" l="l" r="r" t="t"/>
              <a:pathLst>
                <a:path extrusionOk="0" h="169" w="442">
                  <a:moveTo>
                    <a:pt x="441" y="0"/>
                  </a:moveTo>
                  <a:cubicBezTo>
                    <a:pt x="310" y="24"/>
                    <a:pt x="155" y="60"/>
                    <a:pt x="1" y="96"/>
                  </a:cubicBezTo>
                  <a:cubicBezTo>
                    <a:pt x="59" y="142"/>
                    <a:pt x="131" y="169"/>
                    <a:pt x="199" y="169"/>
                  </a:cubicBezTo>
                  <a:cubicBezTo>
                    <a:pt x="271" y="169"/>
                    <a:pt x="339" y="139"/>
                    <a:pt x="382" y="72"/>
                  </a:cubicBezTo>
                  <a:cubicBezTo>
                    <a:pt x="393" y="36"/>
                    <a:pt x="429" y="12"/>
                    <a:pt x="441"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2"/>
            <p:cNvSpPr/>
            <p:nvPr/>
          </p:nvSpPr>
          <p:spPr>
            <a:xfrm rot="534990">
              <a:off x="1933870" y="2143237"/>
              <a:ext cx="100377" cy="87002"/>
            </a:xfrm>
            <a:custGeom>
              <a:rect b="b" l="l" r="r" t="t"/>
              <a:pathLst>
                <a:path extrusionOk="0" h="1301" w="1501">
                  <a:moveTo>
                    <a:pt x="595" y="1"/>
                  </a:moveTo>
                  <a:cubicBezTo>
                    <a:pt x="405" y="13"/>
                    <a:pt x="191" y="24"/>
                    <a:pt x="0" y="60"/>
                  </a:cubicBezTo>
                  <a:lnTo>
                    <a:pt x="0" y="655"/>
                  </a:lnTo>
                  <a:cubicBezTo>
                    <a:pt x="0" y="917"/>
                    <a:pt x="48" y="1203"/>
                    <a:pt x="357" y="1275"/>
                  </a:cubicBezTo>
                  <a:cubicBezTo>
                    <a:pt x="436" y="1296"/>
                    <a:pt x="523" y="1300"/>
                    <a:pt x="606" y="1300"/>
                  </a:cubicBezTo>
                  <a:cubicBezTo>
                    <a:pt x="661" y="1300"/>
                    <a:pt x="714" y="1298"/>
                    <a:pt x="762" y="1298"/>
                  </a:cubicBezTo>
                  <a:cubicBezTo>
                    <a:pt x="893" y="1298"/>
                    <a:pt x="1036" y="1275"/>
                    <a:pt x="1179" y="1251"/>
                  </a:cubicBezTo>
                  <a:cubicBezTo>
                    <a:pt x="1310" y="1203"/>
                    <a:pt x="1441" y="1132"/>
                    <a:pt x="1476" y="977"/>
                  </a:cubicBezTo>
                  <a:cubicBezTo>
                    <a:pt x="1500" y="775"/>
                    <a:pt x="1357" y="620"/>
                    <a:pt x="1179" y="620"/>
                  </a:cubicBezTo>
                  <a:cubicBezTo>
                    <a:pt x="1060" y="620"/>
                    <a:pt x="941" y="644"/>
                    <a:pt x="822" y="655"/>
                  </a:cubicBezTo>
                  <a:cubicBezTo>
                    <a:pt x="762" y="655"/>
                    <a:pt x="703" y="667"/>
                    <a:pt x="643" y="667"/>
                  </a:cubicBezTo>
                  <a:lnTo>
                    <a:pt x="595" y="667"/>
                  </a:lnTo>
                  <a:lnTo>
                    <a:pt x="595" y="655"/>
                  </a:lnTo>
                  <a:lnTo>
                    <a:pt x="595" y="477"/>
                  </a:lnTo>
                  <a:lnTo>
                    <a:pt x="595" y="60"/>
                  </a:lnTo>
                  <a:lnTo>
                    <a:pt x="5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2"/>
            <p:cNvSpPr/>
            <p:nvPr/>
          </p:nvSpPr>
          <p:spPr>
            <a:xfrm rot="534990">
              <a:off x="2197163" y="2168869"/>
              <a:ext cx="52629" cy="106462"/>
            </a:xfrm>
            <a:custGeom>
              <a:rect b="b" l="l" r="r" t="t"/>
              <a:pathLst>
                <a:path extrusionOk="0" h="1592" w="787">
                  <a:moveTo>
                    <a:pt x="191" y="0"/>
                  </a:moveTo>
                  <a:cubicBezTo>
                    <a:pt x="156" y="167"/>
                    <a:pt x="132" y="345"/>
                    <a:pt x="120" y="500"/>
                  </a:cubicBezTo>
                  <a:cubicBezTo>
                    <a:pt x="96" y="655"/>
                    <a:pt x="72" y="798"/>
                    <a:pt x="60" y="953"/>
                  </a:cubicBezTo>
                  <a:cubicBezTo>
                    <a:pt x="36" y="1095"/>
                    <a:pt x="1" y="1262"/>
                    <a:pt x="60" y="1417"/>
                  </a:cubicBezTo>
                  <a:cubicBezTo>
                    <a:pt x="107" y="1531"/>
                    <a:pt x="203" y="1592"/>
                    <a:pt x="301" y="1592"/>
                  </a:cubicBezTo>
                  <a:cubicBezTo>
                    <a:pt x="377" y="1592"/>
                    <a:pt x="455" y="1555"/>
                    <a:pt x="513" y="1476"/>
                  </a:cubicBezTo>
                  <a:cubicBezTo>
                    <a:pt x="620" y="1334"/>
                    <a:pt x="608" y="1155"/>
                    <a:pt x="632" y="1012"/>
                  </a:cubicBezTo>
                  <a:cubicBezTo>
                    <a:pt x="656" y="857"/>
                    <a:pt x="679" y="726"/>
                    <a:pt x="691" y="583"/>
                  </a:cubicBezTo>
                  <a:cubicBezTo>
                    <a:pt x="727" y="381"/>
                    <a:pt x="751" y="191"/>
                    <a:pt x="787" y="12"/>
                  </a:cubicBezTo>
                  <a:cubicBezTo>
                    <a:pt x="632" y="12"/>
                    <a:pt x="501" y="0"/>
                    <a:pt x="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2"/>
            <p:cNvSpPr/>
            <p:nvPr/>
          </p:nvSpPr>
          <p:spPr>
            <a:xfrm rot="534990">
              <a:off x="2304231" y="2197298"/>
              <a:ext cx="137826" cy="129801"/>
            </a:xfrm>
            <a:custGeom>
              <a:rect b="b" l="l" r="r" t="t"/>
              <a:pathLst>
                <a:path extrusionOk="0" h="1941" w="2061">
                  <a:moveTo>
                    <a:pt x="96" y="0"/>
                  </a:moveTo>
                  <a:cubicBezTo>
                    <a:pt x="72" y="131"/>
                    <a:pt x="60" y="250"/>
                    <a:pt x="36" y="393"/>
                  </a:cubicBezTo>
                  <a:cubicBezTo>
                    <a:pt x="1" y="727"/>
                    <a:pt x="1" y="1084"/>
                    <a:pt x="144" y="1417"/>
                  </a:cubicBezTo>
                  <a:cubicBezTo>
                    <a:pt x="276" y="1692"/>
                    <a:pt x="538" y="1940"/>
                    <a:pt x="857" y="1940"/>
                  </a:cubicBezTo>
                  <a:cubicBezTo>
                    <a:pt x="911" y="1940"/>
                    <a:pt x="967" y="1933"/>
                    <a:pt x="1025" y="1917"/>
                  </a:cubicBezTo>
                  <a:cubicBezTo>
                    <a:pt x="1370" y="1822"/>
                    <a:pt x="1620" y="1405"/>
                    <a:pt x="1763" y="1108"/>
                  </a:cubicBezTo>
                  <a:cubicBezTo>
                    <a:pt x="1882" y="858"/>
                    <a:pt x="1977" y="608"/>
                    <a:pt x="2060" y="358"/>
                  </a:cubicBezTo>
                  <a:cubicBezTo>
                    <a:pt x="1870" y="298"/>
                    <a:pt x="1668" y="250"/>
                    <a:pt x="1465" y="215"/>
                  </a:cubicBezTo>
                  <a:cubicBezTo>
                    <a:pt x="1429" y="358"/>
                    <a:pt x="1370" y="489"/>
                    <a:pt x="1310" y="643"/>
                  </a:cubicBezTo>
                  <a:cubicBezTo>
                    <a:pt x="1203" y="882"/>
                    <a:pt x="1084" y="1084"/>
                    <a:pt x="906" y="1274"/>
                  </a:cubicBezTo>
                  <a:lnTo>
                    <a:pt x="858" y="1322"/>
                  </a:lnTo>
                  <a:lnTo>
                    <a:pt x="846" y="1346"/>
                  </a:lnTo>
                  <a:cubicBezTo>
                    <a:pt x="834" y="1346"/>
                    <a:pt x="810" y="1322"/>
                    <a:pt x="798" y="1322"/>
                  </a:cubicBezTo>
                  <a:cubicBezTo>
                    <a:pt x="727" y="1263"/>
                    <a:pt x="667" y="1155"/>
                    <a:pt x="655" y="1072"/>
                  </a:cubicBezTo>
                  <a:cubicBezTo>
                    <a:pt x="596" y="846"/>
                    <a:pt x="608" y="608"/>
                    <a:pt x="632" y="370"/>
                  </a:cubicBezTo>
                  <a:cubicBezTo>
                    <a:pt x="655" y="274"/>
                    <a:pt x="667" y="179"/>
                    <a:pt x="679" y="72"/>
                  </a:cubicBezTo>
                  <a:cubicBezTo>
                    <a:pt x="489" y="48"/>
                    <a:pt x="298" y="36"/>
                    <a:pt x="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2"/>
            <p:cNvSpPr/>
            <p:nvPr/>
          </p:nvSpPr>
          <p:spPr>
            <a:xfrm rot="534990">
              <a:off x="2286819" y="1912129"/>
              <a:ext cx="116292" cy="67876"/>
            </a:xfrm>
            <a:custGeom>
              <a:rect b="b" l="l" r="r" t="t"/>
              <a:pathLst>
                <a:path extrusionOk="0" h="1015" w="1739">
                  <a:moveTo>
                    <a:pt x="1111" y="0"/>
                  </a:moveTo>
                  <a:cubicBezTo>
                    <a:pt x="1000" y="0"/>
                    <a:pt x="887" y="17"/>
                    <a:pt x="774" y="23"/>
                  </a:cubicBezTo>
                  <a:cubicBezTo>
                    <a:pt x="548" y="35"/>
                    <a:pt x="346" y="59"/>
                    <a:pt x="119" y="106"/>
                  </a:cubicBezTo>
                  <a:cubicBezTo>
                    <a:pt x="96" y="106"/>
                    <a:pt x="60" y="130"/>
                    <a:pt x="48" y="130"/>
                  </a:cubicBezTo>
                  <a:cubicBezTo>
                    <a:pt x="131" y="344"/>
                    <a:pt x="131" y="606"/>
                    <a:pt x="0" y="821"/>
                  </a:cubicBezTo>
                  <a:cubicBezTo>
                    <a:pt x="294" y="879"/>
                    <a:pt x="635" y="1015"/>
                    <a:pt x="948" y="1015"/>
                  </a:cubicBezTo>
                  <a:cubicBezTo>
                    <a:pt x="1079" y="1015"/>
                    <a:pt x="1206" y="991"/>
                    <a:pt x="1322" y="928"/>
                  </a:cubicBezTo>
                  <a:cubicBezTo>
                    <a:pt x="1620" y="785"/>
                    <a:pt x="1739" y="261"/>
                    <a:pt x="1405" y="59"/>
                  </a:cubicBezTo>
                  <a:cubicBezTo>
                    <a:pt x="1310" y="14"/>
                    <a:pt x="1211" y="0"/>
                    <a:pt x="1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2"/>
            <p:cNvSpPr/>
            <p:nvPr/>
          </p:nvSpPr>
          <p:spPr>
            <a:xfrm rot="534990">
              <a:off x="1929160" y="1706203"/>
              <a:ext cx="125053" cy="118700"/>
            </a:xfrm>
            <a:custGeom>
              <a:rect b="b" l="l" r="r" t="t"/>
              <a:pathLst>
                <a:path extrusionOk="0" h="1775" w="1870">
                  <a:moveTo>
                    <a:pt x="781" y="0"/>
                  </a:moveTo>
                  <a:cubicBezTo>
                    <a:pt x="676" y="0"/>
                    <a:pt x="570" y="19"/>
                    <a:pt x="465" y="60"/>
                  </a:cubicBezTo>
                  <a:cubicBezTo>
                    <a:pt x="227" y="167"/>
                    <a:pt x="48" y="370"/>
                    <a:pt x="36" y="644"/>
                  </a:cubicBezTo>
                  <a:cubicBezTo>
                    <a:pt x="0" y="1251"/>
                    <a:pt x="631" y="1537"/>
                    <a:pt x="1108" y="1679"/>
                  </a:cubicBezTo>
                  <a:cubicBezTo>
                    <a:pt x="1179" y="1715"/>
                    <a:pt x="1274" y="1739"/>
                    <a:pt x="1346" y="1775"/>
                  </a:cubicBezTo>
                  <a:cubicBezTo>
                    <a:pt x="1334" y="1763"/>
                    <a:pt x="1310" y="1715"/>
                    <a:pt x="1310" y="1679"/>
                  </a:cubicBezTo>
                  <a:cubicBezTo>
                    <a:pt x="1215" y="1239"/>
                    <a:pt x="1405" y="810"/>
                    <a:pt x="1762" y="584"/>
                  </a:cubicBezTo>
                  <a:cubicBezTo>
                    <a:pt x="1786" y="548"/>
                    <a:pt x="1834" y="536"/>
                    <a:pt x="1870" y="513"/>
                  </a:cubicBezTo>
                  <a:cubicBezTo>
                    <a:pt x="1691" y="346"/>
                    <a:pt x="1477" y="215"/>
                    <a:pt x="1274" y="120"/>
                  </a:cubicBezTo>
                  <a:cubicBezTo>
                    <a:pt x="1114" y="47"/>
                    <a:pt x="948" y="0"/>
                    <a:pt x="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2"/>
            <p:cNvSpPr/>
            <p:nvPr/>
          </p:nvSpPr>
          <p:spPr>
            <a:xfrm rot="534990">
              <a:off x="1852147" y="1845730"/>
              <a:ext cx="113082" cy="70618"/>
            </a:xfrm>
            <a:custGeom>
              <a:rect b="b" l="l" r="r" t="t"/>
              <a:pathLst>
                <a:path extrusionOk="0" h="1056" w="1691">
                  <a:moveTo>
                    <a:pt x="1528" y="0"/>
                  </a:moveTo>
                  <a:cubicBezTo>
                    <a:pt x="1380" y="0"/>
                    <a:pt x="1232" y="11"/>
                    <a:pt x="1084" y="29"/>
                  </a:cubicBezTo>
                  <a:cubicBezTo>
                    <a:pt x="786" y="76"/>
                    <a:pt x="0" y="231"/>
                    <a:pt x="274" y="683"/>
                  </a:cubicBezTo>
                  <a:cubicBezTo>
                    <a:pt x="449" y="972"/>
                    <a:pt x="772" y="1055"/>
                    <a:pt x="1092" y="1055"/>
                  </a:cubicBezTo>
                  <a:cubicBezTo>
                    <a:pt x="1207" y="1055"/>
                    <a:pt x="1322" y="1044"/>
                    <a:pt x="1429" y="1029"/>
                  </a:cubicBezTo>
                  <a:cubicBezTo>
                    <a:pt x="1310" y="779"/>
                    <a:pt x="1286" y="493"/>
                    <a:pt x="1453" y="243"/>
                  </a:cubicBezTo>
                  <a:cubicBezTo>
                    <a:pt x="1512" y="136"/>
                    <a:pt x="1584" y="64"/>
                    <a:pt x="1691" y="5"/>
                  </a:cubicBezTo>
                  <a:cubicBezTo>
                    <a:pt x="1637" y="2"/>
                    <a:pt x="1582" y="0"/>
                    <a:pt x="1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32"/>
          <p:cNvGrpSpPr/>
          <p:nvPr/>
        </p:nvGrpSpPr>
        <p:grpSpPr>
          <a:xfrm>
            <a:off x="1350157" y="1917586"/>
            <a:ext cx="1033504" cy="935094"/>
            <a:chOff x="2411000" y="1596038"/>
            <a:chExt cx="1199378" cy="1085173"/>
          </a:xfrm>
        </p:grpSpPr>
        <p:sp>
          <p:nvSpPr>
            <p:cNvPr id="1178" name="Google Shape;1178;p32"/>
            <p:cNvSpPr/>
            <p:nvPr/>
          </p:nvSpPr>
          <p:spPr>
            <a:xfrm>
              <a:off x="2411000" y="1596038"/>
              <a:ext cx="1199378" cy="1085173"/>
            </a:xfrm>
            <a:custGeom>
              <a:rect b="b" l="l" r="r" t="t"/>
              <a:pathLst>
                <a:path extrusionOk="0" h="28430" w="31422">
                  <a:moveTo>
                    <a:pt x="16355" y="1"/>
                  </a:moveTo>
                  <a:cubicBezTo>
                    <a:pt x="16199" y="1"/>
                    <a:pt x="16050" y="4"/>
                    <a:pt x="15907" y="10"/>
                  </a:cubicBezTo>
                  <a:cubicBezTo>
                    <a:pt x="15776" y="10"/>
                    <a:pt x="15634" y="33"/>
                    <a:pt x="15491" y="33"/>
                  </a:cubicBezTo>
                  <a:lnTo>
                    <a:pt x="15479" y="33"/>
                  </a:lnTo>
                  <a:cubicBezTo>
                    <a:pt x="15395" y="33"/>
                    <a:pt x="15312" y="45"/>
                    <a:pt x="15229" y="57"/>
                  </a:cubicBezTo>
                  <a:lnTo>
                    <a:pt x="15217" y="57"/>
                  </a:lnTo>
                  <a:cubicBezTo>
                    <a:pt x="15157" y="69"/>
                    <a:pt x="15098" y="69"/>
                    <a:pt x="15026" y="93"/>
                  </a:cubicBezTo>
                  <a:cubicBezTo>
                    <a:pt x="14895" y="117"/>
                    <a:pt x="14764" y="164"/>
                    <a:pt x="14645" y="212"/>
                  </a:cubicBezTo>
                  <a:cubicBezTo>
                    <a:pt x="14396" y="106"/>
                    <a:pt x="14134" y="53"/>
                    <a:pt x="13871" y="53"/>
                  </a:cubicBezTo>
                  <a:cubicBezTo>
                    <a:pt x="13631" y="53"/>
                    <a:pt x="13390" y="97"/>
                    <a:pt x="13157" y="188"/>
                  </a:cubicBezTo>
                  <a:cubicBezTo>
                    <a:pt x="12705" y="355"/>
                    <a:pt x="12395" y="641"/>
                    <a:pt x="12169" y="938"/>
                  </a:cubicBezTo>
                  <a:cubicBezTo>
                    <a:pt x="12074" y="891"/>
                    <a:pt x="11955" y="867"/>
                    <a:pt x="11835" y="843"/>
                  </a:cubicBezTo>
                  <a:cubicBezTo>
                    <a:pt x="11706" y="819"/>
                    <a:pt x="11576" y="807"/>
                    <a:pt x="11447" y="807"/>
                  </a:cubicBezTo>
                  <a:cubicBezTo>
                    <a:pt x="10745" y="807"/>
                    <a:pt x="10071" y="1153"/>
                    <a:pt x="9669" y="1736"/>
                  </a:cubicBezTo>
                  <a:cubicBezTo>
                    <a:pt x="9645" y="1796"/>
                    <a:pt x="9597" y="1843"/>
                    <a:pt x="9573" y="1903"/>
                  </a:cubicBezTo>
                  <a:cubicBezTo>
                    <a:pt x="9347" y="1843"/>
                    <a:pt x="9121" y="1819"/>
                    <a:pt x="8883" y="1819"/>
                  </a:cubicBezTo>
                  <a:cubicBezTo>
                    <a:pt x="8145" y="1843"/>
                    <a:pt x="7525" y="2272"/>
                    <a:pt x="7228" y="2951"/>
                  </a:cubicBezTo>
                  <a:cubicBezTo>
                    <a:pt x="7013" y="2951"/>
                    <a:pt x="6799" y="3010"/>
                    <a:pt x="6609" y="3105"/>
                  </a:cubicBezTo>
                  <a:cubicBezTo>
                    <a:pt x="6144" y="3332"/>
                    <a:pt x="5823" y="3784"/>
                    <a:pt x="5739" y="4272"/>
                  </a:cubicBezTo>
                  <a:cubicBezTo>
                    <a:pt x="5739" y="4296"/>
                    <a:pt x="5728" y="4332"/>
                    <a:pt x="5728" y="4379"/>
                  </a:cubicBezTo>
                  <a:cubicBezTo>
                    <a:pt x="5489" y="4415"/>
                    <a:pt x="5263" y="4522"/>
                    <a:pt x="5073" y="4677"/>
                  </a:cubicBezTo>
                  <a:cubicBezTo>
                    <a:pt x="4751" y="4927"/>
                    <a:pt x="4537" y="5296"/>
                    <a:pt x="4489" y="5701"/>
                  </a:cubicBezTo>
                  <a:lnTo>
                    <a:pt x="4489" y="5784"/>
                  </a:lnTo>
                  <a:cubicBezTo>
                    <a:pt x="4180" y="5808"/>
                    <a:pt x="3882" y="5891"/>
                    <a:pt x="3620" y="6058"/>
                  </a:cubicBezTo>
                  <a:cubicBezTo>
                    <a:pt x="3418" y="6177"/>
                    <a:pt x="3275" y="6320"/>
                    <a:pt x="3144" y="6487"/>
                  </a:cubicBezTo>
                  <a:cubicBezTo>
                    <a:pt x="2965" y="6499"/>
                    <a:pt x="2763" y="6558"/>
                    <a:pt x="2608" y="6641"/>
                  </a:cubicBezTo>
                  <a:cubicBezTo>
                    <a:pt x="1965" y="6951"/>
                    <a:pt x="1596" y="7606"/>
                    <a:pt x="1656" y="8308"/>
                  </a:cubicBezTo>
                  <a:lnTo>
                    <a:pt x="1656" y="8332"/>
                  </a:lnTo>
                  <a:cubicBezTo>
                    <a:pt x="1656" y="8368"/>
                    <a:pt x="1656" y="8404"/>
                    <a:pt x="1668" y="8439"/>
                  </a:cubicBezTo>
                  <a:cubicBezTo>
                    <a:pt x="1679" y="8570"/>
                    <a:pt x="1715" y="8677"/>
                    <a:pt x="1727" y="8725"/>
                  </a:cubicBezTo>
                  <a:cubicBezTo>
                    <a:pt x="1739" y="8785"/>
                    <a:pt x="1751" y="8856"/>
                    <a:pt x="1787" y="8927"/>
                  </a:cubicBezTo>
                  <a:cubicBezTo>
                    <a:pt x="1656" y="9094"/>
                    <a:pt x="1548" y="9285"/>
                    <a:pt x="1477" y="9475"/>
                  </a:cubicBezTo>
                  <a:lnTo>
                    <a:pt x="1429" y="9582"/>
                  </a:lnTo>
                  <a:cubicBezTo>
                    <a:pt x="1394" y="9654"/>
                    <a:pt x="1382" y="9713"/>
                    <a:pt x="1358" y="9797"/>
                  </a:cubicBezTo>
                  <a:cubicBezTo>
                    <a:pt x="1298" y="9939"/>
                    <a:pt x="1239" y="10094"/>
                    <a:pt x="1191" y="10237"/>
                  </a:cubicBezTo>
                  <a:cubicBezTo>
                    <a:pt x="1132" y="10368"/>
                    <a:pt x="1084" y="10511"/>
                    <a:pt x="1025" y="10642"/>
                  </a:cubicBezTo>
                  <a:cubicBezTo>
                    <a:pt x="906" y="10940"/>
                    <a:pt x="834" y="11202"/>
                    <a:pt x="822" y="11475"/>
                  </a:cubicBezTo>
                  <a:cubicBezTo>
                    <a:pt x="679" y="11666"/>
                    <a:pt x="596" y="11844"/>
                    <a:pt x="548" y="11952"/>
                  </a:cubicBezTo>
                  <a:cubicBezTo>
                    <a:pt x="465" y="12178"/>
                    <a:pt x="405" y="12368"/>
                    <a:pt x="358" y="12535"/>
                  </a:cubicBezTo>
                  <a:cubicBezTo>
                    <a:pt x="346" y="12559"/>
                    <a:pt x="346" y="12606"/>
                    <a:pt x="322" y="12630"/>
                  </a:cubicBezTo>
                  <a:lnTo>
                    <a:pt x="191" y="13142"/>
                  </a:lnTo>
                  <a:cubicBezTo>
                    <a:pt x="179" y="13166"/>
                    <a:pt x="179" y="13202"/>
                    <a:pt x="167" y="13226"/>
                  </a:cubicBezTo>
                  <a:cubicBezTo>
                    <a:pt x="108" y="13440"/>
                    <a:pt x="1" y="13761"/>
                    <a:pt x="13" y="14142"/>
                  </a:cubicBezTo>
                  <a:cubicBezTo>
                    <a:pt x="24" y="14881"/>
                    <a:pt x="548" y="15523"/>
                    <a:pt x="1275" y="15714"/>
                  </a:cubicBezTo>
                  <a:cubicBezTo>
                    <a:pt x="1423" y="15754"/>
                    <a:pt x="1573" y="15774"/>
                    <a:pt x="1720" y="15774"/>
                  </a:cubicBezTo>
                  <a:cubicBezTo>
                    <a:pt x="2139" y="15774"/>
                    <a:pt x="2538" y="15618"/>
                    <a:pt x="2846" y="15345"/>
                  </a:cubicBezTo>
                  <a:cubicBezTo>
                    <a:pt x="2906" y="15357"/>
                    <a:pt x="2941" y="15393"/>
                    <a:pt x="3001" y="15404"/>
                  </a:cubicBezTo>
                  <a:cubicBezTo>
                    <a:pt x="3096" y="16190"/>
                    <a:pt x="3703" y="16833"/>
                    <a:pt x="4489" y="16917"/>
                  </a:cubicBezTo>
                  <a:cubicBezTo>
                    <a:pt x="4537" y="16917"/>
                    <a:pt x="4596" y="16940"/>
                    <a:pt x="4644" y="16940"/>
                  </a:cubicBezTo>
                  <a:cubicBezTo>
                    <a:pt x="4823" y="17274"/>
                    <a:pt x="5085" y="17536"/>
                    <a:pt x="5406" y="17714"/>
                  </a:cubicBezTo>
                  <a:cubicBezTo>
                    <a:pt x="5001" y="18190"/>
                    <a:pt x="4966" y="18750"/>
                    <a:pt x="4966" y="18976"/>
                  </a:cubicBezTo>
                  <a:lnTo>
                    <a:pt x="4966" y="18988"/>
                  </a:lnTo>
                  <a:cubicBezTo>
                    <a:pt x="4966" y="19036"/>
                    <a:pt x="4966" y="19060"/>
                    <a:pt x="4954" y="19107"/>
                  </a:cubicBezTo>
                  <a:cubicBezTo>
                    <a:pt x="4930" y="19417"/>
                    <a:pt x="4989" y="19679"/>
                    <a:pt x="5013" y="19810"/>
                  </a:cubicBezTo>
                  <a:lnTo>
                    <a:pt x="5013" y="19834"/>
                  </a:lnTo>
                  <a:cubicBezTo>
                    <a:pt x="5049" y="19953"/>
                    <a:pt x="5073" y="20084"/>
                    <a:pt x="5120" y="20226"/>
                  </a:cubicBezTo>
                  <a:lnTo>
                    <a:pt x="5120" y="20238"/>
                  </a:lnTo>
                  <a:lnTo>
                    <a:pt x="5204" y="20512"/>
                  </a:lnTo>
                  <a:lnTo>
                    <a:pt x="5227" y="20548"/>
                  </a:lnTo>
                  <a:cubicBezTo>
                    <a:pt x="5251" y="20655"/>
                    <a:pt x="5299" y="20750"/>
                    <a:pt x="5323" y="20834"/>
                  </a:cubicBezTo>
                  <a:lnTo>
                    <a:pt x="5323" y="20846"/>
                  </a:lnTo>
                  <a:cubicBezTo>
                    <a:pt x="5406" y="21024"/>
                    <a:pt x="5489" y="21179"/>
                    <a:pt x="5608" y="21322"/>
                  </a:cubicBezTo>
                  <a:cubicBezTo>
                    <a:pt x="5763" y="21524"/>
                    <a:pt x="5954" y="21679"/>
                    <a:pt x="6180" y="21786"/>
                  </a:cubicBezTo>
                  <a:lnTo>
                    <a:pt x="6192" y="21786"/>
                  </a:lnTo>
                  <a:cubicBezTo>
                    <a:pt x="6275" y="21834"/>
                    <a:pt x="6370" y="21870"/>
                    <a:pt x="6478" y="21905"/>
                  </a:cubicBezTo>
                  <a:cubicBezTo>
                    <a:pt x="6501" y="21917"/>
                    <a:pt x="6537" y="21917"/>
                    <a:pt x="6561" y="21929"/>
                  </a:cubicBezTo>
                  <a:cubicBezTo>
                    <a:pt x="6632" y="21953"/>
                    <a:pt x="6692" y="21965"/>
                    <a:pt x="6775" y="21977"/>
                  </a:cubicBezTo>
                  <a:cubicBezTo>
                    <a:pt x="6799" y="21977"/>
                    <a:pt x="6835" y="22000"/>
                    <a:pt x="6847" y="22000"/>
                  </a:cubicBezTo>
                  <a:lnTo>
                    <a:pt x="6930" y="22000"/>
                  </a:lnTo>
                  <a:cubicBezTo>
                    <a:pt x="6918" y="22096"/>
                    <a:pt x="6930" y="22191"/>
                    <a:pt x="6930" y="22262"/>
                  </a:cubicBezTo>
                  <a:cubicBezTo>
                    <a:pt x="6930" y="22560"/>
                    <a:pt x="7013" y="22858"/>
                    <a:pt x="7156" y="23132"/>
                  </a:cubicBezTo>
                  <a:cubicBezTo>
                    <a:pt x="7204" y="23203"/>
                    <a:pt x="7228" y="23263"/>
                    <a:pt x="7263" y="23286"/>
                  </a:cubicBezTo>
                  <a:cubicBezTo>
                    <a:pt x="7359" y="23429"/>
                    <a:pt x="7430" y="23560"/>
                    <a:pt x="7525" y="23691"/>
                  </a:cubicBezTo>
                  <a:lnTo>
                    <a:pt x="7764" y="24048"/>
                  </a:lnTo>
                  <a:cubicBezTo>
                    <a:pt x="7787" y="24060"/>
                    <a:pt x="7799" y="24096"/>
                    <a:pt x="7811" y="24108"/>
                  </a:cubicBezTo>
                  <a:cubicBezTo>
                    <a:pt x="7942" y="24322"/>
                    <a:pt x="8168" y="24656"/>
                    <a:pt x="8573" y="24917"/>
                  </a:cubicBezTo>
                  <a:cubicBezTo>
                    <a:pt x="8863" y="25096"/>
                    <a:pt x="9185" y="25181"/>
                    <a:pt x="9519" y="25181"/>
                  </a:cubicBezTo>
                  <a:cubicBezTo>
                    <a:pt x="9541" y="25181"/>
                    <a:pt x="9563" y="25180"/>
                    <a:pt x="9585" y="25179"/>
                  </a:cubicBezTo>
                  <a:cubicBezTo>
                    <a:pt x="9609" y="25275"/>
                    <a:pt x="9657" y="25346"/>
                    <a:pt x="9704" y="25429"/>
                  </a:cubicBezTo>
                  <a:cubicBezTo>
                    <a:pt x="9752" y="25489"/>
                    <a:pt x="9788" y="25572"/>
                    <a:pt x="9823" y="25632"/>
                  </a:cubicBezTo>
                  <a:lnTo>
                    <a:pt x="9835" y="25656"/>
                  </a:lnTo>
                  <a:cubicBezTo>
                    <a:pt x="10050" y="25965"/>
                    <a:pt x="10288" y="26132"/>
                    <a:pt x="10419" y="26227"/>
                  </a:cubicBezTo>
                  <a:lnTo>
                    <a:pt x="10431" y="26239"/>
                  </a:lnTo>
                  <a:cubicBezTo>
                    <a:pt x="10478" y="26263"/>
                    <a:pt x="10538" y="26311"/>
                    <a:pt x="10585" y="26346"/>
                  </a:cubicBezTo>
                  <a:lnTo>
                    <a:pt x="10669" y="26406"/>
                  </a:lnTo>
                  <a:cubicBezTo>
                    <a:pt x="10740" y="26465"/>
                    <a:pt x="10835" y="26537"/>
                    <a:pt x="10919" y="26608"/>
                  </a:cubicBezTo>
                  <a:cubicBezTo>
                    <a:pt x="10942" y="26620"/>
                    <a:pt x="10942" y="26644"/>
                    <a:pt x="10954" y="26644"/>
                  </a:cubicBezTo>
                  <a:cubicBezTo>
                    <a:pt x="11073" y="26775"/>
                    <a:pt x="11288" y="27001"/>
                    <a:pt x="11621" y="27180"/>
                  </a:cubicBezTo>
                  <a:cubicBezTo>
                    <a:pt x="11895" y="27309"/>
                    <a:pt x="12192" y="27375"/>
                    <a:pt x="12477" y="27375"/>
                  </a:cubicBezTo>
                  <a:cubicBezTo>
                    <a:pt x="12639" y="27375"/>
                    <a:pt x="12796" y="27354"/>
                    <a:pt x="12943" y="27311"/>
                  </a:cubicBezTo>
                  <a:cubicBezTo>
                    <a:pt x="13133" y="27596"/>
                    <a:pt x="13526" y="28096"/>
                    <a:pt x="14348" y="28192"/>
                  </a:cubicBezTo>
                  <a:lnTo>
                    <a:pt x="14455" y="28204"/>
                  </a:lnTo>
                  <a:cubicBezTo>
                    <a:pt x="14479" y="28204"/>
                    <a:pt x="14514" y="28204"/>
                    <a:pt x="14562" y="28216"/>
                  </a:cubicBezTo>
                  <a:lnTo>
                    <a:pt x="14645" y="28227"/>
                  </a:lnTo>
                  <a:cubicBezTo>
                    <a:pt x="14705" y="28227"/>
                    <a:pt x="14752" y="28251"/>
                    <a:pt x="14812" y="28251"/>
                  </a:cubicBezTo>
                  <a:lnTo>
                    <a:pt x="14919" y="28263"/>
                  </a:lnTo>
                  <a:cubicBezTo>
                    <a:pt x="15038" y="28275"/>
                    <a:pt x="15169" y="28311"/>
                    <a:pt x="15288" y="28323"/>
                  </a:cubicBezTo>
                  <a:cubicBezTo>
                    <a:pt x="15348" y="28335"/>
                    <a:pt x="15407" y="28346"/>
                    <a:pt x="15479" y="28370"/>
                  </a:cubicBezTo>
                  <a:cubicBezTo>
                    <a:pt x="15574" y="28382"/>
                    <a:pt x="15753" y="28430"/>
                    <a:pt x="15967" y="28430"/>
                  </a:cubicBezTo>
                  <a:cubicBezTo>
                    <a:pt x="16110" y="28430"/>
                    <a:pt x="16253" y="28406"/>
                    <a:pt x="16407" y="28382"/>
                  </a:cubicBezTo>
                  <a:cubicBezTo>
                    <a:pt x="16777" y="28287"/>
                    <a:pt x="17015" y="28132"/>
                    <a:pt x="17181" y="27977"/>
                  </a:cubicBezTo>
                  <a:cubicBezTo>
                    <a:pt x="17241" y="27918"/>
                    <a:pt x="17312" y="27858"/>
                    <a:pt x="17360" y="27799"/>
                  </a:cubicBezTo>
                  <a:cubicBezTo>
                    <a:pt x="17491" y="27930"/>
                    <a:pt x="17634" y="28037"/>
                    <a:pt x="17800" y="28108"/>
                  </a:cubicBezTo>
                  <a:cubicBezTo>
                    <a:pt x="18055" y="28243"/>
                    <a:pt x="18326" y="28310"/>
                    <a:pt x="18602" y="28310"/>
                  </a:cubicBezTo>
                  <a:cubicBezTo>
                    <a:pt x="18790" y="28310"/>
                    <a:pt x="18981" y="28278"/>
                    <a:pt x="19170" y="28216"/>
                  </a:cubicBezTo>
                  <a:cubicBezTo>
                    <a:pt x="19598" y="28073"/>
                    <a:pt x="20015" y="27918"/>
                    <a:pt x="20432" y="27739"/>
                  </a:cubicBezTo>
                  <a:cubicBezTo>
                    <a:pt x="20718" y="27620"/>
                    <a:pt x="20944" y="27513"/>
                    <a:pt x="21146" y="27418"/>
                  </a:cubicBezTo>
                  <a:cubicBezTo>
                    <a:pt x="21170" y="27394"/>
                    <a:pt x="21194" y="27382"/>
                    <a:pt x="21229" y="27382"/>
                  </a:cubicBezTo>
                  <a:cubicBezTo>
                    <a:pt x="21503" y="27251"/>
                    <a:pt x="22039" y="26977"/>
                    <a:pt x="22337" y="26406"/>
                  </a:cubicBezTo>
                  <a:cubicBezTo>
                    <a:pt x="22384" y="26299"/>
                    <a:pt x="22432" y="26203"/>
                    <a:pt x="22456" y="26108"/>
                  </a:cubicBezTo>
                  <a:cubicBezTo>
                    <a:pt x="22516" y="26113"/>
                    <a:pt x="22576" y="26116"/>
                    <a:pt x="22636" y="26116"/>
                  </a:cubicBezTo>
                  <a:cubicBezTo>
                    <a:pt x="22983" y="26116"/>
                    <a:pt x="23330" y="26027"/>
                    <a:pt x="23635" y="25834"/>
                  </a:cubicBezTo>
                  <a:cubicBezTo>
                    <a:pt x="24004" y="25703"/>
                    <a:pt x="24325" y="25465"/>
                    <a:pt x="24563" y="25120"/>
                  </a:cubicBezTo>
                  <a:lnTo>
                    <a:pt x="24682" y="24941"/>
                  </a:lnTo>
                  <a:cubicBezTo>
                    <a:pt x="24766" y="24798"/>
                    <a:pt x="24873" y="24656"/>
                    <a:pt x="24980" y="24525"/>
                  </a:cubicBezTo>
                  <a:cubicBezTo>
                    <a:pt x="25051" y="24441"/>
                    <a:pt x="25111" y="24334"/>
                    <a:pt x="25182" y="24239"/>
                  </a:cubicBezTo>
                  <a:cubicBezTo>
                    <a:pt x="25218" y="24203"/>
                    <a:pt x="25254" y="24155"/>
                    <a:pt x="25290" y="24108"/>
                  </a:cubicBezTo>
                  <a:lnTo>
                    <a:pt x="25301" y="24084"/>
                  </a:lnTo>
                  <a:cubicBezTo>
                    <a:pt x="25301" y="24084"/>
                    <a:pt x="25301" y="24060"/>
                    <a:pt x="25313" y="24060"/>
                  </a:cubicBezTo>
                  <a:lnTo>
                    <a:pt x="25313" y="24048"/>
                  </a:lnTo>
                  <a:lnTo>
                    <a:pt x="25349" y="24025"/>
                  </a:lnTo>
                  <a:cubicBezTo>
                    <a:pt x="25456" y="23870"/>
                    <a:pt x="25790" y="23453"/>
                    <a:pt x="25766" y="22798"/>
                  </a:cubicBezTo>
                  <a:cubicBezTo>
                    <a:pt x="26135" y="22632"/>
                    <a:pt x="26468" y="22358"/>
                    <a:pt x="26659" y="21965"/>
                  </a:cubicBezTo>
                  <a:cubicBezTo>
                    <a:pt x="27004" y="21262"/>
                    <a:pt x="27266" y="20584"/>
                    <a:pt x="27445" y="19893"/>
                  </a:cubicBezTo>
                  <a:cubicBezTo>
                    <a:pt x="27635" y="19155"/>
                    <a:pt x="27361" y="18393"/>
                    <a:pt x="26766" y="17964"/>
                  </a:cubicBezTo>
                  <a:cubicBezTo>
                    <a:pt x="27099" y="17798"/>
                    <a:pt x="27373" y="17536"/>
                    <a:pt x="27552" y="17202"/>
                  </a:cubicBezTo>
                  <a:cubicBezTo>
                    <a:pt x="27742" y="16833"/>
                    <a:pt x="27802" y="16428"/>
                    <a:pt x="27742" y="16000"/>
                  </a:cubicBezTo>
                  <a:lnTo>
                    <a:pt x="27504" y="14500"/>
                  </a:lnTo>
                  <a:cubicBezTo>
                    <a:pt x="27468" y="14345"/>
                    <a:pt x="27445" y="14214"/>
                    <a:pt x="27385" y="14095"/>
                  </a:cubicBezTo>
                  <a:lnTo>
                    <a:pt x="27468" y="14095"/>
                  </a:lnTo>
                  <a:cubicBezTo>
                    <a:pt x="27992" y="14047"/>
                    <a:pt x="28457" y="13761"/>
                    <a:pt x="28742" y="13345"/>
                  </a:cubicBezTo>
                  <a:cubicBezTo>
                    <a:pt x="28826" y="13333"/>
                    <a:pt x="28909" y="13309"/>
                    <a:pt x="28992" y="13273"/>
                  </a:cubicBezTo>
                  <a:cubicBezTo>
                    <a:pt x="29254" y="13166"/>
                    <a:pt x="29481" y="13023"/>
                    <a:pt x="29659" y="12809"/>
                  </a:cubicBezTo>
                  <a:lnTo>
                    <a:pt x="29707" y="12773"/>
                  </a:lnTo>
                  <a:cubicBezTo>
                    <a:pt x="29707" y="12773"/>
                    <a:pt x="29707" y="12749"/>
                    <a:pt x="29719" y="12749"/>
                  </a:cubicBezTo>
                  <a:cubicBezTo>
                    <a:pt x="30123" y="12737"/>
                    <a:pt x="30528" y="12571"/>
                    <a:pt x="30826" y="12261"/>
                  </a:cubicBezTo>
                  <a:cubicBezTo>
                    <a:pt x="31326" y="11725"/>
                    <a:pt x="31421" y="10809"/>
                    <a:pt x="30993" y="10035"/>
                  </a:cubicBezTo>
                  <a:cubicBezTo>
                    <a:pt x="30838" y="9761"/>
                    <a:pt x="30635" y="9523"/>
                    <a:pt x="30373" y="9344"/>
                  </a:cubicBezTo>
                  <a:cubicBezTo>
                    <a:pt x="30481" y="8916"/>
                    <a:pt x="30409" y="8439"/>
                    <a:pt x="30159" y="8034"/>
                  </a:cubicBezTo>
                  <a:cubicBezTo>
                    <a:pt x="29885" y="7606"/>
                    <a:pt x="29469" y="7332"/>
                    <a:pt x="28992" y="7249"/>
                  </a:cubicBezTo>
                  <a:cubicBezTo>
                    <a:pt x="28921" y="6999"/>
                    <a:pt x="28802" y="6761"/>
                    <a:pt x="28611" y="6546"/>
                  </a:cubicBezTo>
                  <a:cubicBezTo>
                    <a:pt x="28397" y="6320"/>
                    <a:pt x="28147" y="6177"/>
                    <a:pt x="27873" y="6106"/>
                  </a:cubicBezTo>
                  <a:cubicBezTo>
                    <a:pt x="27897" y="5689"/>
                    <a:pt x="27742" y="5272"/>
                    <a:pt x="27456" y="4927"/>
                  </a:cubicBezTo>
                  <a:cubicBezTo>
                    <a:pt x="27266" y="4701"/>
                    <a:pt x="27064" y="4558"/>
                    <a:pt x="26921" y="4451"/>
                  </a:cubicBezTo>
                  <a:lnTo>
                    <a:pt x="26849" y="4403"/>
                  </a:lnTo>
                  <a:cubicBezTo>
                    <a:pt x="26766" y="4344"/>
                    <a:pt x="26659" y="4272"/>
                    <a:pt x="26552" y="4201"/>
                  </a:cubicBezTo>
                  <a:cubicBezTo>
                    <a:pt x="26444" y="4141"/>
                    <a:pt x="26361" y="4094"/>
                    <a:pt x="26290" y="4046"/>
                  </a:cubicBezTo>
                  <a:cubicBezTo>
                    <a:pt x="26266" y="3998"/>
                    <a:pt x="26254" y="3963"/>
                    <a:pt x="26230" y="3903"/>
                  </a:cubicBezTo>
                  <a:cubicBezTo>
                    <a:pt x="26052" y="3510"/>
                    <a:pt x="25718" y="3201"/>
                    <a:pt x="25313" y="3022"/>
                  </a:cubicBezTo>
                  <a:cubicBezTo>
                    <a:pt x="25313" y="3022"/>
                    <a:pt x="25301" y="3022"/>
                    <a:pt x="25301" y="3010"/>
                  </a:cubicBezTo>
                  <a:lnTo>
                    <a:pt x="24861" y="2748"/>
                  </a:lnTo>
                  <a:cubicBezTo>
                    <a:pt x="24718" y="2677"/>
                    <a:pt x="24599" y="2617"/>
                    <a:pt x="24468" y="2546"/>
                  </a:cubicBezTo>
                  <a:lnTo>
                    <a:pt x="24337" y="2474"/>
                  </a:lnTo>
                  <a:cubicBezTo>
                    <a:pt x="24277" y="2439"/>
                    <a:pt x="24230" y="2415"/>
                    <a:pt x="24170" y="2379"/>
                  </a:cubicBezTo>
                  <a:cubicBezTo>
                    <a:pt x="23898" y="2247"/>
                    <a:pt x="23600" y="2181"/>
                    <a:pt x="23303" y="2181"/>
                  </a:cubicBezTo>
                  <a:cubicBezTo>
                    <a:pt x="23146" y="2181"/>
                    <a:pt x="22989" y="2199"/>
                    <a:pt x="22837" y="2236"/>
                  </a:cubicBezTo>
                  <a:cubicBezTo>
                    <a:pt x="22539" y="1403"/>
                    <a:pt x="21682" y="891"/>
                    <a:pt x="20539" y="843"/>
                  </a:cubicBezTo>
                  <a:cubicBezTo>
                    <a:pt x="20229" y="559"/>
                    <a:pt x="19832" y="405"/>
                    <a:pt x="19419" y="405"/>
                  </a:cubicBezTo>
                  <a:cubicBezTo>
                    <a:pt x="19261" y="405"/>
                    <a:pt x="19102" y="428"/>
                    <a:pt x="18943" y="474"/>
                  </a:cubicBezTo>
                  <a:cubicBezTo>
                    <a:pt x="18824" y="510"/>
                    <a:pt x="18729" y="545"/>
                    <a:pt x="18634" y="605"/>
                  </a:cubicBezTo>
                  <a:cubicBezTo>
                    <a:pt x="18408" y="522"/>
                    <a:pt x="18170" y="474"/>
                    <a:pt x="17931" y="474"/>
                  </a:cubicBezTo>
                  <a:cubicBezTo>
                    <a:pt x="17634" y="188"/>
                    <a:pt x="17253" y="33"/>
                    <a:pt x="16848" y="10"/>
                  </a:cubicBezTo>
                  <a:cubicBezTo>
                    <a:pt x="16675" y="4"/>
                    <a:pt x="16512" y="1"/>
                    <a:pt x="16355" y="1"/>
                  </a:cubicBezTo>
                  <a:close/>
                </a:path>
              </a:pathLst>
            </a:custGeom>
            <a:solidFill>
              <a:schemeClr val="lt1"/>
            </a:solidFill>
            <a:ln>
              <a:noFill/>
            </a:ln>
            <a:effectLst>
              <a:outerShdw rotWithShape="0" algn="bl" dir="3240000" dist="28575">
                <a:schemeClr val="dk2">
                  <a:alpha val="4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2"/>
            <p:cNvSpPr/>
            <p:nvPr/>
          </p:nvSpPr>
          <p:spPr>
            <a:xfrm>
              <a:off x="3145909" y="1865869"/>
              <a:ext cx="119548" cy="159970"/>
            </a:xfrm>
            <a:custGeom>
              <a:rect b="b" l="l" r="r" t="t"/>
              <a:pathLst>
                <a:path extrusionOk="0" h="4191" w="3132">
                  <a:moveTo>
                    <a:pt x="933" y="1"/>
                  </a:moveTo>
                  <a:cubicBezTo>
                    <a:pt x="775" y="1"/>
                    <a:pt x="643" y="91"/>
                    <a:pt x="583" y="239"/>
                  </a:cubicBezTo>
                  <a:cubicBezTo>
                    <a:pt x="512" y="406"/>
                    <a:pt x="572" y="620"/>
                    <a:pt x="750" y="715"/>
                  </a:cubicBezTo>
                  <a:cubicBezTo>
                    <a:pt x="976" y="835"/>
                    <a:pt x="1191" y="965"/>
                    <a:pt x="1417" y="1120"/>
                  </a:cubicBezTo>
                  <a:cubicBezTo>
                    <a:pt x="1357" y="1192"/>
                    <a:pt x="1310" y="1275"/>
                    <a:pt x="1274" y="1358"/>
                  </a:cubicBezTo>
                  <a:cubicBezTo>
                    <a:pt x="1131" y="1597"/>
                    <a:pt x="1000" y="1835"/>
                    <a:pt x="869" y="2085"/>
                  </a:cubicBezTo>
                  <a:cubicBezTo>
                    <a:pt x="738" y="2323"/>
                    <a:pt x="619" y="2573"/>
                    <a:pt x="476" y="2811"/>
                  </a:cubicBezTo>
                  <a:cubicBezTo>
                    <a:pt x="345" y="3049"/>
                    <a:pt x="202" y="3287"/>
                    <a:pt x="95" y="3537"/>
                  </a:cubicBezTo>
                  <a:cubicBezTo>
                    <a:pt x="0" y="3752"/>
                    <a:pt x="24" y="4013"/>
                    <a:pt x="262" y="4133"/>
                  </a:cubicBezTo>
                  <a:cubicBezTo>
                    <a:pt x="333" y="4172"/>
                    <a:pt x="406" y="4190"/>
                    <a:pt x="477" y="4190"/>
                  </a:cubicBezTo>
                  <a:cubicBezTo>
                    <a:pt x="623" y="4190"/>
                    <a:pt x="761" y="4113"/>
                    <a:pt x="857" y="3978"/>
                  </a:cubicBezTo>
                  <a:cubicBezTo>
                    <a:pt x="1012" y="3740"/>
                    <a:pt x="1131" y="3454"/>
                    <a:pt x="1274" y="3204"/>
                  </a:cubicBezTo>
                  <a:cubicBezTo>
                    <a:pt x="1405" y="2930"/>
                    <a:pt x="1536" y="2680"/>
                    <a:pt x="1667" y="2406"/>
                  </a:cubicBezTo>
                  <a:cubicBezTo>
                    <a:pt x="1750" y="2263"/>
                    <a:pt x="1965" y="1894"/>
                    <a:pt x="2107" y="1549"/>
                  </a:cubicBezTo>
                  <a:cubicBezTo>
                    <a:pt x="2250" y="1656"/>
                    <a:pt x="2405" y="1751"/>
                    <a:pt x="2536" y="1858"/>
                  </a:cubicBezTo>
                  <a:cubicBezTo>
                    <a:pt x="2587" y="1893"/>
                    <a:pt x="2655" y="1908"/>
                    <a:pt x="2724" y="1908"/>
                  </a:cubicBezTo>
                  <a:cubicBezTo>
                    <a:pt x="2800" y="1908"/>
                    <a:pt x="2879" y="1890"/>
                    <a:pt x="2941" y="1858"/>
                  </a:cubicBezTo>
                  <a:cubicBezTo>
                    <a:pt x="3024" y="1799"/>
                    <a:pt x="3084" y="1727"/>
                    <a:pt x="3119" y="1620"/>
                  </a:cubicBezTo>
                  <a:cubicBezTo>
                    <a:pt x="3131" y="1454"/>
                    <a:pt x="3060" y="1311"/>
                    <a:pt x="2905" y="1204"/>
                  </a:cubicBezTo>
                  <a:cubicBezTo>
                    <a:pt x="2881" y="1120"/>
                    <a:pt x="2846" y="1037"/>
                    <a:pt x="2786" y="989"/>
                  </a:cubicBezTo>
                  <a:cubicBezTo>
                    <a:pt x="2762" y="965"/>
                    <a:pt x="2715" y="930"/>
                    <a:pt x="2691" y="906"/>
                  </a:cubicBezTo>
                  <a:cubicBezTo>
                    <a:pt x="2667" y="894"/>
                    <a:pt x="2667" y="894"/>
                    <a:pt x="2655" y="894"/>
                  </a:cubicBezTo>
                  <a:lnTo>
                    <a:pt x="2643" y="882"/>
                  </a:lnTo>
                  <a:cubicBezTo>
                    <a:pt x="2608" y="858"/>
                    <a:pt x="2596" y="846"/>
                    <a:pt x="2560" y="835"/>
                  </a:cubicBezTo>
                  <a:cubicBezTo>
                    <a:pt x="2488" y="775"/>
                    <a:pt x="2429" y="727"/>
                    <a:pt x="2357" y="668"/>
                  </a:cubicBezTo>
                  <a:cubicBezTo>
                    <a:pt x="2227" y="584"/>
                    <a:pt x="2096" y="477"/>
                    <a:pt x="1953" y="406"/>
                  </a:cubicBezTo>
                  <a:cubicBezTo>
                    <a:pt x="1667" y="227"/>
                    <a:pt x="1357" y="84"/>
                    <a:pt x="1036" y="13"/>
                  </a:cubicBezTo>
                  <a:cubicBezTo>
                    <a:pt x="1001" y="5"/>
                    <a:pt x="967" y="1"/>
                    <a:pt x="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2"/>
            <p:cNvSpPr/>
            <p:nvPr/>
          </p:nvSpPr>
          <p:spPr>
            <a:xfrm>
              <a:off x="3234962" y="1993551"/>
              <a:ext cx="152298" cy="131839"/>
            </a:xfrm>
            <a:custGeom>
              <a:rect b="b" l="l" r="r" t="t"/>
              <a:pathLst>
                <a:path extrusionOk="0" h="3454" w="3990">
                  <a:moveTo>
                    <a:pt x="2260" y="1"/>
                  </a:moveTo>
                  <a:cubicBezTo>
                    <a:pt x="2165" y="1"/>
                    <a:pt x="2071" y="31"/>
                    <a:pt x="1989" y="97"/>
                  </a:cubicBezTo>
                  <a:cubicBezTo>
                    <a:pt x="1810" y="228"/>
                    <a:pt x="1763" y="466"/>
                    <a:pt x="1870" y="657"/>
                  </a:cubicBezTo>
                  <a:cubicBezTo>
                    <a:pt x="1977" y="847"/>
                    <a:pt x="2096" y="1026"/>
                    <a:pt x="2227" y="1204"/>
                  </a:cubicBezTo>
                  <a:cubicBezTo>
                    <a:pt x="2215" y="1216"/>
                    <a:pt x="2203" y="1240"/>
                    <a:pt x="2168" y="1252"/>
                  </a:cubicBezTo>
                  <a:lnTo>
                    <a:pt x="2120" y="1299"/>
                  </a:lnTo>
                  <a:lnTo>
                    <a:pt x="2108" y="1311"/>
                  </a:lnTo>
                  <a:cubicBezTo>
                    <a:pt x="1918" y="1454"/>
                    <a:pt x="1727" y="1597"/>
                    <a:pt x="1525" y="1740"/>
                  </a:cubicBezTo>
                  <a:cubicBezTo>
                    <a:pt x="1108" y="2050"/>
                    <a:pt x="691" y="2347"/>
                    <a:pt x="275" y="2669"/>
                  </a:cubicBezTo>
                  <a:cubicBezTo>
                    <a:pt x="96" y="2800"/>
                    <a:pt x="1" y="3038"/>
                    <a:pt x="132" y="3240"/>
                  </a:cubicBezTo>
                  <a:cubicBezTo>
                    <a:pt x="214" y="3364"/>
                    <a:pt x="365" y="3453"/>
                    <a:pt x="517" y="3453"/>
                  </a:cubicBezTo>
                  <a:cubicBezTo>
                    <a:pt x="585" y="3453"/>
                    <a:pt x="653" y="3435"/>
                    <a:pt x="715" y="3395"/>
                  </a:cubicBezTo>
                  <a:cubicBezTo>
                    <a:pt x="1132" y="3109"/>
                    <a:pt x="1525" y="2823"/>
                    <a:pt x="1929" y="2526"/>
                  </a:cubicBezTo>
                  <a:cubicBezTo>
                    <a:pt x="2144" y="2383"/>
                    <a:pt x="2334" y="2228"/>
                    <a:pt x="2525" y="2085"/>
                  </a:cubicBezTo>
                  <a:cubicBezTo>
                    <a:pt x="2620" y="2014"/>
                    <a:pt x="2715" y="1931"/>
                    <a:pt x="2811" y="1871"/>
                  </a:cubicBezTo>
                  <a:lnTo>
                    <a:pt x="3120" y="2228"/>
                  </a:lnTo>
                  <a:cubicBezTo>
                    <a:pt x="3200" y="2321"/>
                    <a:pt x="3313" y="2362"/>
                    <a:pt x="3428" y="2362"/>
                  </a:cubicBezTo>
                  <a:cubicBezTo>
                    <a:pt x="3534" y="2362"/>
                    <a:pt x="3641" y="2327"/>
                    <a:pt x="3727" y="2264"/>
                  </a:cubicBezTo>
                  <a:cubicBezTo>
                    <a:pt x="3906" y="2133"/>
                    <a:pt x="3989" y="1859"/>
                    <a:pt x="3846" y="1669"/>
                  </a:cubicBezTo>
                  <a:cubicBezTo>
                    <a:pt x="3477" y="1121"/>
                    <a:pt x="3061" y="573"/>
                    <a:pt x="2572" y="121"/>
                  </a:cubicBezTo>
                  <a:cubicBezTo>
                    <a:pt x="2482" y="43"/>
                    <a:pt x="2371"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2"/>
            <p:cNvSpPr/>
            <p:nvPr/>
          </p:nvSpPr>
          <p:spPr>
            <a:xfrm>
              <a:off x="3278133" y="2148144"/>
              <a:ext cx="137297" cy="90654"/>
            </a:xfrm>
            <a:custGeom>
              <a:rect b="b" l="l" r="r" t="t"/>
              <a:pathLst>
                <a:path extrusionOk="0" h="2375" w="3597">
                  <a:moveTo>
                    <a:pt x="2930" y="0"/>
                  </a:moveTo>
                  <a:cubicBezTo>
                    <a:pt x="2893" y="0"/>
                    <a:pt x="2856" y="4"/>
                    <a:pt x="2823" y="12"/>
                  </a:cubicBezTo>
                  <a:cubicBezTo>
                    <a:pt x="2715" y="47"/>
                    <a:pt x="2620" y="119"/>
                    <a:pt x="2573" y="214"/>
                  </a:cubicBezTo>
                  <a:cubicBezTo>
                    <a:pt x="2513" y="309"/>
                    <a:pt x="2513" y="417"/>
                    <a:pt x="2525" y="536"/>
                  </a:cubicBezTo>
                  <a:lnTo>
                    <a:pt x="2573" y="809"/>
                  </a:lnTo>
                  <a:lnTo>
                    <a:pt x="2573" y="833"/>
                  </a:lnTo>
                  <a:lnTo>
                    <a:pt x="2501" y="833"/>
                  </a:lnTo>
                  <a:cubicBezTo>
                    <a:pt x="2180" y="833"/>
                    <a:pt x="1870" y="893"/>
                    <a:pt x="1572" y="940"/>
                  </a:cubicBezTo>
                  <a:cubicBezTo>
                    <a:pt x="1287" y="988"/>
                    <a:pt x="989" y="1036"/>
                    <a:pt x="715" y="1119"/>
                  </a:cubicBezTo>
                  <a:cubicBezTo>
                    <a:pt x="560" y="1143"/>
                    <a:pt x="394" y="1179"/>
                    <a:pt x="263" y="1250"/>
                  </a:cubicBezTo>
                  <a:cubicBezTo>
                    <a:pt x="96" y="1333"/>
                    <a:pt x="1" y="1524"/>
                    <a:pt x="60" y="1714"/>
                  </a:cubicBezTo>
                  <a:cubicBezTo>
                    <a:pt x="128" y="1948"/>
                    <a:pt x="304" y="2017"/>
                    <a:pt x="503" y="2017"/>
                  </a:cubicBezTo>
                  <a:cubicBezTo>
                    <a:pt x="688" y="2017"/>
                    <a:pt x="893" y="1957"/>
                    <a:pt x="1049" y="1917"/>
                  </a:cubicBezTo>
                  <a:cubicBezTo>
                    <a:pt x="1334" y="1845"/>
                    <a:pt x="1620" y="1786"/>
                    <a:pt x="1906" y="1738"/>
                  </a:cubicBezTo>
                  <a:cubicBezTo>
                    <a:pt x="2156" y="1702"/>
                    <a:pt x="2418" y="1655"/>
                    <a:pt x="2680" y="1607"/>
                  </a:cubicBezTo>
                  <a:cubicBezTo>
                    <a:pt x="2703" y="1762"/>
                    <a:pt x="2715" y="1905"/>
                    <a:pt x="2751" y="2060"/>
                  </a:cubicBezTo>
                  <a:cubicBezTo>
                    <a:pt x="2791" y="2238"/>
                    <a:pt x="2987" y="2375"/>
                    <a:pt x="3175" y="2375"/>
                  </a:cubicBezTo>
                  <a:cubicBezTo>
                    <a:pt x="3213" y="2375"/>
                    <a:pt x="3251" y="2369"/>
                    <a:pt x="3287" y="2357"/>
                  </a:cubicBezTo>
                  <a:cubicBezTo>
                    <a:pt x="3394" y="2322"/>
                    <a:pt x="3489" y="2250"/>
                    <a:pt x="3537" y="2155"/>
                  </a:cubicBezTo>
                  <a:cubicBezTo>
                    <a:pt x="3596" y="2036"/>
                    <a:pt x="3596" y="1929"/>
                    <a:pt x="3585" y="1821"/>
                  </a:cubicBezTo>
                  <a:cubicBezTo>
                    <a:pt x="3513" y="1310"/>
                    <a:pt x="3418" y="821"/>
                    <a:pt x="3346" y="309"/>
                  </a:cubicBezTo>
                  <a:cubicBezTo>
                    <a:pt x="3335" y="214"/>
                    <a:pt x="3227" y="107"/>
                    <a:pt x="3156" y="59"/>
                  </a:cubicBezTo>
                  <a:cubicBezTo>
                    <a:pt x="3091" y="19"/>
                    <a:pt x="3009"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2"/>
            <p:cNvSpPr/>
            <p:nvPr/>
          </p:nvSpPr>
          <p:spPr>
            <a:xfrm>
              <a:off x="3257254" y="2324266"/>
              <a:ext cx="149092" cy="97677"/>
            </a:xfrm>
            <a:custGeom>
              <a:rect b="b" l="l" r="r" t="t"/>
              <a:pathLst>
                <a:path extrusionOk="0" h="2559" w="3906">
                  <a:moveTo>
                    <a:pt x="3432" y="0"/>
                  </a:moveTo>
                  <a:cubicBezTo>
                    <a:pt x="3276" y="0"/>
                    <a:pt x="3109" y="69"/>
                    <a:pt x="3048" y="208"/>
                  </a:cubicBezTo>
                  <a:cubicBezTo>
                    <a:pt x="2989" y="327"/>
                    <a:pt x="2929" y="458"/>
                    <a:pt x="2881" y="601"/>
                  </a:cubicBezTo>
                  <a:cubicBezTo>
                    <a:pt x="2869" y="613"/>
                    <a:pt x="2869" y="636"/>
                    <a:pt x="2869" y="660"/>
                  </a:cubicBezTo>
                  <a:cubicBezTo>
                    <a:pt x="2846" y="672"/>
                    <a:pt x="2846" y="684"/>
                    <a:pt x="2834" y="696"/>
                  </a:cubicBezTo>
                  <a:cubicBezTo>
                    <a:pt x="2786" y="684"/>
                    <a:pt x="2739" y="672"/>
                    <a:pt x="2715" y="660"/>
                  </a:cubicBezTo>
                  <a:cubicBezTo>
                    <a:pt x="2465" y="553"/>
                    <a:pt x="2191" y="458"/>
                    <a:pt x="1941" y="398"/>
                  </a:cubicBezTo>
                  <a:cubicBezTo>
                    <a:pt x="1679" y="327"/>
                    <a:pt x="1405" y="279"/>
                    <a:pt x="1131" y="208"/>
                  </a:cubicBezTo>
                  <a:cubicBezTo>
                    <a:pt x="870" y="148"/>
                    <a:pt x="668" y="28"/>
                    <a:pt x="432" y="28"/>
                  </a:cubicBezTo>
                  <a:cubicBezTo>
                    <a:pt x="389" y="28"/>
                    <a:pt x="344" y="32"/>
                    <a:pt x="298" y="41"/>
                  </a:cubicBezTo>
                  <a:cubicBezTo>
                    <a:pt x="143" y="77"/>
                    <a:pt x="0" y="267"/>
                    <a:pt x="0" y="434"/>
                  </a:cubicBezTo>
                  <a:cubicBezTo>
                    <a:pt x="24" y="863"/>
                    <a:pt x="453" y="958"/>
                    <a:pt x="798" y="1041"/>
                  </a:cubicBezTo>
                  <a:cubicBezTo>
                    <a:pt x="1072" y="1113"/>
                    <a:pt x="1357" y="1160"/>
                    <a:pt x="1643" y="1232"/>
                  </a:cubicBezTo>
                  <a:cubicBezTo>
                    <a:pt x="1929" y="1315"/>
                    <a:pt x="2191" y="1410"/>
                    <a:pt x="2477" y="1494"/>
                  </a:cubicBezTo>
                  <a:cubicBezTo>
                    <a:pt x="2488" y="1494"/>
                    <a:pt x="2524" y="1506"/>
                    <a:pt x="2536" y="1506"/>
                  </a:cubicBezTo>
                  <a:cubicBezTo>
                    <a:pt x="2477" y="1684"/>
                    <a:pt x="2417" y="1851"/>
                    <a:pt x="2369" y="2030"/>
                  </a:cubicBezTo>
                  <a:cubicBezTo>
                    <a:pt x="2310" y="2232"/>
                    <a:pt x="2429" y="2458"/>
                    <a:pt x="2619" y="2530"/>
                  </a:cubicBezTo>
                  <a:cubicBezTo>
                    <a:pt x="2675" y="2549"/>
                    <a:pt x="2733" y="2559"/>
                    <a:pt x="2792" y="2559"/>
                  </a:cubicBezTo>
                  <a:cubicBezTo>
                    <a:pt x="2947" y="2559"/>
                    <a:pt x="3098" y="2490"/>
                    <a:pt x="3167" y="2351"/>
                  </a:cubicBezTo>
                  <a:cubicBezTo>
                    <a:pt x="3441" y="1791"/>
                    <a:pt x="3679" y="1172"/>
                    <a:pt x="3846" y="565"/>
                  </a:cubicBezTo>
                  <a:cubicBezTo>
                    <a:pt x="3905" y="327"/>
                    <a:pt x="3798" y="101"/>
                    <a:pt x="3596" y="29"/>
                  </a:cubicBezTo>
                  <a:cubicBezTo>
                    <a:pt x="3547" y="10"/>
                    <a:pt x="3490" y="0"/>
                    <a:pt x="34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2"/>
            <p:cNvSpPr/>
            <p:nvPr/>
          </p:nvSpPr>
          <p:spPr>
            <a:xfrm>
              <a:off x="3194958" y="2417633"/>
              <a:ext cx="144588" cy="124205"/>
            </a:xfrm>
            <a:custGeom>
              <a:rect b="b" l="l" r="r" t="t"/>
              <a:pathLst>
                <a:path extrusionOk="0" h="3254" w="3788">
                  <a:moveTo>
                    <a:pt x="3621" y="1747"/>
                  </a:moveTo>
                  <a:cubicBezTo>
                    <a:pt x="3618" y="1747"/>
                    <a:pt x="3606" y="1758"/>
                    <a:pt x="3585" y="1786"/>
                  </a:cubicBezTo>
                  <a:lnTo>
                    <a:pt x="3609" y="1762"/>
                  </a:lnTo>
                  <a:cubicBezTo>
                    <a:pt x="3618" y="1752"/>
                    <a:pt x="3622" y="1747"/>
                    <a:pt x="3621" y="1747"/>
                  </a:cubicBezTo>
                  <a:close/>
                  <a:moveTo>
                    <a:pt x="432" y="1"/>
                  </a:moveTo>
                  <a:cubicBezTo>
                    <a:pt x="275" y="1"/>
                    <a:pt x="108" y="70"/>
                    <a:pt x="72" y="238"/>
                  </a:cubicBezTo>
                  <a:cubicBezTo>
                    <a:pt x="1" y="572"/>
                    <a:pt x="310" y="774"/>
                    <a:pt x="537" y="965"/>
                  </a:cubicBezTo>
                  <a:cubicBezTo>
                    <a:pt x="739" y="1143"/>
                    <a:pt x="977" y="1310"/>
                    <a:pt x="1203" y="1453"/>
                  </a:cubicBezTo>
                  <a:cubicBezTo>
                    <a:pt x="1525" y="1667"/>
                    <a:pt x="1834" y="1870"/>
                    <a:pt x="2144" y="2060"/>
                  </a:cubicBezTo>
                  <a:cubicBezTo>
                    <a:pt x="2013" y="2239"/>
                    <a:pt x="1858" y="2441"/>
                    <a:pt x="1727" y="2620"/>
                  </a:cubicBezTo>
                  <a:cubicBezTo>
                    <a:pt x="1668" y="2691"/>
                    <a:pt x="1656" y="2834"/>
                    <a:pt x="1680" y="2941"/>
                  </a:cubicBezTo>
                  <a:cubicBezTo>
                    <a:pt x="1715" y="3036"/>
                    <a:pt x="1763" y="3108"/>
                    <a:pt x="1834" y="3167"/>
                  </a:cubicBezTo>
                  <a:cubicBezTo>
                    <a:pt x="1909" y="3226"/>
                    <a:pt x="1993" y="3253"/>
                    <a:pt x="2077" y="3253"/>
                  </a:cubicBezTo>
                  <a:cubicBezTo>
                    <a:pt x="2183" y="3253"/>
                    <a:pt x="2290" y="3211"/>
                    <a:pt x="2382" y="3132"/>
                  </a:cubicBezTo>
                  <a:lnTo>
                    <a:pt x="2442" y="3072"/>
                  </a:lnTo>
                  <a:cubicBezTo>
                    <a:pt x="2596" y="3072"/>
                    <a:pt x="2727" y="3001"/>
                    <a:pt x="2811" y="2870"/>
                  </a:cubicBezTo>
                  <a:cubicBezTo>
                    <a:pt x="2966" y="2655"/>
                    <a:pt x="3097" y="2453"/>
                    <a:pt x="3251" y="2239"/>
                  </a:cubicBezTo>
                  <a:lnTo>
                    <a:pt x="3466" y="1929"/>
                  </a:lnTo>
                  <a:cubicBezTo>
                    <a:pt x="3513" y="1881"/>
                    <a:pt x="3549" y="1822"/>
                    <a:pt x="3585" y="1786"/>
                  </a:cubicBezTo>
                  <a:cubicBezTo>
                    <a:pt x="3585" y="1750"/>
                    <a:pt x="3632" y="1727"/>
                    <a:pt x="3644" y="1691"/>
                  </a:cubicBezTo>
                  <a:cubicBezTo>
                    <a:pt x="3728" y="1619"/>
                    <a:pt x="3787" y="1524"/>
                    <a:pt x="3763" y="1405"/>
                  </a:cubicBezTo>
                  <a:cubicBezTo>
                    <a:pt x="3763" y="1322"/>
                    <a:pt x="3739" y="1227"/>
                    <a:pt x="3680" y="1155"/>
                  </a:cubicBezTo>
                  <a:cubicBezTo>
                    <a:pt x="3601" y="1060"/>
                    <a:pt x="3463" y="991"/>
                    <a:pt x="3331" y="991"/>
                  </a:cubicBezTo>
                  <a:cubicBezTo>
                    <a:pt x="3265" y="991"/>
                    <a:pt x="3200" y="1008"/>
                    <a:pt x="3144" y="1048"/>
                  </a:cubicBezTo>
                  <a:cubicBezTo>
                    <a:pt x="3108" y="1072"/>
                    <a:pt x="3085" y="1096"/>
                    <a:pt x="3049" y="1108"/>
                  </a:cubicBezTo>
                  <a:cubicBezTo>
                    <a:pt x="3025" y="1143"/>
                    <a:pt x="2989" y="1155"/>
                    <a:pt x="2966" y="1191"/>
                  </a:cubicBezTo>
                  <a:cubicBezTo>
                    <a:pt x="2942" y="1191"/>
                    <a:pt x="2942" y="1191"/>
                    <a:pt x="2930" y="1203"/>
                  </a:cubicBezTo>
                  <a:cubicBezTo>
                    <a:pt x="2847" y="1227"/>
                    <a:pt x="2763" y="1310"/>
                    <a:pt x="2704" y="1369"/>
                  </a:cubicBezTo>
                  <a:cubicBezTo>
                    <a:pt x="2335" y="1143"/>
                    <a:pt x="1977" y="905"/>
                    <a:pt x="1608" y="667"/>
                  </a:cubicBezTo>
                  <a:cubicBezTo>
                    <a:pt x="1394" y="536"/>
                    <a:pt x="1180" y="381"/>
                    <a:pt x="965" y="250"/>
                  </a:cubicBezTo>
                  <a:cubicBezTo>
                    <a:pt x="846" y="179"/>
                    <a:pt x="715" y="72"/>
                    <a:pt x="584" y="24"/>
                  </a:cubicBezTo>
                  <a:cubicBezTo>
                    <a:pt x="539" y="9"/>
                    <a:pt x="48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2"/>
            <p:cNvSpPr/>
            <p:nvPr/>
          </p:nvSpPr>
          <p:spPr>
            <a:xfrm>
              <a:off x="3101821" y="2474355"/>
              <a:ext cx="115922" cy="150733"/>
            </a:xfrm>
            <a:custGeom>
              <a:rect b="b" l="l" r="r" t="t"/>
              <a:pathLst>
                <a:path extrusionOk="0" h="3949" w="3037">
                  <a:moveTo>
                    <a:pt x="713" y="1"/>
                  </a:moveTo>
                  <a:cubicBezTo>
                    <a:pt x="621" y="1"/>
                    <a:pt x="529" y="36"/>
                    <a:pt x="476" y="98"/>
                  </a:cubicBezTo>
                  <a:cubicBezTo>
                    <a:pt x="226" y="372"/>
                    <a:pt x="417" y="741"/>
                    <a:pt x="512" y="1050"/>
                  </a:cubicBezTo>
                  <a:lnTo>
                    <a:pt x="726" y="1812"/>
                  </a:lnTo>
                  <a:lnTo>
                    <a:pt x="953" y="2574"/>
                  </a:lnTo>
                  <a:lnTo>
                    <a:pt x="1048" y="2884"/>
                  </a:lnTo>
                  <a:lnTo>
                    <a:pt x="369" y="3110"/>
                  </a:lnTo>
                  <a:cubicBezTo>
                    <a:pt x="167" y="3170"/>
                    <a:pt x="0" y="3408"/>
                    <a:pt x="72" y="3634"/>
                  </a:cubicBezTo>
                  <a:cubicBezTo>
                    <a:pt x="141" y="3804"/>
                    <a:pt x="304" y="3948"/>
                    <a:pt x="488" y="3948"/>
                  </a:cubicBezTo>
                  <a:cubicBezTo>
                    <a:pt x="523" y="3948"/>
                    <a:pt x="559" y="3943"/>
                    <a:pt x="595" y="3932"/>
                  </a:cubicBezTo>
                  <a:cubicBezTo>
                    <a:pt x="1000" y="3789"/>
                    <a:pt x="1381" y="3646"/>
                    <a:pt x="1774" y="3491"/>
                  </a:cubicBezTo>
                  <a:cubicBezTo>
                    <a:pt x="1977" y="3408"/>
                    <a:pt x="2179" y="3312"/>
                    <a:pt x="2381" y="3217"/>
                  </a:cubicBezTo>
                  <a:cubicBezTo>
                    <a:pt x="2572" y="3110"/>
                    <a:pt x="2858" y="3003"/>
                    <a:pt x="2965" y="2812"/>
                  </a:cubicBezTo>
                  <a:cubicBezTo>
                    <a:pt x="3036" y="2646"/>
                    <a:pt x="2977" y="2408"/>
                    <a:pt x="2774" y="2360"/>
                  </a:cubicBezTo>
                  <a:cubicBezTo>
                    <a:pt x="2746" y="2355"/>
                    <a:pt x="2717" y="2353"/>
                    <a:pt x="2689" y="2353"/>
                  </a:cubicBezTo>
                  <a:cubicBezTo>
                    <a:pt x="2492" y="2353"/>
                    <a:pt x="2296" y="2452"/>
                    <a:pt x="2119" y="2515"/>
                  </a:cubicBezTo>
                  <a:cubicBezTo>
                    <a:pt x="2024" y="2539"/>
                    <a:pt x="1917" y="2586"/>
                    <a:pt x="1834" y="2622"/>
                  </a:cubicBezTo>
                  <a:cubicBezTo>
                    <a:pt x="1798" y="2527"/>
                    <a:pt x="1786" y="2455"/>
                    <a:pt x="1762" y="2360"/>
                  </a:cubicBezTo>
                  <a:cubicBezTo>
                    <a:pt x="1679" y="2110"/>
                    <a:pt x="1607" y="1860"/>
                    <a:pt x="1536" y="1586"/>
                  </a:cubicBezTo>
                  <a:cubicBezTo>
                    <a:pt x="1465" y="1336"/>
                    <a:pt x="1381" y="1086"/>
                    <a:pt x="1298" y="836"/>
                  </a:cubicBezTo>
                  <a:cubicBezTo>
                    <a:pt x="1203" y="550"/>
                    <a:pt x="1131" y="86"/>
                    <a:pt x="810" y="14"/>
                  </a:cubicBezTo>
                  <a:cubicBezTo>
                    <a:pt x="779" y="5"/>
                    <a:pt x="746" y="1"/>
                    <a:pt x="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2"/>
            <p:cNvSpPr/>
            <p:nvPr/>
          </p:nvSpPr>
          <p:spPr>
            <a:xfrm>
              <a:off x="2945472" y="2485234"/>
              <a:ext cx="91837" cy="144588"/>
            </a:xfrm>
            <a:custGeom>
              <a:rect b="b" l="l" r="r" t="t"/>
              <a:pathLst>
                <a:path extrusionOk="0" h="3788" w="2406">
                  <a:moveTo>
                    <a:pt x="1727" y="0"/>
                  </a:moveTo>
                  <a:cubicBezTo>
                    <a:pt x="1670" y="0"/>
                    <a:pt x="1612" y="21"/>
                    <a:pt x="1560" y="63"/>
                  </a:cubicBezTo>
                  <a:cubicBezTo>
                    <a:pt x="1524" y="110"/>
                    <a:pt x="1465" y="122"/>
                    <a:pt x="1417" y="194"/>
                  </a:cubicBezTo>
                  <a:cubicBezTo>
                    <a:pt x="1358" y="253"/>
                    <a:pt x="1322" y="337"/>
                    <a:pt x="1298" y="408"/>
                  </a:cubicBezTo>
                  <a:cubicBezTo>
                    <a:pt x="1251" y="515"/>
                    <a:pt x="1239" y="634"/>
                    <a:pt x="1227" y="753"/>
                  </a:cubicBezTo>
                  <a:cubicBezTo>
                    <a:pt x="1179" y="1003"/>
                    <a:pt x="1131" y="1277"/>
                    <a:pt x="1096" y="1527"/>
                  </a:cubicBezTo>
                  <a:cubicBezTo>
                    <a:pt x="1048" y="1777"/>
                    <a:pt x="1001" y="2039"/>
                    <a:pt x="953" y="2277"/>
                  </a:cubicBezTo>
                  <a:cubicBezTo>
                    <a:pt x="929" y="2432"/>
                    <a:pt x="881" y="2611"/>
                    <a:pt x="834" y="2777"/>
                  </a:cubicBezTo>
                  <a:lnTo>
                    <a:pt x="810" y="2777"/>
                  </a:lnTo>
                  <a:cubicBezTo>
                    <a:pt x="739" y="2777"/>
                    <a:pt x="679" y="2765"/>
                    <a:pt x="596" y="2765"/>
                  </a:cubicBezTo>
                  <a:lnTo>
                    <a:pt x="477" y="2765"/>
                  </a:lnTo>
                  <a:cubicBezTo>
                    <a:pt x="405" y="2765"/>
                    <a:pt x="334" y="2777"/>
                    <a:pt x="274" y="2825"/>
                  </a:cubicBezTo>
                  <a:cubicBezTo>
                    <a:pt x="119" y="2896"/>
                    <a:pt x="0" y="3087"/>
                    <a:pt x="60" y="3254"/>
                  </a:cubicBezTo>
                  <a:cubicBezTo>
                    <a:pt x="84" y="3301"/>
                    <a:pt x="96" y="3349"/>
                    <a:pt x="119" y="3373"/>
                  </a:cubicBezTo>
                  <a:cubicBezTo>
                    <a:pt x="203" y="3504"/>
                    <a:pt x="334" y="3563"/>
                    <a:pt x="477" y="3587"/>
                  </a:cubicBezTo>
                  <a:cubicBezTo>
                    <a:pt x="560" y="3599"/>
                    <a:pt x="620" y="3599"/>
                    <a:pt x="691" y="3599"/>
                  </a:cubicBezTo>
                  <a:cubicBezTo>
                    <a:pt x="762" y="3611"/>
                    <a:pt x="858" y="3611"/>
                    <a:pt x="929" y="3623"/>
                  </a:cubicBezTo>
                  <a:cubicBezTo>
                    <a:pt x="977" y="3623"/>
                    <a:pt x="1001" y="3647"/>
                    <a:pt x="1048" y="3647"/>
                  </a:cubicBezTo>
                  <a:lnTo>
                    <a:pt x="1072" y="3647"/>
                  </a:lnTo>
                  <a:cubicBezTo>
                    <a:pt x="1227" y="3658"/>
                    <a:pt x="1370" y="3682"/>
                    <a:pt x="1524" y="3718"/>
                  </a:cubicBezTo>
                  <a:lnTo>
                    <a:pt x="1751" y="3766"/>
                  </a:lnTo>
                  <a:cubicBezTo>
                    <a:pt x="1808" y="3774"/>
                    <a:pt x="1871" y="3788"/>
                    <a:pt x="1936" y="3788"/>
                  </a:cubicBezTo>
                  <a:cubicBezTo>
                    <a:pt x="1965" y="3788"/>
                    <a:pt x="1995" y="3785"/>
                    <a:pt x="2024" y="3778"/>
                  </a:cubicBezTo>
                  <a:cubicBezTo>
                    <a:pt x="2120" y="3766"/>
                    <a:pt x="2179" y="3718"/>
                    <a:pt x="2251" y="3658"/>
                  </a:cubicBezTo>
                  <a:cubicBezTo>
                    <a:pt x="2405" y="3551"/>
                    <a:pt x="2382" y="3349"/>
                    <a:pt x="2310" y="3194"/>
                  </a:cubicBezTo>
                  <a:cubicBezTo>
                    <a:pt x="2227" y="2968"/>
                    <a:pt x="1941" y="2944"/>
                    <a:pt x="1727" y="2896"/>
                  </a:cubicBezTo>
                  <a:lnTo>
                    <a:pt x="1703" y="2896"/>
                  </a:lnTo>
                  <a:cubicBezTo>
                    <a:pt x="1727" y="2754"/>
                    <a:pt x="1763" y="2599"/>
                    <a:pt x="1774" y="2468"/>
                  </a:cubicBezTo>
                  <a:cubicBezTo>
                    <a:pt x="1822" y="2218"/>
                    <a:pt x="1870" y="1956"/>
                    <a:pt x="1905" y="1718"/>
                  </a:cubicBezTo>
                  <a:cubicBezTo>
                    <a:pt x="1953" y="1456"/>
                    <a:pt x="2001" y="1182"/>
                    <a:pt x="2024" y="920"/>
                  </a:cubicBezTo>
                  <a:cubicBezTo>
                    <a:pt x="2048" y="789"/>
                    <a:pt x="2072" y="646"/>
                    <a:pt x="2072" y="515"/>
                  </a:cubicBezTo>
                  <a:cubicBezTo>
                    <a:pt x="2072" y="444"/>
                    <a:pt x="2060" y="372"/>
                    <a:pt x="2036" y="313"/>
                  </a:cubicBezTo>
                  <a:cubicBezTo>
                    <a:pt x="2013" y="218"/>
                    <a:pt x="1965" y="170"/>
                    <a:pt x="1917" y="110"/>
                  </a:cubicBezTo>
                  <a:cubicBezTo>
                    <a:pt x="1870" y="36"/>
                    <a:pt x="1800" y="0"/>
                    <a:pt x="1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2"/>
            <p:cNvSpPr/>
            <p:nvPr/>
          </p:nvSpPr>
          <p:spPr>
            <a:xfrm>
              <a:off x="2822408" y="2472217"/>
              <a:ext cx="111266" cy="118136"/>
            </a:xfrm>
            <a:custGeom>
              <a:rect b="b" l="l" r="r" t="t"/>
              <a:pathLst>
                <a:path extrusionOk="0" h="3095" w="2915">
                  <a:moveTo>
                    <a:pt x="499" y="1458"/>
                  </a:moveTo>
                  <a:cubicBezTo>
                    <a:pt x="502" y="1458"/>
                    <a:pt x="508" y="1459"/>
                    <a:pt x="519" y="1462"/>
                  </a:cubicBezTo>
                  <a:lnTo>
                    <a:pt x="519" y="1462"/>
                  </a:lnTo>
                  <a:cubicBezTo>
                    <a:pt x="500" y="1461"/>
                    <a:pt x="494" y="1458"/>
                    <a:pt x="499" y="1458"/>
                  </a:cubicBezTo>
                  <a:close/>
                  <a:moveTo>
                    <a:pt x="2674" y="1"/>
                  </a:moveTo>
                  <a:cubicBezTo>
                    <a:pt x="2655" y="1"/>
                    <a:pt x="2636" y="4"/>
                    <a:pt x="2617" y="11"/>
                  </a:cubicBezTo>
                  <a:cubicBezTo>
                    <a:pt x="2427" y="82"/>
                    <a:pt x="2272" y="261"/>
                    <a:pt x="2141" y="428"/>
                  </a:cubicBezTo>
                  <a:cubicBezTo>
                    <a:pt x="2010" y="570"/>
                    <a:pt x="1879" y="737"/>
                    <a:pt x="1736" y="892"/>
                  </a:cubicBezTo>
                  <a:cubicBezTo>
                    <a:pt x="1593" y="1047"/>
                    <a:pt x="1462" y="1249"/>
                    <a:pt x="1319" y="1428"/>
                  </a:cubicBezTo>
                  <a:cubicBezTo>
                    <a:pt x="1260" y="1499"/>
                    <a:pt x="1200" y="1571"/>
                    <a:pt x="1141" y="1666"/>
                  </a:cubicBezTo>
                  <a:cubicBezTo>
                    <a:pt x="1117" y="1690"/>
                    <a:pt x="1081" y="1737"/>
                    <a:pt x="1069" y="1761"/>
                  </a:cubicBezTo>
                  <a:cubicBezTo>
                    <a:pt x="998" y="1702"/>
                    <a:pt x="915" y="1666"/>
                    <a:pt x="831" y="1606"/>
                  </a:cubicBezTo>
                  <a:cubicBezTo>
                    <a:pt x="736" y="1547"/>
                    <a:pt x="653" y="1487"/>
                    <a:pt x="545" y="1463"/>
                  </a:cubicBezTo>
                  <a:cubicBezTo>
                    <a:pt x="540" y="1463"/>
                    <a:pt x="535" y="1463"/>
                    <a:pt x="530" y="1463"/>
                  </a:cubicBezTo>
                  <a:lnTo>
                    <a:pt x="530" y="1463"/>
                  </a:lnTo>
                  <a:cubicBezTo>
                    <a:pt x="517" y="1461"/>
                    <a:pt x="497" y="1452"/>
                    <a:pt x="486" y="1452"/>
                  </a:cubicBezTo>
                  <a:cubicBezTo>
                    <a:pt x="426" y="1440"/>
                    <a:pt x="379" y="1440"/>
                    <a:pt x="319" y="1440"/>
                  </a:cubicBezTo>
                  <a:cubicBezTo>
                    <a:pt x="315" y="1439"/>
                    <a:pt x="310" y="1439"/>
                    <a:pt x="305" y="1439"/>
                  </a:cubicBezTo>
                  <a:cubicBezTo>
                    <a:pt x="111" y="1439"/>
                    <a:pt x="0" y="1682"/>
                    <a:pt x="105" y="1844"/>
                  </a:cubicBezTo>
                  <a:cubicBezTo>
                    <a:pt x="129" y="1904"/>
                    <a:pt x="176" y="1940"/>
                    <a:pt x="212" y="1999"/>
                  </a:cubicBezTo>
                  <a:cubicBezTo>
                    <a:pt x="284" y="2106"/>
                    <a:pt x="367" y="2166"/>
                    <a:pt x="462" y="2225"/>
                  </a:cubicBezTo>
                  <a:lnTo>
                    <a:pt x="641" y="2356"/>
                  </a:lnTo>
                  <a:cubicBezTo>
                    <a:pt x="665" y="2380"/>
                    <a:pt x="700" y="2404"/>
                    <a:pt x="724" y="2416"/>
                  </a:cubicBezTo>
                  <a:cubicBezTo>
                    <a:pt x="748" y="2416"/>
                    <a:pt x="748" y="2440"/>
                    <a:pt x="760" y="2440"/>
                  </a:cubicBezTo>
                  <a:cubicBezTo>
                    <a:pt x="867" y="2523"/>
                    <a:pt x="986" y="2618"/>
                    <a:pt x="1081" y="2702"/>
                  </a:cubicBezTo>
                  <a:cubicBezTo>
                    <a:pt x="1200" y="2821"/>
                    <a:pt x="1307" y="2976"/>
                    <a:pt x="1474" y="3047"/>
                  </a:cubicBezTo>
                  <a:cubicBezTo>
                    <a:pt x="1535" y="3077"/>
                    <a:pt x="1608" y="3095"/>
                    <a:pt x="1683" y="3095"/>
                  </a:cubicBezTo>
                  <a:cubicBezTo>
                    <a:pt x="1784" y="3095"/>
                    <a:pt x="1887" y="3063"/>
                    <a:pt x="1962" y="2987"/>
                  </a:cubicBezTo>
                  <a:cubicBezTo>
                    <a:pt x="2081" y="2856"/>
                    <a:pt x="2129" y="2654"/>
                    <a:pt x="2022" y="2499"/>
                  </a:cubicBezTo>
                  <a:cubicBezTo>
                    <a:pt x="1962" y="2404"/>
                    <a:pt x="1903" y="2344"/>
                    <a:pt x="1819" y="2285"/>
                  </a:cubicBezTo>
                  <a:cubicBezTo>
                    <a:pt x="1796" y="2273"/>
                    <a:pt x="1784" y="2261"/>
                    <a:pt x="1772" y="2261"/>
                  </a:cubicBezTo>
                  <a:lnTo>
                    <a:pt x="1855" y="2118"/>
                  </a:lnTo>
                  <a:cubicBezTo>
                    <a:pt x="1915" y="2047"/>
                    <a:pt x="1974" y="1963"/>
                    <a:pt x="2022" y="1880"/>
                  </a:cubicBezTo>
                  <a:cubicBezTo>
                    <a:pt x="2141" y="1725"/>
                    <a:pt x="2260" y="1559"/>
                    <a:pt x="2367" y="1368"/>
                  </a:cubicBezTo>
                  <a:cubicBezTo>
                    <a:pt x="2450" y="1190"/>
                    <a:pt x="2570" y="1023"/>
                    <a:pt x="2665" y="844"/>
                  </a:cubicBezTo>
                  <a:cubicBezTo>
                    <a:pt x="2772" y="666"/>
                    <a:pt x="2915" y="440"/>
                    <a:pt x="2915" y="213"/>
                  </a:cubicBezTo>
                  <a:cubicBezTo>
                    <a:pt x="2894" y="111"/>
                    <a:pt x="2787" y="1"/>
                    <a:pt x="26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2"/>
            <p:cNvSpPr/>
            <p:nvPr/>
          </p:nvSpPr>
          <p:spPr>
            <a:xfrm>
              <a:off x="2725950" y="2405952"/>
              <a:ext cx="117754" cy="99318"/>
            </a:xfrm>
            <a:custGeom>
              <a:rect b="b" l="l" r="r" t="t"/>
              <a:pathLst>
                <a:path extrusionOk="0" h="2602" w="3085">
                  <a:moveTo>
                    <a:pt x="2859" y="1"/>
                  </a:moveTo>
                  <a:cubicBezTo>
                    <a:pt x="2843" y="1"/>
                    <a:pt x="2827" y="3"/>
                    <a:pt x="2811" y="9"/>
                  </a:cubicBezTo>
                  <a:cubicBezTo>
                    <a:pt x="2703" y="32"/>
                    <a:pt x="2620" y="44"/>
                    <a:pt x="2525" y="92"/>
                  </a:cubicBezTo>
                  <a:cubicBezTo>
                    <a:pt x="2441" y="140"/>
                    <a:pt x="2358" y="187"/>
                    <a:pt x="2287" y="223"/>
                  </a:cubicBezTo>
                  <a:cubicBezTo>
                    <a:pt x="2132" y="330"/>
                    <a:pt x="1989" y="425"/>
                    <a:pt x="1822" y="521"/>
                  </a:cubicBezTo>
                  <a:cubicBezTo>
                    <a:pt x="1751" y="568"/>
                    <a:pt x="1679" y="628"/>
                    <a:pt x="1596" y="663"/>
                  </a:cubicBezTo>
                  <a:cubicBezTo>
                    <a:pt x="1513" y="699"/>
                    <a:pt x="1441" y="735"/>
                    <a:pt x="1346" y="794"/>
                  </a:cubicBezTo>
                  <a:cubicBezTo>
                    <a:pt x="1275" y="854"/>
                    <a:pt x="1203" y="902"/>
                    <a:pt x="1108" y="961"/>
                  </a:cubicBezTo>
                  <a:cubicBezTo>
                    <a:pt x="1060" y="985"/>
                    <a:pt x="1037" y="1021"/>
                    <a:pt x="989" y="1033"/>
                  </a:cubicBezTo>
                  <a:cubicBezTo>
                    <a:pt x="965" y="1044"/>
                    <a:pt x="941" y="1056"/>
                    <a:pt x="917" y="1092"/>
                  </a:cubicBezTo>
                  <a:cubicBezTo>
                    <a:pt x="870" y="1033"/>
                    <a:pt x="810" y="961"/>
                    <a:pt x="763" y="902"/>
                  </a:cubicBezTo>
                  <a:cubicBezTo>
                    <a:pt x="739" y="866"/>
                    <a:pt x="727" y="842"/>
                    <a:pt x="691" y="806"/>
                  </a:cubicBezTo>
                  <a:cubicBezTo>
                    <a:pt x="644" y="759"/>
                    <a:pt x="608" y="735"/>
                    <a:pt x="548" y="723"/>
                  </a:cubicBezTo>
                  <a:cubicBezTo>
                    <a:pt x="513" y="699"/>
                    <a:pt x="489" y="687"/>
                    <a:pt x="441" y="675"/>
                  </a:cubicBezTo>
                  <a:cubicBezTo>
                    <a:pt x="429" y="675"/>
                    <a:pt x="405" y="663"/>
                    <a:pt x="394" y="663"/>
                  </a:cubicBezTo>
                  <a:cubicBezTo>
                    <a:pt x="370" y="652"/>
                    <a:pt x="349" y="646"/>
                    <a:pt x="328" y="646"/>
                  </a:cubicBezTo>
                  <a:cubicBezTo>
                    <a:pt x="307" y="646"/>
                    <a:pt x="286" y="652"/>
                    <a:pt x="263" y="663"/>
                  </a:cubicBezTo>
                  <a:cubicBezTo>
                    <a:pt x="191" y="663"/>
                    <a:pt x="96" y="699"/>
                    <a:pt x="72" y="782"/>
                  </a:cubicBezTo>
                  <a:cubicBezTo>
                    <a:pt x="1" y="866"/>
                    <a:pt x="13" y="973"/>
                    <a:pt x="24" y="1080"/>
                  </a:cubicBezTo>
                  <a:lnTo>
                    <a:pt x="24" y="1092"/>
                  </a:lnTo>
                  <a:cubicBezTo>
                    <a:pt x="24" y="1163"/>
                    <a:pt x="36" y="1223"/>
                    <a:pt x="84" y="1283"/>
                  </a:cubicBezTo>
                  <a:cubicBezTo>
                    <a:pt x="96" y="1318"/>
                    <a:pt x="132" y="1342"/>
                    <a:pt x="144" y="1378"/>
                  </a:cubicBezTo>
                  <a:cubicBezTo>
                    <a:pt x="215" y="1497"/>
                    <a:pt x="310" y="1616"/>
                    <a:pt x="382" y="1735"/>
                  </a:cubicBezTo>
                  <a:lnTo>
                    <a:pt x="620" y="2092"/>
                  </a:lnTo>
                  <a:cubicBezTo>
                    <a:pt x="727" y="2247"/>
                    <a:pt x="846" y="2449"/>
                    <a:pt x="1013" y="2545"/>
                  </a:cubicBezTo>
                  <a:cubicBezTo>
                    <a:pt x="1073" y="2585"/>
                    <a:pt x="1139" y="2601"/>
                    <a:pt x="1205" y="2601"/>
                  </a:cubicBezTo>
                  <a:cubicBezTo>
                    <a:pt x="1297" y="2601"/>
                    <a:pt x="1389" y="2569"/>
                    <a:pt x="1465" y="2521"/>
                  </a:cubicBezTo>
                  <a:cubicBezTo>
                    <a:pt x="1608" y="2414"/>
                    <a:pt x="1668" y="2247"/>
                    <a:pt x="1620" y="2092"/>
                  </a:cubicBezTo>
                  <a:cubicBezTo>
                    <a:pt x="1584" y="1949"/>
                    <a:pt x="1501" y="1830"/>
                    <a:pt x="1406" y="1735"/>
                  </a:cubicBezTo>
                  <a:cubicBezTo>
                    <a:pt x="1548" y="1652"/>
                    <a:pt x="1668" y="1556"/>
                    <a:pt x="1763" y="1461"/>
                  </a:cubicBezTo>
                  <a:cubicBezTo>
                    <a:pt x="1929" y="1342"/>
                    <a:pt x="2060" y="1199"/>
                    <a:pt x="2227" y="1056"/>
                  </a:cubicBezTo>
                  <a:cubicBezTo>
                    <a:pt x="2358" y="937"/>
                    <a:pt x="2513" y="818"/>
                    <a:pt x="2644" y="699"/>
                  </a:cubicBezTo>
                  <a:cubicBezTo>
                    <a:pt x="2715" y="640"/>
                    <a:pt x="2775" y="580"/>
                    <a:pt x="2834" y="509"/>
                  </a:cubicBezTo>
                  <a:cubicBezTo>
                    <a:pt x="2918" y="425"/>
                    <a:pt x="2942" y="342"/>
                    <a:pt x="2989" y="259"/>
                  </a:cubicBezTo>
                  <a:cubicBezTo>
                    <a:pt x="3084" y="153"/>
                    <a:pt x="2983"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2"/>
            <p:cNvSpPr/>
            <p:nvPr/>
          </p:nvSpPr>
          <p:spPr>
            <a:xfrm>
              <a:off x="2650524" y="2305066"/>
              <a:ext cx="132259" cy="79317"/>
            </a:xfrm>
            <a:custGeom>
              <a:rect b="b" l="l" r="r" t="t"/>
              <a:pathLst>
                <a:path extrusionOk="0" h="2078" w="3465">
                  <a:moveTo>
                    <a:pt x="362" y="0"/>
                  </a:moveTo>
                  <a:cubicBezTo>
                    <a:pt x="297" y="0"/>
                    <a:pt x="231" y="19"/>
                    <a:pt x="179" y="56"/>
                  </a:cubicBezTo>
                  <a:cubicBezTo>
                    <a:pt x="48" y="175"/>
                    <a:pt x="48" y="366"/>
                    <a:pt x="36" y="532"/>
                  </a:cubicBezTo>
                  <a:cubicBezTo>
                    <a:pt x="36" y="592"/>
                    <a:pt x="24" y="663"/>
                    <a:pt x="24" y="723"/>
                  </a:cubicBezTo>
                  <a:cubicBezTo>
                    <a:pt x="0" y="818"/>
                    <a:pt x="36" y="901"/>
                    <a:pt x="60" y="997"/>
                  </a:cubicBezTo>
                  <a:cubicBezTo>
                    <a:pt x="119" y="1259"/>
                    <a:pt x="203" y="1509"/>
                    <a:pt x="298" y="1771"/>
                  </a:cubicBezTo>
                  <a:cubicBezTo>
                    <a:pt x="346" y="1866"/>
                    <a:pt x="405" y="1961"/>
                    <a:pt x="512" y="2021"/>
                  </a:cubicBezTo>
                  <a:cubicBezTo>
                    <a:pt x="591" y="2055"/>
                    <a:pt x="682" y="2078"/>
                    <a:pt x="772" y="2078"/>
                  </a:cubicBezTo>
                  <a:cubicBezTo>
                    <a:pt x="805" y="2078"/>
                    <a:pt x="837" y="2075"/>
                    <a:pt x="869" y="2068"/>
                  </a:cubicBezTo>
                  <a:cubicBezTo>
                    <a:pt x="1096" y="2009"/>
                    <a:pt x="1274" y="1782"/>
                    <a:pt x="1179" y="1556"/>
                  </a:cubicBezTo>
                  <a:cubicBezTo>
                    <a:pt x="1155" y="1485"/>
                    <a:pt x="1119" y="1390"/>
                    <a:pt x="1096" y="1318"/>
                  </a:cubicBezTo>
                  <a:cubicBezTo>
                    <a:pt x="1238" y="1294"/>
                    <a:pt x="1393" y="1247"/>
                    <a:pt x="1524" y="1211"/>
                  </a:cubicBezTo>
                  <a:cubicBezTo>
                    <a:pt x="1727" y="1175"/>
                    <a:pt x="1953" y="1116"/>
                    <a:pt x="2167" y="1068"/>
                  </a:cubicBezTo>
                  <a:cubicBezTo>
                    <a:pt x="2370" y="1020"/>
                    <a:pt x="2596" y="973"/>
                    <a:pt x="2822" y="937"/>
                  </a:cubicBezTo>
                  <a:cubicBezTo>
                    <a:pt x="2977" y="901"/>
                    <a:pt x="3310" y="782"/>
                    <a:pt x="3358" y="592"/>
                  </a:cubicBezTo>
                  <a:cubicBezTo>
                    <a:pt x="3370" y="592"/>
                    <a:pt x="3370" y="580"/>
                    <a:pt x="3370" y="580"/>
                  </a:cubicBezTo>
                  <a:cubicBezTo>
                    <a:pt x="3465" y="544"/>
                    <a:pt x="3441" y="425"/>
                    <a:pt x="3370" y="413"/>
                  </a:cubicBezTo>
                  <a:cubicBezTo>
                    <a:pt x="3322" y="401"/>
                    <a:pt x="3263" y="342"/>
                    <a:pt x="3203" y="306"/>
                  </a:cubicBezTo>
                  <a:cubicBezTo>
                    <a:pt x="3143" y="282"/>
                    <a:pt x="3084" y="270"/>
                    <a:pt x="3024" y="247"/>
                  </a:cubicBezTo>
                  <a:cubicBezTo>
                    <a:pt x="2969" y="236"/>
                    <a:pt x="2916" y="233"/>
                    <a:pt x="2861" y="233"/>
                  </a:cubicBezTo>
                  <a:cubicBezTo>
                    <a:pt x="2786" y="233"/>
                    <a:pt x="2709" y="240"/>
                    <a:pt x="2620" y="247"/>
                  </a:cubicBezTo>
                  <a:cubicBezTo>
                    <a:pt x="2405" y="282"/>
                    <a:pt x="2203" y="306"/>
                    <a:pt x="2000" y="330"/>
                  </a:cubicBezTo>
                  <a:cubicBezTo>
                    <a:pt x="1762" y="354"/>
                    <a:pt x="1524" y="389"/>
                    <a:pt x="1274" y="425"/>
                  </a:cubicBezTo>
                  <a:cubicBezTo>
                    <a:pt x="1119" y="449"/>
                    <a:pt x="977" y="473"/>
                    <a:pt x="810" y="508"/>
                  </a:cubicBezTo>
                  <a:cubicBezTo>
                    <a:pt x="803" y="495"/>
                    <a:pt x="800" y="486"/>
                    <a:pt x="799" y="486"/>
                  </a:cubicBezTo>
                  <a:cubicBezTo>
                    <a:pt x="798" y="486"/>
                    <a:pt x="798" y="492"/>
                    <a:pt x="798" y="508"/>
                  </a:cubicBezTo>
                  <a:cubicBezTo>
                    <a:pt x="774" y="485"/>
                    <a:pt x="774" y="461"/>
                    <a:pt x="762" y="449"/>
                  </a:cubicBezTo>
                  <a:cubicBezTo>
                    <a:pt x="703" y="294"/>
                    <a:pt x="655" y="116"/>
                    <a:pt x="476" y="20"/>
                  </a:cubicBezTo>
                  <a:cubicBezTo>
                    <a:pt x="441" y="7"/>
                    <a:pt x="402"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2"/>
            <p:cNvSpPr/>
            <p:nvPr/>
          </p:nvSpPr>
          <p:spPr>
            <a:xfrm>
              <a:off x="2970474" y="1837241"/>
              <a:ext cx="120006" cy="148290"/>
            </a:xfrm>
            <a:custGeom>
              <a:rect b="b" l="l" r="r" t="t"/>
              <a:pathLst>
                <a:path extrusionOk="0" h="3885" w="3144">
                  <a:moveTo>
                    <a:pt x="512" y="1"/>
                  </a:moveTo>
                  <a:cubicBezTo>
                    <a:pt x="262" y="1"/>
                    <a:pt x="0" y="227"/>
                    <a:pt x="24" y="501"/>
                  </a:cubicBezTo>
                  <a:cubicBezTo>
                    <a:pt x="36" y="692"/>
                    <a:pt x="119" y="834"/>
                    <a:pt x="286" y="918"/>
                  </a:cubicBezTo>
                  <a:cubicBezTo>
                    <a:pt x="357" y="1061"/>
                    <a:pt x="512" y="1180"/>
                    <a:pt x="715" y="1180"/>
                  </a:cubicBezTo>
                  <a:cubicBezTo>
                    <a:pt x="869" y="1180"/>
                    <a:pt x="977" y="1120"/>
                    <a:pt x="1060" y="1049"/>
                  </a:cubicBezTo>
                  <a:lnTo>
                    <a:pt x="1060" y="1049"/>
                  </a:lnTo>
                  <a:cubicBezTo>
                    <a:pt x="1012" y="1227"/>
                    <a:pt x="1024" y="1430"/>
                    <a:pt x="1024" y="1596"/>
                  </a:cubicBezTo>
                  <a:cubicBezTo>
                    <a:pt x="1024" y="1811"/>
                    <a:pt x="1012" y="2001"/>
                    <a:pt x="1012" y="2204"/>
                  </a:cubicBezTo>
                  <a:cubicBezTo>
                    <a:pt x="1000" y="2608"/>
                    <a:pt x="965" y="3025"/>
                    <a:pt x="965" y="3430"/>
                  </a:cubicBezTo>
                  <a:cubicBezTo>
                    <a:pt x="953" y="3657"/>
                    <a:pt x="1169" y="3884"/>
                    <a:pt x="1396" y="3884"/>
                  </a:cubicBezTo>
                  <a:cubicBezTo>
                    <a:pt x="1407" y="3884"/>
                    <a:pt x="1418" y="3884"/>
                    <a:pt x="1429" y="3882"/>
                  </a:cubicBezTo>
                  <a:cubicBezTo>
                    <a:pt x="1703" y="3870"/>
                    <a:pt x="1858" y="3680"/>
                    <a:pt x="1893" y="3430"/>
                  </a:cubicBezTo>
                  <a:cubicBezTo>
                    <a:pt x="1965" y="2716"/>
                    <a:pt x="2155" y="1715"/>
                    <a:pt x="1965" y="1025"/>
                  </a:cubicBezTo>
                  <a:cubicBezTo>
                    <a:pt x="2012" y="1025"/>
                    <a:pt x="2060" y="1025"/>
                    <a:pt x="2096" y="1013"/>
                  </a:cubicBezTo>
                  <a:lnTo>
                    <a:pt x="2155" y="1013"/>
                  </a:lnTo>
                  <a:cubicBezTo>
                    <a:pt x="2239" y="1001"/>
                    <a:pt x="2298" y="989"/>
                    <a:pt x="2370" y="965"/>
                  </a:cubicBezTo>
                  <a:cubicBezTo>
                    <a:pt x="2453" y="965"/>
                    <a:pt x="2560" y="965"/>
                    <a:pt x="2655" y="953"/>
                  </a:cubicBezTo>
                  <a:cubicBezTo>
                    <a:pt x="2858" y="942"/>
                    <a:pt x="3072" y="811"/>
                    <a:pt x="3108" y="596"/>
                  </a:cubicBezTo>
                  <a:cubicBezTo>
                    <a:pt x="3143" y="525"/>
                    <a:pt x="3143" y="453"/>
                    <a:pt x="3120" y="358"/>
                  </a:cubicBezTo>
                  <a:cubicBezTo>
                    <a:pt x="3060" y="168"/>
                    <a:pt x="2858" y="1"/>
                    <a:pt x="2655" y="1"/>
                  </a:cubicBezTo>
                  <a:cubicBezTo>
                    <a:pt x="2298" y="13"/>
                    <a:pt x="1941" y="19"/>
                    <a:pt x="1584" y="19"/>
                  </a:cubicBezTo>
                  <a:cubicBezTo>
                    <a:pt x="1227" y="19"/>
                    <a:pt x="869" y="13"/>
                    <a:pt x="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2"/>
            <p:cNvSpPr/>
            <p:nvPr/>
          </p:nvSpPr>
          <p:spPr>
            <a:xfrm>
              <a:off x="2788207" y="1878771"/>
              <a:ext cx="110808" cy="148443"/>
            </a:xfrm>
            <a:custGeom>
              <a:rect b="b" l="l" r="r" t="t"/>
              <a:pathLst>
                <a:path extrusionOk="0" h="3889" w="2903">
                  <a:moveTo>
                    <a:pt x="1995" y="0"/>
                  </a:moveTo>
                  <a:cubicBezTo>
                    <a:pt x="1977" y="0"/>
                    <a:pt x="1959" y="2"/>
                    <a:pt x="1942" y="8"/>
                  </a:cubicBezTo>
                  <a:cubicBezTo>
                    <a:pt x="1834" y="8"/>
                    <a:pt x="1739" y="20"/>
                    <a:pt x="1644" y="44"/>
                  </a:cubicBezTo>
                  <a:cubicBezTo>
                    <a:pt x="1441" y="104"/>
                    <a:pt x="1251" y="223"/>
                    <a:pt x="1072" y="330"/>
                  </a:cubicBezTo>
                  <a:cubicBezTo>
                    <a:pt x="930" y="437"/>
                    <a:pt x="763" y="544"/>
                    <a:pt x="608" y="639"/>
                  </a:cubicBezTo>
                  <a:cubicBezTo>
                    <a:pt x="537" y="687"/>
                    <a:pt x="465" y="747"/>
                    <a:pt x="394" y="794"/>
                  </a:cubicBezTo>
                  <a:cubicBezTo>
                    <a:pt x="251" y="901"/>
                    <a:pt x="96" y="985"/>
                    <a:pt x="60" y="1163"/>
                  </a:cubicBezTo>
                  <a:cubicBezTo>
                    <a:pt x="1" y="1437"/>
                    <a:pt x="179" y="1640"/>
                    <a:pt x="429" y="1651"/>
                  </a:cubicBezTo>
                  <a:cubicBezTo>
                    <a:pt x="436" y="1652"/>
                    <a:pt x="442" y="1652"/>
                    <a:pt x="449" y="1652"/>
                  </a:cubicBezTo>
                  <a:cubicBezTo>
                    <a:pt x="668" y="1652"/>
                    <a:pt x="874" y="1458"/>
                    <a:pt x="1025" y="1342"/>
                  </a:cubicBezTo>
                  <a:cubicBezTo>
                    <a:pt x="1025" y="1342"/>
                    <a:pt x="1049" y="1342"/>
                    <a:pt x="1049" y="1330"/>
                  </a:cubicBezTo>
                  <a:cubicBezTo>
                    <a:pt x="1072" y="1401"/>
                    <a:pt x="1108" y="1473"/>
                    <a:pt x="1120" y="1520"/>
                  </a:cubicBezTo>
                  <a:cubicBezTo>
                    <a:pt x="1203" y="1770"/>
                    <a:pt x="1322" y="2032"/>
                    <a:pt x="1441" y="2282"/>
                  </a:cubicBezTo>
                  <a:cubicBezTo>
                    <a:pt x="1549" y="2521"/>
                    <a:pt x="1656" y="2759"/>
                    <a:pt x="1775" y="2997"/>
                  </a:cubicBezTo>
                  <a:cubicBezTo>
                    <a:pt x="1834" y="3116"/>
                    <a:pt x="1882" y="3235"/>
                    <a:pt x="1942" y="3354"/>
                  </a:cubicBezTo>
                  <a:cubicBezTo>
                    <a:pt x="2013" y="3497"/>
                    <a:pt x="2061" y="3664"/>
                    <a:pt x="2192" y="3783"/>
                  </a:cubicBezTo>
                  <a:cubicBezTo>
                    <a:pt x="2268" y="3855"/>
                    <a:pt x="2369" y="3889"/>
                    <a:pt x="2470" y="3889"/>
                  </a:cubicBezTo>
                  <a:cubicBezTo>
                    <a:pt x="2685" y="3889"/>
                    <a:pt x="2902" y="3739"/>
                    <a:pt x="2894" y="3497"/>
                  </a:cubicBezTo>
                  <a:cubicBezTo>
                    <a:pt x="2858" y="3223"/>
                    <a:pt x="2668" y="2925"/>
                    <a:pt x="2537" y="2640"/>
                  </a:cubicBezTo>
                  <a:cubicBezTo>
                    <a:pt x="2418" y="2401"/>
                    <a:pt x="2311" y="2151"/>
                    <a:pt x="2192" y="1913"/>
                  </a:cubicBezTo>
                  <a:cubicBezTo>
                    <a:pt x="2073" y="1663"/>
                    <a:pt x="1953" y="1437"/>
                    <a:pt x="1822" y="1199"/>
                  </a:cubicBezTo>
                  <a:cubicBezTo>
                    <a:pt x="1775" y="1104"/>
                    <a:pt x="1715" y="1020"/>
                    <a:pt x="1668" y="925"/>
                  </a:cubicBezTo>
                  <a:cubicBezTo>
                    <a:pt x="1775" y="854"/>
                    <a:pt x="1894" y="782"/>
                    <a:pt x="1977" y="675"/>
                  </a:cubicBezTo>
                  <a:lnTo>
                    <a:pt x="2073" y="580"/>
                  </a:lnTo>
                  <a:lnTo>
                    <a:pt x="2156" y="449"/>
                  </a:lnTo>
                  <a:cubicBezTo>
                    <a:pt x="2170" y="421"/>
                    <a:pt x="2176" y="409"/>
                    <a:pt x="2178" y="409"/>
                  </a:cubicBezTo>
                  <a:cubicBezTo>
                    <a:pt x="2180" y="409"/>
                    <a:pt x="2180" y="415"/>
                    <a:pt x="2180" y="425"/>
                  </a:cubicBezTo>
                  <a:cubicBezTo>
                    <a:pt x="2239" y="354"/>
                    <a:pt x="2239" y="258"/>
                    <a:pt x="2275" y="199"/>
                  </a:cubicBezTo>
                  <a:cubicBezTo>
                    <a:pt x="2323" y="127"/>
                    <a:pt x="2263" y="20"/>
                    <a:pt x="2180" y="20"/>
                  </a:cubicBezTo>
                  <a:cubicBezTo>
                    <a:pt x="2108" y="20"/>
                    <a:pt x="2050" y="0"/>
                    <a:pt x="19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2"/>
            <p:cNvSpPr/>
            <p:nvPr/>
          </p:nvSpPr>
          <p:spPr>
            <a:xfrm>
              <a:off x="2687779" y="1967595"/>
              <a:ext cx="125465" cy="133175"/>
            </a:xfrm>
            <a:custGeom>
              <a:rect b="b" l="l" r="r" t="t"/>
              <a:pathLst>
                <a:path extrusionOk="0" h="3489" w="3287">
                  <a:moveTo>
                    <a:pt x="1568" y="1"/>
                  </a:moveTo>
                  <a:cubicBezTo>
                    <a:pt x="1382" y="1"/>
                    <a:pt x="1207" y="142"/>
                    <a:pt x="1072" y="277"/>
                  </a:cubicBezTo>
                  <a:cubicBezTo>
                    <a:pt x="941" y="396"/>
                    <a:pt x="822" y="515"/>
                    <a:pt x="715" y="646"/>
                  </a:cubicBezTo>
                  <a:cubicBezTo>
                    <a:pt x="477" y="932"/>
                    <a:pt x="262" y="1241"/>
                    <a:pt x="108" y="1587"/>
                  </a:cubicBezTo>
                  <a:cubicBezTo>
                    <a:pt x="1" y="1777"/>
                    <a:pt x="48" y="2063"/>
                    <a:pt x="251" y="2170"/>
                  </a:cubicBezTo>
                  <a:cubicBezTo>
                    <a:pt x="316" y="2207"/>
                    <a:pt x="392" y="2225"/>
                    <a:pt x="468" y="2225"/>
                  </a:cubicBezTo>
                  <a:cubicBezTo>
                    <a:pt x="615" y="2225"/>
                    <a:pt x="763" y="2156"/>
                    <a:pt x="834" y="2015"/>
                  </a:cubicBezTo>
                  <a:cubicBezTo>
                    <a:pt x="894" y="1920"/>
                    <a:pt x="941" y="1813"/>
                    <a:pt x="1013" y="1706"/>
                  </a:cubicBezTo>
                  <a:cubicBezTo>
                    <a:pt x="1024" y="1741"/>
                    <a:pt x="1060" y="1753"/>
                    <a:pt x="1072" y="1789"/>
                  </a:cubicBezTo>
                  <a:cubicBezTo>
                    <a:pt x="1251" y="1968"/>
                    <a:pt x="1417" y="2158"/>
                    <a:pt x="1596" y="2337"/>
                  </a:cubicBezTo>
                  <a:cubicBezTo>
                    <a:pt x="1775" y="2515"/>
                    <a:pt x="1929" y="2694"/>
                    <a:pt x="2096" y="2872"/>
                  </a:cubicBezTo>
                  <a:cubicBezTo>
                    <a:pt x="2191" y="2956"/>
                    <a:pt x="2275" y="3051"/>
                    <a:pt x="2346" y="3158"/>
                  </a:cubicBezTo>
                  <a:cubicBezTo>
                    <a:pt x="2465" y="3289"/>
                    <a:pt x="2572" y="3432"/>
                    <a:pt x="2763" y="3480"/>
                  </a:cubicBezTo>
                  <a:cubicBezTo>
                    <a:pt x="2798" y="3485"/>
                    <a:pt x="2833" y="3488"/>
                    <a:pt x="2867" y="3488"/>
                  </a:cubicBezTo>
                  <a:cubicBezTo>
                    <a:pt x="2981" y="3488"/>
                    <a:pt x="3085" y="3455"/>
                    <a:pt x="3168" y="3373"/>
                  </a:cubicBezTo>
                  <a:cubicBezTo>
                    <a:pt x="3275" y="3230"/>
                    <a:pt x="3287" y="3087"/>
                    <a:pt x="3275" y="2944"/>
                  </a:cubicBezTo>
                  <a:cubicBezTo>
                    <a:pt x="3239" y="2765"/>
                    <a:pt x="3084" y="2634"/>
                    <a:pt x="2965" y="2515"/>
                  </a:cubicBezTo>
                  <a:lnTo>
                    <a:pt x="2679" y="2230"/>
                  </a:lnTo>
                  <a:cubicBezTo>
                    <a:pt x="2489" y="2039"/>
                    <a:pt x="2310" y="1860"/>
                    <a:pt x="2108" y="1682"/>
                  </a:cubicBezTo>
                  <a:cubicBezTo>
                    <a:pt x="1917" y="1503"/>
                    <a:pt x="1727" y="1337"/>
                    <a:pt x="1536" y="1170"/>
                  </a:cubicBezTo>
                  <a:cubicBezTo>
                    <a:pt x="1501" y="1146"/>
                    <a:pt x="1477" y="1122"/>
                    <a:pt x="1441" y="1098"/>
                  </a:cubicBezTo>
                  <a:cubicBezTo>
                    <a:pt x="1513" y="1003"/>
                    <a:pt x="1596" y="920"/>
                    <a:pt x="1679" y="825"/>
                  </a:cubicBezTo>
                  <a:cubicBezTo>
                    <a:pt x="1751" y="753"/>
                    <a:pt x="1834" y="670"/>
                    <a:pt x="1870" y="575"/>
                  </a:cubicBezTo>
                  <a:cubicBezTo>
                    <a:pt x="1965" y="396"/>
                    <a:pt x="1929" y="158"/>
                    <a:pt x="1751" y="51"/>
                  </a:cubicBezTo>
                  <a:cubicBezTo>
                    <a:pt x="1689" y="16"/>
                    <a:pt x="1628" y="1"/>
                    <a:pt x="1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2"/>
            <p:cNvSpPr/>
            <p:nvPr/>
          </p:nvSpPr>
          <p:spPr>
            <a:xfrm>
              <a:off x="2629148" y="2121310"/>
              <a:ext cx="154092" cy="106914"/>
            </a:xfrm>
            <a:custGeom>
              <a:rect b="b" l="l" r="r" t="t"/>
              <a:pathLst>
                <a:path extrusionOk="0" h="2801" w="4037">
                  <a:moveTo>
                    <a:pt x="810" y="0"/>
                  </a:moveTo>
                  <a:cubicBezTo>
                    <a:pt x="298" y="24"/>
                    <a:pt x="191" y="750"/>
                    <a:pt x="120" y="1120"/>
                  </a:cubicBezTo>
                  <a:cubicBezTo>
                    <a:pt x="72" y="1346"/>
                    <a:pt x="60" y="1584"/>
                    <a:pt x="48" y="1810"/>
                  </a:cubicBezTo>
                  <a:cubicBezTo>
                    <a:pt x="36" y="2048"/>
                    <a:pt x="1" y="2286"/>
                    <a:pt x="96" y="2501"/>
                  </a:cubicBezTo>
                  <a:cubicBezTo>
                    <a:pt x="151" y="2656"/>
                    <a:pt x="279" y="2801"/>
                    <a:pt x="440" y="2801"/>
                  </a:cubicBezTo>
                  <a:cubicBezTo>
                    <a:pt x="452" y="2801"/>
                    <a:pt x="465" y="2800"/>
                    <a:pt x="477" y="2798"/>
                  </a:cubicBezTo>
                  <a:cubicBezTo>
                    <a:pt x="667" y="2786"/>
                    <a:pt x="810" y="2679"/>
                    <a:pt x="870" y="2501"/>
                  </a:cubicBezTo>
                  <a:cubicBezTo>
                    <a:pt x="941" y="2310"/>
                    <a:pt x="929" y="2084"/>
                    <a:pt x="929" y="1882"/>
                  </a:cubicBezTo>
                  <a:lnTo>
                    <a:pt x="929" y="1882"/>
                  </a:lnTo>
                  <a:cubicBezTo>
                    <a:pt x="989" y="1893"/>
                    <a:pt x="1048" y="1893"/>
                    <a:pt x="1120" y="1905"/>
                  </a:cubicBezTo>
                  <a:cubicBezTo>
                    <a:pt x="1382" y="1941"/>
                    <a:pt x="1656" y="1953"/>
                    <a:pt x="1906" y="1965"/>
                  </a:cubicBezTo>
                  <a:lnTo>
                    <a:pt x="2703" y="2013"/>
                  </a:lnTo>
                  <a:cubicBezTo>
                    <a:pt x="2924" y="2022"/>
                    <a:pt x="3160" y="2055"/>
                    <a:pt x="3380" y="2055"/>
                  </a:cubicBezTo>
                  <a:cubicBezTo>
                    <a:pt x="3433" y="2055"/>
                    <a:pt x="3486" y="2053"/>
                    <a:pt x="3537" y="2048"/>
                  </a:cubicBezTo>
                  <a:cubicBezTo>
                    <a:pt x="3763" y="2013"/>
                    <a:pt x="3942" y="1893"/>
                    <a:pt x="3977" y="1655"/>
                  </a:cubicBezTo>
                  <a:cubicBezTo>
                    <a:pt x="4037" y="1489"/>
                    <a:pt x="3918" y="1251"/>
                    <a:pt x="3692" y="1215"/>
                  </a:cubicBezTo>
                  <a:cubicBezTo>
                    <a:pt x="3430" y="1143"/>
                    <a:pt x="3132" y="1167"/>
                    <a:pt x="2858" y="1143"/>
                  </a:cubicBezTo>
                  <a:cubicBezTo>
                    <a:pt x="2596" y="1131"/>
                    <a:pt x="2322" y="1131"/>
                    <a:pt x="2060" y="1120"/>
                  </a:cubicBezTo>
                  <a:cubicBezTo>
                    <a:pt x="1798" y="1108"/>
                    <a:pt x="1537" y="1108"/>
                    <a:pt x="1287" y="1096"/>
                  </a:cubicBezTo>
                  <a:cubicBezTo>
                    <a:pt x="1191" y="1096"/>
                    <a:pt x="1096" y="1072"/>
                    <a:pt x="1013" y="1060"/>
                  </a:cubicBezTo>
                  <a:cubicBezTo>
                    <a:pt x="1013" y="1036"/>
                    <a:pt x="1025" y="1000"/>
                    <a:pt x="1025" y="989"/>
                  </a:cubicBezTo>
                  <a:cubicBezTo>
                    <a:pt x="1048" y="881"/>
                    <a:pt x="1072" y="798"/>
                    <a:pt x="1084" y="691"/>
                  </a:cubicBezTo>
                  <a:cubicBezTo>
                    <a:pt x="1132" y="465"/>
                    <a:pt x="1132" y="0"/>
                    <a:pt x="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2"/>
            <p:cNvSpPr/>
            <p:nvPr/>
          </p:nvSpPr>
          <p:spPr>
            <a:xfrm>
              <a:off x="3144992" y="1909957"/>
              <a:ext cx="77752" cy="115884"/>
            </a:xfrm>
            <a:custGeom>
              <a:rect b="b" l="l" r="r" t="t"/>
              <a:pathLst>
                <a:path extrusionOk="0" h="3036" w="2037">
                  <a:moveTo>
                    <a:pt x="1381" y="1"/>
                  </a:moveTo>
                  <a:cubicBezTo>
                    <a:pt x="1346" y="61"/>
                    <a:pt x="1310" y="144"/>
                    <a:pt x="1262" y="203"/>
                  </a:cubicBezTo>
                  <a:cubicBezTo>
                    <a:pt x="1131" y="442"/>
                    <a:pt x="1000" y="680"/>
                    <a:pt x="869" y="930"/>
                  </a:cubicBezTo>
                  <a:cubicBezTo>
                    <a:pt x="727" y="1168"/>
                    <a:pt x="607" y="1418"/>
                    <a:pt x="476" y="1656"/>
                  </a:cubicBezTo>
                  <a:cubicBezTo>
                    <a:pt x="346" y="1894"/>
                    <a:pt x="191" y="2132"/>
                    <a:pt x="95" y="2382"/>
                  </a:cubicBezTo>
                  <a:cubicBezTo>
                    <a:pt x="0" y="2597"/>
                    <a:pt x="12" y="2858"/>
                    <a:pt x="250" y="2978"/>
                  </a:cubicBezTo>
                  <a:cubicBezTo>
                    <a:pt x="325" y="3017"/>
                    <a:pt x="401" y="3035"/>
                    <a:pt x="473" y="3035"/>
                  </a:cubicBezTo>
                  <a:cubicBezTo>
                    <a:pt x="622" y="3035"/>
                    <a:pt x="758" y="2958"/>
                    <a:pt x="846" y="2823"/>
                  </a:cubicBezTo>
                  <a:cubicBezTo>
                    <a:pt x="1012" y="2585"/>
                    <a:pt x="1131" y="2299"/>
                    <a:pt x="1262" y="2049"/>
                  </a:cubicBezTo>
                  <a:cubicBezTo>
                    <a:pt x="1393" y="1775"/>
                    <a:pt x="1536" y="1525"/>
                    <a:pt x="1667" y="1251"/>
                  </a:cubicBezTo>
                  <a:cubicBezTo>
                    <a:pt x="1727" y="1120"/>
                    <a:pt x="1917" y="823"/>
                    <a:pt x="2036" y="513"/>
                  </a:cubicBezTo>
                  <a:lnTo>
                    <a:pt x="1917" y="275"/>
                  </a:lnTo>
                  <a:lnTo>
                    <a:pt x="1893" y="215"/>
                  </a:lnTo>
                  <a:cubicBezTo>
                    <a:pt x="1893" y="215"/>
                    <a:pt x="1881" y="203"/>
                    <a:pt x="1858" y="203"/>
                  </a:cubicBezTo>
                  <a:cubicBezTo>
                    <a:pt x="1822" y="168"/>
                    <a:pt x="1750" y="132"/>
                    <a:pt x="1715" y="120"/>
                  </a:cubicBezTo>
                  <a:cubicBezTo>
                    <a:pt x="1691" y="120"/>
                    <a:pt x="1679" y="108"/>
                    <a:pt x="1667" y="108"/>
                  </a:cubicBezTo>
                  <a:cubicBezTo>
                    <a:pt x="1655" y="96"/>
                    <a:pt x="1619" y="96"/>
                    <a:pt x="1608" y="96"/>
                  </a:cubicBezTo>
                  <a:cubicBezTo>
                    <a:pt x="1584" y="84"/>
                    <a:pt x="1536" y="61"/>
                    <a:pt x="1500" y="49"/>
                  </a:cubicBezTo>
                  <a:cubicBezTo>
                    <a:pt x="1465" y="37"/>
                    <a:pt x="1429" y="25"/>
                    <a:pt x="1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2"/>
            <p:cNvSpPr/>
            <p:nvPr/>
          </p:nvSpPr>
          <p:spPr>
            <a:xfrm>
              <a:off x="3234962" y="2034967"/>
              <a:ext cx="105464" cy="89509"/>
            </a:xfrm>
            <a:custGeom>
              <a:rect b="b" l="l" r="r" t="t"/>
              <a:pathLst>
                <a:path extrusionOk="0" h="2345" w="2763">
                  <a:moveTo>
                    <a:pt x="2168" y="0"/>
                  </a:moveTo>
                  <a:lnTo>
                    <a:pt x="2168" y="0"/>
                  </a:lnTo>
                  <a:cubicBezTo>
                    <a:pt x="2180" y="36"/>
                    <a:pt x="2215" y="60"/>
                    <a:pt x="2227" y="95"/>
                  </a:cubicBezTo>
                  <a:cubicBezTo>
                    <a:pt x="2215" y="107"/>
                    <a:pt x="2203" y="119"/>
                    <a:pt x="2168" y="131"/>
                  </a:cubicBezTo>
                  <a:lnTo>
                    <a:pt x="2120" y="179"/>
                  </a:lnTo>
                  <a:lnTo>
                    <a:pt x="2108" y="191"/>
                  </a:lnTo>
                  <a:cubicBezTo>
                    <a:pt x="1918" y="345"/>
                    <a:pt x="1727" y="476"/>
                    <a:pt x="1525" y="631"/>
                  </a:cubicBezTo>
                  <a:cubicBezTo>
                    <a:pt x="1108" y="941"/>
                    <a:pt x="691" y="1238"/>
                    <a:pt x="275" y="1548"/>
                  </a:cubicBezTo>
                  <a:cubicBezTo>
                    <a:pt x="96" y="1691"/>
                    <a:pt x="1" y="1917"/>
                    <a:pt x="132" y="2131"/>
                  </a:cubicBezTo>
                  <a:cubicBezTo>
                    <a:pt x="214" y="2255"/>
                    <a:pt x="365" y="2344"/>
                    <a:pt x="517" y="2344"/>
                  </a:cubicBezTo>
                  <a:cubicBezTo>
                    <a:pt x="585" y="2344"/>
                    <a:pt x="653" y="2327"/>
                    <a:pt x="715" y="2286"/>
                  </a:cubicBezTo>
                  <a:cubicBezTo>
                    <a:pt x="1132" y="2000"/>
                    <a:pt x="1525" y="1715"/>
                    <a:pt x="1929" y="1417"/>
                  </a:cubicBezTo>
                  <a:cubicBezTo>
                    <a:pt x="2144" y="1262"/>
                    <a:pt x="2334" y="1119"/>
                    <a:pt x="2525" y="965"/>
                  </a:cubicBezTo>
                  <a:cubicBezTo>
                    <a:pt x="2596" y="905"/>
                    <a:pt x="2691" y="846"/>
                    <a:pt x="2763" y="786"/>
                  </a:cubicBezTo>
                  <a:cubicBezTo>
                    <a:pt x="2763" y="774"/>
                    <a:pt x="2751" y="738"/>
                    <a:pt x="2739" y="679"/>
                  </a:cubicBezTo>
                  <a:cubicBezTo>
                    <a:pt x="2739" y="643"/>
                    <a:pt x="2715" y="631"/>
                    <a:pt x="2715" y="595"/>
                  </a:cubicBezTo>
                  <a:cubicBezTo>
                    <a:pt x="2656" y="500"/>
                    <a:pt x="2584" y="405"/>
                    <a:pt x="2513" y="298"/>
                  </a:cubicBezTo>
                  <a:cubicBezTo>
                    <a:pt x="2453" y="214"/>
                    <a:pt x="2382" y="143"/>
                    <a:pt x="2322" y="48"/>
                  </a:cubicBezTo>
                  <a:cubicBezTo>
                    <a:pt x="2299" y="48"/>
                    <a:pt x="2287" y="48"/>
                    <a:pt x="2263" y="36"/>
                  </a:cubicBezTo>
                  <a:cubicBezTo>
                    <a:pt x="2227" y="36"/>
                    <a:pt x="2203" y="24"/>
                    <a:pt x="2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2"/>
            <p:cNvSpPr/>
            <p:nvPr/>
          </p:nvSpPr>
          <p:spPr>
            <a:xfrm>
              <a:off x="3277217" y="2179483"/>
              <a:ext cx="99586" cy="45041"/>
            </a:xfrm>
            <a:custGeom>
              <a:rect b="b" l="l" r="r" t="t"/>
              <a:pathLst>
                <a:path extrusionOk="0" h="1180" w="2609">
                  <a:moveTo>
                    <a:pt x="2501" y="0"/>
                  </a:moveTo>
                  <a:cubicBezTo>
                    <a:pt x="2192" y="0"/>
                    <a:pt x="1882" y="60"/>
                    <a:pt x="1584" y="108"/>
                  </a:cubicBezTo>
                  <a:cubicBezTo>
                    <a:pt x="1299" y="143"/>
                    <a:pt x="1001" y="203"/>
                    <a:pt x="715" y="286"/>
                  </a:cubicBezTo>
                  <a:cubicBezTo>
                    <a:pt x="572" y="310"/>
                    <a:pt x="406" y="346"/>
                    <a:pt x="275" y="417"/>
                  </a:cubicBezTo>
                  <a:cubicBezTo>
                    <a:pt x="108" y="500"/>
                    <a:pt x="1" y="679"/>
                    <a:pt x="60" y="881"/>
                  </a:cubicBezTo>
                  <a:cubicBezTo>
                    <a:pt x="134" y="1113"/>
                    <a:pt x="309" y="1179"/>
                    <a:pt x="507" y="1179"/>
                  </a:cubicBezTo>
                  <a:cubicBezTo>
                    <a:pt x="695" y="1179"/>
                    <a:pt x="904" y="1119"/>
                    <a:pt x="1061" y="1084"/>
                  </a:cubicBezTo>
                  <a:cubicBezTo>
                    <a:pt x="1346" y="1012"/>
                    <a:pt x="1632" y="953"/>
                    <a:pt x="1906" y="905"/>
                  </a:cubicBezTo>
                  <a:cubicBezTo>
                    <a:pt x="2120" y="858"/>
                    <a:pt x="2323" y="834"/>
                    <a:pt x="2549" y="798"/>
                  </a:cubicBezTo>
                  <a:cubicBezTo>
                    <a:pt x="2561" y="548"/>
                    <a:pt x="2608" y="298"/>
                    <a:pt x="2585" y="108"/>
                  </a:cubicBezTo>
                  <a:cubicBezTo>
                    <a:pt x="2585" y="72"/>
                    <a:pt x="2561" y="48"/>
                    <a:pt x="25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2"/>
            <p:cNvSpPr/>
            <p:nvPr/>
          </p:nvSpPr>
          <p:spPr>
            <a:xfrm>
              <a:off x="3258132" y="2325297"/>
              <a:ext cx="106838" cy="55995"/>
            </a:xfrm>
            <a:custGeom>
              <a:rect b="b" l="l" r="r" t="t"/>
              <a:pathLst>
                <a:path extrusionOk="0" h="1467" w="2799">
                  <a:moveTo>
                    <a:pt x="432" y="1"/>
                  </a:moveTo>
                  <a:cubicBezTo>
                    <a:pt x="389" y="1"/>
                    <a:pt x="345" y="5"/>
                    <a:pt x="299" y="14"/>
                  </a:cubicBezTo>
                  <a:cubicBezTo>
                    <a:pt x="132" y="50"/>
                    <a:pt x="1" y="240"/>
                    <a:pt x="1" y="407"/>
                  </a:cubicBezTo>
                  <a:cubicBezTo>
                    <a:pt x="13" y="836"/>
                    <a:pt x="441" y="931"/>
                    <a:pt x="787" y="1014"/>
                  </a:cubicBezTo>
                  <a:cubicBezTo>
                    <a:pt x="1072" y="1086"/>
                    <a:pt x="1346" y="1133"/>
                    <a:pt x="1632" y="1205"/>
                  </a:cubicBezTo>
                  <a:cubicBezTo>
                    <a:pt x="1918" y="1288"/>
                    <a:pt x="2192" y="1383"/>
                    <a:pt x="2465" y="1467"/>
                  </a:cubicBezTo>
                  <a:cubicBezTo>
                    <a:pt x="2465" y="1444"/>
                    <a:pt x="2475" y="1436"/>
                    <a:pt x="2482" y="1436"/>
                  </a:cubicBezTo>
                  <a:cubicBezTo>
                    <a:pt x="2486" y="1436"/>
                    <a:pt x="2489" y="1439"/>
                    <a:pt x="2489" y="1443"/>
                  </a:cubicBezTo>
                  <a:cubicBezTo>
                    <a:pt x="2501" y="1419"/>
                    <a:pt x="2513" y="1407"/>
                    <a:pt x="2525" y="1371"/>
                  </a:cubicBezTo>
                  <a:cubicBezTo>
                    <a:pt x="2549" y="1360"/>
                    <a:pt x="2549" y="1348"/>
                    <a:pt x="2561" y="1324"/>
                  </a:cubicBezTo>
                  <a:cubicBezTo>
                    <a:pt x="2561" y="1324"/>
                    <a:pt x="2561" y="1312"/>
                    <a:pt x="2573" y="1312"/>
                  </a:cubicBezTo>
                  <a:cubicBezTo>
                    <a:pt x="2608" y="1229"/>
                    <a:pt x="2644" y="1121"/>
                    <a:pt x="2680" y="1026"/>
                  </a:cubicBezTo>
                  <a:cubicBezTo>
                    <a:pt x="2727" y="907"/>
                    <a:pt x="2751" y="788"/>
                    <a:pt x="2799" y="657"/>
                  </a:cubicBezTo>
                  <a:cubicBezTo>
                    <a:pt x="2763" y="645"/>
                    <a:pt x="2739" y="633"/>
                    <a:pt x="2704" y="633"/>
                  </a:cubicBezTo>
                  <a:cubicBezTo>
                    <a:pt x="2454" y="526"/>
                    <a:pt x="2192" y="431"/>
                    <a:pt x="1930" y="371"/>
                  </a:cubicBezTo>
                  <a:cubicBezTo>
                    <a:pt x="1668" y="300"/>
                    <a:pt x="1394" y="252"/>
                    <a:pt x="1132" y="181"/>
                  </a:cubicBezTo>
                  <a:cubicBezTo>
                    <a:pt x="861" y="121"/>
                    <a:pt x="666" y="1"/>
                    <a:pt x="4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2"/>
            <p:cNvSpPr/>
            <p:nvPr/>
          </p:nvSpPr>
          <p:spPr>
            <a:xfrm>
              <a:off x="3194958" y="2418091"/>
              <a:ext cx="109586" cy="79088"/>
            </a:xfrm>
            <a:custGeom>
              <a:rect b="b" l="l" r="r" t="t"/>
              <a:pathLst>
                <a:path extrusionOk="0" h="2072" w="2871">
                  <a:moveTo>
                    <a:pt x="432" y="0"/>
                  </a:moveTo>
                  <a:cubicBezTo>
                    <a:pt x="275" y="0"/>
                    <a:pt x="108" y="70"/>
                    <a:pt x="72" y="238"/>
                  </a:cubicBezTo>
                  <a:cubicBezTo>
                    <a:pt x="1" y="584"/>
                    <a:pt x="310" y="774"/>
                    <a:pt x="537" y="965"/>
                  </a:cubicBezTo>
                  <a:cubicBezTo>
                    <a:pt x="751" y="1143"/>
                    <a:pt x="989" y="1310"/>
                    <a:pt x="1203" y="1453"/>
                  </a:cubicBezTo>
                  <a:cubicBezTo>
                    <a:pt x="1501" y="1667"/>
                    <a:pt x="1834" y="1858"/>
                    <a:pt x="2144" y="2072"/>
                  </a:cubicBezTo>
                  <a:cubicBezTo>
                    <a:pt x="2370" y="1846"/>
                    <a:pt x="2608" y="1655"/>
                    <a:pt x="2835" y="1441"/>
                  </a:cubicBezTo>
                  <a:lnTo>
                    <a:pt x="2870" y="1215"/>
                  </a:lnTo>
                  <a:lnTo>
                    <a:pt x="2870" y="1215"/>
                  </a:lnTo>
                  <a:cubicBezTo>
                    <a:pt x="2811" y="1250"/>
                    <a:pt x="2751" y="1310"/>
                    <a:pt x="2716" y="1369"/>
                  </a:cubicBezTo>
                  <a:cubicBezTo>
                    <a:pt x="2335" y="1143"/>
                    <a:pt x="1977" y="905"/>
                    <a:pt x="1608" y="667"/>
                  </a:cubicBezTo>
                  <a:cubicBezTo>
                    <a:pt x="1406" y="536"/>
                    <a:pt x="1180" y="381"/>
                    <a:pt x="965" y="250"/>
                  </a:cubicBezTo>
                  <a:cubicBezTo>
                    <a:pt x="846" y="179"/>
                    <a:pt x="715" y="72"/>
                    <a:pt x="584" y="24"/>
                  </a:cubicBezTo>
                  <a:cubicBezTo>
                    <a:pt x="539" y="9"/>
                    <a:pt x="486" y="0"/>
                    <a:pt x="4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2"/>
            <p:cNvSpPr/>
            <p:nvPr/>
          </p:nvSpPr>
          <p:spPr>
            <a:xfrm>
              <a:off x="3109531" y="2475004"/>
              <a:ext cx="65500" cy="107639"/>
            </a:xfrm>
            <a:custGeom>
              <a:rect b="b" l="l" r="r" t="t"/>
              <a:pathLst>
                <a:path extrusionOk="0" h="2820" w="1716">
                  <a:moveTo>
                    <a:pt x="499" y="1"/>
                  </a:moveTo>
                  <a:cubicBezTo>
                    <a:pt x="406" y="1"/>
                    <a:pt x="317" y="32"/>
                    <a:pt x="262" y="105"/>
                  </a:cubicBezTo>
                  <a:cubicBezTo>
                    <a:pt x="1" y="367"/>
                    <a:pt x="203" y="736"/>
                    <a:pt x="286" y="1057"/>
                  </a:cubicBezTo>
                  <a:cubicBezTo>
                    <a:pt x="382" y="1295"/>
                    <a:pt x="453" y="1545"/>
                    <a:pt x="524" y="1807"/>
                  </a:cubicBezTo>
                  <a:lnTo>
                    <a:pt x="751" y="2569"/>
                  </a:lnTo>
                  <a:cubicBezTo>
                    <a:pt x="786" y="2664"/>
                    <a:pt x="798" y="2736"/>
                    <a:pt x="822" y="2819"/>
                  </a:cubicBezTo>
                  <a:cubicBezTo>
                    <a:pt x="1144" y="2772"/>
                    <a:pt x="1441" y="2700"/>
                    <a:pt x="1715" y="2581"/>
                  </a:cubicBezTo>
                  <a:lnTo>
                    <a:pt x="1715" y="2569"/>
                  </a:lnTo>
                  <a:cubicBezTo>
                    <a:pt x="1691" y="2581"/>
                    <a:pt x="1644" y="2605"/>
                    <a:pt x="1620" y="2617"/>
                  </a:cubicBezTo>
                  <a:cubicBezTo>
                    <a:pt x="1584" y="2522"/>
                    <a:pt x="1572" y="2450"/>
                    <a:pt x="1536" y="2367"/>
                  </a:cubicBezTo>
                  <a:cubicBezTo>
                    <a:pt x="1465" y="2105"/>
                    <a:pt x="1394" y="1855"/>
                    <a:pt x="1322" y="1593"/>
                  </a:cubicBezTo>
                  <a:cubicBezTo>
                    <a:pt x="1239" y="1331"/>
                    <a:pt x="1167" y="1081"/>
                    <a:pt x="1084" y="831"/>
                  </a:cubicBezTo>
                  <a:cubicBezTo>
                    <a:pt x="989" y="545"/>
                    <a:pt x="917" y="81"/>
                    <a:pt x="584" y="9"/>
                  </a:cubicBezTo>
                  <a:cubicBezTo>
                    <a:pt x="556" y="4"/>
                    <a:pt x="527" y="1"/>
                    <a:pt x="4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2"/>
            <p:cNvSpPr/>
            <p:nvPr/>
          </p:nvSpPr>
          <p:spPr>
            <a:xfrm>
              <a:off x="2979101" y="2485768"/>
              <a:ext cx="45919" cy="110044"/>
            </a:xfrm>
            <a:custGeom>
              <a:rect b="b" l="l" r="r" t="t"/>
              <a:pathLst>
                <a:path extrusionOk="0" h="2883" w="1203">
                  <a:moveTo>
                    <a:pt x="872" y="0"/>
                  </a:moveTo>
                  <a:cubicBezTo>
                    <a:pt x="815" y="0"/>
                    <a:pt x="756" y="24"/>
                    <a:pt x="703" y="73"/>
                  </a:cubicBezTo>
                  <a:cubicBezTo>
                    <a:pt x="655" y="108"/>
                    <a:pt x="596" y="132"/>
                    <a:pt x="548" y="192"/>
                  </a:cubicBezTo>
                  <a:cubicBezTo>
                    <a:pt x="489" y="251"/>
                    <a:pt x="465" y="335"/>
                    <a:pt x="429" y="406"/>
                  </a:cubicBezTo>
                  <a:cubicBezTo>
                    <a:pt x="393" y="513"/>
                    <a:pt x="370" y="632"/>
                    <a:pt x="358" y="751"/>
                  </a:cubicBezTo>
                  <a:cubicBezTo>
                    <a:pt x="310" y="1001"/>
                    <a:pt x="274" y="1275"/>
                    <a:pt x="227" y="1525"/>
                  </a:cubicBezTo>
                  <a:cubicBezTo>
                    <a:pt x="179" y="1775"/>
                    <a:pt x="131" y="2037"/>
                    <a:pt x="96" y="2275"/>
                  </a:cubicBezTo>
                  <a:cubicBezTo>
                    <a:pt x="60" y="2406"/>
                    <a:pt x="36" y="2537"/>
                    <a:pt x="0" y="2692"/>
                  </a:cubicBezTo>
                  <a:lnTo>
                    <a:pt x="0" y="2763"/>
                  </a:lnTo>
                  <a:cubicBezTo>
                    <a:pt x="12" y="2775"/>
                    <a:pt x="48" y="2775"/>
                    <a:pt x="60" y="2787"/>
                  </a:cubicBezTo>
                  <a:cubicBezTo>
                    <a:pt x="179" y="2835"/>
                    <a:pt x="298" y="2882"/>
                    <a:pt x="429" y="2882"/>
                  </a:cubicBezTo>
                  <a:cubicBezTo>
                    <a:pt x="572" y="2882"/>
                    <a:pt x="703" y="2859"/>
                    <a:pt x="834" y="2823"/>
                  </a:cubicBezTo>
                  <a:cubicBezTo>
                    <a:pt x="870" y="2704"/>
                    <a:pt x="882" y="2585"/>
                    <a:pt x="905" y="2466"/>
                  </a:cubicBezTo>
                  <a:cubicBezTo>
                    <a:pt x="953" y="2216"/>
                    <a:pt x="1001" y="1954"/>
                    <a:pt x="1048" y="1716"/>
                  </a:cubicBezTo>
                  <a:cubicBezTo>
                    <a:pt x="1084" y="1454"/>
                    <a:pt x="1132" y="1180"/>
                    <a:pt x="1167" y="918"/>
                  </a:cubicBezTo>
                  <a:cubicBezTo>
                    <a:pt x="1179" y="787"/>
                    <a:pt x="1203" y="644"/>
                    <a:pt x="1203" y="513"/>
                  </a:cubicBezTo>
                  <a:cubicBezTo>
                    <a:pt x="1203" y="442"/>
                    <a:pt x="1191" y="370"/>
                    <a:pt x="1179" y="311"/>
                  </a:cubicBezTo>
                  <a:cubicBezTo>
                    <a:pt x="1143" y="215"/>
                    <a:pt x="1096" y="168"/>
                    <a:pt x="1060" y="108"/>
                  </a:cubicBezTo>
                  <a:cubicBezTo>
                    <a:pt x="1008" y="36"/>
                    <a:pt x="941" y="0"/>
                    <a:pt x="8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2"/>
            <p:cNvSpPr/>
            <p:nvPr/>
          </p:nvSpPr>
          <p:spPr>
            <a:xfrm>
              <a:off x="2863671" y="2472217"/>
              <a:ext cx="69546" cy="85424"/>
            </a:xfrm>
            <a:custGeom>
              <a:rect b="b" l="l" r="r" t="t"/>
              <a:pathLst>
                <a:path extrusionOk="0" h="2238" w="1822">
                  <a:moveTo>
                    <a:pt x="1594" y="1"/>
                  </a:moveTo>
                  <a:cubicBezTo>
                    <a:pt x="1574" y="1"/>
                    <a:pt x="1555" y="4"/>
                    <a:pt x="1536" y="11"/>
                  </a:cubicBezTo>
                  <a:cubicBezTo>
                    <a:pt x="1346" y="82"/>
                    <a:pt x="1191" y="261"/>
                    <a:pt x="1060" y="428"/>
                  </a:cubicBezTo>
                  <a:cubicBezTo>
                    <a:pt x="929" y="570"/>
                    <a:pt x="798" y="737"/>
                    <a:pt x="655" y="892"/>
                  </a:cubicBezTo>
                  <a:cubicBezTo>
                    <a:pt x="512" y="1047"/>
                    <a:pt x="381" y="1249"/>
                    <a:pt x="238" y="1428"/>
                  </a:cubicBezTo>
                  <a:cubicBezTo>
                    <a:pt x="179" y="1499"/>
                    <a:pt x="119" y="1571"/>
                    <a:pt x="60" y="1666"/>
                  </a:cubicBezTo>
                  <a:cubicBezTo>
                    <a:pt x="48" y="1690"/>
                    <a:pt x="24" y="1725"/>
                    <a:pt x="0" y="1737"/>
                  </a:cubicBezTo>
                  <a:cubicBezTo>
                    <a:pt x="24" y="1749"/>
                    <a:pt x="36" y="1785"/>
                    <a:pt x="48" y="1797"/>
                  </a:cubicBezTo>
                  <a:cubicBezTo>
                    <a:pt x="107" y="1856"/>
                    <a:pt x="167" y="1904"/>
                    <a:pt x="226" y="1963"/>
                  </a:cubicBezTo>
                  <a:cubicBezTo>
                    <a:pt x="357" y="2059"/>
                    <a:pt x="488" y="2166"/>
                    <a:pt x="643" y="2237"/>
                  </a:cubicBezTo>
                  <a:cubicBezTo>
                    <a:pt x="655" y="2237"/>
                    <a:pt x="655" y="2237"/>
                    <a:pt x="679" y="2225"/>
                  </a:cubicBezTo>
                  <a:cubicBezTo>
                    <a:pt x="703" y="2178"/>
                    <a:pt x="727" y="2154"/>
                    <a:pt x="762" y="2106"/>
                  </a:cubicBezTo>
                  <a:cubicBezTo>
                    <a:pt x="822" y="2035"/>
                    <a:pt x="881" y="1940"/>
                    <a:pt x="929" y="1868"/>
                  </a:cubicBezTo>
                  <a:cubicBezTo>
                    <a:pt x="1048" y="1702"/>
                    <a:pt x="1167" y="1547"/>
                    <a:pt x="1274" y="1344"/>
                  </a:cubicBezTo>
                  <a:cubicBezTo>
                    <a:pt x="1358" y="1166"/>
                    <a:pt x="1477" y="1011"/>
                    <a:pt x="1572" y="832"/>
                  </a:cubicBezTo>
                  <a:cubicBezTo>
                    <a:pt x="1667" y="654"/>
                    <a:pt x="1822" y="428"/>
                    <a:pt x="1822" y="201"/>
                  </a:cubicBezTo>
                  <a:cubicBezTo>
                    <a:pt x="1812" y="110"/>
                    <a:pt x="1706" y="1"/>
                    <a:pt x="1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2"/>
            <p:cNvSpPr/>
            <p:nvPr/>
          </p:nvSpPr>
          <p:spPr>
            <a:xfrm>
              <a:off x="2765037" y="2405952"/>
              <a:ext cx="78707" cy="66683"/>
            </a:xfrm>
            <a:custGeom>
              <a:rect b="b" l="l" r="r" t="t"/>
              <a:pathLst>
                <a:path extrusionOk="0" h="1747" w="2062">
                  <a:moveTo>
                    <a:pt x="1834" y="1"/>
                  </a:moveTo>
                  <a:cubicBezTo>
                    <a:pt x="1819" y="1"/>
                    <a:pt x="1803" y="3"/>
                    <a:pt x="1787" y="9"/>
                  </a:cubicBezTo>
                  <a:cubicBezTo>
                    <a:pt x="1679" y="32"/>
                    <a:pt x="1596" y="44"/>
                    <a:pt x="1501" y="92"/>
                  </a:cubicBezTo>
                  <a:cubicBezTo>
                    <a:pt x="1417" y="140"/>
                    <a:pt x="1334" y="187"/>
                    <a:pt x="1263" y="223"/>
                  </a:cubicBezTo>
                  <a:cubicBezTo>
                    <a:pt x="1108" y="330"/>
                    <a:pt x="965" y="425"/>
                    <a:pt x="798" y="521"/>
                  </a:cubicBezTo>
                  <a:cubicBezTo>
                    <a:pt x="727" y="568"/>
                    <a:pt x="655" y="628"/>
                    <a:pt x="572" y="663"/>
                  </a:cubicBezTo>
                  <a:cubicBezTo>
                    <a:pt x="489" y="699"/>
                    <a:pt x="417" y="735"/>
                    <a:pt x="322" y="794"/>
                  </a:cubicBezTo>
                  <a:cubicBezTo>
                    <a:pt x="251" y="854"/>
                    <a:pt x="179" y="902"/>
                    <a:pt x="84" y="961"/>
                  </a:cubicBezTo>
                  <a:cubicBezTo>
                    <a:pt x="60" y="973"/>
                    <a:pt x="24" y="997"/>
                    <a:pt x="1" y="1021"/>
                  </a:cubicBezTo>
                  <a:cubicBezTo>
                    <a:pt x="1" y="1033"/>
                    <a:pt x="13" y="1044"/>
                    <a:pt x="13" y="1044"/>
                  </a:cubicBezTo>
                  <a:cubicBezTo>
                    <a:pt x="24" y="1080"/>
                    <a:pt x="36" y="1116"/>
                    <a:pt x="60" y="1152"/>
                  </a:cubicBezTo>
                  <a:cubicBezTo>
                    <a:pt x="60" y="1163"/>
                    <a:pt x="60" y="1163"/>
                    <a:pt x="72" y="1175"/>
                  </a:cubicBezTo>
                  <a:cubicBezTo>
                    <a:pt x="84" y="1211"/>
                    <a:pt x="84" y="1223"/>
                    <a:pt x="96" y="1247"/>
                  </a:cubicBezTo>
                  <a:cubicBezTo>
                    <a:pt x="96" y="1271"/>
                    <a:pt x="120" y="1283"/>
                    <a:pt x="120" y="1306"/>
                  </a:cubicBezTo>
                  <a:lnTo>
                    <a:pt x="120" y="1330"/>
                  </a:lnTo>
                  <a:lnTo>
                    <a:pt x="155" y="1414"/>
                  </a:lnTo>
                  <a:lnTo>
                    <a:pt x="203" y="1509"/>
                  </a:lnTo>
                  <a:cubicBezTo>
                    <a:pt x="215" y="1521"/>
                    <a:pt x="215" y="1533"/>
                    <a:pt x="239" y="1544"/>
                  </a:cubicBezTo>
                  <a:lnTo>
                    <a:pt x="239" y="1568"/>
                  </a:lnTo>
                  <a:lnTo>
                    <a:pt x="251" y="1580"/>
                  </a:lnTo>
                  <a:cubicBezTo>
                    <a:pt x="263" y="1592"/>
                    <a:pt x="274" y="1628"/>
                    <a:pt x="310" y="1640"/>
                  </a:cubicBezTo>
                  <a:cubicBezTo>
                    <a:pt x="322" y="1652"/>
                    <a:pt x="334" y="1652"/>
                    <a:pt x="334" y="1664"/>
                  </a:cubicBezTo>
                  <a:lnTo>
                    <a:pt x="358" y="1687"/>
                  </a:lnTo>
                  <a:cubicBezTo>
                    <a:pt x="370" y="1687"/>
                    <a:pt x="382" y="1699"/>
                    <a:pt x="382" y="1699"/>
                  </a:cubicBezTo>
                  <a:cubicBezTo>
                    <a:pt x="405" y="1711"/>
                    <a:pt x="417" y="1711"/>
                    <a:pt x="429" y="1723"/>
                  </a:cubicBezTo>
                  <a:cubicBezTo>
                    <a:pt x="429" y="1723"/>
                    <a:pt x="441" y="1723"/>
                    <a:pt x="441" y="1747"/>
                  </a:cubicBezTo>
                  <a:cubicBezTo>
                    <a:pt x="548" y="1664"/>
                    <a:pt x="655" y="1580"/>
                    <a:pt x="763" y="1509"/>
                  </a:cubicBezTo>
                  <a:cubicBezTo>
                    <a:pt x="917" y="1390"/>
                    <a:pt x="1060" y="1235"/>
                    <a:pt x="1215" y="1104"/>
                  </a:cubicBezTo>
                  <a:cubicBezTo>
                    <a:pt x="1358" y="985"/>
                    <a:pt x="1501" y="866"/>
                    <a:pt x="1632" y="747"/>
                  </a:cubicBezTo>
                  <a:cubicBezTo>
                    <a:pt x="1715" y="687"/>
                    <a:pt x="1775" y="628"/>
                    <a:pt x="1822" y="556"/>
                  </a:cubicBezTo>
                  <a:cubicBezTo>
                    <a:pt x="1906" y="461"/>
                    <a:pt x="1929" y="390"/>
                    <a:pt x="1977" y="294"/>
                  </a:cubicBezTo>
                  <a:cubicBezTo>
                    <a:pt x="2062" y="157"/>
                    <a:pt x="1958"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2"/>
            <p:cNvSpPr/>
            <p:nvPr/>
          </p:nvSpPr>
          <p:spPr>
            <a:xfrm>
              <a:off x="2656440" y="2355375"/>
              <a:ext cx="24543" cy="29544"/>
            </a:xfrm>
            <a:custGeom>
              <a:rect b="b" l="l" r="r" t="t"/>
              <a:pathLst>
                <a:path extrusionOk="0" h="774" w="643">
                  <a:moveTo>
                    <a:pt x="0" y="0"/>
                  </a:moveTo>
                  <a:lnTo>
                    <a:pt x="0" y="0"/>
                  </a:lnTo>
                  <a:cubicBezTo>
                    <a:pt x="48" y="155"/>
                    <a:pt x="95" y="322"/>
                    <a:pt x="167" y="464"/>
                  </a:cubicBezTo>
                  <a:cubicBezTo>
                    <a:pt x="214" y="572"/>
                    <a:pt x="274" y="655"/>
                    <a:pt x="369" y="714"/>
                  </a:cubicBezTo>
                  <a:cubicBezTo>
                    <a:pt x="452" y="762"/>
                    <a:pt x="548" y="774"/>
                    <a:pt x="643" y="774"/>
                  </a:cubicBezTo>
                  <a:cubicBezTo>
                    <a:pt x="607" y="762"/>
                    <a:pt x="583" y="750"/>
                    <a:pt x="572" y="738"/>
                  </a:cubicBezTo>
                  <a:cubicBezTo>
                    <a:pt x="357" y="536"/>
                    <a:pt x="167" y="286"/>
                    <a:pt x="0" y="0"/>
                  </a:cubicBezTo>
                  <a:close/>
                </a:path>
              </a:pathLst>
            </a:custGeom>
            <a:solidFill>
              <a:srgbClr val="1A42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2"/>
            <p:cNvSpPr/>
            <p:nvPr/>
          </p:nvSpPr>
          <p:spPr>
            <a:xfrm>
              <a:off x="2677778" y="2313922"/>
              <a:ext cx="105006" cy="51033"/>
            </a:xfrm>
            <a:custGeom>
              <a:rect b="b" l="l" r="r" t="t"/>
              <a:pathLst>
                <a:path extrusionOk="0" h="1337" w="2751">
                  <a:moveTo>
                    <a:pt x="2147" y="1"/>
                  </a:moveTo>
                  <a:cubicBezTo>
                    <a:pt x="2072" y="1"/>
                    <a:pt x="1995" y="8"/>
                    <a:pt x="1906" y="15"/>
                  </a:cubicBezTo>
                  <a:cubicBezTo>
                    <a:pt x="1691" y="50"/>
                    <a:pt x="1489" y="74"/>
                    <a:pt x="1286" y="98"/>
                  </a:cubicBezTo>
                  <a:cubicBezTo>
                    <a:pt x="1048" y="122"/>
                    <a:pt x="810" y="157"/>
                    <a:pt x="560" y="193"/>
                  </a:cubicBezTo>
                  <a:cubicBezTo>
                    <a:pt x="405" y="217"/>
                    <a:pt x="263" y="241"/>
                    <a:pt x="96" y="276"/>
                  </a:cubicBezTo>
                  <a:cubicBezTo>
                    <a:pt x="89" y="263"/>
                    <a:pt x="86" y="254"/>
                    <a:pt x="85" y="254"/>
                  </a:cubicBezTo>
                  <a:cubicBezTo>
                    <a:pt x="84" y="254"/>
                    <a:pt x="84" y="260"/>
                    <a:pt x="84" y="276"/>
                  </a:cubicBezTo>
                  <a:cubicBezTo>
                    <a:pt x="60" y="253"/>
                    <a:pt x="60" y="229"/>
                    <a:pt x="48" y="217"/>
                  </a:cubicBezTo>
                  <a:lnTo>
                    <a:pt x="1" y="122"/>
                  </a:lnTo>
                  <a:lnTo>
                    <a:pt x="1" y="122"/>
                  </a:lnTo>
                  <a:cubicBezTo>
                    <a:pt x="36" y="300"/>
                    <a:pt x="84" y="479"/>
                    <a:pt x="143" y="657"/>
                  </a:cubicBezTo>
                  <a:cubicBezTo>
                    <a:pt x="215" y="931"/>
                    <a:pt x="286" y="1110"/>
                    <a:pt x="453" y="1336"/>
                  </a:cubicBezTo>
                  <a:cubicBezTo>
                    <a:pt x="417" y="1265"/>
                    <a:pt x="394" y="1181"/>
                    <a:pt x="358" y="1110"/>
                  </a:cubicBezTo>
                  <a:cubicBezTo>
                    <a:pt x="513" y="1074"/>
                    <a:pt x="655" y="1027"/>
                    <a:pt x="798" y="1003"/>
                  </a:cubicBezTo>
                  <a:cubicBezTo>
                    <a:pt x="1001" y="955"/>
                    <a:pt x="1227" y="896"/>
                    <a:pt x="1429" y="848"/>
                  </a:cubicBezTo>
                  <a:cubicBezTo>
                    <a:pt x="1644" y="812"/>
                    <a:pt x="1870" y="765"/>
                    <a:pt x="2084" y="717"/>
                  </a:cubicBezTo>
                  <a:cubicBezTo>
                    <a:pt x="2251" y="693"/>
                    <a:pt x="2584" y="574"/>
                    <a:pt x="2620" y="372"/>
                  </a:cubicBezTo>
                  <a:cubicBezTo>
                    <a:pt x="2644" y="372"/>
                    <a:pt x="2644" y="360"/>
                    <a:pt x="2644" y="360"/>
                  </a:cubicBezTo>
                  <a:cubicBezTo>
                    <a:pt x="2751" y="312"/>
                    <a:pt x="2727" y="193"/>
                    <a:pt x="2656" y="181"/>
                  </a:cubicBezTo>
                  <a:cubicBezTo>
                    <a:pt x="2608" y="169"/>
                    <a:pt x="2549" y="110"/>
                    <a:pt x="2489" y="74"/>
                  </a:cubicBezTo>
                  <a:cubicBezTo>
                    <a:pt x="2429" y="50"/>
                    <a:pt x="2370" y="38"/>
                    <a:pt x="2310" y="15"/>
                  </a:cubicBezTo>
                  <a:cubicBezTo>
                    <a:pt x="2255" y="4"/>
                    <a:pt x="2202" y="1"/>
                    <a:pt x="21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2"/>
            <p:cNvSpPr/>
            <p:nvPr/>
          </p:nvSpPr>
          <p:spPr>
            <a:xfrm>
              <a:off x="3006393" y="1869992"/>
              <a:ext cx="45919" cy="115922"/>
            </a:xfrm>
            <a:custGeom>
              <a:rect b="b" l="l" r="r" t="t"/>
              <a:pathLst>
                <a:path extrusionOk="0" h="3037" w="1203">
                  <a:moveTo>
                    <a:pt x="988" y="0"/>
                  </a:moveTo>
                  <a:cubicBezTo>
                    <a:pt x="690" y="36"/>
                    <a:pt x="393" y="131"/>
                    <a:pt x="107" y="238"/>
                  </a:cubicBezTo>
                  <a:cubicBezTo>
                    <a:pt x="71" y="393"/>
                    <a:pt x="71" y="596"/>
                    <a:pt x="71" y="738"/>
                  </a:cubicBezTo>
                  <a:cubicBezTo>
                    <a:pt x="71" y="953"/>
                    <a:pt x="59" y="1143"/>
                    <a:pt x="59" y="1346"/>
                  </a:cubicBezTo>
                  <a:cubicBezTo>
                    <a:pt x="47" y="1750"/>
                    <a:pt x="12" y="2167"/>
                    <a:pt x="12" y="2572"/>
                  </a:cubicBezTo>
                  <a:cubicBezTo>
                    <a:pt x="0" y="2804"/>
                    <a:pt x="227" y="3037"/>
                    <a:pt x="459" y="3037"/>
                  </a:cubicBezTo>
                  <a:cubicBezTo>
                    <a:pt x="465" y="3037"/>
                    <a:pt x="470" y="3037"/>
                    <a:pt x="476" y="3036"/>
                  </a:cubicBezTo>
                  <a:cubicBezTo>
                    <a:pt x="750" y="3012"/>
                    <a:pt x="905" y="2822"/>
                    <a:pt x="940" y="2572"/>
                  </a:cubicBezTo>
                  <a:cubicBezTo>
                    <a:pt x="1012" y="1858"/>
                    <a:pt x="1202" y="857"/>
                    <a:pt x="1012" y="179"/>
                  </a:cubicBezTo>
                  <a:cubicBezTo>
                    <a:pt x="1059" y="179"/>
                    <a:pt x="1107" y="179"/>
                    <a:pt x="1143" y="155"/>
                  </a:cubicBezTo>
                  <a:lnTo>
                    <a:pt x="1167" y="155"/>
                  </a:lnTo>
                  <a:lnTo>
                    <a:pt x="1119" y="119"/>
                  </a:lnTo>
                  <a:cubicBezTo>
                    <a:pt x="1107" y="95"/>
                    <a:pt x="1083" y="72"/>
                    <a:pt x="1071" y="36"/>
                  </a:cubicBezTo>
                  <a:lnTo>
                    <a:pt x="1048" y="12"/>
                  </a:lnTo>
                  <a:cubicBezTo>
                    <a:pt x="1024" y="12"/>
                    <a:pt x="1012" y="0"/>
                    <a:pt x="9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2"/>
            <p:cNvSpPr/>
            <p:nvPr/>
          </p:nvSpPr>
          <p:spPr>
            <a:xfrm>
              <a:off x="2829126" y="1916331"/>
              <a:ext cx="70309" cy="111456"/>
            </a:xfrm>
            <a:custGeom>
              <a:rect b="b" l="l" r="r" t="t"/>
              <a:pathLst>
                <a:path extrusionOk="0" h="2920" w="1842">
                  <a:moveTo>
                    <a:pt x="631" y="1"/>
                  </a:moveTo>
                  <a:lnTo>
                    <a:pt x="536" y="48"/>
                  </a:lnTo>
                  <a:cubicBezTo>
                    <a:pt x="346" y="132"/>
                    <a:pt x="167" y="263"/>
                    <a:pt x="0" y="417"/>
                  </a:cubicBezTo>
                  <a:cubicBezTo>
                    <a:pt x="12" y="465"/>
                    <a:pt x="48" y="525"/>
                    <a:pt x="60" y="548"/>
                  </a:cubicBezTo>
                  <a:cubicBezTo>
                    <a:pt x="155" y="810"/>
                    <a:pt x="274" y="1060"/>
                    <a:pt x="393" y="1310"/>
                  </a:cubicBezTo>
                  <a:cubicBezTo>
                    <a:pt x="489" y="1548"/>
                    <a:pt x="596" y="1787"/>
                    <a:pt x="715" y="2025"/>
                  </a:cubicBezTo>
                  <a:cubicBezTo>
                    <a:pt x="774" y="2144"/>
                    <a:pt x="822" y="2263"/>
                    <a:pt x="881" y="2382"/>
                  </a:cubicBezTo>
                  <a:cubicBezTo>
                    <a:pt x="953" y="2537"/>
                    <a:pt x="1001" y="2691"/>
                    <a:pt x="1131" y="2811"/>
                  </a:cubicBezTo>
                  <a:cubicBezTo>
                    <a:pt x="1210" y="2885"/>
                    <a:pt x="1314" y="2919"/>
                    <a:pt x="1418" y="2919"/>
                  </a:cubicBezTo>
                  <a:cubicBezTo>
                    <a:pt x="1630" y="2919"/>
                    <a:pt x="1842" y="2776"/>
                    <a:pt x="1834" y="2537"/>
                  </a:cubicBezTo>
                  <a:cubicBezTo>
                    <a:pt x="1786" y="2239"/>
                    <a:pt x="1596" y="1941"/>
                    <a:pt x="1465" y="1656"/>
                  </a:cubicBezTo>
                  <a:cubicBezTo>
                    <a:pt x="1346" y="1417"/>
                    <a:pt x="1239" y="1167"/>
                    <a:pt x="1120" y="929"/>
                  </a:cubicBezTo>
                  <a:cubicBezTo>
                    <a:pt x="1001" y="679"/>
                    <a:pt x="881" y="453"/>
                    <a:pt x="750" y="215"/>
                  </a:cubicBezTo>
                  <a:cubicBezTo>
                    <a:pt x="715" y="155"/>
                    <a:pt x="667" y="72"/>
                    <a:pt x="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2"/>
            <p:cNvSpPr/>
            <p:nvPr/>
          </p:nvSpPr>
          <p:spPr>
            <a:xfrm>
              <a:off x="2726866" y="2003590"/>
              <a:ext cx="86379" cy="97181"/>
            </a:xfrm>
            <a:custGeom>
              <a:rect b="b" l="l" r="r" t="t"/>
              <a:pathLst>
                <a:path extrusionOk="0" h="2546" w="2263">
                  <a:moveTo>
                    <a:pt x="477" y="1"/>
                  </a:moveTo>
                  <a:cubicBezTo>
                    <a:pt x="286" y="227"/>
                    <a:pt x="131" y="513"/>
                    <a:pt x="0" y="798"/>
                  </a:cubicBezTo>
                  <a:lnTo>
                    <a:pt x="48" y="834"/>
                  </a:lnTo>
                  <a:cubicBezTo>
                    <a:pt x="227" y="1013"/>
                    <a:pt x="381" y="1215"/>
                    <a:pt x="572" y="1394"/>
                  </a:cubicBezTo>
                  <a:cubicBezTo>
                    <a:pt x="751" y="1572"/>
                    <a:pt x="905" y="1751"/>
                    <a:pt x="1072" y="1929"/>
                  </a:cubicBezTo>
                  <a:cubicBezTo>
                    <a:pt x="1167" y="2013"/>
                    <a:pt x="1251" y="2108"/>
                    <a:pt x="1322" y="2203"/>
                  </a:cubicBezTo>
                  <a:cubicBezTo>
                    <a:pt x="1441" y="2346"/>
                    <a:pt x="1548" y="2489"/>
                    <a:pt x="1739" y="2537"/>
                  </a:cubicBezTo>
                  <a:cubicBezTo>
                    <a:pt x="1774" y="2542"/>
                    <a:pt x="1809" y="2545"/>
                    <a:pt x="1843" y="2545"/>
                  </a:cubicBezTo>
                  <a:cubicBezTo>
                    <a:pt x="1957" y="2545"/>
                    <a:pt x="2061" y="2512"/>
                    <a:pt x="2144" y="2430"/>
                  </a:cubicBezTo>
                  <a:cubicBezTo>
                    <a:pt x="2251" y="2287"/>
                    <a:pt x="2263" y="2144"/>
                    <a:pt x="2251" y="2001"/>
                  </a:cubicBezTo>
                  <a:cubicBezTo>
                    <a:pt x="2215" y="1822"/>
                    <a:pt x="2060" y="1691"/>
                    <a:pt x="1941" y="1572"/>
                  </a:cubicBezTo>
                  <a:lnTo>
                    <a:pt x="1655" y="1287"/>
                  </a:lnTo>
                  <a:cubicBezTo>
                    <a:pt x="1465" y="1096"/>
                    <a:pt x="1286" y="917"/>
                    <a:pt x="1084" y="739"/>
                  </a:cubicBezTo>
                  <a:cubicBezTo>
                    <a:pt x="893" y="560"/>
                    <a:pt x="703" y="394"/>
                    <a:pt x="512" y="227"/>
                  </a:cubicBezTo>
                  <a:cubicBezTo>
                    <a:pt x="477" y="203"/>
                    <a:pt x="453" y="179"/>
                    <a:pt x="417" y="155"/>
                  </a:cubicBezTo>
                  <a:cubicBezTo>
                    <a:pt x="465" y="108"/>
                    <a:pt x="489" y="60"/>
                    <a:pt x="536" y="24"/>
                  </a:cubicBezTo>
                  <a:cubicBezTo>
                    <a:pt x="524" y="24"/>
                    <a:pt x="489" y="1"/>
                    <a:pt x="4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2"/>
            <p:cNvSpPr/>
            <p:nvPr/>
          </p:nvSpPr>
          <p:spPr>
            <a:xfrm>
              <a:off x="2667777" y="2162191"/>
              <a:ext cx="115464" cy="38743"/>
            </a:xfrm>
            <a:custGeom>
              <a:rect b="b" l="l" r="r" t="t"/>
              <a:pathLst>
                <a:path extrusionOk="0" h="1015" w="3025">
                  <a:moveTo>
                    <a:pt x="108" y="1"/>
                  </a:moveTo>
                  <a:cubicBezTo>
                    <a:pt x="60" y="168"/>
                    <a:pt x="1" y="322"/>
                    <a:pt x="1" y="501"/>
                  </a:cubicBezTo>
                  <a:cubicBezTo>
                    <a:pt x="1" y="620"/>
                    <a:pt x="1" y="739"/>
                    <a:pt x="13" y="858"/>
                  </a:cubicBezTo>
                  <a:cubicBezTo>
                    <a:pt x="60" y="858"/>
                    <a:pt x="108" y="870"/>
                    <a:pt x="144" y="870"/>
                  </a:cubicBezTo>
                  <a:cubicBezTo>
                    <a:pt x="417" y="894"/>
                    <a:pt x="679" y="918"/>
                    <a:pt x="941" y="930"/>
                  </a:cubicBezTo>
                  <a:lnTo>
                    <a:pt x="1739" y="977"/>
                  </a:lnTo>
                  <a:cubicBezTo>
                    <a:pt x="1940" y="986"/>
                    <a:pt x="2155" y="1014"/>
                    <a:pt x="2358" y="1014"/>
                  </a:cubicBezTo>
                  <a:cubicBezTo>
                    <a:pt x="2432" y="1014"/>
                    <a:pt x="2503" y="1010"/>
                    <a:pt x="2572" y="1001"/>
                  </a:cubicBezTo>
                  <a:cubicBezTo>
                    <a:pt x="2799" y="977"/>
                    <a:pt x="2977" y="858"/>
                    <a:pt x="3001" y="620"/>
                  </a:cubicBezTo>
                  <a:cubicBezTo>
                    <a:pt x="3025" y="418"/>
                    <a:pt x="2906" y="180"/>
                    <a:pt x="2680" y="144"/>
                  </a:cubicBezTo>
                  <a:cubicBezTo>
                    <a:pt x="2418" y="72"/>
                    <a:pt x="2120" y="96"/>
                    <a:pt x="1846" y="72"/>
                  </a:cubicBezTo>
                  <a:cubicBezTo>
                    <a:pt x="1584" y="60"/>
                    <a:pt x="1310" y="60"/>
                    <a:pt x="1048" y="49"/>
                  </a:cubicBezTo>
                  <a:cubicBezTo>
                    <a:pt x="786" y="37"/>
                    <a:pt x="525" y="37"/>
                    <a:pt x="275" y="25"/>
                  </a:cubicBezTo>
                  <a:cubicBezTo>
                    <a:pt x="215" y="25"/>
                    <a:pt x="167" y="1"/>
                    <a:pt x="1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2"/>
            <p:cNvSpPr/>
            <p:nvPr/>
          </p:nvSpPr>
          <p:spPr>
            <a:xfrm>
              <a:off x="2747326" y="1959503"/>
              <a:ext cx="566748" cy="566748"/>
            </a:xfrm>
            <a:custGeom>
              <a:rect b="b" l="l" r="r" t="t"/>
              <a:pathLst>
                <a:path extrusionOk="0" h="14848" w="14848">
                  <a:moveTo>
                    <a:pt x="7430" y="1"/>
                  </a:moveTo>
                  <a:cubicBezTo>
                    <a:pt x="3322" y="1"/>
                    <a:pt x="0" y="3323"/>
                    <a:pt x="0" y="7430"/>
                  </a:cubicBezTo>
                  <a:cubicBezTo>
                    <a:pt x="0" y="11526"/>
                    <a:pt x="3322" y="14848"/>
                    <a:pt x="7430" y="14848"/>
                  </a:cubicBezTo>
                  <a:cubicBezTo>
                    <a:pt x="11526" y="14848"/>
                    <a:pt x="14847" y="11526"/>
                    <a:pt x="14847" y="7430"/>
                  </a:cubicBezTo>
                  <a:cubicBezTo>
                    <a:pt x="14847" y="3323"/>
                    <a:pt x="11526" y="1"/>
                    <a:pt x="7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2"/>
            <p:cNvSpPr/>
            <p:nvPr/>
          </p:nvSpPr>
          <p:spPr>
            <a:xfrm>
              <a:off x="2747326" y="2173108"/>
              <a:ext cx="567206" cy="353607"/>
            </a:xfrm>
            <a:custGeom>
              <a:rect b="b" l="l" r="r" t="t"/>
              <a:pathLst>
                <a:path extrusionOk="0" h="9264" w="14860">
                  <a:moveTo>
                    <a:pt x="226" y="1"/>
                  </a:moveTo>
                  <a:cubicBezTo>
                    <a:pt x="72" y="584"/>
                    <a:pt x="0" y="1203"/>
                    <a:pt x="0" y="1834"/>
                  </a:cubicBezTo>
                  <a:cubicBezTo>
                    <a:pt x="0" y="5930"/>
                    <a:pt x="3322" y="9264"/>
                    <a:pt x="7430" y="9264"/>
                  </a:cubicBezTo>
                  <a:cubicBezTo>
                    <a:pt x="11526" y="9264"/>
                    <a:pt x="14859" y="5942"/>
                    <a:pt x="14859" y="1834"/>
                  </a:cubicBezTo>
                  <a:cubicBezTo>
                    <a:pt x="14859" y="1489"/>
                    <a:pt x="14824" y="1167"/>
                    <a:pt x="14776" y="834"/>
                  </a:cubicBezTo>
                  <a:cubicBezTo>
                    <a:pt x="14740" y="906"/>
                    <a:pt x="14693" y="1001"/>
                    <a:pt x="14645" y="1072"/>
                  </a:cubicBezTo>
                  <a:cubicBezTo>
                    <a:pt x="14181" y="1822"/>
                    <a:pt x="13561" y="2537"/>
                    <a:pt x="12692" y="2799"/>
                  </a:cubicBezTo>
                  <a:cubicBezTo>
                    <a:pt x="12448" y="2869"/>
                    <a:pt x="12190" y="2902"/>
                    <a:pt x="11929" y="2902"/>
                  </a:cubicBezTo>
                  <a:cubicBezTo>
                    <a:pt x="11707" y="2902"/>
                    <a:pt x="11483" y="2878"/>
                    <a:pt x="11264" y="2834"/>
                  </a:cubicBezTo>
                  <a:cubicBezTo>
                    <a:pt x="10853" y="2737"/>
                    <a:pt x="10443" y="2493"/>
                    <a:pt x="10005" y="2493"/>
                  </a:cubicBezTo>
                  <a:cubicBezTo>
                    <a:pt x="9961" y="2493"/>
                    <a:pt x="9916" y="2495"/>
                    <a:pt x="9871" y="2501"/>
                  </a:cubicBezTo>
                  <a:cubicBezTo>
                    <a:pt x="9561" y="2549"/>
                    <a:pt x="9359" y="2775"/>
                    <a:pt x="9228" y="3025"/>
                  </a:cubicBezTo>
                  <a:cubicBezTo>
                    <a:pt x="9049" y="3346"/>
                    <a:pt x="8930" y="3692"/>
                    <a:pt x="8787" y="4025"/>
                  </a:cubicBezTo>
                  <a:cubicBezTo>
                    <a:pt x="8608" y="4382"/>
                    <a:pt x="8394" y="4716"/>
                    <a:pt x="8073" y="4954"/>
                  </a:cubicBezTo>
                  <a:cubicBezTo>
                    <a:pt x="7739" y="5216"/>
                    <a:pt x="7311" y="5370"/>
                    <a:pt x="6906" y="5418"/>
                  </a:cubicBezTo>
                  <a:cubicBezTo>
                    <a:pt x="6854" y="5423"/>
                    <a:pt x="6802" y="5426"/>
                    <a:pt x="6752" y="5426"/>
                  </a:cubicBezTo>
                  <a:cubicBezTo>
                    <a:pt x="6098" y="5426"/>
                    <a:pt x="5578" y="5010"/>
                    <a:pt x="5191" y="4501"/>
                  </a:cubicBezTo>
                  <a:cubicBezTo>
                    <a:pt x="4715" y="3870"/>
                    <a:pt x="4417" y="3144"/>
                    <a:pt x="4025" y="2477"/>
                  </a:cubicBezTo>
                  <a:cubicBezTo>
                    <a:pt x="3846" y="2156"/>
                    <a:pt x="3644" y="1858"/>
                    <a:pt x="3382" y="1620"/>
                  </a:cubicBezTo>
                  <a:cubicBezTo>
                    <a:pt x="3208" y="1464"/>
                    <a:pt x="2978" y="1295"/>
                    <a:pt x="2729" y="1295"/>
                  </a:cubicBezTo>
                  <a:cubicBezTo>
                    <a:pt x="2654" y="1295"/>
                    <a:pt x="2578" y="1310"/>
                    <a:pt x="2501" y="1346"/>
                  </a:cubicBezTo>
                  <a:cubicBezTo>
                    <a:pt x="2203" y="1477"/>
                    <a:pt x="2036" y="1799"/>
                    <a:pt x="1762" y="1953"/>
                  </a:cubicBezTo>
                  <a:cubicBezTo>
                    <a:pt x="1680" y="1992"/>
                    <a:pt x="1597" y="2009"/>
                    <a:pt x="1516" y="2009"/>
                  </a:cubicBezTo>
                  <a:cubicBezTo>
                    <a:pt x="1223" y="2009"/>
                    <a:pt x="951" y="1789"/>
                    <a:pt x="774" y="1584"/>
                  </a:cubicBezTo>
                  <a:cubicBezTo>
                    <a:pt x="429" y="1179"/>
                    <a:pt x="298" y="632"/>
                    <a:pt x="238" y="120"/>
                  </a:cubicBezTo>
                  <a:cubicBezTo>
                    <a:pt x="238" y="72"/>
                    <a:pt x="226" y="36"/>
                    <a:pt x="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2"/>
            <p:cNvSpPr/>
            <p:nvPr/>
          </p:nvSpPr>
          <p:spPr>
            <a:xfrm>
              <a:off x="2767327" y="2044968"/>
              <a:ext cx="505371" cy="462201"/>
            </a:xfrm>
            <a:custGeom>
              <a:rect b="b" l="l" r="r" t="t"/>
              <a:pathLst>
                <a:path extrusionOk="0" h="12109" w="13240">
                  <a:moveTo>
                    <a:pt x="2358" y="0"/>
                  </a:moveTo>
                  <a:lnTo>
                    <a:pt x="2358" y="0"/>
                  </a:lnTo>
                  <a:cubicBezTo>
                    <a:pt x="917" y="1262"/>
                    <a:pt x="0" y="3120"/>
                    <a:pt x="0" y="5203"/>
                  </a:cubicBezTo>
                  <a:cubicBezTo>
                    <a:pt x="0" y="9013"/>
                    <a:pt x="3096" y="12109"/>
                    <a:pt x="6906" y="12109"/>
                  </a:cubicBezTo>
                  <a:cubicBezTo>
                    <a:pt x="9751" y="12109"/>
                    <a:pt x="12180" y="10394"/>
                    <a:pt x="13240" y="7942"/>
                  </a:cubicBezTo>
                  <a:lnTo>
                    <a:pt x="13240" y="7942"/>
                  </a:lnTo>
                  <a:cubicBezTo>
                    <a:pt x="12451" y="8210"/>
                    <a:pt x="11623" y="8366"/>
                    <a:pt x="10786" y="8366"/>
                  </a:cubicBezTo>
                  <a:cubicBezTo>
                    <a:pt x="10474" y="8366"/>
                    <a:pt x="10160" y="8344"/>
                    <a:pt x="9847" y="8299"/>
                  </a:cubicBezTo>
                  <a:cubicBezTo>
                    <a:pt x="8323" y="8096"/>
                    <a:pt x="6846" y="7382"/>
                    <a:pt x="5620" y="6453"/>
                  </a:cubicBezTo>
                  <a:cubicBezTo>
                    <a:pt x="4394" y="5513"/>
                    <a:pt x="3382" y="4346"/>
                    <a:pt x="2846" y="2870"/>
                  </a:cubicBezTo>
                  <a:cubicBezTo>
                    <a:pt x="2524" y="1988"/>
                    <a:pt x="2310" y="965"/>
                    <a:pt x="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2"/>
            <p:cNvSpPr/>
            <p:nvPr/>
          </p:nvSpPr>
          <p:spPr>
            <a:xfrm>
              <a:off x="3032273" y="2259680"/>
              <a:ext cx="141382" cy="208485"/>
            </a:xfrm>
            <a:custGeom>
              <a:rect b="b" l="l" r="r" t="t"/>
              <a:pathLst>
                <a:path extrusionOk="0" h="5462" w="3704">
                  <a:moveTo>
                    <a:pt x="2569" y="0"/>
                  </a:moveTo>
                  <a:cubicBezTo>
                    <a:pt x="2480" y="0"/>
                    <a:pt x="2385" y="35"/>
                    <a:pt x="2298" y="54"/>
                  </a:cubicBezTo>
                  <a:cubicBezTo>
                    <a:pt x="2167" y="90"/>
                    <a:pt x="2036" y="126"/>
                    <a:pt x="1894" y="173"/>
                  </a:cubicBezTo>
                  <a:cubicBezTo>
                    <a:pt x="1691" y="245"/>
                    <a:pt x="1477" y="340"/>
                    <a:pt x="1274" y="447"/>
                  </a:cubicBezTo>
                  <a:cubicBezTo>
                    <a:pt x="1036" y="531"/>
                    <a:pt x="798" y="638"/>
                    <a:pt x="572" y="757"/>
                  </a:cubicBezTo>
                  <a:lnTo>
                    <a:pt x="227" y="864"/>
                  </a:lnTo>
                  <a:cubicBezTo>
                    <a:pt x="203" y="876"/>
                    <a:pt x="179" y="888"/>
                    <a:pt x="167" y="900"/>
                  </a:cubicBezTo>
                  <a:lnTo>
                    <a:pt x="155" y="900"/>
                  </a:lnTo>
                  <a:cubicBezTo>
                    <a:pt x="108" y="935"/>
                    <a:pt x="48" y="983"/>
                    <a:pt x="0" y="1007"/>
                  </a:cubicBezTo>
                  <a:cubicBezTo>
                    <a:pt x="0" y="1019"/>
                    <a:pt x="24" y="1055"/>
                    <a:pt x="36" y="1066"/>
                  </a:cubicBezTo>
                  <a:cubicBezTo>
                    <a:pt x="346" y="1471"/>
                    <a:pt x="691" y="1876"/>
                    <a:pt x="870" y="2352"/>
                  </a:cubicBezTo>
                  <a:cubicBezTo>
                    <a:pt x="1072" y="2864"/>
                    <a:pt x="1024" y="3436"/>
                    <a:pt x="1001" y="3983"/>
                  </a:cubicBezTo>
                  <a:cubicBezTo>
                    <a:pt x="989" y="4388"/>
                    <a:pt x="977" y="4829"/>
                    <a:pt x="1227" y="5174"/>
                  </a:cubicBezTo>
                  <a:cubicBezTo>
                    <a:pt x="1381" y="5378"/>
                    <a:pt x="1602" y="5461"/>
                    <a:pt x="1833" y="5461"/>
                  </a:cubicBezTo>
                  <a:cubicBezTo>
                    <a:pt x="1994" y="5461"/>
                    <a:pt x="2159" y="5421"/>
                    <a:pt x="2310" y="5353"/>
                  </a:cubicBezTo>
                  <a:cubicBezTo>
                    <a:pt x="3120" y="4984"/>
                    <a:pt x="3453" y="4055"/>
                    <a:pt x="3572" y="3245"/>
                  </a:cubicBezTo>
                  <a:cubicBezTo>
                    <a:pt x="3703" y="2305"/>
                    <a:pt x="3537" y="1340"/>
                    <a:pt x="3060" y="531"/>
                  </a:cubicBezTo>
                  <a:cubicBezTo>
                    <a:pt x="2965" y="364"/>
                    <a:pt x="2822" y="66"/>
                    <a:pt x="2632" y="7"/>
                  </a:cubicBezTo>
                  <a:cubicBezTo>
                    <a:pt x="2611" y="2"/>
                    <a:pt x="2590" y="0"/>
                    <a:pt x="25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 name="Google Shape;1212;p32"/>
            <p:cNvGrpSpPr/>
            <p:nvPr/>
          </p:nvGrpSpPr>
          <p:grpSpPr>
            <a:xfrm>
              <a:off x="2810499" y="2086307"/>
              <a:ext cx="419958" cy="348612"/>
              <a:chOff x="2810499" y="2086307"/>
              <a:chExt cx="419958" cy="348612"/>
            </a:xfrm>
          </p:grpSpPr>
          <p:sp>
            <p:nvSpPr>
              <p:cNvPr id="1213" name="Google Shape;1213;p32"/>
              <p:cNvSpPr/>
              <p:nvPr/>
            </p:nvSpPr>
            <p:spPr>
              <a:xfrm>
                <a:off x="2944556" y="2241282"/>
                <a:ext cx="279061" cy="125007"/>
              </a:xfrm>
              <a:custGeom>
                <a:rect b="b" l="l" r="r" t="t"/>
                <a:pathLst>
                  <a:path extrusionOk="0" fill="none" h="3275" w="7311">
                    <a:moveTo>
                      <a:pt x="1" y="3275"/>
                    </a:moveTo>
                    <a:cubicBezTo>
                      <a:pt x="298" y="2656"/>
                      <a:pt x="917" y="2239"/>
                      <a:pt x="1513" y="1894"/>
                    </a:cubicBezTo>
                    <a:cubicBezTo>
                      <a:pt x="3275" y="858"/>
                      <a:pt x="5311" y="1"/>
                      <a:pt x="7311" y="41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2"/>
              <p:cNvSpPr/>
              <p:nvPr/>
            </p:nvSpPr>
            <p:spPr>
              <a:xfrm>
                <a:off x="3199959" y="2226739"/>
                <a:ext cx="30498" cy="76378"/>
              </a:xfrm>
              <a:custGeom>
                <a:rect b="b" l="l" r="r" t="t"/>
                <a:pathLst>
                  <a:path extrusionOk="0" fill="none" h="2001" w="799">
                    <a:moveTo>
                      <a:pt x="501" y="1"/>
                    </a:moveTo>
                    <a:cubicBezTo>
                      <a:pt x="799" y="679"/>
                      <a:pt x="584" y="1525"/>
                      <a:pt x="1" y="200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2"/>
              <p:cNvSpPr/>
              <p:nvPr/>
            </p:nvSpPr>
            <p:spPr>
              <a:xfrm>
                <a:off x="2932761" y="2338542"/>
                <a:ext cx="37292" cy="41414"/>
              </a:xfrm>
              <a:custGeom>
                <a:rect b="b" l="l" r="r" t="t"/>
                <a:pathLst>
                  <a:path extrusionOk="0" fill="none" h="1085" w="977">
                    <a:moveTo>
                      <a:pt x="0" y="1"/>
                    </a:moveTo>
                    <a:cubicBezTo>
                      <a:pt x="12" y="143"/>
                      <a:pt x="36" y="286"/>
                      <a:pt x="83" y="417"/>
                    </a:cubicBezTo>
                    <a:cubicBezTo>
                      <a:pt x="143" y="608"/>
                      <a:pt x="250" y="786"/>
                      <a:pt x="417" y="905"/>
                    </a:cubicBezTo>
                    <a:cubicBezTo>
                      <a:pt x="572" y="1024"/>
                      <a:pt x="786" y="1084"/>
                      <a:pt x="976" y="101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2"/>
              <p:cNvSpPr/>
              <p:nvPr/>
            </p:nvSpPr>
            <p:spPr>
              <a:xfrm>
                <a:off x="3083613" y="2273537"/>
                <a:ext cx="38666" cy="161383"/>
              </a:xfrm>
              <a:custGeom>
                <a:rect b="b" l="l" r="r" t="t"/>
                <a:pathLst>
                  <a:path extrusionOk="0" fill="none" h="4228" w="1013">
                    <a:moveTo>
                      <a:pt x="1" y="1"/>
                    </a:moveTo>
                    <a:cubicBezTo>
                      <a:pt x="227" y="168"/>
                      <a:pt x="239" y="441"/>
                      <a:pt x="358" y="692"/>
                    </a:cubicBezTo>
                    <a:cubicBezTo>
                      <a:pt x="834" y="1787"/>
                      <a:pt x="1013" y="3025"/>
                      <a:pt x="882" y="422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2"/>
              <p:cNvSpPr/>
              <p:nvPr/>
            </p:nvSpPr>
            <p:spPr>
              <a:xfrm>
                <a:off x="2810499" y="2190858"/>
                <a:ext cx="173635" cy="23207"/>
              </a:xfrm>
              <a:custGeom>
                <a:rect b="b" l="l" r="r" t="t"/>
                <a:pathLst>
                  <a:path extrusionOk="0" fill="none" h="608" w="4549">
                    <a:moveTo>
                      <a:pt x="0" y="262"/>
                    </a:moveTo>
                    <a:cubicBezTo>
                      <a:pt x="607" y="0"/>
                      <a:pt x="1298" y="60"/>
                      <a:pt x="1965" y="131"/>
                    </a:cubicBezTo>
                    <a:cubicBezTo>
                      <a:pt x="2846" y="214"/>
                      <a:pt x="3739" y="310"/>
                      <a:pt x="4548" y="607"/>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2"/>
              <p:cNvSpPr/>
              <p:nvPr/>
            </p:nvSpPr>
            <p:spPr>
              <a:xfrm>
                <a:off x="2872756" y="2125853"/>
                <a:ext cx="88669" cy="172261"/>
              </a:xfrm>
              <a:custGeom>
                <a:rect b="b" l="l" r="r" t="t"/>
                <a:pathLst>
                  <a:path extrusionOk="0" fill="none" h="4513" w="2323">
                    <a:moveTo>
                      <a:pt x="2322" y="0"/>
                    </a:moveTo>
                    <a:cubicBezTo>
                      <a:pt x="893" y="1012"/>
                      <a:pt x="0" y="2763"/>
                      <a:pt x="0" y="4513"/>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2"/>
              <p:cNvSpPr/>
              <p:nvPr/>
            </p:nvSpPr>
            <p:spPr>
              <a:xfrm>
                <a:off x="3059069" y="2101767"/>
                <a:ext cx="158673" cy="74126"/>
              </a:xfrm>
              <a:custGeom>
                <a:rect b="b" l="l" r="r" t="t"/>
                <a:pathLst>
                  <a:path extrusionOk="0" fill="none" h="1942" w="4157">
                    <a:moveTo>
                      <a:pt x="1" y="36"/>
                    </a:moveTo>
                    <a:cubicBezTo>
                      <a:pt x="656" y="0"/>
                      <a:pt x="1299" y="298"/>
                      <a:pt x="1894" y="596"/>
                    </a:cubicBezTo>
                    <a:cubicBezTo>
                      <a:pt x="2680" y="977"/>
                      <a:pt x="3489" y="1382"/>
                      <a:pt x="4156" y="194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2"/>
              <p:cNvSpPr/>
              <p:nvPr/>
            </p:nvSpPr>
            <p:spPr>
              <a:xfrm>
                <a:off x="3084071" y="2086307"/>
                <a:ext cx="143214" cy="130465"/>
              </a:xfrm>
              <a:custGeom>
                <a:rect b="b" l="l" r="r" t="t"/>
                <a:pathLst>
                  <a:path extrusionOk="0" fill="none" h="3418" w="3752">
                    <a:moveTo>
                      <a:pt x="3751" y="1"/>
                    </a:moveTo>
                    <a:cubicBezTo>
                      <a:pt x="2061" y="465"/>
                      <a:pt x="620" y="1775"/>
                      <a:pt x="1" y="3418"/>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 name="Google Shape;1221;p32"/>
            <p:cNvSpPr/>
            <p:nvPr/>
          </p:nvSpPr>
          <p:spPr>
            <a:xfrm>
              <a:off x="2493106" y="2075658"/>
              <a:ext cx="802" cy="229"/>
            </a:xfrm>
            <a:custGeom>
              <a:rect b="b" l="l" r="r" t="t"/>
              <a:pathLst>
                <a:path extrusionOk="0" h="6" w="21">
                  <a:moveTo>
                    <a:pt x="5" y="0"/>
                  </a:moveTo>
                  <a:cubicBezTo>
                    <a:pt x="2" y="0"/>
                    <a:pt x="1" y="2"/>
                    <a:pt x="5" y="6"/>
                  </a:cubicBezTo>
                  <a:cubicBezTo>
                    <a:pt x="21" y="6"/>
                    <a:pt x="10" y="0"/>
                    <a:pt x="5" y="0"/>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2"/>
            <p:cNvSpPr/>
            <p:nvPr/>
          </p:nvSpPr>
          <p:spPr>
            <a:xfrm>
              <a:off x="2463714" y="2061114"/>
              <a:ext cx="146840" cy="130809"/>
            </a:xfrm>
            <a:custGeom>
              <a:rect b="b" l="l" r="r" t="t"/>
              <a:pathLst>
                <a:path extrusionOk="0" h="3427" w="3847">
                  <a:moveTo>
                    <a:pt x="780" y="0"/>
                  </a:moveTo>
                  <a:cubicBezTo>
                    <a:pt x="776" y="0"/>
                    <a:pt x="747" y="6"/>
                    <a:pt x="739" y="6"/>
                  </a:cubicBezTo>
                  <a:cubicBezTo>
                    <a:pt x="703" y="6"/>
                    <a:pt x="679" y="18"/>
                    <a:pt x="656" y="30"/>
                  </a:cubicBezTo>
                  <a:cubicBezTo>
                    <a:pt x="632" y="53"/>
                    <a:pt x="596" y="77"/>
                    <a:pt x="584" y="89"/>
                  </a:cubicBezTo>
                  <a:cubicBezTo>
                    <a:pt x="513" y="172"/>
                    <a:pt x="465" y="268"/>
                    <a:pt x="417" y="363"/>
                  </a:cubicBezTo>
                  <a:cubicBezTo>
                    <a:pt x="346" y="530"/>
                    <a:pt x="322" y="708"/>
                    <a:pt x="275" y="863"/>
                  </a:cubicBezTo>
                  <a:lnTo>
                    <a:pt x="144" y="1375"/>
                  </a:lnTo>
                  <a:cubicBezTo>
                    <a:pt x="84" y="1565"/>
                    <a:pt x="1" y="1780"/>
                    <a:pt x="1" y="1982"/>
                  </a:cubicBezTo>
                  <a:cubicBezTo>
                    <a:pt x="1" y="2101"/>
                    <a:pt x="120" y="2208"/>
                    <a:pt x="227" y="2232"/>
                  </a:cubicBezTo>
                  <a:cubicBezTo>
                    <a:pt x="254" y="2241"/>
                    <a:pt x="284" y="2246"/>
                    <a:pt x="314" y="2246"/>
                  </a:cubicBezTo>
                  <a:cubicBezTo>
                    <a:pt x="402" y="2246"/>
                    <a:pt x="492" y="2208"/>
                    <a:pt x="537" y="2137"/>
                  </a:cubicBezTo>
                  <a:cubicBezTo>
                    <a:pt x="644" y="1958"/>
                    <a:pt x="679" y="1732"/>
                    <a:pt x="739" y="1518"/>
                  </a:cubicBezTo>
                  <a:cubicBezTo>
                    <a:pt x="739" y="1494"/>
                    <a:pt x="751" y="1458"/>
                    <a:pt x="751" y="1446"/>
                  </a:cubicBezTo>
                  <a:cubicBezTo>
                    <a:pt x="775" y="1458"/>
                    <a:pt x="798" y="1458"/>
                    <a:pt x="822" y="1482"/>
                  </a:cubicBezTo>
                  <a:cubicBezTo>
                    <a:pt x="941" y="1518"/>
                    <a:pt x="1072" y="1577"/>
                    <a:pt x="1191" y="1625"/>
                  </a:cubicBezTo>
                  <a:cubicBezTo>
                    <a:pt x="1430" y="1732"/>
                    <a:pt x="1691" y="1815"/>
                    <a:pt x="1941" y="1911"/>
                  </a:cubicBezTo>
                  <a:cubicBezTo>
                    <a:pt x="2180" y="1994"/>
                    <a:pt x="2418" y="2089"/>
                    <a:pt x="2668" y="2161"/>
                  </a:cubicBezTo>
                  <a:cubicBezTo>
                    <a:pt x="2823" y="2208"/>
                    <a:pt x="2977" y="2268"/>
                    <a:pt x="3144" y="2316"/>
                  </a:cubicBezTo>
                  <a:cubicBezTo>
                    <a:pt x="3120" y="2494"/>
                    <a:pt x="3084" y="2673"/>
                    <a:pt x="3037" y="2851"/>
                  </a:cubicBezTo>
                  <a:cubicBezTo>
                    <a:pt x="3025" y="2923"/>
                    <a:pt x="3001" y="3006"/>
                    <a:pt x="3001" y="3089"/>
                  </a:cubicBezTo>
                  <a:cubicBezTo>
                    <a:pt x="3001" y="3232"/>
                    <a:pt x="3120" y="3399"/>
                    <a:pt x="3275" y="3423"/>
                  </a:cubicBezTo>
                  <a:cubicBezTo>
                    <a:pt x="3290" y="3425"/>
                    <a:pt x="3304" y="3426"/>
                    <a:pt x="3319" y="3426"/>
                  </a:cubicBezTo>
                  <a:cubicBezTo>
                    <a:pt x="3456" y="3426"/>
                    <a:pt x="3578" y="3328"/>
                    <a:pt x="3632" y="3220"/>
                  </a:cubicBezTo>
                  <a:cubicBezTo>
                    <a:pt x="3668" y="3125"/>
                    <a:pt x="3680" y="3030"/>
                    <a:pt x="3692" y="2935"/>
                  </a:cubicBezTo>
                  <a:cubicBezTo>
                    <a:pt x="3751" y="2625"/>
                    <a:pt x="3787" y="2316"/>
                    <a:pt x="3811" y="1994"/>
                  </a:cubicBezTo>
                  <a:cubicBezTo>
                    <a:pt x="3835" y="1804"/>
                    <a:pt x="3846" y="1613"/>
                    <a:pt x="3811" y="1434"/>
                  </a:cubicBezTo>
                  <a:cubicBezTo>
                    <a:pt x="3779" y="1297"/>
                    <a:pt x="3710" y="990"/>
                    <a:pt x="3553" y="990"/>
                  </a:cubicBezTo>
                  <a:cubicBezTo>
                    <a:pt x="3533" y="990"/>
                    <a:pt x="3512" y="995"/>
                    <a:pt x="3489" y="1006"/>
                  </a:cubicBezTo>
                  <a:cubicBezTo>
                    <a:pt x="3358" y="1065"/>
                    <a:pt x="3299" y="1280"/>
                    <a:pt x="3263" y="1434"/>
                  </a:cubicBezTo>
                  <a:cubicBezTo>
                    <a:pt x="3239" y="1530"/>
                    <a:pt x="3215" y="1637"/>
                    <a:pt x="3204" y="1744"/>
                  </a:cubicBezTo>
                  <a:cubicBezTo>
                    <a:pt x="3073" y="1720"/>
                    <a:pt x="2954" y="1673"/>
                    <a:pt x="2834" y="1637"/>
                  </a:cubicBezTo>
                  <a:cubicBezTo>
                    <a:pt x="2584" y="1565"/>
                    <a:pt x="2322" y="1482"/>
                    <a:pt x="2084" y="1387"/>
                  </a:cubicBezTo>
                  <a:lnTo>
                    <a:pt x="1370" y="1125"/>
                  </a:lnTo>
                  <a:cubicBezTo>
                    <a:pt x="1215" y="1065"/>
                    <a:pt x="1049" y="982"/>
                    <a:pt x="882" y="946"/>
                  </a:cubicBezTo>
                  <a:cubicBezTo>
                    <a:pt x="929" y="792"/>
                    <a:pt x="977" y="625"/>
                    <a:pt x="977" y="482"/>
                  </a:cubicBezTo>
                  <a:cubicBezTo>
                    <a:pt x="977" y="422"/>
                    <a:pt x="989" y="363"/>
                    <a:pt x="977" y="303"/>
                  </a:cubicBezTo>
                  <a:cubicBezTo>
                    <a:pt x="977" y="256"/>
                    <a:pt x="953" y="208"/>
                    <a:pt x="941" y="184"/>
                  </a:cubicBezTo>
                  <a:cubicBezTo>
                    <a:pt x="918" y="113"/>
                    <a:pt x="894" y="77"/>
                    <a:pt x="834" y="30"/>
                  </a:cubicBezTo>
                  <a:lnTo>
                    <a:pt x="822" y="18"/>
                  </a:lnTo>
                  <a:cubicBezTo>
                    <a:pt x="810" y="6"/>
                    <a:pt x="775" y="6"/>
                    <a:pt x="763" y="6"/>
                  </a:cubicBezTo>
                  <a:cubicBezTo>
                    <a:pt x="779" y="2"/>
                    <a:pt x="783" y="0"/>
                    <a:pt x="7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2"/>
            <p:cNvSpPr/>
            <p:nvPr/>
          </p:nvSpPr>
          <p:spPr>
            <a:xfrm>
              <a:off x="2491885" y="1967710"/>
              <a:ext cx="141382" cy="106952"/>
            </a:xfrm>
            <a:custGeom>
              <a:rect b="b" l="l" r="r" t="t"/>
              <a:pathLst>
                <a:path extrusionOk="0" h="2802" w="3704">
                  <a:moveTo>
                    <a:pt x="950" y="1"/>
                  </a:moveTo>
                  <a:cubicBezTo>
                    <a:pt x="889" y="1"/>
                    <a:pt x="828" y="22"/>
                    <a:pt x="775" y="71"/>
                  </a:cubicBezTo>
                  <a:cubicBezTo>
                    <a:pt x="715" y="131"/>
                    <a:pt x="668" y="191"/>
                    <a:pt x="632" y="262"/>
                  </a:cubicBezTo>
                  <a:cubicBezTo>
                    <a:pt x="620" y="310"/>
                    <a:pt x="608" y="333"/>
                    <a:pt x="596" y="381"/>
                  </a:cubicBezTo>
                  <a:lnTo>
                    <a:pt x="501" y="607"/>
                  </a:lnTo>
                  <a:cubicBezTo>
                    <a:pt x="441" y="750"/>
                    <a:pt x="382" y="917"/>
                    <a:pt x="322" y="1072"/>
                  </a:cubicBezTo>
                  <a:lnTo>
                    <a:pt x="144" y="1512"/>
                  </a:lnTo>
                  <a:cubicBezTo>
                    <a:pt x="72" y="1691"/>
                    <a:pt x="1" y="1881"/>
                    <a:pt x="96" y="2048"/>
                  </a:cubicBezTo>
                  <a:cubicBezTo>
                    <a:pt x="115" y="2124"/>
                    <a:pt x="180" y="2162"/>
                    <a:pt x="248" y="2162"/>
                  </a:cubicBezTo>
                  <a:cubicBezTo>
                    <a:pt x="265" y="2162"/>
                    <a:pt x="282" y="2160"/>
                    <a:pt x="299" y="2155"/>
                  </a:cubicBezTo>
                  <a:cubicBezTo>
                    <a:pt x="513" y="2155"/>
                    <a:pt x="620" y="1917"/>
                    <a:pt x="715" y="1750"/>
                  </a:cubicBezTo>
                  <a:cubicBezTo>
                    <a:pt x="739" y="1691"/>
                    <a:pt x="775" y="1619"/>
                    <a:pt x="799" y="1548"/>
                  </a:cubicBezTo>
                  <a:cubicBezTo>
                    <a:pt x="894" y="1584"/>
                    <a:pt x="977" y="1631"/>
                    <a:pt x="1037" y="1679"/>
                  </a:cubicBezTo>
                  <a:cubicBezTo>
                    <a:pt x="1275" y="1810"/>
                    <a:pt x="1513" y="1941"/>
                    <a:pt x="1763" y="2084"/>
                  </a:cubicBezTo>
                  <a:cubicBezTo>
                    <a:pt x="2001" y="2203"/>
                    <a:pt x="2239" y="2334"/>
                    <a:pt x="2477" y="2453"/>
                  </a:cubicBezTo>
                  <a:cubicBezTo>
                    <a:pt x="2739" y="2572"/>
                    <a:pt x="3001" y="2750"/>
                    <a:pt x="3263" y="2798"/>
                  </a:cubicBezTo>
                  <a:cubicBezTo>
                    <a:pt x="3278" y="2800"/>
                    <a:pt x="3292" y="2801"/>
                    <a:pt x="3307" y="2801"/>
                  </a:cubicBezTo>
                  <a:cubicBezTo>
                    <a:pt x="3448" y="2801"/>
                    <a:pt x="3590" y="2701"/>
                    <a:pt x="3644" y="2572"/>
                  </a:cubicBezTo>
                  <a:cubicBezTo>
                    <a:pt x="3704" y="2405"/>
                    <a:pt x="3644" y="2262"/>
                    <a:pt x="3525" y="2143"/>
                  </a:cubicBezTo>
                  <a:cubicBezTo>
                    <a:pt x="3418" y="2036"/>
                    <a:pt x="3251" y="1976"/>
                    <a:pt x="3120" y="1917"/>
                  </a:cubicBezTo>
                  <a:lnTo>
                    <a:pt x="2763" y="1738"/>
                  </a:lnTo>
                  <a:cubicBezTo>
                    <a:pt x="2513" y="1595"/>
                    <a:pt x="2263" y="1500"/>
                    <a:pt x="2001" y="1369"/>
                  </a:cubicBezTo>
                  <a:cubicBezTo>
                    <a:pt x="1751" y="1250"/>
                    <a:pt x="1513" y="1143"/>
                    <a:pt x="1263" y="1024"/>
                  </a:cubicBezTo>
                  <a:cubicBezTo>
                    <a:pt x="1203" y="988"/>
                    <a:pt x="1120" y="964"/>
                    <a:pt x="1073" y="929"/>
                  </a:cubicBezTo>
                  <a:cubicBezTo>
                    <a:pt x="1084" y="905"/>
                    <a:pt x="1096" y="869"/>
                    <a:pt x="1096" y="845"/>
                  </a:cubicBezTo>
                  <a:cubicBezTo>
                    <a:pt x="1132" y="774"/>
                    <a:pt x="1156" y="679"/>
                    <a:pt x="1192" y="607"/>
                  </a:cubicBezTo>
                  <a:cubicBezTo>
                    <a:pt x="1227" y="500"/>
                    <a:pt x="1275" y="381"/>
                    <a:pt x="1263" y="262"/>
                  </a:cubicBezTo>
                  <a:cubicBezTo>
                    <a:pt x="1238" y="120"/>
                    <a:pt x="1095" y="1"/>
                    <a:pt x="9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2"/>
            <p:cNvSpPr/>
            <p:nvPr/>
          </p:nvSpPr>
          <p:spPr>
            <a:xfrm>
              <a:off x="2524635" y="1898391"/>
              <a:ext cx="45002" cy="67904"/>
            </a:xfrm>
            <a:custGeom>
              <a:rect b="b" l="l" r="r" t="t"/>
              <a:pathLst>
                <a:path extrusionOk="0" h="1779" w="1179">
                  <a:moveTo>
                    <a:pt x="282" y="1"/>
                  </a:moveTo>
                  <a:cubicBezTo>
                    <a:pt x="249" y="1"/>
                    <a:pt x="214" y="9"/>
                    <a:pt x="179" y="30"/>
                  </a:cubicBezTo>
                  <a:cubicBezTo>
                    <a:pt x="72" y="66"/>
                    <a:pt x="0" y="185"/>
                    <a:pt x="12" y="304"/>
                  </a:cubicBezTo>
                  <a:lnTo>
                    <a:pt x="12" y="328"/>
                  </a:lnTo>
                  <a:lnTo>
                    <a:pt x="12" y="399"/>
                  </a:lnTo>
                  <a:cubicBezTo>
                    <a:pt x="12" y="423"/>
                    <a:pt x="24" y="459"/>
                    <a:pt x="48" y="483"/>
                  </a:cubicBezTo>
                  <a:cubicBezTo>
                    <a:pt x="60" y="554"/>
                    <a:pt x="84" y="637"/>
                    <a:pt x="119" y="721"/>
                  </a:cubicBezTo>
                  <a:cubicBezTo>
                    <a:pt x="167" y="840"/>
                    <a:pt x="215" y="959"/>
                    <a:pt x="262" y="1066"/>
                  </a:cubicBezTo>
                  <a:cubicBezTo>
                    <a:pt x="322" y="1197"/>
                    <a:pt x="369" y="1352"/>
                    <a:pt x="465" y="1471"/>
                  </a:cubicBezTo>
                  <a:cubicBezTo>
                    <a:pt x="548" y="1566"/>
                    <a:pt x="667" y="1721"/>
                    <a:pt x="786" y="1768"/>
                  </a:cubicBezTo>
                  <a:cubicBezTo>
                    <a:pt x="809" y="1775"/>
                    <a:pt x="835" y="1779"/>
                    <a:pt x="862" y="1779"/>
                  </a:cubicBezTo>
                  <a:cubicBezTo>
                    <a:pt x="976" y="1779"/>
                    <a:pt x="1112" y="1719"/>
                    <a:pt x="1131" y="1614"/>
                  </a:cubicBezTo>
                  <a:cubicBezTo>
                    <a:pt x="1179" y="1471"/>
                    <a:pt x="1143" y="1328"/>
                    <a:pt x="1119" y="1185"/>
                  </a:cubicBezTo>
                  <a:cubicBezTo>
                    <a:pt x="1107" y="1018"/>
                    <a:pt x="1012" y="887"/>
                    <a:pt x="941" y="756"/>
                  </a:cubicBezTo>
                  <a:cubicBezTo>
                    <a:pt x="857" y="625"/>
                    <a:pt x="786" y="506"/>
                    <a:pt x="715" y="387"/>
                  </a:cubicBezTo>
                  <a:lnTo>
                    <a:pt x="619" y="244"/>
                  </a:lnTo>
                  <a:cubicBezTo>
                    <a:pt x="607" y="221"/>
                    <a:pt x="584" y="209"/>
                    <a:pt x="560" y="173"/>
                  </a:cubicBezTo>
                  <a:cubicBezTo>
                    <a:pt x="548" y="137"/>
                    <a:pt x="524" y="125"/>
                    <a:pt x="512" y="113"/>
                  </a:cubicBezTo>
                  <a:lnTo>
                    <a:pt x="488" y="102"/>
                  </a:lnTo>
                  <a:cubicBezTo>
                    <a:pt x="438" y="51"/>
                    <a:pt x="364" y="1"/>
                    <a:pt x="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2"/>
            <p:cNvSpPr/>
            <p:nvPr/>
          </p:nvSpPr>
          <p:spPr>
            <a:xfrm>
              <a:off x="2551928" y="1871747"/>
              <a:ext cx="127717" cy="133710"/>
            </a:xfrm>
            <a:custGeom>
              <a:rect b="b" l="l" r="r" t="t"/>
              <a:pathLst>
                <a:path extrusionOk="0" h="3503" w="3346">
                  <a:moveTo>
                    <a:pt x="818" y="1"/>
                  </a:moveTo>
                  <a:cubicBezTo>
                    <a:pt x="764" y="1"/>
                    <a:pt x="708" y="16"/>
                    <a:pt x="654" y="49"/>
                  </a:cubicBezTo>
                  <a:cubicBezTo>
                    <a:pt x="0" y="479"/>
                    <a:pt x="302" y="1838"/>
                    <a:pt x="996" y="1838"/>
                  </a:cubicBezTo>
                  <a:cubicBezTo>
                    <a:pt x="1110" y="1838"/>
                    <a:pt x="1236" y="1801"/>
                    <a:pt x="1369" y="1716"/>
                  </a:cubicBezTo>
                  <a:cubicBezTo>
                    <a:pt x="1524" y="1633"/>
                    <a:pt x="1631" y="1466"/>
                    <a:pt x="1786" y="1443"/>
                  </a:cubicBezTo>
                  <a:cubicBezTo>
                    <a:pt x="1822" y="1433"/>
                    <a:pt x="1860" y="1428"/>
                    <a:pt x="1900" y="1428"/>
                  </a:cubicBezTo>
                  <a:cubicBezTo>
                    <a:pt x="2006" y="1428"/>
                    <a:pt x="2119" y="1459"/>
                    <a:pt x="2214" y="1502"/>
                  </a:cubicBezTo>
                  <a:cubicBezTo>
                    <a:pt x="2512" y="1657"/>
                    <a:pt x="2643" y="2050"/>
                    <a:pt x="2631" y="2371"/>
                  </a:cubicBezTo>
                  <a:cubicBezTo>
                    <a:pt x="2631" y="2526"/>
                    <a:pt x="2607" y="2728"/>
                    <a:pt x="2464" y="2824"/>
                  </a:cubicBezTo>
                  <a:cubicBezTo>
                    <a:pt x="2439" y="2840"/>
                    <a:pt x="2408" y="2857"/>
                    <a:pt x="2371" y="2857"/>
                  </a:cubicBezTo>
                  <a:cubicBezTo>
                    <a:pt x="2355" y="2857"/>
                    <a:pt x="2339" y="2854"/>
                    <a:pt x="2321" y="2847"/>
                  </a:cubicBezTo>
                  <a:cubicBezTo>
                    <a:pt x="2227" y="2833"/>
                    <a:pt x="2146" y="2810"/>
                    <a:pt x="2068" y="2810"/>
                  </a:cubicBezTo>
                  <a:cubicBezTo>
                    <a:pt x="2017" y="2810"/>
                    <a:pt x="1968" y="2819"/>
                    <a:pt x="1916" y="2847"/>
                  </a:cubicBezTo>
                  <a:cubicBezTo>
                    <a:pt x="1786" y="2907"/>
                    <a:pt x="1738" y="3050"/>
                    <a:pt x="1786" y="3181"/>
                  </a:cubicBezTo>
                  <a:cubicBezTo>
                    <a:pt x="1857" y="3443"/>
                    <a:pt x="2202" y="3502"/>
                    <a:pt x="2452" y="3502"/>
                  </a:cubicBezTo>
                  <a:cubicBezTo>
                    <a:pt x="2690" y="3490"/>
                    <a:pt x="2905" y="3359"/>
                    <a:pt x="3048" y="3169"/>
                  </a:cubicBezTo>
                  <a:cubicBezTo>
                    <a:pt x="3333" y="2788"/>
                    <a:pt x="3345" y="2276"/>
                    <a:pt x="3226" y="1835"/>
                  </a:cubicBezTo>
                  <a:cubicBezTo>
                    <a:pt x="3083" y="1395"/>
                    <a:pt x="2774" y="978"/>
                    <a:pt x="2309" y="823"/>
                  </a:cubicBezTo>
                  <a:cubicBezTo>
                    <a:pt x="2181" y="781"/>
                    <a:pt x="2052" y="759"/>
                    <a:pt x="1921" y="759"/>
                  </a:cubicBezTo>
                  <a:cubicBezTo>
                    <a:pt x="1834" y="759"/>
                    <a:pt x="1745" y="769"/>
                    <a:pt x="1655" y="788"/>
                  </a:cubicBezTo>
                  <a:cubicBezTo>
                    <a:pt x="1416" y="847"/>
                    <a:pt x="1238" y="966"/>
                    <a:pt x="1059" y="1109"/>
                  </a:cubicBezTo>
                  <a:cubicBezTo>
                    <a:pt x="1059" y="1109"/>
                    <a:pt x="1035" y="1121"/>
                    <a:pt x="1012" y="1145"/>
                  </a:cubicBezTo>
                  <a:lnTo>
                    <a:pt x="1012" y="1121"/>
                  </a:lnTo>
                  <a:cubicBezTo>
                    <a:pt x="988" y="1085"/>
                    <a:pt x="952" y="990"/>
                    <a:pt x="952" y="919"/>
                  </a:cubicBezTo>
                  <a:cubicBezTo>
                    <a:pt x="928" y="704"/>
                    <a:pt x="1012" y="550"/>
                    <a:pt x="1071" y="371"/>
                  </a:cubicBezTo>
                  <a:cubicBezTo>
                    <a:pt x="1144" y="161"/>
                    <a:pt x="994" y="1"/>
                    <a:pt x="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2"/>
            <p:cNvSpPr/>
            <p:nvPr/>
          </p:nvSpPr>
          <p:spPr>
            <a:xfrm>
              <a:off x="2631896" y="1762960"/>
              <a:ext cx="121800" cy="147336"/>
            </a:xfrm>
            <a:custGeom>
              <a:rect b="b" l="l" r="r" t="t"/>
              <a:pathLst>
                <a:path extrusionOk="0" h="3860" w="3191">
                  <a:moveTo>
                    <a:pt x="1465" y="1"/>
                  </a:moveTo>
                  <a:cubicBezTo>
                    <a:pt x="1385" y="1"/>
                    <a:pt x="1307" y="83"/>
                    <a:pt x="1298" y="149"/>
                  </a:cubicBezTo>
                  <a:cubicBezTo>
                    <a:pt x="1286" y="221"/>
                    <a:pt x="1274" y="280"/>
                    <a:pt x="1274" y="375"/>
                  </a:cubicBezTo>
                  <a:cubicBezTo>
                    <a:pt x="1274" y="459"/>
                    <a:pt x="1298" y="554"/>
                    <a:pt x="1310" y="625"/>
                  </a:cubicBezTo>
                  <a:cubicBezTo>
                    <a:pt x="1357" y="780"/>
                    <a:pt x="1429" y="923"/>
                    <a:pt x="1500" y="1054"/>
                  </a:cubicBezTo>
                  <a:lnTo>
                    <a:pt x="1905" y="1864"/>
                  </a:lnTo>
                  <a:cubicBezTo>
                    <a:pt x="2048" y="2126"/>
                    <a:pt x="2179" y="2399"/>
                    <a:pt x="2310" y="2649"/>
                  </a:cubicBezTo>
                  <a:cubicBezTo>
                    <a:pt x="2369" y="2757"/>
                    <a:pt x="2560" y="3066"/>
                    <a:pt x="2465" y="3185"/>
                  </a:cubicBezTo>
                  <a:cubicBezTo>
                    <a:pt x="2444" y="3208"/>
                    <a:pt x="2416" y="3218"/>
                    <a:pt x="2383" y="3218"/>
                  </a:cubicBezTo>
                  <a:cubicBezTo>
                    <a:pt x="2249" y="3218"/>
                    <a:pt x="2041" y="3055"/>
                    <a:pt x="1965" y="3007"/>
                  </a:cubicBezTo>
                  <a:cubicBezTo>
                    <a:pt x="1762" y="2864"/>
                    <a:pt x="1572" y="2697"/>
                    <a:pt x="1393" y="2507"/>
                  </a:cubicBezTo>
                  <a:cubicBezTo>
                    <a:pt x="1191" y="2304"/>
                    <a:pt x="1036" y="2114"/>
                    <a:pt x="857" y="1911"/>
                  </a:cubicBezTo>
                  <a:cubicBezTo>
                    <a:pt x="691" y="1709"/>
                    <a:pt x="464" y="1447"/>
                    <a:pt x="202" y="1411"/>
                  </a:cubicBezTo>
                  <a:cubicBezTo>
                    <a:pt x="195" y="1410"/>
                    <a:pt x="188" y="1410"/>
                    <a:pt x="181" y="1410"/>
                  </a:cubicBezTo>
                  <a:cubicBezTo>
                    <a:pt x="106" y="1410"/>
                    <a:pt x="36" y="1467"/>
                    <a:pt x="36" y="1554"/>
                  </a:cubicBezTo>
                  <a:cubicBezTo>
                    <a:pt x="0" y="1792"/>
                    <a:pt x="179" y="2042"/>
                    <a:pt x="298" y="2221"/>
                  </a:cubicBezTo>
                  <a:cubicBezTo>
                    <a:pt x="453" y="2423"/>
                    <a:pt x="619" y="2638"/>
                    <a:pt x="786" y="2816"/>
                  </a:cubicBezTo>
                  <a:cubicBezTo>
                    <a:pt x="1131" y="3173"/>
                    <a:pt x="1524" y="3590"/>
                    <a:pt x="1977" y="3781"/>
                  </a:cubicBezTo>
                  <a:cubicBezTo>
                    <a:pt x="2100" y="3834"/>
                    <a:pt x="2229" y="3859"/>
                    <a:pt x="2353" y="3859"/>
                  </a:cubicBezTo>
                  <a:cubicBezTo>
                    <a:pt x="2755" y="3859"/>
                    <a:pt x="3113" y="3592"/>
                    <a:pt x="3131" y="3138"/>
                  </a:cubicBezTo>
                  <a:cubicBezTo>
                    <a:pt x="3191" y="2840"/>
                    <a:pt x="3072" y="2590"/>
                    <a:pt x="2953" y="2352"/>
                  </a:cubicBezTo>
                  <a:cubicBezTo>
                    <a:pt x="2834" y="2102"/>
                    <a:pt x="2715" y="1864"/>
                    <a:pt x="2584" y="1614"/>
                  </a:cubicBezTo>
                  <a:cubicBezTo>
                    <a:pt x="2441" y="1328"/>
                    <a:pt x="2298" y="1042"/>
                    <a:pt x="2143" y="756"/>
                  </a:cubicBezTo>
                  <a:cubicBezTo>
                    <a:pt x="2072" y="613"/>
                    <a:pt x="2000" y="459"/>
                    <a:pt x="1893" y="316"/>
                  </a:cubicBezTo>
                  <a:cubicBezTo>
                    <a:pt x="1846" y="256"/>
                    <a:pt x="1786" y="197"/>
                    <a:pt x="1726" y="137"/>
                  </a:cubicBezTo>
                  <a:cubicBezTo>
                    <a:pt x="1667" y="78"/>
                    <a:pt x="1596" y="66"/>
                    <a:pt x="1524" y="18"/>
                  </a:cubicBezTo>
                  <a:cubicBezTo>
                    <a:pt x="1505" y="6"/>
                    <a:pt x="1485" y="1"/>
                    <a:pt x="1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2"/>
            <p:cNvSpPr/>
            <p:nvPr/>
          </p:nvSpPr>
          <p:spPr>
            <a:xfrm>
              <a:off x="2730492" y="1719063"/>
              <a:ext cx="109128" cy="151077"/>
            </a:xfrm>
            <a:custGeom>
              <a:rect b="b" l="l" r="r" t="t"/>
              <a:pathLst>
                <a:path extrusionOk="0" h="3958" w="2859">
                  <a:moveTo>
                    <a:pt x="739" y="811"/>
                  </a:moveTo>
                  <a:cubicBezTo>
                    <a:pt x="751" y="823"/>
                    <a:pt x="775" y="823"/>
                    <a:pt x="787" y="835"/>
                  </a:cubicBezTo>
                  <a:cubicBezTo>
                    <a:pt x="870" y="906"/>
                    <a:pt x="953" y="1001"/>
                    <a:pt x="1013" y="1085"/>
                  </a:cubicBezTo>
                  <a:cubicBezTo>
                    <a:pt x="1168" y="1311"/>
                    <a:pt x="1310" y="1549"/>
                    <a:pt x="1441" y="1787"/>
                  </a:cubicBezTo>
                  <a:cubicBezTo>
                    <a:pt x="1465" y="1835"/>
                    <a:pt x="1501" y="1894"/>
                    <a:pt x="1513" y="1942"/>
                  </a:cubicBezTo>
                  <a:cubicBezTo>
                    <a:pt x="1465" y="1954"/>
                    <a:pt x="1418" y="1990"/>
                    <a:pt x="1394" y="2014"/>
                  </a:cubicBezTo>
                  <a:cubicBezTo>
                    <a:pt x="1382" y="2025"/>
                    <a:pt x="1346" y="2049"/>
                    <a:pt x="1334" y="2061"/>
                  </a:cubicBezTo>
                  <a:cubicBezTo>
                    <a:pt x="1322" y="2061"/>
                    <a:pt x="1322" y="2073"/>
                    <a:pt x="1322" y="2073"/>
                  </a:cubicBezTo>
                  <a:cubicBezTo>
                    <a:pt x="1275" y="2109"/>
                    <a:pt x="1227" y="2121"/>
                    <a:pt x="1191" y="2144"/>
                  </a:cubicBezTo>
                  <a:cubicBezTo>
                    <a:pt x="1156" y="2156"/>
                    <a:pt x="1144" y="2180"/>
                    <a:pt x="1108" y="2192"/>
                  </a:cubicBezTo>
                  <a:cubicBezTo>
                    <a:pt x="1108" y="2180"/>
                    <a:pt x="1096" y="2156"/>
                    <a:pt x="1096" y="2144"/>
                  </a:cubicBezTo>
                  <a:cubicBezTo>
                    <a:pt x="989" y="1883"/>
                    <a:pt x="906" y="1609"/>
                    <a:pt x="834" y="1347"/>
                  </a:cubicBezTo>
                  <a:cubicBezTo>
                    <a:pt x="798" y="1204"/>
                    <a:pt x="775" y="1073"/>
                    <a:pt x="751" y="942"/>
                  </a:cubicBezTo>
                  <a:cubicBezTo>
                    <a:pt x="751" y="894"/>
                    <a:pt x="739" y="847"/>
                    <a:pt x="739" y="811"/>
                  </a:cubicBezTo>
                  <a:close/>
                  <a:moveTo>
                    <a:pt x="579" y="1"/>
                  </a:moveTo>
                  <a:cubicBezTo>
                    <a:pt x="569" y="1"/>
                    <a:pt x="559" y="1"/>
                    <a:pt x="548" y="1"/>
                  </a:cubicBezTo>
                  <a:cubicBezTo>
                    <a:pt x="203" y="13"/>
                    <a:pt x="60" y="299"/>
                    <a:pt x="36" y="609"/>
                  </a:cubicBezTo>
                  <a:cubicBezTo>
                    <a:pt x="1" y="1144"/>
                    <a:pt x="191" y="1668"/>
                    <a:pt x="358" y="2156"/>
                  </a:cubicBezTo>
                  <a:cubicBezTo>
                    <a:pt x="453" y="2454"/>
                    <a:pt x="572" y="2740"/>
                    <a:pt x="691" y="3037"/>
                  </a:cubicBezTo>
                  <a:cubicBezTo>
                    <a:pt x="775" y="3192"/>
                    <a:pt x="822" y="3347"/>
                    <a:pt x="906" y="3490"/>
                  </a:cubicBezTo>
                  <a:cubicBezTo>
                    <a:pt x="977" y="3621"/>
                    <a:pt x="1048" y="3776"/>
                    <a:pt x="1144" y="3859"/>
                  </a:cubicBezTo>
                  <a:cubicBezTo>
                    <a:pt x="1209" y="3924"/>
                    <a:pt x="1278" y="3957"/>
                    <a:pt x="1348" y="3957"/>
                  </a:cubicBezTo>
                  <a:cubicBezTo>
                    <a:pt x="1418" y="3957"/>
                    <a:pt x="1489" y="3924"/>
                    <a:pt x="1560" y="3859"/>
                  </a:cubicBezTo>
                  <a:cubicBezTo>
                    <a:pt x="1763" y="3633"/>
                    <a:pt x="1513" y="3216"/>
                    <a:pt x="1406" y="3002"/>
                  </a:cubicBezTo>
                  <a:cubicBezTo>
                    <a:pt x="1382" y="2906"/>
                    <a:pt x="1334" y="2835"/>
                    <a:pt x="1299" y="2740"/>
                  </a:cubicBezTo>
                  <a:lnTo>
                    <a:pt x="1394" y="2704"/>
                  </a:lnTo>
                  <a:cubicBezTo>
                    <a:pt x="1501" y="2656"/>
                    <a:pt x="1596" y="2609"/>
                    <a:pt x="1691" y="2549"/>
                  </a:cubicBezTo>
                  <a:cubicBezTo>
                    <a:pt x="1715" y="2537"/>
                    <a:pt x="1751" y="2514"/>
                    <a:pt x="1775" y="2490"/>
                  </a:cubicBezTo>
                  <a:cubicBezTo>
                    <a:pt x="1799" y="2537"/>
                    <a:pt x="1822" y="2561"/>
                    <a:pt x="1834" y="2609"/>
                  </a:cubicBezTo>
                  <a:cubicBezTo>
                    <a:pt x="1918" y="2740"/>
                    <a:pt x="1989" y="2895"/>
                    <a:pt x="2061" y="3037"/>
                  </a:cubicBezTo>
                  <a:cubicBezTo>
                    <a:pt x="2132" y="3204"/>
                    <a:pt x="2227" y="3347"/>
                    <a:pt x="2406" y="3418"/>
                  </a:cubicBezTo>
                  <a:cubicBezTo>
                    <a:pt x="2434" y="3427"/>
                    <a:pt x="2463" y="3431"/>
                    <a:pt x="2493" y="3431"/>
                  </a:cubicBezTo>
                  <a:cubicBezTo>
                    <a:pt x="2587" y="3431"/>
                    <a:pt x="2679" y="3385"/>
                    <a:pt x="2715" y="3276"/>
                  </a:cubicBezTo>
                  <a:cubicBezTo>
                    <a:pt x="2858" y="3002"/>
                    <a:pt x="2656" y="2704"/>
                    <a:pt x="2525" y="2442"/>
                  </a:cubicBezTo>
                  <a:lnTo>
                    <a:pt x="2299" y="2002"/>
                  </a:lnTo>
                  <a:lnTo>
                    <a:pt x="2299" y="1966"/>
                  </a:lnTo>
                  <a:cubicBezTo>
                    <a:pt x="2322" y="1859"/>
                    <a:pt x="2239" y="1728"/>
                    <a:pt x="2144" y="1680"/>
                  </a:cubicBezTo>
                  <a:cubicBezTo>
                    <a:pt x="2144" y="1668"/>
                    <a:pt x="2120" y="1668"/>
                    <a:pt x="2120" y="1656"/>
                  </a:cubicBezTo>
                  <a:cubicBezTo>
                    <a:pt x="1870" y="1192"/>
                    <a:pt x="1632" y="668"/>
                    <a:pt x="1251" y="311"/>
                  </a:cubicBezTo>
                  <a:cubicBezTo>
                    <a:pt x="1079" y="139"/>
                    <a:pt x="831" y="1"/>
                    <a:pt x="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2"/>
            <p:cNvSpPr/>
            <p:nvPr/>
          </p:nvSpPr>
          <p:spPr>
            <a:xfrm>
              <a:off x="2818209" y="1683068"/>
              <a:ext cx="89585" cy="142412"/>
            </a:xfrm>
            <a:custGeom>
              <a:rect b="b" l="l" r="r" t="t"/>
              <a:pathLst>
                <a:path extrusionOk="0" h="3731" w="2347">
                  <a:moveTo>
                    <a:pt x="736" y="1"/>
                  </a:moveTo>
                  <a:cubicBezTo>
                    <a:pt x="505" y="1"/>
                    <a:pt x="293" y="116"/>
                    <a:pt x="155" y="313"/>
                  </a:cubicBezTo>
                  <a:cubicBezTo>
                    <a:pt x="1" y="528"/>
                    <a:pt x="1" y="813"/>
                    <a:pt x="48" y="1075"/>
                  </a:cubicBezTo>
                  <a:cubicBezTo>
                    <a:pt x="132" y="1647"/>
                    <a:pt x="286" y="2242"/>
                    <a:pt x="572" y="2766"/>
                  </a:cubicBezTo>
                  <a:cubicBezTo>
                    <a:pt x="774" y="3151"/>
                    <a:pt x="1179" y="3731"/>
                    <a:pt x="1660" y="3731"/>
                  </a:cubicBezTo>
                  <a:cubicBezTo>
                    <a:pt x="1774" y="3731"/>
                    <a:pt x="1892" y="3698"/>
                    <a:pt x="2013" y="3623"/>
                  </a:cubicBezTo>
                  <a:cubicBezTo>
                    <a:pt x="2310" y="3433"/>
                    <a:pt x="2346" y="3064"/>
                    <a:pt x="2322" y="2730"/>
                  </a:cubicBezTo>
                  <a:cubicBezTo>
                    <a:pt x="2310" y="2409"/>
                    <a:pt x="2215" y="1897"/>
                    <a:pt x="1894" y="1766"/>
                  </a:cubicBezTo>
                  <a:cubicBezTo>
                    <a:pt x="1846" y="1718"/>
                    <a:pt x="1791" y="1698"/>
                    <a:pt x="1738" y="1698"/>
                  </a:cubicBezTo>
                  <a:cubicBezTo>
                    <a:pt x="1644" y="1698"/>
                    <a:pt x="1555" y="1762"/>
                    <a:pt x="1525" y="1861"/>
                  </a:cubicBezTo>
                  <a:cubicBezTo>
                    <a:pt x="1465" y="2016"/>
                    <a:pt x="1513" y="2159"/>
                    <a:pt x="1548" y="2314"/>
                  </a:cubicBezTo>
                  <a:cubicBezTo>
                    <a:pt x="1584" y="2433"/>
                    <a:pt x="1608" y="2564"/>
                    <a:pt x="1608" y="2683"/>
                  </a:cubicBezTo>
                  <a:cubicBezTo>
                    <a:pt x="1632" y="2790"/>
                    <a:pt x="1632" y="2885"/>
                    <a:pt x="1608" y="2980"/>
                  </a:cubicBezTo>
                  <a:cubicBezTo>
                    <a:pt x="1596" y="2968"/>
                    <a:pt x="1548" y="2957"/>
                    <a:pt x="1537" y="2945"/>
                  </a:cubicBezTo>
                  <a:cubicBezTo>
                    <a:pt x="1489" y="2897"/>
                    <a:pt x="1453" y="2837"/>
                    <a:pt x="1406" y="2790"/>
                  </a:cubicBezTo>
                  <a:cubicBezTo>
                    <a:pt x="1334" y="2706"/>
                    <a:pt x="1275" y="2611"/>
                    <a:pt x="1215" y="2504"/>
                  </a:cubicBezTo>
                  <a:cubicBezTo>
                    <a:pt x="1072" y="2290"/>
                    <a:pt x="977" y="2016"/>
                    <a:pt x="894" y="1766"/>
                  </a:cubicBezTo>
                  <a:cubicBezTo>
                    <a:pt x="822" y="1516"/>
                    <a:pt x="763" y="1254"/>
                    <a:pt x="715" y="1004"/>
                  </a:cubicBezTo>
                  <a:cubicBezTo>
                    <a:pt x="703" y="932"/>
                    <a:pt x="691" y="825"/>
                    <a:pt x="691" y="766"/>
                  </a:cubicBezTo>
                  <a:cubicBezTo>
                    <a:pt x="691" y="706"/>
                    <a:pt x="703" y="694"/>
                    <a:pt x="703" y="659"/>
                  </a:cubicBezTo>
                  <a:cubicBezTo>
                    <a:pt x="703" y="668"/>
                    <a:pt x="704" y="672"/>
                    <a:pt x="705" y="672"/>
                  </a:cubicBezTo>
                  <a:cubicBezTo>
                    <a:pt x="709" y="672"/>
                    <a:pt x="715" y="647"/>
                    <a:pt x="715" y="647"/>
                  </a:cubicBezTo>
                  <a:cubicBezTo>
                    <a:pt x="725" y="642"/>
                    <a:pt x="741" y="639"/>
                    <a:pt x="760" y="639"/>
                  </a:cubicBezTo>
                  <a:cubicBezTo>
                    <a:pt x="788" y="639"/>
                    <a:pt x="823" y="645"/>
                    <a:pt x="858" y="659"/>
                  </a:cubicBezTo>
                  <a:cubicBezTo>
                    <a:pt x="929" y="694"/>
                    <a:pt x="989" y="766"/>
                    <a:pt x="1048" y="837"/>
                  </a:cubicBezTo>
                  <a:cubicBezTo>
                    <a:pt x="1124" y="967"/>
                    <a:pt x="1259" y="1275"/>
                    <a:pt x="1436" y="1275"/>
                  </a:cubicBezTo>
                  <a:cubicBezTo>
                    <a:pt x="1453" y="1275"/>
                    <a:pt x="1471" y="1272"/>
                    <a:pt x="1489" y="1266"/>
                  </a:cubicBezTo>
                  <a:cubicBezTo>
                    <a:pt x="1584" y="1230"/>
                    <a:pt x="1620" y="1075"/>
                    <a:pt x="1644" y="992"/>
                  </a:cubicBezTo>
                  <a:cubicBezTo>
                    <a:pt x="1656" y="849"/>
                    <a:pt x="1608" y="682"/>
                    <a:pt x="1548" y="551"/>
                  </a:cubicBezTo>
                  <a:cubicBezTo>
                    <a:pt x="1429" y="266"/>
                    <a:pt x="1179" y="51"/>
                    <a:pt x="882" y="16"/>
                  </a:cubicBezTo>
                  <a:cubicBezTo>
                    <a:pt x="833" y="5"/>
                    <a:pt x="784" y="1"/>
                    <a:pt x="7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2"/>
            <p:cNvSpPr/>
            <p:nvPr/>
          </p:nvSpPr>
          <p:spPr>
            <a:xfrm>
              <a:off x="2907301" y="1652836"/>
              <a:ext cx="78210" cy="145695"/>
            </a:xfrm>
            <a:custGeom>
              <a:rect b="b" l="l" r="r" t="t"/>
              <a:pathLst>
                <a:path extrusionOk="0" h="3817" w="2049">
                  <a:moveTo>
                    <a:pt x="848" y="1"/>
                  </a:moveTo>
                  <a:cubicBezTo>
                    <a:pt x="774" y="1"/>
                    <a:pt x="697" y="15"/>
                    <a:pt x="619" y="46"/>
                  </a:cubicBezTo>
                  <a:cubicBezTo>
                    <a:pt x="48" y="248"/>
                    <a:pt x="24" y="939"/>
                    <a:pt x="24" y="1439"/>
                  </a:cubicBezTo>
                  <a:cubicBezTo>
                    <a:pt x="0" y="2010"/>
                    <a:pt x="60" y="2582"/>
                    <a:pt x="334" y="3094"/>
                  </a:cubicBezTo>
                  <a:cubicBezTo>
                    <a:pt x="453" y="3320"/>
                    <a:pt x="596" y="3570"/>
                    <a:pt x="834" y="3701"/>
                  </a:cubicBezTo>
                  <a:cubicBezTo>
                    <a:pt x="960" y="3777"/>
                    <a:pt x="1090" y="3816"/>
                    <a:pt x="1219" y="3816"/>
                  </a:cubicBezTo>
                  <a:cubicBezTo>
                    <a:pt x="1371" y="3816"/>
                    <a:pt x="1520" y="3763"/>
                    <a:pt x="1655" y="3653"/>
                  </a:cubicBezTo>
                  <a:cubicBezTo>
                    <a:pt x="1893" y="3463"/>
                    <a:pt x="1989" y="3165"/>
                    <a:pt x="2001" y="2867"/>
                  </a:cubicBezTo>
                  <a:cubicBezTo>
                    <a:pt x="2012" y="2510"/>
                    <a:pt x="2048" y="2141"/>
                    <a:pt x="1834" y="1832"/>
                  </a:cubicBezTo>
                  <a:cubicBezTo>
                    <a:pt x="1799" y="1774"/>
                    <a:pt x="1736" y="1747"/>
                    <a:pt x="1671" y="1747"/>
                  </a:cubicBezTo>
                  <a:cubicBezTo>
                    <a:pt x="1602" y="1747"/>
                    <a:pt x="1531" y="1777"/>
                    <a:pt x="1489" y="1832"/>
                  </a:cubicBezTo>
                  <a:cubicBezTo>
                    <a:pt x="1310" y="2082"/>
                    <a:pt x="1334" y="2367"/>
                    <a:pt x="1334" y="2665"/>
                  </a:cubicBezTo>
                  <a:cubicBezTo>
                    <a:pt x="1334" y="2820"/>
                    <a:pt x="1334" y="3022"/>
                    <a:pt x="1239" y="3117"/>
                  </a:cubicBezTo>
                  <a:lnTo>
                    <a:pt x="1227" y="3141"/>
                  </a:lnTo>
                  <a:lnTo>
                    <a:pt x="1167" y="3094"/>
                  </a:lnTo>
                  <a:cubicBezTo>
                    <a:pt x="1119" y="3046"/>
                    <a:pt x="1048" y="2939"/>
                    <a:pt x="1000" y="2867"/>
                  </a:cubicBezTo>
                  <a:cubicBezTo>
                    <a:pt x="893" y="2689"/>
                    <a:pt x="810" y="2486"/>
                    <a:pt x="762" y="2272"/>
                  </a:cubicBezTo>
                  <a:cubicBezTo>
                    <a:pt x="667" y="1832"/>
                    <a:pt x="643" y="1320"/>
                    <a:pt x="738" y="867"/>
                  </a:cubicBezTo>
                  <a:cubicBezTo>
                    <a:pt x="750" y="789"/>
                    <a:pt x="792" y="627"/>
                    <a:pt x="866" y="627"/>
                  </a:cubicBezTo>
                  <a:cubicBezTo>
                    <a:pt x="871" y="627"/>
                    <a:pt x="876" y="628"/>
                    <a:pt x="881" y="629"/>
                  </a:cubicBezTo>
                  <a:cubicBezTo>
                    <a:pt x="941" y="641"/>
                    <a:pt x="1000" y="808"/>
                    <a:pt x="1024" y="843"/>
                  </a:cubicBezTo>
                  <a:cubicBezTo>
                    <a:pt x="1096" y="974"/>
                    <a:pt x="1179" y="1082"/>
                    <a:pt x="1334" y="1129"/>
                  </a:cubicBezTo>
                  <a:cubicBezTo>
                    <a:pt x="1352" y="1138"/>
                    <a:pt x="1372" y="1143"/>
                    <a:pt x="1392" y="1143"/>
                  </a:cubicBezTo>
                  <a:cubicBezTo>
                    <a:pt x="1449" y="1143"/>
                    <a:pt x="1507" y="1105"/>
                    <a:pt x="1524" y="1034"/>
                  </a:cubicBezTo>
                  <a:cubicBezTo>
                    <a:pt x="1689" y="571"/>
                    <a:pt x="1320" y="1"/>
                    <a:pt x="8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2"/>
            <p:cNvSpPr/>
            <p:nvPr/>
          </p:nvSpPr>
          <p:spPr>
            <a:xfrm>
              <a:off x="2999560" y="1772732"/>
              <a:ext cx="38" cy="38"/>
            </a:xfrm>
            <a:custGeom>
              <a:rect b="b" l="l" r="r" t="t"/>
              <a:pathLst>
                <a:path extrusionOk="0" h="1" w="1">
                  <a:moveTo>
                    <a:pt x="0" y="0"/>
                  </a:move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2"/>
            <p:cNvSpPr/>
            <p:nvPr/>
          </p:nvSpPr>
          <p:spPr>
            <a:xfrm>
              <a:off x="2997728" y="1772732"/>
              <a:ext cx="1870" cy="38"/>
            </a:xfrm>
            <a:custGeom>
              <a:rect b="b" l="l" r="r" t="t"/>
              <a:pathLst>
                <a:path extrusionOk="0" h="1" w="49">
                  <a:moveTo>
                    <a:pt x="48" y="0"/>
                  </a:moveTo>
                  <a:cubicBezTo>
                    <a:pt x="36" y="0"/>
                    <a:pt x="36" y="0"/>
                    <a:pt x="48" y="0"/>
                  </a:cubicBezTo>
                  <a:cubicBezTo>
                    <a:pt x="1" y="0"/>
                    <a:pt x="1" y="0"/>
                    <a:pt x="48" y="0"/>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2"/>
            <p:cNvSpPr/>
            <p:nvPr/>
          </p:nvSpPr>
          <p:spPr>
            <a:xfrm>
              <a:off x="2981353" y="1650584"/>
              <a:ext cx="81875" cy="149436"/>
            </a:xfrm>
            <a:custGeom>
              <a:rect b="b" l="l" r="r" t="t"/>
              <a:pathLst>
                <a:path extrusionOk="0" h="3915" w="2145">
                  <a:moveTo>
                    <a:pt x="1424" y="0"/>
                  </a:moveTo>
                  <a:cubicBezTo>
                    <a:pt x="1284" y="0"/>
                    <a:pt x="1144" y="3"/>
                    <a:pt x="1001" y="9"/>
                  </a:cubicBezTo>
                  <a:cubicBezTo>
                    <a:pt x="882" y="9"/>
                    <a:pt x="739" y="33"/>
                    <a:pt x="620" y="33"/>
                  </a:cubicBezTo>
                  <a:cubicBezTo>
                    <a:pt x="572" y="33"/>
                    <a:pt x="513" y="45"/>
                    <a:pt x="430" y="45"/>
                  </a:cubicBezTo>
                  <a:cubicBezTo>
                    <a:pt x="406" y="45"/>
                    <a:pt x="358" y="57"/>
                    <a:pt x="322" y="57"/>
                  </a:cubicBezTo>
                  <a:cubicBezTo>
                    <a:pt x="239" y="69"/>
                    <a:pt x="180" y="117"/>
                    <a:pt x="108" y="188"/>
                  </a:cubicBezTo>
                  <a:cubicBezTo>
                    <a:pt x="1" y="307"/>
                    <a:pt x="61" y="509"/>
                    <a:pt x="168" y="593"/>
                  </a:cubicBezTo>
                  <a:cubicBezTo>
                    <a:pt x="240" y="659"/>
                    <a:pt x="343" y="674"/>
                    <a:pt x="444" y="674"/>
                  </a:cubicBezTo>
                  <a:cubicBezTo>
                    <a:pt x="524" y="674"/>
                    <a:pt x="604" y="664"/>
                    <a:pt x="668" y="664"/>
                  </a:cubicBezTo>
                  <a:lnTo>
                    <a:pt x="799" y="664"/>
                  </a:lnTo>
                  <a:cubicBezTo>
                    <a:pt x="787" y="807"/>
                    <a:pt x="787" y="938"/>
                    <a:pt x="775" y="1069"/>
                  </a:cubicBezTo>
                  <a:cubicBezTo>
                    <a:pt x="763" y="1343"/>
                    <a:pt x="739" y="1593"/>
                    <a:pt x="739" y="1855"/>
                  </a:cubicBezTo>
                  <a:cubicBezTo>
                    <a:pt x="727" y="2319"/>
                    <a:pt x="703" y="2772"/>
                    <a:pt x="680" y="3224"/>
                  </a:cubicBezTo>
                  <a:cubicBezTo>
                    <a:pt x="608" y="3224"/>
                    <a:pt x="537" y="3212"/>
                    <a:pt x="465" y="3212"/>
                  </a:cubicBezTo>
                  <a:lnTo>
                    <a:pt x="358" y="3212"/>
                  </a:lnTo>
                  <a:cubicBezTo>
                    <a:pt x="299" y="3224"/>
                    <a:pt x="239" y="3248"/>
                    <a:pt x="191" y="3284"/>
                  </a:cubicBezTo>
                  <a:cubicBezTo>
                    <a:pt x="108" y="3379"/>
                    <a:pt x="72" y="3462"/>
                    <a:pt x="120" y="3581"/>
                  </a:cubicBezTo>
                  <a:cubicBezTo>
                    <a:pt x="180" y="3784"/>
                    <a:pt x="430" y="3819"/>
                    <a:pt x="596" y="3867"/>
                  </a:cubicBezTo>
                  <a:cubicBezTo>
                    <a:pt x="727" y="3903"/>
                    <a:pt x="858" y="3903"/>
                    <a:pt x="1001" y="3915"/>
                  </a:cubicBezTo>
                  <a:cubicBezTo>
                    <a:pt x="1144" y="3915"/>
                    <a:pt x="1299" y="3915"/>
                    <a:pt x="1442" y="3903"/>
                  </a:cubicBezTo>
                  <a:cubicBezTo>
                    <a:pt x="1501" y="3879"/>
                    <a:pt x="1561" y="3879"/>
                    <a:pt x="1620" y="3867"/>
                  </a:cubicBezTo>
                  <a:cubicBezTo>
                    <a:pt x="1680" y="3855"/>
                    <a:pt x="1739" y="3855"/>
                    <a:pt x="1787" y="3819"/>
                  </a:cubicBezTo>
                  <a:cubicBezTo>
                    <a:pt x="1835" y="3796"/>
                    <a:pt x="1894" y="3760"/>
                    <a:pt x="1930" y="3736"/>
                  </a:cubicBezTo>
                  <a:cubicBezTo>
                    <a:pt x="2037" y="3677"/>
                    <a:pt x="2073" y="3510"/>
                    <a:pt x="2037" y="3403"/>
                  </a:cubicBezTo>
                  <a:cubicBezTo>
                    <a:pt x="2013" y="3307"/>
                    <a:pt x="1906" y="3188"/>
                    <a:pt x="1775" y="3165"/>
                  </a:cubicBezTo>
                  <a:cubicBezTo>
                    <a:pt x="1680" y="3165"/>
                    <a:pt x="1608" y="3165"/>
                    <a:pt x="1513" y="3188"/>
                  </a:cubicBezTo>
                  <a:cubicBezTo>
                    <a:pt x="1465" y="3200"/>
                    <a:pt x="1406" y="3212"/>
                    <a:pt x="1334" y="3212"/>
                  </a:cubicBezTo>
                  <a:lnTo>
                    <a:pt x="1323" y="3212"/>
                  </a:lnTo>
                  <a:cubicBezTo>
                    <a:pt x="1334" y="2795"/>
                    <a:pt x="1358" y="2367"/>
                    <a:pt x="1370" y="1950"/>
                  </a:cubicBezTo>
                  <a:cubicBezTo>
                    <a:pt x="1382" y="1700"/>
                    <a:pt x="1382" y="1438"/>
                    <a:pt x="1394" y="1188"/>
                  </a:cubicBezTo>
                  <a:lnTo>
                    <a:pt x="1394" y="783"/>
                  </a:lnTo>
                  <a:lnTo>
                    <a:pt x="1394" y="688"/>
                  </a:lnTo>
                  <a:lnTo>
                    <a:pt x="1727" y="688"/>
                  </a:lnTo>
                  <a:cubicBezTo>
                    <a:pt x="1906" y="688"/>
                    <a:pt x="2085" y="581"/>
                    <a:pt x="2096" y="402"/>
                  </a:cubicBezTo>
                  <a:cubicBezTo>
                    <a:pt x="2144" y="224"/>
                    <a:pt x="2037" y="9"/>
                    <a:pt x="1846" y="9"/>
                  </a:cubicBezTo>
                  <a:cubicBezTo>
                    <a:pt x="1704" y="3"/>
                    <a:pt x="1564" y="0"/>
                    <a:pt x="14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2"/>
            <p:cNvSpPr/>
            <p:nvPr/>
          </p:nvSpPr>
          <p:spPr>
            <a:xfrm>
              <a:off x="3065902" y="1666578"/>
              <a:ext cx="100921" cy="150313"/>
            </a:xfrm>
            <a:custGeom>
              <a:rect b="b" l="l" r="r" t="t"/>
              <a:pathLst>
                <a:path extrusionOk="0" h="3938" w="2644">
                  <a:moveTo>
                    <a:pt x="2231" y="1"/>
                  </a:moveTo>
                  <a:cubicBezTo>
                    <a:pt x="2213" y="1"/>
                    <a:pt x="2196" y="3"/>
                    <a:pt x="2179" y="7"/>
                  </a:cubicBezTo>
                  <a:cubicBezTo>
                    <a:pt x="2025" y="55"/>
                    <a:pt x="1953" y="186"/>
                    <a:pt x="1906" y="341"/>
                  </a:cubicBezTo>
                  <a:cubicBezTo>
                    <a:pt x="1786" y="829"/>
                    <a:pt x="1775" y="1353"/>
                    <a:pt x="1727" y="1841"/>
                  </a:cubicBezTo>
                  <a:cubicBezTo>
                    <a:pt x="1703" y="1722"/>
                    <a:pt x="1691" y="1603"/>
                    <a:pt x="1656" y="1484"/>
                  </a:cubicBezTo>
                  <a:cubicBezTo>
                    <a:pt x="1584" y="1138"/>
                    <a:pt x="1477" y="817"/>
                    <a:pt x="1310" y="495"/>
                  </a:cubicBezTo>
                  <a:cubicBezTo>
                    <a:pt x="1239" y="352"/>
                    <a:pt x="1155" y="198"/>
                    <a:pt x="1001" y="114"/>
                  </a:cubicBezTo>
                  <a:cubicBezTo>
                    <a:pt x="941" y="71"/>
                    <a:pt x="865" y="45"/>
                    <a:pt x="791" y="45"/>
                  </a:cubicBezTo>
                  <a:cubicBezTo>
                    <a:pt x="702" y="45"/>
                    <a:pt x="618" y="83"/>
                    <a:pt x="572" y="174"/>
                  </a:cubicBezTo>
                  <a:cubicBezTo>
                    <a:pt x="536" y="233"/>
                    <a:pt x="536" y="293"/>
                    <a:pt x="560" y="352"/>
                  </a:cubicBezTo>
                  <a:cubicBezTo>
                    <a:pt x="417" y="495"/>
                    <a:pt x="358" y="757"/>
                    <a:pt x="346" y="936"/>
                  </a:cubicBezTo>
                  <a:cubicBezTo>
                    <a:pt x="298" y="1210"/>
                    <a:pt x="274" y="1495"/>
                    <a:pt x="227" y="1781"/>
                  </a:cubicBezTo>
                  <a:cubicBezTo>
                    <a:pt x="203" y="2043"/>
                    <a:pt x="155" y="2329"/>
                    <a:pt x="120" y="2603"/>
                  </a:cubicBezTo>
                  <a:cubicBezTo>
                    <a:pt x="108" y="2734"/>
                    <a:pt x="84" y="2865"/>
                    <a:pt x="60" y="2996"/>
                  </a:cubicBezTo>
                  <a:cubicBezTo>
                    <a:pt x="48" y="3150"/>
                    <a:pt x="1" y="3317"/>
                    <a:pt x="36" y="3460"/>
                  </a:cubicBezTo>
                  <a:cubicBezTo>
                    <a:pt x="68" y="3639"/>
                    <a:pt x="200" y="3729"/>
                    <a:pt x="338" y="3729"/>
                  </a:cubicBezTo>
                  <a:cubicBezTo>
                    <a:pt x="456" y="3729"/>
                    <a:pt x="578" y="3663"/>
                    <a:pt x="643" y="3531"/>
                  </a:cubicBezTo>
                  <a:cubicBezTo>
                    <a:pt x="715" y="3400"/>
                    <a:pt x="715" y="3222"/>
                    <a:pt x="751" y="3079"/>
                  </a:cubicBezTo>
                  <a:cubicBezTo>
                    <a:pt x="763" y="2924"/>
                    <a:pt x="798" y="2793"/>
                    <a:pt x="810" y="2638"/>
                  </a:cubicBezTo>
                  <a:cubicBezTo>
                    <a:pt x="858" y="2341"/>
                    <a:pt x="894" y="2043"/>
                    <a:pt x="929" y="1745"/>
                  </a:cubicBezTo>
                  <a:cubicBezTo>
                    <a:pt x="941" y="1650"/>
                    <a:pt x="953" y="1543"/>
                    <a:pt x="953" y="1448"/>
                  </a:cubicBezTo>
                  <a:cubicBezTo>
                    <a:pt x="989" y="1591"/>
                    <a:pt x="1013" y="1710"/>
                    <a:pt x="1048" y="1841"/>
                  </a:cubicBezTo>
                  <a:cubicBezTo>
                    <a:pt x="1179" y="2484"/>
                    <a:pt x="1251" y="3115"/>
                    <a:pt x="1465" y="3734"/>
                  </a:cubicBezTo>
                  <a:cubicBezTo>
                    <a:pt x="1489" y="3829"/>
                    <a:pt x="1632" y="3924"/>
                    <a:pt x="1727" y="3936"/>
                  </a:cubicBezTo>
                  <a:cubicBezTo>
                    <a:pt x="1739" y="3937"/>
                    <a:pt x="1751" y="3938"/>
                    <a:pt x="1762" y="3938"/>
                  </a:cubicBezTo>
                  <a:cubicBezTo>
                    <a:pt x="1884" y="3938"/>
                    <a:pt x="1961" y="3881"/>
                    <a:pt x="2048" y="3805"/>
                  </a:cubicBezTo>
                  <a:cubicBezTo>
                    <a:pt x="2191" y="3639"/>
                    <a:pt x="2251" y="3412"/>
                    <a:pt x="2287" y="3198"/>
                  </a:cubicBezTo>
                  <a:cubicBezTo>
                    <a:pt x="2310" y="2936"/>
                    <a:pt x="2346" y="2698"/>
                    <a:pt x="2370" y="2448"/>
                  </a:cubicBezTo>
                  <a:cubicBezTo>
                    <a:pt x="2429" y="1924"/>
                    <a:pt x="2501" y="1412"/>
                    <a:pt x="2548" y="888"/>
                  </a:cubicBezTo>
                  <a:cubicBezTo>
                    <a:pt x="2560" y="650"/>
                    <a:pt x="2644" y="305"/>
                    <a:pt x="2465" y="102"/>
                  </a:cubicBezTo>
                  <a:cubicBezTo>
                    <a:pt x="2397" y="44"/>
                    <a:pt x="2312" y="1"/>
                    <a:pt x="2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2"/>
            <p:cNvSpPr/>
            <p:nvPr/>
          </p:nvSpPr>
          <p:spPr>
            <a:xfrm>
              <a:off x="3159994" y="1683640"/>
              <a:ext cx="74088" cy="139282"/>
            </a:xfrm>
            <a:custGeom>
              <a:rect b="b" l="l" r="r" t="t"/>
              <a:pathLst>
                <a:path extrusionOk="0" h="3649" w="1941">
                  <a:moveTo>
                    <a:pt x="857" y="1"/>
                  </a:moveTo>
                  <a:cubicBezTo>
                    <a:pt x="726" y="1"/>
                    <a:pt x="560" y="60"/>
                    <a:pt x="512" y="203"/>
                  </a:cubicBezTo>
                  <a:cubicBezTo>
                    <a:pt x="310" y="977"/>
                    <a:pt x="155" y="1763"/>
                    <a:pt x="72" y="2572"/>
                  </a:cubicBezTo>
                  <a:cubicBezTo>
                    <a:pt x="60" y="2751"/>
                    <a:pt x="0" y="2989"/>
                    <a:pt x="72" y="3156"/>
                  </a:cubicBezTo>
                  <a:cubicBezTo>
                    <a:pt x="143" y="3334"/>
                    <a:pt x="357" y="3430"/>
                    <a:pt x="512" y="3513"/>
                  </a:cubicBezTo>
                  <a:cubicBezTo>
                    <a:pt x="679" y="3584"/>
                    <a:pt x="857" y="3632"/>
                    <a:pt x="1036" y="3644"/>
                  </a:cubicBezTo>
                  <a:cubicBezTo>
                    <a:pt x="1074" y="3646"/>
                    <a:pt x="1116" y="3648"/>
                    <a:pt x="1158" y="3648"/>
                  </a:cubicBezTo>
                  <a:cubicBezTo>
                    <a:pt x="1330" y="3648"/>
                    <a:pt x="1524" y="3618"/>
                    <a:pt x="1619" y="3465"/>
                  </a:cubicBezTo>
                  <a:cubicBezTo>
                    <a:pt x="1691" y="3346"/>
                    <a:pt x="1703" y="3192"/>
                    <a:pt x="1619" y="3072"/>
                  </a:cubicBezTo>
                  <a:cubicBezTo>
                    <a:pt x="1570" y="3006"/>
                    <a:pt x="1469" y="2958"/>
                    <a:pt x="1364" y="2958"/>
                  </a:cubicBezTo>
                  <a:cubicBezTo>
                    <a:pt x="1318" y="2958"/>
                    <a:pt x="1270" y="2967"/>
                    <a:pt x="1226" y="2989"/>
                  </a:cubicBezTo>
                  <a:cubicBezTo>
                    <a:pt x="1213" y="2998"/>
                    <a:pt x="1184" y="3002"/>
                    <a:pt x="1148" y="3002"/>
                  </a:cubicBezTo>
                  <a:cubicBezTo>
                    <a:pt x="1090" y="3002"/>
                    <a:pt x="1016" y="2992"/>
                    <a:pt x="965" y="2977"/>
                  </a:cubicBezTo>
                  <a:cubicBezTo>
                    <a:pt x="869" y="2953"/>
                    <a:pt x="786" y="2918"/>
                    <a:pt x="691" y="2870"/>
                  </a:cubicBezTo>
                  <a:cubicBezTo>
                    <a:pt x="715" y="2799"/>
                    <a:pt x="715" y="2715"/>
                    <a:pt x="715" y="2644"/>
                  </a:cubicBezTo>
                  <a:cubicBezTo>
                    <a:pt x="726" y="2501"/>
                    <a:pt x="738" y="2346"/>
                    <a:pt x="774" y="2203"/>
                  </a:cubicBezTo>
                  <a:cubicBezTo>
                    <a:pt x="798" y="2215"/>
                    <a:pt x="834" y="2215"/>
                    <a:pt x="845" y="2227"/>
                  </a:cubicBezTo>
                  <a:cubicBezTo>
                    <a:pt x="1012" y="2287"/>
                    <a:pt x="1191" y="2334"/>
                    <a:pt x="1369" y="2358"/>
                  </a:cubicBezTo>
                  <a:cubicBezTo>
                    <a:pt x="1421" y="2368"/>
                    <a:pt x="1475" y="2375"/>
                    <a:pt x="1528" y="2375"/>
                  </a:cubicBezTo>
                  <a:cubicBezTo>
                    <a:pt x="1658" y="2375"/>
                    <a:pt x="1781" y="2337"/>
                    <a:pt x="1858" y="2227"/>
                  </a:cubicBezTo>
                  <a:cubicBezTo>
                    <a:pt x="1941" y="2108"/>
                    <a:pt x="1941" y="1929"/>
                    <a:pt x="1858" y="1810"/>
                  </a:cubicBezTo>
                  <a:cubicBezTo>
                    <a:pt x="1798" y="1751"/>
                    <a:pt x="1727" y="1703"/>
                    <a:pt x="1643" y="1679"/>
                  </a:cubicBezTo>
                  <a:cubicBezTo>
                    <a:pt x="1584" y="1644"/>
                    <a:pt x="1512" y="1644"/>
                    <a:pt x="1453" y="1632"/>
                  </a:cubicBezTo>
                  <a:cubicBezTo>
                    <a:pt x="1429" y="1620"/>
                    <a:pt x="1381" y="1620"/>
                    <a:pt x="1346" y="1620"/>
                  </a:cubicBezTo>
                  <a:lnTo>
                    <a:pt x="1167" y="1572"/>
                  </a:lnTo>
                  <a:cubicBezTo>
                    <a:pt x="1084" y="1548"/>
                    <a:pt x="988" y="1513"/>
                    <a:pt x="905" y="1501"/>
                  </a:cubicBezTo>
                  <a:cubicBezTo>
                    <a:pt x="953" y="1227"/>
                    <a:pt x="1012" y="953"/>
                    <a:pt x="1072" y="679"/>
                  </a:cubicBezTo>
                  <a:lnTo>
                    <a:pt x="1286" y="727"/>
                  </a:lnTo>
                  <a:cubicBezTo>
                    <a:pt x="1392" y="757"/>
                    <a:pt x="1494" y="792"/>
                    <a:pt x="1593" y="792"/>
                  </a:cubicBezTo>
                  <a:cubicBezTo>
                    <a:pt x="1650" y="792"/>
                    <a:pt x="1706" y="781"/>
                    <a:pt x="1762" y="751"/>
                  </a:cubicBezTo>
                  <a:cubicBezTo>
                    <a:pt x="1858" y="727"/>
                    <a:pt x="1917" y="608"/>
                    <a:pt x="1905" y="513"/>
                  </a:cubicBezTo>
                  <a:cubicBezTo>
                    <a:pt x="1798" y="96"/>
                    <a:pt x="1215" y="1"/>
                    <a:pt x="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2"/>
            <p:cNvSpPr/>
            <p:nvPr/>
          </p:nvSpPr>
          <p:spPr>
            <a:xfrm>
              <a:off x="3249047" y="1733110"/>
              <a:ext cx="118212" cy="130351"/>
            </a:xfrm>
            <a:custGeom>
              <a:rect b="b" l="l" r="r" t="t"/>
              <a:pathLst>
                <a:path extrusionOk="0" h="3415" w="3097">
                  <a:moveTo>
                    <a:pt x="1307" y="1"/>
                  </a:moveTo>
                  <a:cubicBezTo>
                    <a:pt x="1243" y="1"/>
                    <a:pt x="1179" y="13"/>
                    <a:pt x="1120" y="38"/>
                  </a:cubicBezTo>
                  <a:cubicBezTo>
                    <a:pt x="1001" y="86"/>
                    <a:pt x="941" y="252"/>
                    <a:pt x="965" y="372"/>
                  </a:cubicBezTo>
                  <a:cubicBezTo>
                    <a:pt x="977" y="443"/>
                    <a:pt x="1013" y="503"/>
                    <a:pt x="1060" y="562"/>
                  </a:cubicBezTo>
                  <a:lnTo>
                    <a:pt x="1037" y="550"/>
                  </a:lnTo>
                  <a:lnTo>
                    <a:pt x="1037" y="550"/>
                  </a:lnTo>
                  <a:cubicBezTo>
                    <a:pt x="1072" y="610"/>
                    <a:pt x="1120" y="645"/>
                    <a:pt x="1179" y="693"/>
                  </a:cubicBezTo>
                  <a:cubicBezTo>
                    <a:pt x="1215" y="729"/>
                    <a:pt x="1275" y="753"/>
                    <a:pt x="1322" y="788"/>
                  </a:cubicBezTo>
                  <a:cubicBezTo>
                    <a:pt x="1310" y="800"/>
                    <a:pt x="1310" y="812"/>
                    <a:pt x="1299" y="824"/>
                  </a:cubicBezTo>
                  <a:cubicBezTo>
                    <a:pt x="1191" y="1026"/>
                    <a:pt x="1084" y="1205"/>
                    <a:pt x="977" y="1395"/>
                  </a:cubicBezTo>
                  <a:cubicBezTo>
                    <a:pt x="751" y="1765"/>
                    <a:pt x="548" y="2146"/>
                    <a:pt x="346" y="2538"/>
                  </a:cubicBezTo>
                  <a:cubicBezTo>
                    <a:pt x="203" y="2777"/>
                    <a:pt x="1" y="3062"/>
                    <a:pt x="203" y="3300"/>
                  </a:cubicBezTo>
                  <a:cubicBezTo>
                    <a:pt x="282" y="3379"/>
                    <a:pt x="389" y="3414"/>
                    <a:pt x="494" y="3414"/>
                  </a:cubicBezTo>
                  <a:cubicBezTo>
                    <a:pt x="579" y="3414"/>
                    <a:pt x="663" y="3391"/>
                    <a:pt x="727" y="3348"/>
                  </a:cubicBezTo>
                  <a:cubicBezTo>
                    <a:pt x="846" y="3265"/>
                    <a:pt x="906" y="3122"/>
                    <a:pt x="965" y="3003"/>
                  </a:cubicBezTo>
                  <a:cubicBezTo>
                    <a:pt x="1179" y="2610"/>
                    <a:pt x="1382" y="2229"/>
                    <a:pt x="1572" y="1836"/>
                  </a:cubicBezTo>
                  <a:cubicBezTo>
                    <a:pt x="1680" y="1622"/>
                    <a:pt x="1799" y="1395"/>
                    <a:pt x="1906" y="1169"/>
                  </a:cubicBezTo>
                  <a:cubicBezTo>
                    <a:pt x="1906" y="1157"/>
                    <a:pt x="1918" y="1145"/>
                    <a:pt x="1918" y="1122"/>
                  </a:cubicBezTo>
                  <a:lnTo>
                    <a:pt x="2096" y="1217"/>
                  </a:lnTo>
                  <a:cubicBezTo>
                    <a:pt x="2263" y="1300"/>
                    <a:pt x="2406" y="1407"/>
                    <a:pt x="2608" y="1419"/>
                  </a:cubicBezTo>
                  <a:cubicBezTo>
                    <a:pt x="2622" y="1421"/>
                    <a:pt x="2635" y="1422"/>
                    <a:pt x="2648" y="1422"/>
                  </a:cubicBezTo>
                  <a:cubicBezTo>
                    <a:pt x="2789" y="1422"/>
                    <a:pt x="2923" y="1311"/>
                    <a:pt x="2977" y="1169"/>
                  </a:cubicBezTo>
                  <a:cubicBezTo>
                    <a:pt x="3096" y="979"/>
                    <a:pt x="2965" y="764"/>
                    <a:pt x="2763" y="705"/>
                  </a:cubicBezTo>
                  <a:cubicBezTo>
                    <a:pt x="2763" y="705"/>
                    <a:pt x="2751" y="705"/>
                    <a:pt x="2739" y="693"/>
                  </a:cubicBezTo>
                  <a:cubicBezTo>
                    <a:pt x="2703" y="681"/>
                    <a:pt x="2680" y="669"/>
                    <a:pt x="2632" y="633"/>
                  </a:cubicBezTo>
                  <a:cubicBezTo>
                    <a:pt x="2489" y="562"/>
                    <a:pt x="2346" y="467"/>
                    <a:pt x="2203" y="395"/>
                  </a:cubicBezTo>
                  <a:cubicBezTo>
                    <a:pt x="2072" y="324"/>
                    <a:pt x="1918" y="252"/>
                    <a:pt x="1787" y="169"/>
                  </a:cubicBezTo>
                  <a:cubicBezTo>
                    <a:pt x="1715" y="145"/>
                    <a:pt x="1656" y="98"/>
                    <a:pt x="1572" y="74"/>
                  </a:cubicBezTo>
                  <a:cubicBezTo>
                    <a:pt x="1489" y="25"/>
                    <a:pt x="1398" y="1"/>
                    <a:pt x="1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2"/>
            <p:cNvSpPr/>
            <p:nvPr/>
          </p:nvSpPr>
          <p:spPr>
            <a:xfrm>
              <a:off x="3353598" y="1759563"/>
              <a:ext cx="916" cy="458"/>
            </a:xfrm>
            <a:custGeom>
              <a:rect b="b" l="l" r="r" t="t"/>
              <a:pathLst>
                <a:path extrusionOk="0" h="12" w="24">
                  <a:moveTo>
                    <a:pt x="24" y="12"/>
                  </a:moveTo>
                  <a:cubicBezTo>
                    <a:pt x="0" y="0"/>
                    <a:pt x="0" y="0"/>
                    <a:pt x="24" y="12"/>
                  </a:cubicBezTo>
                  <a:close/>
                </a:path>
              </a:pathLst>
            </a:custGeom>
            <a:solidFill>
              <a:srgbClr val="0B4F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2"/>
            <p:cNvSpPr/>
            <p:nvPr/>
          </p:nvSpPr>
          <p:spPr>
            <a:xfrm>
              <a:off x="3290081" y="1791321"/>
              <a:ext cx="132603" cy="136305"/>
            </a:xfrm>
            <a:custGeom>
              <a:rect b="b" l="l" r="r" t="t"/>
              <a:pathLst>
                <a:path extrusionOk="0" h="3571" w="3474">
                  <a:moveTo>
                    <a:pt x="2029" y="0"/>
                  </a:moveTo>
                  <a:cubicBezTo>
                    <a:pt x="1962" y="0"/>
                    <a:pt x="1888" y="65"/>
                    <a:pt x="1855" y="121"/>
                  </a:cubicBezTo>
                  <a:cubicBezTo>
                    <a:pt x="1807" y="192"/>
                    <a:pt x="1843" y="287"/>
                    <a:pt x="1890" y="347"/>
                  </a:cubicBezTo>
                  <a:cubicBezTo>
                    <a:pt x="1950" y="430"/>
                    <a:pt x="2009" y="513"/>
                    <a:pt x="2081" y="585"/>
                  </a:cubicBezTo>
                  <a:cubicBezTo>
                    <a:pt x="2021" y="656"/>
                    <a:pt x="1962" y="728"/>
                    <a:pt x="1914" y="787"/>
                  </a:cubicBezTo>
                  <a:cubicBezTo>
                    <a:pt x="1771" y="1002"/>
                    <a:pt x="1605" y="1204"/>
                    <a:pt x="1474" y="1418"/>
                  </a:cubicBezTo>
                  <a:cubicBezTo>
                    <a:pt x="1319" y="1621"/>
                    <a:pt x="1188" y="1835"/>
                    <a:pt x="1033" y="2026"/>
                  </a:cubicBezTo>
                  <a:cubicBezTo>
                    <a:pt x="950" y="2145"/>
                    <a:pt x="855" y="2264"/>
                    <a:pt x="771" y="2395"/>
                  </a:cubicBezTo>
                  <a:cubicBezTo>
                    <a:pt x="736" y="2383"/>
                    <a:pt x="712" y="2359"/>
                    <a:pt x="676" y="2335"/>
                  </a:cubicBezTo>
                  <a:cubicBezTo>
                    <a:pt x="652" y="2323"/>
                    <a:pt x="640" y="2311"/>
                    <a:pt x="605" y="2299"/>
                  </a:cubicBezTo>
                  <a:lnTo>
                    <a:pt x="581" y="2264"/>
                  </a:lnTo>
                  <a:cubicBezTo>
                    <a:pt x="497" y="2204"/>
                    <a:pt x="426" y="2145"/>
                    <a:pt x="343" y="2121"/>
                  </a:cubicBezTo>
                  <a:cubicBezTo>
                    <a:pt x="319" y="2114"/>
                    <a:pt x="296" y="2111"/>
                    <a:pt x="273" y="2111"/>
                  </a:cubicBezTo>
                  <a:cubicBezTo>
                    <a:pt x="123" y="2111"/>
                    <a:pt x="0" y="2240"/>
                    <a:pt x="21" y="2395"/>
                  </a:cubicBezTo>
                  <a:cubicBezTo>
                    <a:pt x="45" y="2537"/>
                    <a:pt x="140" y="2657"/>
                    <a:pt x="235" y="2752"/>
                  </a:cubicBezTo>
                  <a:cubicBezTo>
                    <a:pt x="235" y="2752"/>
                    <a:pt x="247" y="2788"/>
                    <a:pt x="259" y="2788"/>
                  </a:cubicBezTo>
                  <a:cubicBezTo>
                    <a:pt x="295" y="2811"/>
                    <a:pt x="307" y="2859"/>
                    <a:pt x="343" y="2895"/>
                  </a:cubicBezTo>
                  <a:cubicBezTo>
                    <a:pt x="366" y="2930"/>
                    <a:pt x="414" y="2978"/>
                    <a:pt x="462" y="3014"/>
                  </a:cubicBezTo>
                  <a:cubicBezTo>
                    <a:pt x="640" y="3169"/>
                    <a:pt x="831" y="3323"/>
                    <a:pt x="1033" y="3454"/>
                  </a:cubicBezTo>
                  <a:cubicBezTo>
                    <a:pt x="1144" y="3518"/>
                    <a:pt x="1277" y="3571"/>
                    <a:pt x="1398" y="3571"/>
                  </a:cubicBezTo>
                  <a:cubicBezTo>
                    <a:pt x="1459" y="3571"/>
                    <a:pt x="1517" y="3557"/>
                    <a:pt x="1569" y="3526"/>
                  </a:cubicBezTo>
                  <a:cubicBezTo>
                    <a:pt x="1688" y="3466"/>
                    <a:pt x="1748" y="3347"/>
                    <a:pt x="1736" y="3216"/>
                  </a:cubicBezTo>
                  <a:cubicBezTo>
                    <a:pt x="1724" y="3109"/>
                    <a:pt x="1664" y="3026"/>
                    <a:pt x="1605" y="2930"/>
                  </a:cubicBezTo>
                  <a:cubicBezTo>
                    <a:pt x="1557" y="2871"/>
                    <a:pt x="1486" y="2835"/>
                    <a:pt x="1414" y="2799"/>
                  </a:cubicBezTo>
                  <a:cubicBezTo>
                    <a:pt x="1450" y="2740"/>
                    <a:pt x="1498" y="2668"/>
                    <a:pt x="1533" y="2609"/>
                  </a:cubicBezTo>
                  <a:cubicBezTo>
                    <a:pt x="1676" y="2383"/>
                    <a:pt x="1843" y="2156"/>
                    <a:pt x="1986" y="1918"/>
                  </a:cubicBezTo>
                  <a:lnTo>
                    <a:pt x="2438" y="1252"/>
                  </a:lnTo>
                  <a:cubicBezTo>
                    <a:pt x="2498" y="1168"/>
                    <a:pt x="2545" y="1085"/>
                    <a:pt x="2581" y="1002"/>
                  </a:cubicBezTo>
                  <a:cubicBezTo>
                    <a:pt x="2605" y="1013"/>
                    <a:pt x="2629" y="1025"/>
                    <a:pt x="2641" y="1049"/>
                  </a:cubicBezTo>
                  <a:cubicBezTo>
                    <a:pt x="2736" y="1121"/>
                    <a:pt x="2819" y="1192"/>
                    <a:pt x="2926" y="1240"/>
                  </a:cubicBezTo>
                  <a:cubicBezTo>
                    <a:pt x="2990" y="1269"/>
                    <a:pt x="3059" y="1287"/>
                    <a:pt x="3125" y="1287"/>
                  </a:cubicBezTo>
                  <a:cubicBezTo>
                    <a:pt x="3219" y="1287"/>
                    <a:pt x="3309" y="1252"/>
                    <a:pt x="3379" y="1168"/>
                  </a:cubicBezTo>
                  <a:cubicBezTo>
                    <a:pt x="3474" y="1049"/>
                    <a:pt x="3474" y="847"/>
                    <a:pt x="3355" y="716"/>
                  </a:cubicBezTo>
                  <a:cubicBezTo>
                    <a:pt x="3272" y="609"/>
                    <a:pt x="3152" y="537"/>
                    <a:pt x="3045" y="454"/>
                  </a:cubicBezTo>
                  <a:cubicBezTo>
                    <a:pt x="2950" y="371"/>
                    <a:pt x="2867" y="311"/>
                    <a:pt x="2760" y="251"/>
                  </a:cubicBezTo>
                  <a:cubicBezTo>
                    <a:pt x="2700" y="216"/>
                    <a:pt x="2629" y="180"/>
                    <a:pt x="2557" y="168"/>
                  </a:cubicBezTo>
                  <a:cubicBezTo>
                    <a:pt x="2545" y="156"/>
                    <a:pt x="2498" y="156"/>
                    <a:pt x="2486" y="132"/>
                  </a:cubicBezTo>
                  <a:lnTo>
                    <a:pt x="2486" y="132"/>
                  </a:lnTo>
                  <a:cubicBezTo>
                    <a:pt x="2498" y="144"/>
                    <a:pt x="2507" y="150"/>
                    <a:pt x="2510" y="150"/>
                  </a:cubicBezTo>
                  <a:cubicBezTo>
                    <a:pt x="2513" y="150"/>
                    <a:pt x="2510" y="144"/>
                    <a:pt x="2498" y="132"/>
                  </a:cubicBezTo>
                  <a:cubicBezTo>
                    <a:pt x="2486" y="132"/>
                    <a:pt x="2462" y="121"/>
                    <a:pt x="2450" y="121"/>
                  </a:cubicBezTo>
                  <a:cubicBezTo>
                    <a:pt x="2319" y="61"/>
                    <a:pt x="2200" y="37"/>
                    <a:pt x="2045" y="1"/>
                  </a:cubicBezTo>
                  <a:cubicBezTo>
                    <a:pt x="2040" y="1"/>
                    <a:pt x="2034" y="0"/>
                    <a:pt x="2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2"/>
            <p:cNvSpPr/>
            <p:nvPr/>
          </p:nvSpPr>
          <p:spPr>
            <a:xfrm>
              <a:off x="3347681" y="1879076"/>
              <a:ext cx="174551" cy="147413"/>
            </a:xfrm>
            <a:custGeom>
              <a:rect b="b" l="l" r="r" t="t"/>
              <a:pathLst>
                <a:path extrusionOk="0" h="3862" w="4573">
                  <a:moveTo>
                    <a:pt x="2906" y="0"/>
                  </a:moveTo>
                  <a:cubicBezTo>
                    <a:pt x="2858" y="0"/>
                    <a:pt x="2810" y="24"/>
                    <a:pt x="2775" y="72"/>
                  </a:cubicBezTo>
                  <a:cubicBezTo>
                    <a:pt x="2763" y="84"/>
                    <a:pt x="2763" y="96"/>
                    <a:pt x="2739" y="119"/>
                  </a:cubicBezTo>
                  <a:cubicBezTo>
                    <a:pt x="2722" y="114"/>
                    <a:pt x="2706" y="112"/>
                    <a:pt x="2689" y="112"/>
                  </a:cubicBezTo>
                  <a:cubicBezTo>
                    <a:pt x="2634" y="112"/>
                    <a:pt x="2579" y="137"/>
                    <a:pt x="2525" y="155"/>
                  </a:cubicBezTo>
                  <a:cubicBezTo>
                    <a:pt x="2382" y="203"/>
                    <a:pt x="2263" y="274"/>
                    <a:pt x="2144" y="334"/>
                  </a:cubicBezTo>
                  <a:cubicBezTo>
                    <a:pt x="1894" y="477"/>
                    <a:pt x="1655" y="608"/>
                    <a:pt x="1405" y="774"/>
                  </a:cubicBezTo>
                  <a:cubicBezTo>
                    <a:pt x="1167" y="917"/>
                    <a:pt x="941" y="1084"/>
                    <a:pt x="703" y="1227"/>
                  </a:cubicBezTo>
                  <a:cubicBezTo>
                    <a:pt x="500" y="1381"/>
                    <a:pt x="143" y="1524"/>
                    <a:pt x="48" y="1786"/>
                  </a:cubicBezTo>
                  <a:cubicBezTo>
                    <a:pt x="0" y="1929"/>
                    <a:pt x="84" y="2120"/>
                    <a:pt x="250" y="2143"/>
                  </a:cubicBezTo>
                  <a:cubicBezTo>
                    <a:pt x="257" y="2144"/>
                    <a:pt x="264" y="2144"/>
                    <a:pt x="270" y="2144"/>
                  </a:cubicBezTo>
                  <a:cubicBezTo>
                    <a:pt x="548" y="2144"/>
                    <a:pt x="804" y="1902"/>
                    <a:pt x="1036" y="1751"/>
                  </a:cubicBezTo>
                  <a:cubicBezTo>
                    <a:pt x="1274" y="1584"/>
                    <a:pt x="1524" y="1441"/>
                    <a:pt x="1739" y="1262"/>
                  </a:cubicBezTo>
                  <a:cubicBezTo>
                    <a:pt x="1941" y="1108"/>
                    <a:pt x="2132" y="977"/>
                    <a:pt x="2322" y="810"/>
                  </a:cubicBezTo>
                  <a:lnTo>
                    <a:pt x="2322" y="810"/>
                  </a:lnTo>
                  <a:cubicBezTo>
                    <a:pt x="2298" y="870"/>
                    <a:pt x="2263" y="929"/>
                    <a:pt x="2239" y="977"/>
                  </a:cubicBezTo>
                  <a:cubicBezTo>
                    <a:pt x="2060" y="1274"/>
                    <a:pt x="1655" y="1643"/>
                    <a:pt x="1846" y="2024"/>
                  </a:cubicBezTo>
                  <a:cubicBezTo>
                    <a:pt x="1935" y="2175"/>
                    <a:pt x="2076" y="2214"/>
                    <a:pt x="2221" y="2214"/>
                  </a:cubicBezTo>
                  <a:cubicBezTo>
                    <a:pt x="2271" y="2214"/>
                    <a:pt x="2321" y="2209"/>
                    <a:pt x="2370" y="2203"/>
                  </a:cubicBezTo>
                  <a:cubicBezTo>
                    <a:pt x="2560" y="2167"/>
                    <a:pt x="2775" y="2120"/>
                    <a:pt x="2965" y="2084"/>
                  </a:cubicBezTo>
                  <a:lnTo>
                    <a:pt x="3191" y="2036"/>
                  </a:lnTo>
                  <a:lnTo>
                    <a:pt x="3191" y="2036"/>
                  </a:lnTo>
                  <a:cubicBezTo>
                    <a:pt x="3013" y="2179"/>
                    <a:pt x="2810" y="2334"/>
                    <a:pt x="2620" y="2477"/>
                  </a:cubicBezTo>
                  <a:cubicBezTo>
                    <a:pt x="2394" y="2644"/>
                    <a:pt x="2155" y="2810"/>
                    <a:pt x="1917" y="2953"/>
                  </a:cubicBezTo>
                  <a:cubicBezTo>
                    <a:pt x="1703" y="3108"/>
                    <a:pt x="1286" y="3275"/>
                    <a:pt x="1286" y="3584"/>
                  </a:cubicBezTo>
                  <a:cubicBezTo>
                    <a:pt x="1286" y="3691"/>
                    <a:pt x="1322" y="3787"/>
                    <a:pt x="1429" y="3834"/>
                  </a:cubicBezTo>
                  <a:cubicBezTo>
                    <a:pt x="1477" y="3853"/>
                    <a:pt x="1525" y="3862"/>
                    <a:pt x="1573" y="3862"/>
                  </a:cubicBezTo>
                  <a:cubicBezTo>
                    <a:pt x="1825" y="3862"/>
                    <a:pt x="2077" y="3633"/>
                    <a:pt x="2286" y="3513"/>
                  </a:cubicBezTo>
                  <a:cubicBezTo>
                    <a:pt x="2536" y="3334"/>
                    <a:pt x="2798" y="3155"/>
                    <a:pt x="3037" y="2977"/>
                  </a:cubicBezTo>
                  <a:cubicBezTo>
                    <a:pt x="3572" y="2620"/>
                    <a:pt x="4037" y="2203"/>
                    <a:pt x="4430" y="1703"/>
                  </a:cubicBezTo>
                  <a:cubicBezTo>
                    <a:pt x="4573" y="1527"/>
                    <a:pt x="4421" y="1208"/>
                    <a:pt x="4190" y="1208"/>
                  </a:cubicBezTo>
                  <a:cubicBezTo>
                    <a:pt x="4171" y="1208"/>
                    <a:pt x="4152" y="1210"/>
                    <a:pt x="4132" y="1215"/>
                  </a:cubicBezTo>
                  <a:cubicBezTo>
                    <a:pt x="3799" y="1286"/>
                    <a:pt x="3477" y="1370"/>
                    <a:pt x="3144" y="1429"/>
                  </a:cubicBezTo>
                  <a:cubicBezTo>
                    <a:pt x="2977" y="1453"/>
                    <a:pt x="2834" y="1489"/>
                    <a:pt x="2667" y="1512"/>
                  </a:cubicBezTo>
                  <a:lnTo>
                    <a:pt x="2632" y="1512"/>
                  </a:lnTo>
                  <a:cubicBezTo>
                    <a:pt x="2727" y="1346"/>
                    <a:pt x="2822" y="1191"/>
                    <a:pt x="2894" y="1024"/>
                  </a:cubicBezTo>
                  <a:cubicBezTo>
                    <a:pt x="2965" y="858"/>
                    <a:pt x="3025" y="715"/>
                    <a:pt x="3072" y="536"/>
                  </a:cubicBezTo>
                  <a:cubicBezTo>
                    <a:pt x="3120" y="369"/>
                    <a:pt x="3179" y="215"/>
                    <a:pt x="3037" y="72"/>
                  </a:cubicBezTo>
                  <a:cubicBezTo>
                    <a:pt x="3001" y="24"/>
                    <a:pt x="2953" y="0"/>
                    <a:pt x="2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2"/>
            <p:cNvSpPr/>
            <p:nvPr/>
          </p:nvSpPr>
          <p:spPr>
            <a:xfrm>
              <a:off x="3415855" y="1991796"/>
              <a:ext cx="137297" cy="91990"/>
            </a:xfrm>
            <a:custGeom>
              <a:rect b="b" l="l" r="r" t="t"/>
              <a:pathLst>
                <a:path extrusionOk="0" h="2410" w="3597">
                  <a:moveTo>
                    <a:pt x="2858" y="0"/>
                  </a:moveTo>
                  <a:cubicBezTo>
                    <a:pt x="2620" y="0"/>
                    <a:pt x="2405" y="107"/>
                    <a:pt x="2179" y="179"/>
                  </a:cubicBezTo>
                  <a:cubicBezTo>
                    <a:pt x="1929" y="274"/>
                    <a:pt x="1691" y="357"/>
                    <a:pt x="1453" y="464"/>
                  </a:cubicBezTo>
                  <a:cubicBezTo>
                    <a:pt x="1227" y="572"/>
                    <a:pt x="989" y="679"/>
                    <a:pt x="774" y="774"/>
                  </a:cubicBezTo>
                  <a:cubicBezTo>
                    <a:pt x="584" y="881"/>
                    <a:pt x="381" y="1000"/>
                    <a:pt x="274" y="1215"/>
                  </a:cubicBezTo>
                  <a:cubicBezTo>
                    <a:pt x="0" y="1703"/>
                    <a:pt x="393" y="2262"/>
                    <a:pt x="881" y="2405"/>
                  </a:cubicBezTo>
                  <a:cubicBezTo>
                    <a:pt x="898" y="2408"/>
                    <a:pt x="914" y="2409"/>
                    <a:pt x="930" y="2409"/>
                  </a:cubicBezTo>
                  <a:cubicBezTo>
                    <a:pt x="1183" y="2409"/>
                    <a:pt x="1391" y="2071"/>
                    <a:pt x="1167" y="1869"/>
                  </a:cubicBezTo>
                  <a:cubicBezTo>
                    <a:pt x="1072" y="1774"/>
                    <a:pt x="929" y="1691"/>
                    <a:pt x="881" y="1596"/>
                  </a:cubicBezTo>
                  <a:cubicBezTo>
                    <a:pt x="870" y="1572"/>
                    <a:pt x="858" y="1572"/>
                    <a:pt x="858" y="1536"/>
                  </a:cubicBezTo>
                  <a:lnTo>
                    <a:pt x="858" y="1524"/>
                  </a:lnTo>
                  <a:lnTo>
                    <a:pt x="917" y="1465"/>
                  </a:lnTo>
                  <a:cubicBezTo>
                    <a:pt x="1012" y="1393"/>
                    <a:pt x="1179" y="1310"/>
                    <a:pt x="1298" y="1250"/>
                  </a:cubicBezTo>
                  <a:cubicBezTo>
                    <a:pt x="1346" y="1226"/>
                    <a:pt x="1405" y="1215"/>
                    <a:pt x="1453" y="1179"/>
                  </a:cubicBezTo>
                  <a:cubicBezTo>
                    <a:pt x="1453" y="1179"/>
                    <a:pt x="1453" y="1191"/>
                    <a:pt x="1465" y="1191"/>
                  </a:cubicBezTo>
                  <a:lnTo>
                    <a:pt x="1596" y="1369"/>
                  </a:lnTo>
                  <a:cubicBezTo>
                    <a:pt x="1632" y="1417"/>
                    <a:pt x="1643" y="1453"/>
                    <a:pt x="1667" y="1488"/>
                  </a:cubicBezTo>
                  <a:lnTo>
                    <a:pt x="1667" y="1476"/>
                  </a:lnTo>
                  <a:cubicBezTo>
                    <a:pt x="1691" y="1512"/>
                    <a:pt x="1703" y="1548"/>
                    <a:pt x="1751" y="1584"/>
                  </a:cubicBezTo>
                  <a:cubicBezTo>
                    <a:pt x="1817" y="1641"/>
                    <a:pt x="1894" y="1676"/>
                    <a:pt x="1983" y="1676"/>
                  </a:cubicBezTo>
                  <a:cubicBezTo>
                    <a:pt x="2023" y="1676"/>
                    <a:pt x="2064" y="1670"/>
                    <a:pt x="2108" y="1655"/>
                  </a:cubicBezTo>
                  <a:cubicBezTo>
                    <a:pt x="2167" y="1643"/>
                    <a:pt x="2203" y="1596"/>
                    <a:pt x="2239" y="1548"/>
                  </a:cubicBezTo>
                  <a:cubicBezTo>
                    <a:pt x="2286" y="1488"/>
                    <a:pt x="2298" y="1429"/>
                    <a:pt x="2310" y="1357"/>
                  </a:cubicBezTo>
                  <a:cubicBezTo>
                    <a:pt x="2322" y="1286"/>
                    <a:pt x="2286" y="1191"/>
                    <a:pt x="2239" y="1119"/>
                  </a:cubicBezTo>
                  <a:cubicBezTo>
                    <a:pt x="2203" y="1060"/>
                    <a:pt x="2167" y="1012"/>
                    <a:pt x="2132" y="976"/>
                  </a:cubicBezTo>
                  <a:cubicBezTo>
                    <a:pt x="2120" y="941"/>
                    <a:pt x="2084" y="929"/>
                    <a:pt x="2072" y="917"/>
                  </a:cubicBezTo>
                  <a:cubicBezTo>
                    <a:pt x="2298" y="822"/>
                    <a:pt x="2536" y="738"/>
                    <a:pt x="2763" y="679"/>
                  </a:cubicBezTo>
                  <a:cubicBezTo>
                    <a:pt x="2789" y="661"/>
                    <a:pt x="2821" y="650"/>
                    <a:pt x="2851" y="650"/>
                  </a:cubicBezTo>
                  <a:cubicBezTo>
                    <a:pt x="2858" y="650"/>
                    <a:pt x="2866" y="651"/>
                    <a:pt x="2873" y="653"/>
                  </a:cubicBezTo>
                  <a:lnTo>
                    <a:pt x="2873" y="653"/>
                  </a:lnTo>
                  <a:cubicBezTo>
                    <a:pt x="2862" y="647"/>
                    <a:pt x="2854" y="634"/>
                    <a:pt x="2857" y="634"/>
                  </a:cubicBezTo>
                  <a:lnTo>
                    <a:pt x="2857" y="634"/>
                  </a:lnTo>
                  <a:cubicBezTo>
                    <a:pt x="2858" y="634"/>
                    <a:pt x="2863" y="639"/>
                    <a:pt x="2874" y="653"/>
                  </a:cubicBezTo>
                  <a:lnTo>
                    <a:pt x="2874" y="653"/>
                  </a:lnTo>
                  <a:cubicBezTo>
                    <a:pt x="2874" y="653"/>
                    <a:pt x="2873" y="653"/>
                    <a:pt x="2873" y="653"/>
                  </a:cubicBezTo>
                  <a:lnTo>
                    <a:pt x="2873" y="653"/>
                  </a:lnTo>
                  <a:cubicBezTo>
                    <a:pt x="2873" y="653"/>
                    <a:pt x="2874" y="653"/>
                    <a:pt x="2875" y="653"/>
                  </a:cubicBezTo>
                  <a:lnTo>
                    <a:pt x="2875" y="653"/>
                  </a:lnTo>
                  <a:cubicBezTo>
                    <a:pt x="2875" y="653"/>
                    <a:pt x="2874" y="653"/>
                    <a:pt x="2874" y="653"/>
                  </a:cubicBezTo>
                  <a:lnTo>
                    <a:pt x="2874" y="653"/>
                  </a:lnTo>
                  <a:cubicBezTo>
                    <a:pt x="2877" y="653"/>
                    <a:pt x="2879" y="654"/>
                    <a:pt x="2882" y="655"/>
                  </a:cubicBezTo>
                  <a:cubicBezTo>
                    <a:pt x="2879" y="655"/>
                    <a:pt x="2877" y="654"/>
                    <a:pt x="2875" y="653"/>
                  </a:cubicBezTo>
                  <a:lnTo>
                    <a:pt x="2875" y="653"/>
                  </a:lnTo>
                  <a:cubicBezTo>
                    <a:pt x="2880" y="660"/>
                    <a:pt x="2886" y="668"/>
                    <a:pt x="2894" y="679"/>
                  </a:cubicBezTo>
                  <a:cubicBezTo>
                    <a:pt x="2886" y="671"/>
                    <a:pt x="2882" y="667"/>
                    <a:pt x="2881" y="667"/>
                  </a:cubicBezTo>
                  <a:lnTo>
                    <a:pt x="2881" y="667"/>
                  </a:lnTo>
                  <a:cubicBezTo>
                    <a:pt x="2878" y="667"/>
                    <a:pt x="2908" y="705"/>
                    <a:pt x="2917" y="714"/>
                  </a:cubicBezTo>
                  <a:cubicBezTo>
                    <a:pt x="3013" y="857"/>
                    <a:pt x="3084" y="976"/>
                    <a:pt x="3239" y="1048"/>
                  </a:cubicBezTo>
                  <a:cubicBezTo>
                    <a:pt x="3255" y="1054"/>
                    <a:pt x="3272" y="1057"/>
                    <a:pt x="3291" y="1057"/>
                  </a:cubicBezTo>
                  <a:cubicBezTo>
                    <a:pt x="3340" y="1057"/>
                    <a:pt x="3394" y="1035"/>
                    <a:pt x="3429" y="1000"/>
                  </a:cubicBezTo>
                  <a:cubicBezTo>
                    <a:pt x="3596" y="822"/>
                    <a:pt x="3560" y="560"/>
                    <a:pt x="3453" y="357"/>
                  </a:cubicBezTo>
                  <a:cubicBezTo>
                    <a:pt x="3334" y="143"/>
                    <a:pt x="3120" y="0"/>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2"/>
            <p:cNvSpPr/>
            <p:nvPr/>
          </p:nvSpPr>
          <p:spPr>
            <a:xfrm>
              <a:off x="2526888" y="2098904"/>
              <a:ext cx="83211" cy="93822"/>
            </a:xfrm>
            <a:custGeom>
              <a:rect b="b" l="l" r="r" t="t"/>
              <a:pathLst>
                <a:path extrusionOk="0" h="2458" w="2180">
                  <a:moveTo>
                    <a:pt x="1898" y="0"/>
                  </a:moveTo>
                  <a:cubicBezTo>
                    <a:pt x="1878" y="0"/>
                    <a:pt x="1857" y="5"/>
                    <a:pt x="1834" y="16"/>
                  </a:cubicBezTo>
                  <a:cubicBezTo>
                    <a:pt x="1703" y="75"/>
                    <a:pt x="1644" y="290"/>
                    <a:pt x="1608" y="444"/>
                  </a:cubicBezTo>
                  <a:cubicBezTo>
                    <a:pt x="1584" y="540"/>
                    <a:pt x="1560" y="647"/>
                    <a:pt x="1549" y="754"/>
                  </a:cubicBezTo>
                  <a:cubicBezTo>
                    <a:pt x="1418" y="730"/>
                    <a:pt x="1299" y="683"/>
                    <a:pt x="1179" y="647"/>
                  </a:cubicBezTo>
                  <a:cubicBezTo>
                    <a:pt x="929" y="575"/>
                    <a:pt x="667" y="492"/>
                    <a:pt x="429" y="397"/>
                  </a:cubicBezTo>
                  <a:cubicBezTo>
                    <a:pt x="310" y="349"/>
                    <a:pt x="215" y="314"/>
                    <a:pt x="96" y="266"/>
                  </a:cubicBezTo>
                  <a:cubicBezTo>
                    <a:pt x="60" y="456"/>
                    <a:pt x="36" y="635"/>
                    <a:pt x="1" y="825"/>
                  </a:cubicBezTo>
                  <a:cubicBezTo>
                    <a:pt x="96" y="861"/>
                    <a:pt x="179" y="909"/>
                    <a:pt x="275" y="933"/>
                  </a:cubicBezTo>
                  <a:cubicBezTo>
                    <a:pt x="513" y="1028"/>
                    <a:pt x="751" y="1111"/>
                    <a:pt x="1001" y="1183"/>
                  </a:cubicBezTo>
                  <a:cubicBezTo>
                    <a:pt x="1144" y="1230"/>
                    <a:pt x="1310" y="1290"/>
                    <a:pt x="1477" y="1337"/>
                  </a:cubicBezTo>
                  <a:cubicBezTo>
                    <a:pt x="1441" y="1516"/>
                    <a:pt x="1418" y="1695"/>
                    <a:pt x="1370" y="1873"/>
                  </a:cubicBezTo>
                  <a:cubicBezTo>
                    <a:pt x="1358" y="1945"/>
                    <a:pt x="1322" y="2028"/>
                    <a:pt x="1322" y="2111"/>
                  </a:cubicBezTo>
                  <a:cubicBezTo>
                    <a:pt x="1322" y="2254"/>
                    <a:pt x="1441" y="2421"/>
                    <a:pt x="1608" y="2457"/>
                  </a:cubicBezTo>
                  <a:cubicBezTo>
                    <a:pt x="1616" y="2457"/>
                    <a:pt x="1624" y="2458"/>
                    <a:pt x="1632" y="2458"/>
                  </a:cubicBezTo>
                  <a:cubicBezTo>
                    <a:pt x="1777" y="2458"/>
                    <a:pt x="1909" y="2355"/>
                    <a:pt x="1965" y="2242"/>
                  </a:cubicBezTo>
                  <a:cubicBezTo>
                    <a:pt x="2001" y="2159"/>
                    <a:pt x="2013" y="2052"/>
                    <a:pt x="2025" y="1957"/>
                  </a:cubicBezTo>
                  <a:cubicBezTo>
                    <a:pt x="2084" y="1647"/>
                    <a:pt x="2120" y="1337"/>
                    <a:pt x="2144" y="1016"/>
                  </a:cubicBezTo>
                  <a:cubicBezTo>
                    <a:pt x="2156" y="825"/>
                    <a:pt x="2180" y="635"/>
                    <a:pt x="2144" y="456"/>
                  </a:cubicBezTo>
                  <a:cubicBezTo>
                    <a:pt x="2123" y="308"/>
                    <a:pt x="2055" y="0"/>
                    <a:pt x="18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2"/>
            <p:cNvSpPr/>
            <p:nvPr/>
          </p:nvSpPr>
          <p:spPr>
            <a:xfrm>
              <a:off x="2547805" y="2014507"/>
              <a:ext cx="85921" cy="58782"/>
            </a:xfrm>
            <a:custGeom>
              <a:rect b="b" l="l" r="r" t="t"/>
              <a:pathLst>
                <a:path extrusionOk="0" h="1540" w="2251">
                  <a:moveTo>
                    <a:pt x="262" y="0"/>
                  </a:moveTo>
                  <a:cubicBezTo>
                    <a:pt x="167" y="215"/>
                    <a:pt x="84" y="441"/>
                    <a:pt x="0" y="655"/>
                  </a:cubicBezTo>
                  <a:cubicBezTo>
                    <a:pt x="108" y="715"/>
                    <a:pt x="215" y="774"/>
                    <a:pt x="322" y="822"/>
                  </a:cubicBezTo>
                  <a:cubicBezTo>
                    <a:pt x="560" y="941"/>
                    <a:pt x="798" y="1072"/>
                    <a:pt x="1036" y="1191"/>
                  </a:cubicBezTo>
                  <a:cubicBezTo>
                    <a:pt x="1286" y="1310"/>
                    <a:pt x="1548" y="1489"/>
                    <a:pt x="1822" y="1536"/>
                  </a:cubicBezTo>
                  <a:cubicBezTo>
                    <a:pt x="1837" y="1539"/>
                    <a:pt x="1852" y="1540"/>
                    <a:pt x="1867" y="1540"/>
                  </a:cubicBezTo>
                  <a:cubicBezTo>
                    <a:pt x="1998" y="1540"/>
                    <a:pt x="2138" y="1449"/>
                    <a:pt x="2191" y="1310"/>
                  </a:cubicBezTo>
                  <a:cubicBezTo>
                    <a:pt x="2251" y="1167"/>
                    <a:pt x="2191" y="1001"/>
                    <a:pt x="2072" y="893"/>
                  </a:cubicBezTo>
                  <a:cubicBezTo>
                    <a:pt x="1953" y="822"/>
                    <a:pt x="1786" y="762"/>
                    <a:pt x="1655" y="691"/>
                  </a:cubicBezTo>
                  <a:lnTo>
                    <a:pt x="1298" y="512"/>
                  </a:lnTo>
                  <a:cubicBezTo>
                    <a:pt x="1048" y="369"/>
                    <a:pt x="798" y="274"/>
                    <a:pt x="536" y="143"/>
                  </a:cubicBezTo>
                  <a:cubicBezTo>
                    <a:pt x="453" y="96"/>
                    <a:pt x="346" y="48"/>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2"/>
            <p:cNvSpPr/>
            <p:nvPr/>
          </p:nvSpPr>
          <p:spPr>
            <a:xfrm>
              <a:off x="2615063" y="1903162"/>
              <a:ext cx="64126" cy="102296"/>
            </a:xfrm>
            <a:custGeom>
              <a:rect b="b" l="l" r="r" t="t"/>
              <a:pathLst>
                <a:path extrusionOk="0" h="2680" w="1680">
                  <a:moveTo>
                    <a:pt x="13" y="664"/>
                  </a:moveTo>
                  <a:cubicBezTo>
                    <a:pt x="8" y="669"/>
                    <a:pt x="4" y="674"/>
                    <a:pt x="1" y="679"/>
                  </a:cubicBezTo>
                  <a:cubicBezTo>
                    <a:pt x="5" y="674"/>
                    <a:pt x="9" y="669"/>
                    <a:pt x="13" y="664"/>
                  </a:cubicBezTo>
                  <a:close/>
                  <a:moveTo>
                    <a:pt x="620" y="0"/>
                  </a:moveTo>
                  <a:cubicBezTo>
                    <a:pt x="398" y="222"/>
                    <a:pt x="200" y="443"/>
                    <a:pt x="13" y="664"/>
                  </a:cubicBezTo>
                  <a:lnTo>
                    <a:pt x="13" y="664"/>
                  </a:lnTo>
                  <a:cubicBezTo>
                    <a:pt x="39" y="639"/>
                    <a:pt x="79" y="628"/>
                    <a:pt x="120" y="608"/>
                  </a:cubicBezTo>
                  <a:cubicBezTo>
                    <a:pt x="152" y="602"/>
                    <a:pt x="187" y="599"/>
                    <a:pt x="223" y="599"/>
                  </a:cubicBezTo>
                  <a:cubicBezTo>
                    <a:pt x="332" y="599"/>
                    <a:pt x="450" y="625"/>
                    <a:pt x="548" y="679"/>
                  </a:cubicBezTo>
                  <a:cubicBezTo>
                    <a:pt x="846" y="834"/>
                    <a:pt x="977" y="1227"/>
                    <a:pt x="965" y="1548"/>
                  </a:cubicBezTo>
                  <a:cubicBezTo>
                    <a:pt x="965" y="1703"/>
                    <a:pt x="929" y="1905"/>
                    <a:pt x="798" y="2001"/>
                  </a:cubicBezTo>
                  <a:cubicBezTo>
                    <a:pt x="765" y="2017"/>
                    <a:pt x="737" y="2034"/>
                    <a:pt x="702" y="2034"/>
                  </a:cubicBezTo>
                  <a:cubicBezTo>
                    <a:pt x="688" y="2034"/>
                    <a:pt x="673" y="2031"/>
                    <a:pt x="655" y="2024"/>
                  </a:cubicBezTo>
                  <a:cubicBezTo>
                    <a:pt x="561" y="2010"/>
                    <a:pt x="480" y="1987"/>
                    <a:pt x="402" y="1987"/>
                  </a:cubicBezTo>
                  <a:cubicBezTo>
                    <a:pt x="352" y="1987"/>
                    <a:pt x="302" y="1996"/>
                    <a:pt x="251" y="2024"/>
                  </a:cubicBezTo>
                  <a:cubicBezTo>
                    <a:pt x="120" y="2084"/>
                    <a:pt x="72" y="2227"/>
                    <a:pt x="120" y="2358"/>
                  </a:cubicBezTo>
                  <a:cubicBezTo>
                    <a:pt x="191" y="2620"/>
                    <a:pt x="536" y="2679"/>
                    <a:pt x="786" y="2679"/>
                  </a:cubicBezTo>
                  <a:cubicBezTo>
                    <a:pt x="1024" y="2667"/>
                    <a:pt x="1227" y="2536"/>
                    <a:pt x="1382" y="2346"/>
                  </a:cubicBezTo>
                  <a:cubicBezTo>
                    <a:pt x="1667" y="1965"/>
                    <a:pt x="1679" y="1453"/>
                    <a:pt x="1560" y="1012"/>
                  </a:cubicBezTo>
                  <a:cubicBezTo>
                    <a:pt x="1429" y="572"/>
                    <a:pt x="1120" y="155"/>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2"/>
            <p:cNvSpPr/>
            <p:nvPr/>
          </p:nvSpPr>
          <p:spPr>
            <a:xfrm>
              <a:off x="2668235" y="1826820"/>
              <a:ext cx="85043" cy="82829"/>
            </a:xfrm>
            <a:custGeom>
              <a:rect b="b" l="l" r="r" t="t"/>
              <a:pathLst>
                <a:path extrusionOk="0" h="2170" w="2228">
                  <a:moveTo>
                    <a:pt x="1667" y="0"/>
                  </a:moveTo>
                  <a:cubicBezTo>
                    <a:pt x="1477" y="131"/>
                    <a:pt x="1286" y="262"/>
                    <a:pt x="1108" y="393"/>
                  </a:cubicBezTo>
                  <a:cubicBezTo>
                    <a:pt x="1191" y="595"/>
                    <a:pt x="1298" y="774"/>
                    <a:pt x="1394" y="965"/>
                  </a:cubicBezTo>
                  <a:cubicBezTo>
                    <a:pt x="1453" y="1072"/>
                    <a:pt x="1644" y="1381"/>
                    <a:pt x="1536" y="1500"/>
                  </a:cubicBezTo>
                  <a:cubicBezTo>
                    <a:pt x="1516" y="1524"/>
                    <a:pt x="1487" y="1533"/>
                    <a:pt x="1455" y="1533"/>
                  </a:cubicBezTo>
                  <a:cubicBezTo>
                    <a:pt x="1321" y="1533"/>
                    <a:pt x="1115" y="1370"/>
                    <a:pt x="1048" y="1322"/>
                  </a:cubicBezTo>
                  <a:cubicBezTo>
                    <a:pt x="858" y="1167"/>
                    <a:pt x="679" y="1024"/>
                    <a:pt x="513" y="845"/>
                  </a:cubicBezTo>
                  <a:cubicBezTo>
                    <a:pt x="334" y="976"/>
                    <a:pt x="167" y="1119"/>
                    <a:pt x="1" y="1262"/>
                  </a:cubicBezTo>
                  <a:cubicBezTo>
                    <a:pt x="322" y="1584"/>
                    <a:pt x="655" y="1917"/>
                    <a:pt x="1060" y="2096"/>
                  </a:cubicBezTo>
                  <a:cubicBezTo>
                    <a:pt x="1182" y="2146"/>
                    <a:pt x="1309" y="2170"/>
                    <a:pt x="1432" y="2170"/>
                  </a:cubicBezTo>
                  <a:cubicBezTo>
                    <a:pt x="1835" y="2170"/>
                    <a:pt x="2194" y="1909"/>
                    <a:pt x="2203" y="1453"/>
                  </a:cubicBezTo>
                  <a:cubicBezTo>
                    <a:pt x="2227" y="1167"/>
                    <a:pt x="2108" y="917"/>
                    <a:pt x="1989" y="667"/>
                  </a:cubicBezTo>
                  <a:lnTo>
                    <a:pt x="16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2"/>
            <p:cNvSpPr/>
            <p:nvPr/>
          </p:nvSpPr>
          <p:spPr>
            <a:xfrm>
              <a:off x="2749578" y="1778648"/>
              <a:ext cx="90043" cy="91952"/>
            </a:xfrm>
            <a:custGeom>
              <a:rect b="b" l="l" r="r" t="t"/>
              <a:pathLst>
                <a:path extrusionOk="0" h="2409" w="2359">
                  <a:moveTo>
                    <a:pt x="1596" y="0"/>
                  </a:moveTo>
                  <a:cubicBezTo>
                    <a:pt x="1513" y="36"/>
                    <a:pt x="1465" y="83"/>
                    <a:pt x="1382" y="107"/>
                  </a:cubicBezTo>
                  <a:cubicBezTo>
                    <a:pt x="1251" y="179"/>
                    <a:pt x="1120" y="262"/>
                    <a:pt x="1001" y="333"/>
                  </a:cubicBezTo>
                  <a:cubicBezTo>
                    <a:pt x="1001" y="345"/>
                    <a:pt x="1013" y="345"/>
                    <a:pt x="1013" y="357"/>
                  </a:cubicBezTo>
                  <a:cubicBezTo>
                    <a:pt x="965" y="393"/>
                    <a:pt x="941" y="405"/>
                    <a:pt x="894" y="441"/>
                  </a:cubicBezTo>
                  <a:cubicBezTo>
                    <a:pt x="882" y="453"/>
                    <a:pt x="846" y="464"/>
                    <a:pt x="834" y="476"/>
                  </a:cubicBezTo>
                  <a:cubicBezTo>
                    <a:pt x="822" y="476"/>
                    <a:pt x="822" y="500"/>
                    <a:pt x="822" y="500"/>
                  </a:cubicBezTo>
                  <a:cubicBezTo>
                    <a:pt x="775" y="524"/>
                    <a:pt x="727" y="536"/>
                    <a:pt x="691" y="572"/>
                  </a:cubicBezTo>
                  <a:cubicBezTo>
                    <a:pt x="656" y="583"/>
                    <a:pt x="644" y="595"/>
                    <a:pt x="608" y="619"/>
                  </a:cubicBezTo>
                  <a:cubicBezTo>
                    <a:pt x="608" y="595"/>
                    <a:pt x="608" y="595"/>
                    <a:pt x="596" y="583"/>
                  </a:cubicBezTo>
                  <a:cubicBezTo>
                    <a:pt x="394" y="703"/>
                    <a:pt x="191" y="822"/>
                    <a:pt x="1" y="953"/>
                  </a:cubicBezTo>
                  <a:lnTo>
                    <a:pt x="227" y="1488"/>
                  </a:lnTo>
                  <a:cubicBezTo>
                    <a:pt x="298" y="1643"/>
                    <a:pt x="358" y="1810"/>
                    <a:pt x="429" y="1941"/>
                  </a:cubicBezTo>
                  <a:cubicBezTo>
                    <a:pt x="513" y="2072"/>
                    <a:pt x="584" y="2227"/>
                    <a:pt x="668" y="2310"/>
                  </a:cubicBezTo>
                  <a:cubicBezTo>
                    <a:pt x="739" y="2375"/>
                    <a:pt x="810" y="2408"/>
                    <a:pt x="880" y="2408"/>
                  </a:cubicBezTo>
                  <a:cubicBezTo>
                    <a:pt x="950" y="2408"/>
                    <a:pt x="1019" y="2375"/>
                    <a:pt x="1084" y="2310"/>
                  </a:cubicBezTo>
                  <a:cubicBezTo>
                    <a:pt x="1299" y="2084"/>
                    <a:pt x="1049" y="1667"/>
                    <a:pt x="941" y="1453"/>
                  </a:cubicBezTo>
                  <a:cubicBezTo>
                    <a:pt x="906" y="1357"/>
                    <a:pt x="870" y="1286"/>
                    <a:pt x="834" y="1191"/>
                  </a:cubicBezTo>
                  <a:lnTo>
                    <a:pt x="918" y="1155"/>
                  </a:lnTo>
                  <a:cubicBezTo>
                    <a:pt x="1025" y="1107"/>
                    <a:pt x="1132" y="1060"/>
                    <a:pt x="1215" y="1000"/>
                  </a:cubicBezTo>
                  <a:cubicBezTo>
                    <a:pt x="1251" y="988"/>
                    <a:pt x="1275" y="976"/>
                    <a:pt x="1310" y="941"/>
                  </a:cubicBezTo>
                  <a:cubicBezTo>
                    <a:pt x="1322" y="988"/>
                    <a:pt x="1358" y="1012"/>
                    <a:pt x="1370" y="1060"/>
                  </a:cubicBezTo>
                  <a:cubicBezTo>
                    <a:pt x="1441" y="1191"/>
                    <a:pt x="1513" y="1345"/>
                    <a:pt x="1596" y="1488"/>
                  </a:cubicBezTo>
                  <a:cubicBezTo>
                    <a:pt x="1668" y="1655"/>
                    <a:pt x="1763" y="1810"/>
                    <a:pt x="1930" y="1869"/>
                  </a:cubicBezTo>
                  <a:cubicBezTo>
                    <a:pt x="1958" y="1878"/>
                    <a:pt x="1988" y="1882"/>
                    <a:pt x="2018" y="1882"/>
                  </a:cubicBezTo>
                  <a:cubicBezTo>
                    <a:pt x="2116" y="1882"/>
                    <a:pt x="2215" y="1836"/>
                    <a:pt x="2251" y="1726"/>
                  </a:cubicBezTo>
                  <a:cubicBezTo>
                    <a:pt x="2358" y="1453"/>
                    <a:pt x="2156" y="1155"/>
                    <a:pt x="2025" y="881"/>
                  </a:cubicBezTo>
                  <a:cubicBezTo>
                    <a:pt x="1965" y="738"/>
                    <a:pt x="1894" y="583"/>
                    <a:pt x="1822" y="441"/>
                  </a:cubicBezTo>
                  <a:lnTo>
                    <a:pt x="1822" y="405"/>
                  </a:lnTo>
                  <a:cubicBezTo>
                    <a:pt x="1834" y="298"/>
                    <a:pt x="1763" y="167"/>
                    <a:pt x="1656" y="119"/>
                  </a:cubicBezTo>
                  <a:cubicBezTo>
                    <a:pt x="1656" y="107"/>
                    <a:pt x="1632" y="107"/>
                    <a:pt x="1632" y="95"/>
                  </a:cubicBezTo>
                  <a:lnTo>
                    <a:pt x="15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2"/>
            <p:cNvSpPr/>
            <p:nvPr/>
          </p:nvSpPr>
          <p:spPr>
            <a:xfrm>
              <a:off x="2850044" y="1696389"/>
              <a:ext cx="25917" cy="10917"/>
            </a:xfrm>
            <a:custGeom>
              <a:rect b="b" l="l" r="r" t="t"/>
              <a:pathLst>
                <a:path extrusionOk="0" h="286" w="679">
                  <a:moveTo>
                    <a:pt x="619" y="0"/>
                  </a:moveTo>
                  <a:cubicBezTo>
                    <a:pt x="405" y="83"/>
                    <a:pt x="202" y="167"/>
                    <a:pt x="0" y="274"/>
                  </a:cubicBezTo>
                  <a:cubicBezTo>
                    <a:pt x="24" y="274"/>
                    <a:pt x="24" y="274"/>
                    <a:pt x="36" y="286"/>
                  </a:cubicBezTo>
                  <a:cubicBezTo>
                    <a:pt x="238" y="214"/>
                    <a:pt x="464" y="143"/>
                    <a:pt x="679" y="83"/>
                  </a:cubicBezTo>
                  <a:cubicBezTo>
                    <a:pt x="655" y="48"/>
                    <a:pt x="643" y="24"/>
                    <a:pt x="619"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2"/>
            <p:cNvSpPr/>
            <p:nvPr/>
          </p:nvSpPr>
          <p:spPr>
            <a:xfrm>
              <a:off x="2831379" y="1747271"/>
              <a:ext cx="75500" cy="77103"/>
            </a:xfrm>
            <a:custGeom>
              <a:rect b="b" l="l" r="r" t="t"/>
              <a:pathLst>
                <a:path extrusionOk="0" h="2020" w="1978">
                  <a:moveTo>
                    <a:pt x="1465" y="1"/>
                  </a:moveTo>
                  <a:cubicBezTo>
                    <a:pt x="1382" y="24"/>
                    <a:pt x="1323" y="36"/>
                    <a:pt x="1251" y="72"/>
                  </a:cubicBezTo>
                  <a:cubicBezTo>
                    <a:pt x="1227" y="96"/>
                    <a:pt x="1192" y="132"/>
                    <a:pt x="1180" y="179"/>
                  </a:cubicBezTo>
                  <a:cubicBezTo>
                    <a:pt x="1120" y="334"/>
                    <a:pt x="1168" y="477"/>
                    <a:pt x="1203" y="632"/>
                  </a:cubicBezTo>
                  <a:cubicBezTo>
                    <a:pt x="1239" y="751"/>
                    <a:pt x="1263" y="894"/>
                    <a:pt x="1263" y="1013"/>
                  </a:cubicBezTo>
                  <a:cubicBezTo>
                    <a:pt x="1287" y="1108"/>
                    <a:pt x="1287" y="1203"/>
                    <a:pt x="1263" y="1310"/>
                  </a:cubicBezTo>
                  <a:cubicBezTo>
                    <a:pt x="1251" y="1286"/>
                    <a:pt x="1203" y="1275"/>
                    <a:pt x="1192" y="1263"/>
                  </a:cubicBezTo>
                  <a:cubicBezTo>
                    <a:pt x="1144" y="1215"/>
                    <a:pt x="1108" y="1155"/>
                    <a:pt x="1061" y="1108"/>
                  </a:cubicBezTo>
                  <a:cubicBezTo>
                    <a:pt x="989" y="1024"/>
                    <a:pt x="930" y="929"/>
                    <a:pt x="870" y="834"/>
                  </a:cubicBezTo>
                  <a:cubicBezTo>
                    <a:pt x="775" y="667"/>
                    <a:pt x="691" y="501"/>
                    <a:pt x="632" y="322"/>
                  </a:cubicBezTo>
                  <a:lnTo>
                    <a:pt x="1" y="584"/>
                  </a:lnTo>
                  <a:cubicBezTo>
                    <a:pt x="60" y="751"/>
                    <a:pt x="132" y="905"/>
                    <a:pt x="215" y="1048"/>
                  </a:cubicBezTo>
                  <a:cubicBezTo>
                    <a:pt x="419" y="1436"/>
                    <a:pt x="826" y="2020"/>
                    <a:pt x="1311" y="2020"/>
                  </a:cubicBezTo>
                  <a:cubicBezTo>
                    <a:pt x="1422" y="2020"/>
                    <a:pt x="1538" y="1989"/>
                    <a:pt x="1656" y="1917"/>
                  </a:cubicBezTo>
                  <a:cubicBezTo>
                    <a:pt x="1954" y="1715"/>
                    <a:pt x="1977" y="1346"/>
                    <a:pt x="1965" y="1024"/>
                  </a:cubicBezTo>
                  <a:cubicBezTo>
                    <a:pt x="1965" y="667"/>
                    <a:pt x="1882" y="155"/>
                    <a:pt x="1549" y="12"/>
                  </a:cubicBezTo>
                  <a:cubicBezTo>
                    <a:pt x="1525" y="1"/>
                    <a:pt x="1489" y="1"/>
                    <a:pt x="1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2"/>
            <p:cNvSpPr/>
            <p:nvPr/>
          </p:nvSpPr>
          <p:spPr>
            <a:xfrm>
              <a:off x="2909095" y="1679556"/>
              <a:ext cx="28666" cy="10039"/>
            </a:xfrm>
            <a:custGeom>
              <a:rect b="b" l="l" r="r" t="t"/>
              <a:pathLst>
                <a:path extrusionOk="0" h="263" w="751">
                  <a:moveTo>
                    <a:pt x="751" y="1"/>
                  </a:moveTo>
                  <a:cubicBezTo>
                    <a:pt x="513" y="12"/>
                    <a:pt x="275" y="60"/>
                    <a:pt x="37" y="120"/>
                  </a:cubicBezTo>
                  <a:cubicBezTo>
                    <a:pt x="25" y="167"/>
                    <a:pt x="25" y="227"/>
                    <a:pt x="1" y="262"/>
                  </a:cubicBezTo>
                  <a:cubicBezTo>
                    <a:pt x="227" y="203"/>
                    <a:pt x="465" y="167"/>
                    <a:pt x="691" y="120"/>
                  </a:cubicBezTo>
                  <a:cubicBezTo>
                    <a:pt x="715" y="72"/>
                    <a:pt x="739" y="24"/>
                    <a:pt x="751"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2"/>
            <p:cNvSpPr/>
            <p:nvPr/>
          </p:nvSpPr>
          <p:spPr>
            <a:xfrm>
              <a:off x="2944098" y="1678182"/>
              <a:ext cx="23207" cy="4122"/>
            </a:xfrm>
            <a:custGeom>
              <a:rect b="b" l="l" r="r" t="t"/>
              <a:pathLst>
                <a:path extrusionOk="0" h="108" w="608">
                  <a:moveTo>
                    <a:pt x="608" y="1"/>
                  </a:moveTo>
                  <a:cubicBezTo>
                    <a:pt x="394" y="1"/>
                    <a:pt x="203" y="1"/>
                    <a:pt x="1" y="25"/>
                  </a:cubicBezTo>
                  <a:lnTo>
                    <a:pt x="36" y="108"/>
                  </a:lnTo>
                  <a:cubicBezTo>
                    <a:pt x="227" y="84"/>
                    <a:pt x="429" y="48"/>
                    <a:pt x="608" y="37"/>
                  </a:cubicBezTo>
                  <a:lnTo>
                    <a:pt x="608" y="1"/>
                  </a:ln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2"/>
            <p:cNvSpPr/>
            <p:nvPr/>
          </p:nvSpPr>
          <p:spPr>
            <a:xfrm>
              <a:off x="2910469" y="1727270"/>
              <a:ext cx="75042" cy="71760"/>
            </a:xfrm>
            <a:custGeom>
              <a:rect b="b" l="l" r="r" t="t"/>
              <a:pathLst>
                <a:path extrusionOk="0" h="1880" w="1966">
                  <a:moveTo>
                    <a:pt x="1822" y="1"/>
                  </a:moveTo>
                  <a:cubicBezTo>
                    <a:pt x="1667" y="13"/>
                    <a:pt x="1501" y="24"/>
                    <a:pt x="1334" y="60"/>
                  </a:cubicBezTo>
                  <a:cubicBezTo>
                    <a:pt x="1251" y="263"/>
                    <a:pt x="1263" y="501"/>
                    <a:pt x="1251" y="739"/>
                  </a:cubicBezTo>
                  <a:cubicBezTo>
                    <a:pt x="1251" y="906"/>
                    <a:pt x="1251" y="1096"/>
                    <a:pt x="1156" y="1203"/>
                  </a:cubicBezTo>
                  <a:lnTo>
                    <a:pt x="1144" y="1215"/>
                  </a:lnTo>
                  <a:lnTo>
                    <a:pt x="1084" y="1167"/>
                  </a:lnTo>
                  <a:cubicBezTo>
                    <a:pt x="1036" y="1132"/>
                    <a:pt x="965" y="1025"/>
                    <a:pt x="917" y="953"/>
                  </a:cubicBezTo>
                  <a:cubicBezTo>
                    <a:pt x="810" y="775"/>
                    <a:pt x="727" y="560"/>
                    <a:pt x="679" y="358"/>
                  </a:cubicBezTo>
                  <a:cubicBezTo>
                    <a:pt x="667" y="310"/>
                    <a:pt x="667" y="251"/>
                    <a:pt x="655" y="203"/>
                  </a:cubicBezTo>
                  <a:cubicBezTo>
                    <a:pt x="429" y="251"/>
                    <a:pt x="215" y="310"/>
                    <a:pt x="1" y="358"/>
                  </a:cubicBezTo>
                  <a:cubicBezTo>
                    <a:pt x="36" y="632"/>
                    <a:pt x="132" y="906"/>
                    <a:pt x="263" y="1156"/>
                  </a:cubicBezTo>
                  <a:cubicBezTo>
                    <a:pt x="382" y="1382"/>
                    <a:pt x="536" y="1632"/>
                    <a:pt x="775" y="1763"/>
                  </a:cubicBezTo>
                  <a:cubicBezTo>
                    <a:pt x="897" y="1841"/>
                    <a:pt x="1027" y="1879"/>
                    <a:pt x="1156" y="1879"/>
                  </a:cubicBezTo>
                  <a:cubicBezTo>
                    <a:pt x="1304" y="1879"/>
                    <a:pt x="1451" y="1829"/>
                    <a:pt x="1584" y="1727"/>
                  </a:cubicBezTo>
                  <a:cubicBezTo>
                    <a:pt x="1822" y="1525"/>
                    <a:pt x="1918" y="1227"/>
                    <a:pt x="1929" y="929"/>
                  </a:cubicBezTo>
                  <a:cubicBezTo>
                    <a:pt x="1941" y="620"/>
                    <a:pt x="1965" y="275"/>
                    <a:pt x="18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2"/>
            <p:cNvSpPr/>
            <p:nvPr/>
          </p:nvSpPr>
          <p:spPr>
            <a:xfrm>
              <a:off x="2999560" y="1772732"/>
              <a:ext cx="38" cy="38"/>
            </a:xfrm>
            <a:custGeom>
              <a:rect b="b" l="l" r="r" t="t"/>
              <a:pathLst>
                <a:path extrusionOk="0" h="1" w="1">
                  <a:moveTo>
                    <a:pt x="0" y="0"/>
                  </a:move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2"/>
            <p:cNvSpPr/>
            <p:nvPr/>
          </p:nvSpPr>
          <p:spPr>
            <a:xfrm>
              <a:off x="2997728" y="1772732"/>
              <a:ext cx="1870" cy="38"/>
            </a:xfrm>
            <a:custGeom>
              <a:rect b="b" l="l" r="r" t="t"/>
              <a:pathLst>
                <a:path extrusionOk="0" h="1" w="49">
                  <a:moveTo>
                    <a:pt x="48" y="0"/>
                  </a:moveTo>
                  <a:cubicBezTo>
                    <a:pt x="36" y="0"/>
                    <a:pt x="36" y="0"/>
                    <a:pt x="48" y="0"/>
                  </a:cubicBezTo>
                  <a:cubicBezTo>
                    <a:pt x="1" y="0"/>
                    <a:pt x="1" y="0"/>
                    <a:pt x="48"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2"/>
            <p:cNvSpPr/>
            <p:nvPr/>
          </p:nvSpPr>
          <p:spPr>
            <a:xfrm>
              <a:off x="2984101" y="1725132"/>
              <a:ext cx="76378" cy="74431"/>
            </a:xfrm>
            <a:custGeom>
              <a:rect b="b" l="l" r="r" t="t"/>
              <a:pathLst>
                <a:path extrusionOk="0" h="1950" w="2001">
                  <a:moveTo>
                    <a:pt x="999" y="0"/>
                  </a:moveTo>
                  <a:cubicBezTo>
                    <a:pt x="890" y="0"/>
                    <a:pt x="780" y="3"/>
                    <a:pt x="667" y="9"/>
                  </a:cubicBezTo>
                  <a:cubicBezTo>
                    <a:pt x="655" y="426"/>
                    <a:pt x="643" y="842"/>
                    <a:pt x="608" y="1259"/>
                  </a:cubicBezTo>
                  <a:cubicBezTo>
                    <a:pt x="536" y="1259"/>
                    <a:pt x="465" y="1247"/>
                    <a:pt x="393" y="1247"/>
                  </a:cubicBezTo>
                  <a:lnTo>
                    <a:pt x="286" y="1247"/>
                  </a:lnTo>
                  <a:cubicBezTo>
                    <a:pt x="227" y="1259"/>
                    <a:pt x="167" y="1271"/>
                    <a:pt x="119" y="1319"/>
                  </a:cubicBezTo>
                  <a:cubicBezTo>
                    <a:pt x="36" y="1414"/>
                    <a:pt x="0" y="1497"/>
                    <a:pt x="48" y="1616"/>
                  </a:cubicBezTo>
                  <a:cubicBezTo>
                    <a:pt x="108" y="1807"/>
                    <a:pt x="358" y="1855"/>
                    <a:pt x="524" y="1902"/>
                  </a:cubicBezTo>
                  <a:cubicBezTo>
                    <a:pt x="655" y="1926"/>
                    <a:pt x="786" y="1926"/>
                    <a:pt x="929" y="1950"/>
                  </a:cubicBezTo>
                  <a:cubicBezTo>
                    <a:pt x="1072" y="1950"/>
                    <a:pt x="1227" y="1950"/>
                    <a:pt x="1370" y="1926"/>
                  </a:cubicBezTo>
                  <a:cubicBezTo>
                    <a:pt x="1429" y="1914"/>
                    <a:pt x="1489" y="1914"/>
                    <a:pt x="1548" y="1902"/>
                  </a:cubicBezTo>
                  <a:cubicBezTo>
                    <a:pt x="1608" y="1890"/>
                    <a:pt x="1667" y="1890"/>
                    <a:pt x="1715" y="1855"/>
                  </a:cubicBezTo>
                  <a:cubicBezTo>
                    <a:pt x="1763" y="1831"/>
                    <a:pt x="1822" y="1795"/>
                    <a:pt x="1870" y="1771"/>
                  </a:cubicBezTo>
                  <a:cubicBezTo>
                    <a:pt x="1965" y="1712"/>
                    <a:pt x="2001" y="1545"/>
                    <a:pt x="1965" y="1438"/>
                  </a:cubicBezTo>
                  <a:cubicBezTo>
                    <a:pt x="1965" y="1319"/>
                    <a:pt x="1870" y="1200"/>
                    <a:pt x="1727" y="1200"/>
                  </a:cubicBezTo>
                  <a:cubicBezTo>
                    <a:pt x="1643" y="1200"/>
                    <a:pt x="1572" y="1200"/>
                    <a:pt x="1477" y="1212"/>
                  </a:cubicBezTo>
                  <a:cubicBezTo>
                    <a:pt x="1417" y="1223"/>
                    <a:pt x="1358" y="1247"/>
                    <a:pt x="1298" y="1247"/>
                  </a:cubicBezTo>
                  <a:lnTo>
                    <a:pt x="1286" y="1247"/>
                  </a:lnTo>
                  <a:cubicBezTo>
                    <a:pt x="1298" y="831"/>
                    <a:pt x="1310" y="414"/>
                    <a:pt x="1322" y="9"/>
                  </a:cubicBezTo>
                  <a:cubicBezTo>
                    <a:pt x="1215" y="3"/>
                    <a:pt x="1108" y="0"/>
                    <a:pt x="9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2"/>
            <p:cNvSpPr/>
            <p:nvPr/>
          </p:nvSpPr>
          <p:spPr>
            <a:xfrm>
              <a:off x="3105447" y="1734560"/>
              <a:ext cx="52293" cy="82485"/>
            </a:xfrm>
            <a:custGeom>
              <a:rect b="b" l="l" r="r" t="t"/>
              <a:pathLst>
                <a:path extrusionOk="0" h="2161" w="1370">
                  <a:moveTo>
                    <a:pt x="0" y="0"/>
                  </a:moveTo>
                  <a:cubicBezTo>
                    <a:pt x="0" y="12"/>
                    <a:pt x="12" y="48"/>
                    <a:pt x="12" y="60"/>
                  </a:cubicBezTo>
                  <a:cubicBezTo>
                    <a:pt x="143" y="703"/>
                    <a:pt x="215" y="1346"/>
                    <a:pt x="429" y="1953"/>
                  </a:cubicBezTo>
                  <a:cubicBezTo>
                    <a:pt x="453" y="2060"/>
                    <a:pt x="596" y="2143"/>
                    <a:pt x="691" y="2155"/>
                  </a:cubicBezTo>
                  <a:cubicBezTo>
                    <a:pt x="712" y="2159"/>
                    <a:pt x="732" y="2160"/>
                    <a:pt x="751" y="2160"/>
                  </a:cubicBezTo>
                  <a:cubicBezTo>
                    <a:pt x="859" y="2160"/>
                    <a:pt x="931" y="2105"/>
                    <a:pt x="1012" y="2024"/>
                  </a:cubicBezTo>
                  <a:cubicBezTo>
                    <a:pt x="1155" y="1858"/>
                    <a:pt x="1215" y="1643"/>
                    <a:pt x="1251" y="1417"/>
                  </a:cubicBezTo>
                  <a:cubicBezTo>
                    <a:pt x="1274" y="1167"/>
                    <a:pt x="1310" y="929"/>
                    <a:pt x="1334" y="667"/>
                  </a:cubicBezTo>
                  <a:cubicBezTo>
                    <a:pt x="1346" y="584"/>
                    <a:pt x="1346" y="488"/>
                    <a:pt x="1370" y="405"/>
                  </a:cubicBezTo>
                  <a:cubicBezTo>
                    <a:pt x="917" y="238"/>
                    <a:pt x="453" y="107"/>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2"/>
            <p:cNvSpPr/>
            <p:nvPr/>
          </p:nvSpPr>
          <p:spPr>
            <a:xfrm>
              <a:off x="3065902" y="1729102"/>
              <a:ext cx="35498" cy="79928"/>
            </a:xfrm>
            <a:custGeom>
              <a:rect b="b" l="l" r="r" t="t"/>
              <a:pathLst>
                <a:path extrusionOk="0" h="2094" w="930">
                  <a:moveTo>
                    <a:pt x="239" y="0"/>
                  </a:moveTo>
                  <a:cubicBezTo>
                    <a:pt x="239" y="36"/>
                    <a:pt x="227" y="84"/>
                    <a:pt x="227" y="143"/>
                  </a:cubicBezTo>
                  <a:cubicBezTo>
                    <a:pt x="191" y="417"/>
                    <a:pt x="155" y="691"/>
                    <a:pt x="120" y="965"/>
                  </a:cubicBezTo>
                  <a:cubicBezTo>
                    <a:pt x="108" y="1096"/>
                    <a:pt x="84" y="1227"/>
                    <a:pt x="60" y="1370"/>
                  </a:cubicBezTo>
                  <a:cubicBezTo>
                    <a:pt x="48" y="1512"/>
                    <a:pt x="1" y="1679"/>
                    <a:pt x="36" y="1822"/>
                  </a:cubicBezTo>
                  <a:cubicBezTo>
                    <a:pt x="69" y="2003"/>
                    <a:pt x="200" y="2093"/>
                    <a:pt x="337" y="2093"/>
                  </a:cubicBezTo>
                  <a:cubicBezTo>
                    <a:pt x="453" y="2093"/>
                    <a:pt x="573" y="2030"/>
                    <a:pt x="643" y="1905"/>
                  </a:cubicBezTo>
                  <a:cubicBezTo>
                    <a:pt x="715" y="1762"/>
                    <a:pt x="715" y="1584"/>
                    <a:pt x="751" y="1441"/>
                  </a:cubicBezTo>
                  <a:cubicBezTo>
                    <a:pt x="763" y="1286"/>
                    <a:pt x="786" y="1155"/>
                    <a:pt x="810" y="1012"/>
                  </a:cubicBezTo>
                  <a:cubicBezTo>
                    <a:pt x="846" y="715"/>
                    <a:pt x="894" y="417"/>
                    <a:pt x="929" y="119"/>
                  </a:cubicBezTo>
                  <a:cubicBezTo>
                    <a:pt x="691" y="72"/>
                    <a:pt x="465" y="24"/>
                    <a:pt x="239" y="0"/>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2"/>
            <p:cNvSpPr/>
            <p:nvPr/>
          </p:nvSpPr>
          <p:spPr>
            <a:xfrm>
              <a:off x="3159994" y="1753188"/>
              <a:ext cx="65004" cy="69279"/>
            </a:xfrm>
            <a:custGeom>
              <a:rect b="b" l="l" r="r" t="t"/>
              <a:pathLst>
                <a:path extrusionOk="0" h="1815" w="1703">
                  <a:moveTo>
                    <a:pt x="155" y="0"/>
                  </a:moveTo>
                  <a:cubicBezTo>
                    <a:pt x="131" y="238"/>
                    <a:pt x="83" y="477"/>
                    <a:pt x="72" y="739"/>
                  </a:cubicBezTo>
                  <a:cubicBezTo>
                    <a:pt x="60" y="917"/>
                    <a:pt x="0" y="1155"/>
                    <a:pt x="72" y="1310"/>
                  </a:cubicBezTo>
                  <a:cubicBezTo>
                    <a:pt x="143" y="1489"/>
                    <a:pt x="357" y="1596"/>
                    <a:pt x="512" y="1667"/>
                  </a:cubicBezTo>
                  <a:cubicBezTo>
                    <a:pt x="679" y="1751"/>
                    <a:pt x="857" y="1786"/>
                    <a:pt x="1036" y="1810"/>
                  </a:cubicBezTo>
                  <a:cubicBezTo>
                    <a:pt x="1074" y="1812"/>
                    <a:pt x="1116" y="1814"/>
                    <a:pt x="1158" y="1814"/>
                  </a:cubicBezTo>
                  <a:cubicBezTo>
                    <a:pt x="1330" y="1814"/>
                    <a:pt x="1524" y="1784"/>
                    <a:pt x="1619" y="1631"/>
                  </a:cubicBezTo>
                  <a:cubicBezTo>
                    <a:pt x="1691" y="1512"/>
                    <a:pt x="1703" y="1358"/>
                    <a:pt x="1619" y="1239"/>
                  </a:cubicBezTo>
                  <a:cubicBezTo>
                    <a:pt x="1571" y="1166"/>
                    <a:pt x="1475" y="1116"/>
                    <a:pt x="1381" y="1116"/>
                  </a:cubicBezTo>
                  <a:cubicBezTo>
                    <a:pt x="1335" y="1116"/>
                    <a:pt x="1289" y="1128"/>
                    <a:pt x="1250" y="1155"/>
                  </a:cubicBezTo>
                  <a:cubicBezTo>
                    <a:pt x="1233" y="1164"/>
                    <a:pt x="1206" y="1168"/>
                    <a:pt x="1174" y="1168"/>
                  </a:cubicBezTo>
                  <a:cubicBezTo>
                    <a:pt x="1114" y="1168"/>
                    <a:pt x="1038" y="1154"/>
                    <a:pt x="976" y="1131"/>
                  </a:cubicBezTo>
                  <a:cubicBezTo>
                    <a:pt x="893" y="1120"/>
                    <a:pt x="798" y="1072"/>
                    <a:pt x="715" y="1036"/>
                  </a:cubicBezTo>
                  <a:cubicBezTo>
                    <a:pt x="726" y="953"/>
                    <a:pt x="726" y="881"/>
                    <a:pt x="726" y="810"/>
                  </a:cubicBezTo>
                  <a:cubicBezTo>
                    <a:pt x="738" y="655"/>
                    <a:pt x="750" y="512"/>
                    <a:pt x="786" y="358"/>
                  </a:cubicBezTo>
                  <a:cubicBezTo>
                    <a:pt x="810" y="381"/>
                    <a:pt x="845" y="381"/>
                    <a:pt x="857" y="393"/>
                  </a:cubicBezTo>
                  <a:cubicBezTo>
                    <a:pt x="1024" y="453"/>
                    <a:pt x="1167" y="500"/>
                    <a:pt x="1334" y="524"/>
                  </a:cubicBezTo>
                  <a:cubicBezTo>
                    <a:pt x="953" y="334"/>
                    <a:pt x="548" y="155"/>
                    <a:pt x="1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2"/>
            <p:cNvSpPr/>
            <p:nvPr/>
          </p:nvSpPr>
          <p:spPr>
            <a:xfrm>
              <a:off x="3249963" y="1809070"/>
              <a:ext cx="49125" cy="53820"/>
            </a:xfrm>
            <a:custGeom>
              <a:rect b="b" l="l" r="r" t="t"/>
              <a:pathLst>
                <a:path extrusionOk="0" h="1410" w="1287">
                  <a:moveTo>
                    <a:pt x="644" y="1"/>
                  </a:moveTo>
                  <a:cubicBezTo>
                    <a:pt x="536" y="179"/>
                    <a:pt x="441" y="358"/>
                    <a:pt x="346" y="537"/>
                  </a:cubicBezTo>
                  <a:cubicBezTo>
                    <a:pt x="215" y="775"/>
                    <a:pt x="1" y="1060"/>
                    <a:pt x="215" y="1287"/>
                  </a:cubicBezTo>
                  <a:cubicBezTo>
                    <a:pt x="286" y="1371"/>
                    <a:pt x="390" y="1410"/>
                    <a:pt x="494" y="1410"/>
                  </a:cubicBezTo>
                  <a:cubicBezTo>
                    <a:pt x="581" y="1410"/>
                    <a:pt x="668" y="1383"/>
                    <a:pt x="739" y="1334"/>
                  </a:cubicBezTo>
                  <a:cubicBezTo>
                    <a:pt x="858" y="1263"/>
                    <a:pt x="917" y="1108"/>
                    <a:pt x="977" y="989"/>
                  </a:cubicBezTo>
                  <a:lnTo>
                    <a:pt x="1286" y="418"/>
                  </a:lnTo>
                  <a:cubicBezTo>
                    <a:pt x="1072" y="263"/>
                    <a:pt x="870" y="132"/>
                    <a:pt x="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2"/>
            <p:cNvSpPr/>
            <p:nvPr/>
          </p:nvSpPr>
          <p:spPr>
            <a:xfrm>
              <a:off x="3289585" y="1852700"/>
              <a:ext cx="72676" cy="74393"/>
            </a:xfrm>
            <a:custGeom>
              <a:rect b="b" l="l" r="r" t="t"/>
              <a:pathLst>
                <a:path extrusionOk="0" h="1949" w="1904">
                  <a:moveTo>
                    <a:pt x="1320" y="1"/>
                  </a:moveTo>
                  <a:cubicBezTo>
                    <a:pt x="1225" y="132"/>
                    <a:pt x="1130" y="275"/>
                    <a:pt x="1034" y="406"/>
                  </a:cubicBezTo>
                  <a:cubicBezTo>
                    <a:pt x="951" y="525"/>
                    <a:pt x="856" y="644"/>
                    <a:pt x="772" y="775"/>
                  </a:cubicBezTo>
                  <a:cubicBezTo>
                    <a:pt x="737" y="763"/>
                    <a:pt x="713" y="727"/>
                    <a:pt x="677" y="715"/>
                  </a:cubicBezTo>
                  <a:cubicBezTo>
                    <a:pt x="653" y="703"/>
                    <a:pt x="629" y="691"/>
                    <a:pt x="606" y="668"/>
                  </a:cubicBezTo>
                  <a:lnTo>
                    <a:pt x="570" y="644"/>
                  </a:lnTo>
                  <a:cubicBezTo>
                    <a:pt x="498" y="584"/>
                    <a:pt x="427" y="525"/>
                    <a:pt x="332" y="489"/>
                  </a:cubicBezTo>
                  <a:cubicBezTo>
                    <a:pt x="313" y="485"/>
                    <a:pt x="295" y="483"/>
                    <a:pt x="277" y="483"/>
                  </a:cubicBezTo>
                  <a:cubicBezTo>
                    <a:pt x="123" y="483"/>
                    <a:pt x="1" y="615"/>
                    <a:pt x="22" y="775"/>
                  </a:cubicBezTo>
                  <a:cubicBezTo>
                    <a:pt x="34" y="906"/>
                    <a:pt x="141" y="1025"/>
                    <a:pt x="237" y="1132"/>
                  </a:cubicBezTo>
                  <a:cubicBezTo>
                    <a:pt x="237" y="1132"/>
                    <a:pt x="248" y="1168"/>
                    <a:pt x="260" y="1168"/>
                  </a:cubicBezTo>
                  <a:cubicBezTo>
                    <a:pt x="296" y="1191"/>
                    <a:pt x="308" y="1239"/>
                    <a:pt x="332" y="1263"/>
                  </a:cubicBezTo>
                  <a:cubicBezTo>
                    <a:pt x="368" y="1310"/>
                    <a:pt x="415" y="1358"/>
                    <a:pt x="451" y="1382"/>
                  </a:cubicBezTo>
                  <a:cubicBezTo>
                    <a:pt x="629" y="1549"/>
                    <a:pt x="832" y="1703"/>
                    <a:pt x="1034" y="1834"/>
                  </a:cubicBezTo>
                  <a:cubicBezTo>
                    <a:pt x="1148" y="1891"/>
                    <a:pt x="1279" y="1948"/>
                    <a:pt x="1403" y="1948"/>
                  </a:cubicBezTo>
                  <a:cubicBezTo>
                    <a:pt x="1461" y="1948"/>
                    <a:pt x="1517" y="1936"/>
                    <a:pt x="1570" y="1906"/>
                  </a:cubicBezTo>
                  <a:cubicBezTo>
                    <a:pt x="1689" y="1846"/>
                    <a:pt x="1749" y="1727"/>
                    <a:pt x="1737" y="1596"/>
                  </a:cubicBezTo>
                  <a:cubicBezTo>
                    <a:pt x="1725" y="1489"/>
                    <a:pt x="1665" y="1406"/>
                    <a:pt x="1606" y="1310"/>
                  </a:cubicBezTo>
                  <a:cubicBezTo>
                    <a:pt x="1546" y="1263"/>
                    <a:pt x="1487" y="1227"/>
                    <a:pt x="1403" y="1180"/>
                  </a:cubicBezTo>
                  <a:cubicBezTo>
                    <a:pt x="1451" y="1120"/>
                    <a:pt x="1499" y="1037"/>
                    <a:pt x="1522" y="989"/>
                  </a:cubicBezTo>
                  <a:cubicBezTo>
                    <a:pt x="1641" y="810"/>
                    <a:pt x="1761" y="632"/>
                    <a:pt x="1903" y="453"/>
                  </a:cubicBezTo>
                  <a:cubicBezTo>
                    <a:pt x="1701" y="298"/>
                    <a:pt x="1522" y="156"/>
                    <a:pt x="13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2"/>
            <p:cNvSpPr/>
            <p:nvPr/>
          </p:nvSpPr>
          <p:spPr>
            <a:xfrm>
              <a:off x="3414481" y="1929958"/>
              <a:ext cx="35498" cy="34811"/>
            </a:xfrm>
            <a:custGeom>
              <a:rect b="b" l="l" r="r" t="t"/>
              <a:pathLst>
                <a:path extrusionOk="0" h="912" w="930">
                  <a:moveTo>
                    <a:pt x="274" y="1"/>
                  </a:moveTo>
                  <a:cubicBezTo>
                    <a:pt x="120" y="227"/>
                    <a:pt x="1" y="465"/>
                    <a:pt x="132" y="715"/>
                  </a:cubicBezTo>
                  <a:cubicBezTo>
                    <a:pt x="216" y="867"/>
                    <a:pt x="343" y="912"/>
                    <a:pt x="481" y="912"/>
                  </a:cubicBezTo>
                  <a:cubicBezTo>
                    <a:pt x="538" y="912"/>
                    <a:pt x="597" y="904"/>
                    <a:pt x="655" y="894"/>
                  </a:cubicBezTo>
                  <a:cubicBezTo>
                    <a:pt x="739" y="882"/>
                    <a:pt x="846" y="870"/>
                    <a:pt x="929" y="834"/>
                  </a:cubicBezTo>
                  <a:cubicBezTo>
                    <a:pt x="751" y="596"/>
                    <a:pt x="596" y="358"/>
                    <a:pt x="394" y="132"/>
                  </a:cubicBezTo>
                  <a:cubicBezTo>
                    <a:pt x="358" y="96"/>
                    <a:pt x="322" y="48"/>
                    <a:pt x="274"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2"/>
            <p:cNvSpPr/>
            <p:nvPr/>
          </p:nvSpPr>
          <p:spPr>
            <a:xfrm>
              <a:off x="3348597" y="1907705"/>
              <a:ext cx="71378" cy="53667"/>
            </a:xfrm>
            <a:custGeom>
              <a:rect b="b" l="l" r="r" t="t"/>
              <a:pathLst>
                <a:path extrusionOk="0" h="1406" w="1870">
                  <a:moveTo>
                    <a:pt x="1453" y="0"/>
                  </a:moveTo>
                  <a:cubicBezTo>
                    <a:pt x="1441" y="12"/>
                    <a:pt x="1405" y="36"/>
                    <a:pt x="1393" y="36"/>
                  </a:cubicBezTo>
                  <a:cubicBezTo>
                    <a:pt x="1155" y="179"/>
                    <a:pt x="929" y="346"/>
                    <a:pt x="691" y="489"/>
                  </a:cubicBezTo>
                  <a:cubicBezTo>
                    <a:pt x="488" y="643"/>
                    <a:pt x="131" y="786"/>
                    <a:pt x="36" y="1048"/>
                  </a:cubicBezTo>
                  <a:cubicBezTo>
                    <a:pt x="0" y="1191"/>
                    <a:pt x="72" y="1382"/>
                    <a:pt x="250" y="1405"/>
                  </a:cubicBezTo>
                  <a:cubicBezTo>
                    <a:pt x="257" y="1406"/>
                    <a:pt x="263" y="1406"/>
                    <a:pt x="270" y="1406"/>
                  </a:cubicBezTo>
                  <a:cubicBezTo>
                    <a:pt x="548" y="1406"/>
                    <a:pt x="792" y="1164"/>
                    <a:pt x="1024" y="1012"/>
                  </a:cubicBezTo>
                  <a:cubicBezTo>
                    <a:pt x="1262" y="858"/>
                    <a:pt x="1512" y="703"/>
                    <a:pt x="1739" y="524"/>
                  </a:cubicBezTo>
                  <a:cubicBezTo>
                    <a:pt x="1786" y="512"/>
                    <a:pt x="1822" y="465"/>
                    <a:pt x="1870" y="441"/>
                  </a:cubicBezTo>
                  <a:cubicBezTo>
                    <a:pt x="1739" y="286"/>
                    <a:pt x="1584" y="143"/>
                    <a:pt x="1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2"/>
            <p:cNvSpPr/>
            <p:nvPr/>
          </p:nvSpPr>
          <p:spPr>
            <a:xfrm>
              <a:off x="3398563" y="1969962"/>
              <a:ext cx="70958" cy="56988"/>
            </a:xfrm>
            <a:custGeom>
              <a:rect b="b" l="l" r="r" t="t"/>
              <a:pathLst>
                <a:path extrusionOk="0" h="1493" w="1859">
                  <a:moveTo>
                    <a:pt x="1501" y="1"/>
                  </a:moveTo>
                  <a:cubicBezTo>
                    <a:pt x="1442" y="36"/>
                    <a:pt x="1394" y="84"/>
                    <a:pt x="1334" y="120"/>
                  </a:cubicBezTo>
                  <a:cubicBezTo>
                    <a:pt x="1108" y="274"/>
                    <a:pt x="870" y="441"/>
                    <a:pt x="632" y="596"/>
                  </a:cubicBezTo>
                  <a:cubicBezTo>
                    <a:pt x="406" y="739"/>
                    <a:pt x="1" y="905"/>
                    <a:pt x="1" y="1215"/>
                  </a:cubicBezTo>
                  <a:cubicBezTo>
                    <a:pt x="1" y="1322"/>
                    <a:pt x="37" y="1429"/>
                    <a:pt x="144" y="1465"/>
                  </a:cubicBezTo>
                  <a:cubicBezTo>
                    <a:pt x="192" y="1484"/>
                    <a:pt x="240" y="1493"/>
                    <a:pt x="288" y="1493"/>
                  </a:cubicBezTo>
                  <a:cubicBezTo>
                    <a:pt x="539" y="1493"/>
                    <a:pt x="789" y="1264"/>
                    <a:pt x="989" y="1144"/>
                  </a:cubicBezTo>
                  <a:cubicBezTo>
                    <a:pt x="1251" y="965"/>
                    <a:pt x="1513" y="786"/>
                    <a:pt x="1751" y="608"/>
                  </a:cubicBezTo>
                  <a:cubicBezTo>
                    <a:pt x="1787" y="572"/>
                    <a:pt x="1823" y="548"/>
                    <a:pt x="1858" y="513"/>
                  </a:cubicBezTo>
                  <a:cubicBezTo>
                    <a:pt x="1739" y="358"/>
                    <a:pt x="1620" y="179"/>
                    <a:pt x="1501" y="1"/>
                  </a:cubicBezTo>
                  <a:close/>
                </a:path>
              </a:pathLst>
            </a:custGeom>
            <a:solidFill>
              <a:srgbClr val="043B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2"/>
            <p:cNvSpPr/>
            <p:nvPr/>
          </p:nvSpPr>
          <p:spPr>
            <a:xfrm>
              <a:off x="3415397" y="2004965"/>
              <a:ext cx="86837" cy="78096"/>
            </a:xfrm>
            <a:custGeom>
              <a:rect b="b" l="l" r="r" t="t"/>
              <a:pathLst>
                <a:path extrusionOk="0" h="2046" w="2275">
                  <a:moveTo>
                    <a:pt x="1703" y="0"/>
                  </a:moveTo>
                  <a:cubicBezTo>
                    <a:pt x="1608" y="36"/>
                    <a:pt x="1536" y="72"/>
                    <a:pt x="1441" y="108"/>
                  </a:cubicBezTo>
                  <a:cubicBezTo>
                    <a:pt x="1227" y="215"/>
                    <a:pt x="989" y="310"/>
                    <a:pt x="774" y="417"/>
                  </a:cubicBezTo>
                  <a:cubicBezTo>
                    <a:pt x="584" y="524"/>
                    <a:pt x="370" y="643"/>
                    <a:pt x="274" y="846"/>
                  </a:cubicBezTo>
                  <a:cubicBezTo>
                    <a:pt x="0" y="1346"/>
                    <a:pt x="393" y="1905"/>
                    <a:pt x="882" y="2036"/>
                  </a:cubicBezTo>
                  <a:cubicBezTo>
                    <a:pt x="907" y="2042"/>
                    <a:pt x="932" y="2045"/>
                    <a:pt x="957" y="2045"/>
                  </a:cubicBezTo>
                  <a:cubicBezTo>
                    <a:pt x="1217" y="2045"/>
                    <a:pt x="1398" y="1720"/>
                    <a:pt x="1191" y="1524"/>
                  </a:cubicBezTo>
                  <a:cubicBezTo>
                    <a:pt x="1108" y="1429"/>
                    <a:pt x="953" y="1346"/>
                    <a:pt x="905" y="1251"/>
                  </a:cubicBezTo>
                  <a:cubicBezTo>
                    <a:pt x="893" y="1227"/>
                    <a:pt x="882" y="1227"/>
                    <a:pt x="882" y="1191"/>
                  </a:cubicBezTo>
                  <a:lnTo>
                    <a:pt x="882" y="1179"/>
                  </a:lnTo>
                  <a:lnTo>
                    <a:pt x="941" y="1120"/>
                  </a:lnTo>
                  <a:cubicBezTo>
                    <a:pt x="1048" y="1048"/>
                    <a:pt x="1203" y="965"/>
                    <a:pt x="1322" y="905"/>
                  </a:cubicBezTo>
                  <a:cubicBezTo>
                    <a:pt x="1370" y="881"/>
                    <a:pt x="1429" y="870"/>
                    <a:pt x="1477" y="834"/>
                  </a:cubicBezTo>
                  <a:cubicBezTo>
                    <a:pt x="1477" y="834"/>
                    <a:pt x="1477" y="846"/>
                    <a:pt x="1489" y="846"/>
                  </a:cubicBezTo>
                  <a:lnTo>
                    <a:pt x="1620" y="1024"/>
                  </a:lnTo>
                  <a:cubicBezTo>
                    <a:pt x="1655" y="1072"/>
                    <a:pt x="1667" y="1108"/>
                    <a:pt x="1703" y="1143"/>
                  </a:cubicBezTo>
                  <a:lnTo>
                    <a:pt x="1703" y="1131"/>
                  </a:lnTo>
                  <a:cubicBezTo>
                    <a:pt x="1715" y="1167"/>
                    <a:pt x="1727" y="1203"/>
                    <a:pt x="1774" y="1239"/>
                  </a:cubicBezTo>
                  <a:cubicBezTo>
                    <a:pt x="1849" y="1296"/>
                    <a:pt x="1929" y="1331"/>
                    <a:pt x="2015" y="1331"/>
                  </a:cubicBezTo>
                  <a:cubicBezTo>
                    <a:pt x="2053" y="1331"/>
                    <a:pt x="2092" y="1325"/>
                    <a:pt x="2132" y="1310"/>
                  </a:cubicBezTo>
                  <a:cubicBezTo>
                    <a:pt x="2191" y="1298"/>
                    <a:pt x="2239" y="1251"/>
                    <a:pt x="2263" y="1203"/>
                  </a:cubicBezTo>
                  <a:cubicBezTo>
                    <a:pt x="2275" y="786"/>
                    <a:pt x="1965" y="358"/>
                    <a:pt x="17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32"/>
          <p:cNvGrpSpPr/>
          <p:nvPr/>
        </p:nvGrpSpPr>
        <p:grpSpPr>
          <a:xfrm rot="10376918">
            <a:off x="7337382" y="241623"/>
            <a:ext cx="1938167" cy="1094824"/>
            <a:chOff x="5913720" y="338987"/>
            <a:chExt cx="2574977" cy="1454542"/>
          </a:xfrm>
        </p:grpSpPr>
        <p:sp>
          <p:nvSpPr>
            <p:cNvPr id="1263" name="Google Shape;1263;p32"/>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 name="Google Shape;1264;p32"/>
            <p:cNvGrpSpPr/>
            <p:nvPr/>
          </p:nvGrpSpPr>
          <p:grpSpPr>
            <a:xfrm>
              <a:off x="7139184" y="679702"/>
              <a:ext cx="115823" cy="111412"/>
              <a:chOff x="7483850" y="1849650"/>
              <a:chExt cx="144400" cy="138900"/>
            </a:xfrm>
          </p:grpSpPr>
          <p:sp>
            <p:nvSpPr>
              <p:cNvPr id="1265" name="Google Shape;1265;p3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 name="Google Shape;1267;p32"/>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2"/>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2"/>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 name="Google Shape;1270;p32"/>
            <p:cNvGrpSpPr/>
            <p:nvPr/>
          </p:nvGrpSpPr>
          <p:grpSpPr>
            <a:xfrm>
              <a:off x="5913720" y="815996"/>
              <a:ext cx="115823" cy="111412"/>
              <a:chOff x="7483850" y="1849650"/>
              <a:chExt cx="144400" cy="138900"/>
            </a:xfrm>
          </p:grpSpPr>
          <p:sp>
            <p:nvSpPr>
              <p:cNvPr id="1271" name="Google Shape;1271;p3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 name="Google Shape;1273;p32"/>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2"/>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 name="Google Shape;1275;p32"/>
            <p:cNvGrpSpPr/>
            <p:nvPr/>
          </p:nvGrpSpPr>
          <p:grpSpPr>
            <a:xfrm flipH="1" rot="10800000">
              <a:off x="8372874" y="1255009"/>
              <a:ext cx="115823" cy="111412"/>
              <a:chOff x="7483850" y="1849650"/>
              <a:chExt cx="144400" cy="138900"/>
            </a:xfrm>
          </p:grpSpPr>
          <p:sp>
            <p:nvSpPr>
              <p:cNvPr id="1276" name="Google Shape;1276;p3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 name="Google Shape;1278;p32"/>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 name="Google Shape;1279;p32"/>
            <p:cNvGrpSpPr/>
            <p:nvPr/>
          </p:nvGrpSpPr>
          <p:grpSpPr>
            <a:xfrm flipH="1" rot="10800000">
              <a:off x="8074625" y="1520906"/>
              <a:ext cx="115823" cy="111412"/>
              <a:chOff x="7483850" y="1849650"/>
              <a:chExt cx="144400" cy="138900"/>
            </a:xfrm>
          </p:grpSpPr>
          <p:sp>
            <p:nvSpPr>
              <p:cNvPr id="1280" name="Google Shape;1280;p3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2" name="Google Shape;1282;p32"/>
          <p:cNvGrpSpPr/>
          <p:nvPr/>
        </p:nvGrpSpPr>
        <p:grpSpPr>
          <a:xfrm rot="-7262760">
            <a:off x="-281203" y="241601"/>
            <a:ext cx="1938250" cy="1094871"/>
            <a:chOff x="5913720" y="338987"/>
            <a:chExt cx="2574977" cy="1454542"/>
          </a:xfrm>
        </p:grpSpPr>
        <p:sp>
          <p:nvSpPr>
            <p:cNvPr id="1283" name="Google Shape;1283;p32"/>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 name="Google Shape;1284;p32"/>
            <p:cNvGrpSpPr/>
            <p:nvPr/>
          </p:nvGrpSpPr>
          <p:grpSpPr>
            <a:xfrm>
              <a:off x="7139184" y="679702"/>
              <a:ext cx="115823" cy="111412"/>
              <a:chOff x="7483850" y="1849650"/>
              <a:chExt cx="144400" cy="138900"/>
            </a:xfrm>
          </p:grpSpPr>
          <p:sp>
            <p:nvSpPr>
              <p:cNvPr id="1285" name="Google Shape;1285;p3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 name="Google Shape;1287;p32"/>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2"/>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2"/>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 name="Google Shape;1290;p32"/>
            <p:cNvGrpSpPr/>
            <p:nvPr/>
          </p:nvGrpSpPr>
          <p:grpSpPr>
            <a:xfrm>
              <a:off x="5913720" y="815996"/>
              <a:ext cx="115823" cy="111412"/>
              <a:chOff x="7483850" y="1849650"/>
              <a:chExt cx="144400" cy="138900"/>
            </a:xfrm>
          </p:grpSpPr>
          <p:sp>
            <p:nvSpPr>
              <p:cNvPr id="1291" name="Google Shape;1291;p3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 name="Google Shape;1293;p32"/>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2"/>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 name="Google Shape;1295;p32"/>
            <p:cNvGrpSpPr/>
            <p:nvPr/>
          </p:nvGrpSpPr>
          <p:grpSpPr>
            <a:xfrm flipH="1" rot="10800000">
              <a:off x="8372874" y="1255009"/>
              <a:ext cx="115823" cy="111412"/>
              <a:chOff x="7483850" y="1849650"/>
              <a:chExt cx="144400" cy="138900"/>
            </a:xfrm>
          </p:grpSpPr>
          <p:sp>
            <p:nvSpPr>
              <p:cNvPr id="1296" name="Google Shape;1296;p3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 name="Google Shape;1298;p32"/>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 name="Google Shape;1299;p32"/>
            <p:cNvGrpSpPr/>
            <p:nvPr/>
          </p:nvGrpSpPr>
          <p:grpSpPr>
            <a:xfrm flipH="1" rot="10800000">
              <a:off x="8074625" y="1520906"/>
              <a:ext cx="115823" cy="111412"/>
              <a:chOff x="7483850" y="1849650"/>
              <a:chExt cx="144400" cy="138900"/>
            </a:xfrm>
          </p:grpSpPr>
          <p:sp>
            <p:nvSpPr>
              <p:cNvPr id="1300" name="Google Shape;1300;p32"/>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2"/>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5" name="Shape 1305"/>
        <p:cNvGrpSpPr/>
        <p:nvPr/>
      </p:nvGrpSpPr>
      <p:grpSpPr>
        <a:xfrm>
          <a:off x="0" y="0"/>
          <a:ext cx="0" cy="0"/>
          <a:chOff x="0" y="0"/>
          <a:chExt cx="0" cy="0"/>
        </a:xfrm>
      </p:grpSpPr>
      <p:sp>
        <p:nvSpPr>
          <p:cNvPr id="1306" name="Google Shape;1306;p33"/>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THIS IS FOUR COLUMNS</a:t>
            </a:r>
            <a:endParaRPr/>
          </a:p>
        </p:txBody>
      </p:sp>
      <p:sp>
        <p:nvSpPr>
          <p:cNvPr id="1307" name="Google Shape;1307;p33"/>
          <p:cNvSpPr txBox="1"/>
          <p:nvPr>
            <p:ph idx="1" type="subTitle"/>
          </p:nvPr>
        </p:nvSpPr>
        <p:spPr>
          <a:xfrm>
            <a:off x="1304313" y="1979950"/>
            <a:ext cx="2427300" cy="658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Mercury is the closest planet to the Sun</a:t>
            </a:r>
            <a:endParaRPr/>
          </a:p>
        </p:txBody>
      </p:sp>
      <p:sp>
        <p:nvSpPr>
          <p:cNvPr id="1308" name="Google Shape;1308;p33"/>
          <p:cNvSpPr txBox="1"/>
          <p:nvPr>
            <p:ph idx="2" type="subTitle"/>
          </p:nvPr>
        </p:nvSpPr>
        <p:spPr>
          <a:xfrm>
            <a:off x="1304313" y="1527250"/>
            <a:ext cx="2034300" cy="5133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MERCURY</a:t>
            </a:r>
            <a:endParaRPr/>
          </a:p>
        </p:txBody>
      </p:sp>
      <p:sp>
        <p:nvSpPr>
          <p:cNvPr id="1309" name="Google Shape;1309;p33"/>
          <p:cNvSpPr txBox="1"/>
          <p:nvPr>
            <p:ph idx="3" type="subTitle"/>
          </p:nvPr>
        </p:nvSpPr>
        <p:spPr>
          <a:xfrm>
            <a:off x="5406388" y="1979950"/>
            <a:ext cx="2427300" cy="658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Venus has a beautiful name but it’s hot</a:t>
            </a:r>
            <a:endParaRPr/>
          </a:p>
        </p:txBody>
      </p:sp>
      <p:sp>
        <p:nvSpPr>
          <p:cNvPr id="1310" name="Google Shape;1310;p33"/>
          <p:cNvSpPr txBox="1"/>
          <p:nvPr>
            <p:ph idx="4" type="subTitle"/>
          </p:nvPr>
        </p:nvSpPr>
        <p:spPr>
          <a:xfrm>
            <a:off x="5406388" y="1527250"/>
            <a:ext cx="2585700" cy="5133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VENUS</a:t>
            </a:r>
            <a:endParaRPr/>
          </a:p>
        </p:txBody>
      </p:sp>
      <p:sp>
        <p:nvSpPr>
          <p:cNvPr id="1311" name="Google Shape;1311;p33"/>
          <p:cNvSpPr txBox="1"/>
          <p:nvPr>
            <p:ph idx="5" type="subTitle"/>
          </p:nvPr>
        </p:nvSpPr>
        <p:spPr>
          <a:xfrm>
            <a:off x="1304313" y="3487650"/>
            <a:ext cx="2427300" cy="658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Despite being red, Mars is actually cold</a:t>
            </a:r>
            <a:endParaRPr/>
          </a:p>
        </p:txBody>
      </p:sp>
      <p:sp>
        <p:nvSpPr>
          <p:cNvPr id="1312" name="Google Shape;1312;p33"/>
          <p:cNvSpPr txBox="1"/>
          <p:nvPr>
            <p:ph idx="6" type="subTitle"/>
          </p:nvPr>
        </p:nvSpPr>
        <p:spPr>
          <a:xfrm>
            <a:off x="1304313" y="3035000"/>
            <a:ext cx="2654100" cy="5133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MARS</a:t>
            </a:r>
            <a:endParaRPr/>
          </a:p>
        </p:txBody>
      </p:sp>
      <p:sp>
        <p:nvSpPr>
          <p:cNvPr id="1313" name="Google Shape;1313;p33"/>
          <p:cNvSpPr txBox="1"/>
          <p:nvPr>
            <p:ph idx="7" type="subTitle"/>
          </p:nvPr>
        </p:nvSpPr>
        <p:spPr>
          <a:xfrm>
            <a:off x="5406388" y="3487650"/>
            <a:ext cx="2427300" cy="658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Jupiter is the biggest planet of them all</a:t>
            </a:r>
            <a:endParaRPr/>
          </a:p>
        </p:txBody>
      </p:sp>
      <p:sp>
        <p:nvSpPr>
          <p:cNvPr id="1314" name="Google Shape;1314;p33"/>
          <p:cNvSpPr txBox="1"/>
          <p:nvPr>
            <p:ph idx="8" type="subTitle"/>
          </p:nvPr>
        </p:nvSpPr>
        <p:spPr>
          <a:xfrm>
            <a:off x="5406388" y="3035000"/>
            <a:ext cx="2034300" cy="5133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JUPITER</a:t>
            </a:r>
            <a:endParaRPr/>
          </a:p>
        </p:txBody>
      </p:sp>
      <p:grpSp>
        <p:nvGrpSpPr>
          <p:cNvPr id="1315" name="Google Shape;1315;p33"/>
          <p:cNvGrpSpPr/>
          <p:nvPr/>
        </p:nvGrpSpPr>
        <p:grpSpPr>
          <a:xfrm>
            <a:off x="3861713" y="2249307"/>
            <a:ext cx="1420574" cy="1581186"/>
            <a:chOff x="7111922" y="3494424"/>
            <a:chExt cx="1066977" cy="1187612"/>
          </a:xfrm>
        </p:grpSpPr>
        <p:sp>
          <p:nvSpPr>
            <p:cNvPr id="1316" name="Google Shape;1316;p33"/>
            <p:cNvSpPr/>
            <p:nvPr/>
          </p:nvSpPr>
          <p:spPr>
            <a:xfrm rot="1220849">
              <a:off x="7257990" y="3598587"/>
              <a:ext cx="774841" cy="979287"/>
            </a:xfrm>
            <a:custGeom>
              <a:rect b="b" l="l" r="r" t="t"/>
              <a:pathLst>
                <a:path extrusionOk="0" h="30530" w="24158">
                  <a:moveTo>
                    <a:pt x="15434" y="1"/>
                  </a:moveTo>
                  <a:cubicBezTo>
                    <a:pt x="15143" y="1"/>
                    <a:pt x="14872" y="61"/>
                    <a:pt x="14621" y="181"/>
                  </a:cubicBezTo>
                  <a:cubicBezTo>
                    <a:pt x="14573" y="193"/>
                    <a:pt x="14526" y="205"/>
                    <a:pt x="14478" y="241"/>
                  </a:cubicBezTo>
                  <a:cubicBezTo>
                    <a:pt x="14307" y="171"/>
                    <a:pt x="14122" y="131"/>
                    <a:pt x="13937" y="131"/>
                  </a:cubicBezTo>
                  <a:cubicBezTo>
                    <a:pt x="13774" y="131"/>
                    <a:pt x="13610" y="162"/>
                    <a:pt x="13454" y="229"/>
                  </a:cubicBezTo>
                  <a:cubicBezTo>
                    <a:pt x="13383" y="193"/>
                    <a:pt x="13311" y="181"/>
                    <a:pt x="13216" y="169"/>
                  </a:cubicBezTo>
                  <a:cubicBezTo>
                    <a:pt x="13158" y="161"/>
                    <a:pt x="13100" y="157"/>
                    <a:pt x="13041" y="157"/>
                  </a:cubicBezTo>
                  <a:cubicBezTo>
                    <a:pt x="12835" y="157"/>
                    <a:pt x="12630" y="205"/>
                    <a:pt x="12454" y="288"/>
                  </a:cubicBezTo>
                  <a:cubicBezTo>
                    <a:pt x="12240" y="133"/>
                    <a:pt x="11966" y="14"/>
                    <a:pt x="11621" y="2"/>
                  </a:cubicBezTo>
                  <a:cubicBezTo>
                    <a:pt x="11602" y="2"/>
                    <a:pt x="11583" y="1"/>
                    <a:pt x="11563" y="1"/>
                  </a:cubicBezTo>
                  <a:cubicBezTo>
                    <a:pt x="11266" y="1"/>
                    <a:pt x="10923" y="88"/>
                    <a:pt x="10632" y="312"/>
                  </a:cubicBezTo>
                  <a:cubicBezTo>
                    <a:pt x="10478" y="252"/>
                    <a:pt x="10335" y="229"/>
                    <a:pt x="10168" y="229"/>
                  </a:cubicBezTo>
                  <a:cubicBezTo>
                    <a:pt x="10137" y="226"/>
                    <a:pt x="10107" y="225"/>
                    <a:pt x="10077" y="225"/>
                  </a:cubicBezTo>
                  <a:cubicBezTo>
                    <a:pt x="9780" y="225"/>
                    <a:pt x="9512" y="330"/>
                    <a:pt x="9263" y="502"/>
                  </a:cubicBezTo>
                  <a:lnTo>
                    <a:pt x="9216" y="502"/>
                  </a:lnTo>
                  <a:cubicBezTo>
                    <a:pt x="8942" y="550"/>
                    <a:pt x="8704" y="681"/>
                    <a:pt x="8513" y="883"/>
                  </a:cubicBezTo>
                  <a:lnTo>
                    <a:pt x="8489" y="907"/>
                  </a:lnTo>
                  <a:cubicBezTo>
                    <a:pt x="8216" y="1157"/>
                    <a:pt x="8049" y="1514"/>
                    <a:pt x="8013" y="1895"/>
                  </a:cubicBezTo>
                  <a:cubicBezTo>
                    <a:pt x="7989" y="1967"/>
                    <a:pt x="7989" y="2038"/>
                    <a:pt x="7989" y="2110"/>
                  </a:cubicBezTo>
                  <a:cubicBezTo>
                    <a:pt x="7858" y="2145"/>
                    <a:pt x="7751" y="2193"/>
                    <a:pt x="7668" y="2217"/>
                  </a:cubicBezTo>
                  <a:lnTo>
                    <a:pt x="7573" y="2253"/>
                  </a:lnTo>
                  <a:cubicBezTo>
                    <a:pt x="7156" y="2384"/>
                    <a:pt x="6739" y="2550"/>
                    <a:pt x="6287" y="2788"/>
                  </a:cubicBezTo>
                  <a:cubicBezTo>
                    <a:pt x="5870" y="2991"/>
                    <a:pt x="5465" y="3241"/>
                    <a:pt x="5108" y="3515"/>
                  </a:cubicBezTo>
                  <a:cubicBezTo>
                    <a:pt x="4870" y="3693"/>
                    <a:pt x="4620" y="3920"/>
                    <a:pt x="4417" y="4193"/>
                  </a:cubicBezTo>
                  <a:cubicBezTo>
                    <a:pt x="4406" y="4229"/>
                    <a:pt x="4382" y="4253"/>
                    <a:pt x="4358" y="4289"/>
                  </a:cubicBezTo>
                  <a:cubicBezTo>
                    <a:pt x="4286" y="4396"/>
                    <a:pt x="4167" y="4527"/>
                    <a:pt x="4060" y="4693"/>
                  </a:cubicBezTo>
                  <a:cubicBezTo>
                    <a:pt x="3786" y="5182"/>
                    <a:pt x="3846" y="5789"/>
                    <a:pt x="4215" y="6206"/>
                  </a:cubicBezTo>
                  <a:cubicBezTo>
                    <a:pt x="4275" y="6265"/>
                    <a:pt x="4334" y="6325"/>
                    <a:pt x="4394" y="6372"/>
                  </a:cubicBezTo>
                  <a:cubicBezTo>
                    <a:pt x="4227" y="6563"/>
                    <a:pt x="4096" y="6789"/>
                    <a:pt x="3989" y="7027"/>
                  </a:cubicBezTo>
                  <a:cubicBezTo>
                    <a:pt x="3941" y="7134"/>
                    <a:pt x="3917" y="7253"/>
                    <a:pt x="3905" y="7372"/>
                  </a:cubicBezTo>
                  <a:cubicBezTo>
                    <a:pt x="3453" y="7408"/>
                    <a:pt x="3048" y="7622"/>
                    <a:pt x="2774" y="7968"/>
                  </a:cubicBezTo>
                  <a:cubicBezTo>
                    <a:pt x="2262" y="8575"/>
                    <a:pt x="2310" y="9396"/>
                    <a:pt x="2381" y="9944"/>
                  </a:cubicBezTo>
                  <a:cubicBezTo>
                    <a:pt x="2393" y="10111"/>
                    <a:pt x="2429" y="10254"/>
                    <a:pt x="2477" y="10408"/>
                  </a:cubicBezTo>
                  <a:cubicBezTo>
                    <a:pt x="2274" y="10408"/>
                    <a:pt x="2084" y="10432"/>
                    <a:pt x="1893" y="10492"/>
                  </a:cubicBezTo>
                  <a:cubicBezTo>
                    <a:pt x="1358" y="10682"/>
                    <a:pt x="965" y="11147"/>
                    <a:pt x="869" y="11694"/>
                  </a:cubicBezTo>
                  <a:cubicBezTo>
                    <a:pt x="453" y="12016"/>
                    <a:pt x="215" y="12516"/>
                    <a:pt x="274" y="13040"/>
                  </a:cubicBezTo>
                  <a:cubicBezTo>
                    <a:pt x="345" y="13802"/>
                    <a:pt x="703" y="14373"/>
                    <a:pt x="965" y="14730"/>
                  </a:cubicBezTo>
                  <a:cubicBezTo>
                    <a:pt x="1012" y="14790"/>
                    <a:pt x="1048" y="14838"/>
                    <a:pt x="1084" y="14897"/>
                  </a:cubicBezTo>
                  <a:cubicBezTo>
                    <a:pt x="1167" y="14992"/>
                    <a:pt x="1238" y="15088"/>
                    <a:pt x="1298" y="15183"/>
                  </a:cubicBezTo>
                  <a:cubicBezTo>
                    <a:pt x="1346" y="15254"/>
                    <a:pt x="1381" y="15314"/>
                    <a:pt x="1429" y="15385"/>
                  </a:cubicBezTo>
                  <a:lnTo>
                    <a:pt x="1441" y="15421"/>
                  </a:lnTo>
                  <a:cubicBezTo>
                    <a:pt x="1465" y="15433"/>
                    <a:pt x="1477" y="15469"/>
                    <a:pt x="1477" y="15480"/>
                  </a:cubicBezTo>
                  <a:cubicBezTo>
                    <a:pt x="1477" y="15719"/>
                    <a:pt x="1465" y="15981"/>
                    <a:pt x="1465" y="16278"/>
                  </a:cubicBezTo>
                  <a:cubicBezTo>
                    <a:pt x="1465" y="16612"/>
                    <a:pt x="1465" y="16921"/>
                    <a:pt x="1477" y="17219"/>
                  </a:cubicBezTo>
                  <a:lnTo>
                    <a:pt x="1477" y="17338"/>
                  </a:lnTo>
                  <a:cubicBezTo>
                    <a:pt x="1488" y="17635"/>
                    <a:pt x="1500" y="18040"/>
                    <a:pt x="1679" y="18457"/>
                  </a:cubicBezTo>
                  <a:cubicBezTo>
                    <a:pt x="1905" y="18957"/>
                    <a:pt x="2298" y="19243"/>
                    <a:pt x="2548" y="19433"/>
                  </a:cubicBezTo>
                  <a:lnTo>
                    <a:pt x="2596" y="19481"/>
                  </a:lnTo>
                  <a:lnTo>
                    <a:pt x="2620" y="19517"/>
                  </a:lnTo>
                  <a:cubicBezTo>
                    <a:pt x="2596" y="19517"/>
                    <a:pt x="2560" y="19517"/>
                    <a:pt x="2536" y="19529"/>
                  </a:cubicBezTo>
                  <a:cubicBezTo>
                    <a:pt x="2501" y="19529"/>
                    <a:pt x="2477" y="19529"/>
                    <a:pt x="2441" y="19540"/>
                  </a:cubicBezTo>
                  <a:lnTo>
                    <a:pt x="2179" y="19588"/>
                  </a:lnTo>
                  <a:cubicBezTo>
                    <a:pt x="2143" y="19588"/>
                    <a:pt x="2120" y="19600"/>
                    <a:pt x="2084" y="19600"/>
                  </a:cubicBezTo>
                  <a:cubicBezTo>
                    <a:pt x="2012" y="19612"/>
                    <a:pt x="1941" y="19636"/>
                    <a:pt x="1858" y="19660"/>
                  </a:cubicBezTo>
                  <a:cubicBezTo>
                    <a:pt x="1834" y="19671"/>
                    <a:pt x="1798" y="19671"/>
                    <a:pt x="1786" y="19695"/>
                  </a:cubicBezTo>
                  <a:cubicBezTo>
                    <a:pt x="1679" y="19719"/>
                    <a:pt x="1596" y="19767"/>
                    <a:pt x="1488" y="19814"/>
                  </a:cubicBezTo>
                  <a:cubicBezTo>
                    <a:pt x="953" y="20052"/>
                    <a:pt x="572" y="20362"/>
                    <a:pt x="310" y="20743"/>
                  </a:cubicBezTo>
                  <a:cubicBezTo>
                    <a:pt x="72" y="21136"/>
                    <a:pt x="0" y="21612"/>
                    <a:pt x="119" y="22041"/>
                  </a:cubicBezTo>
                  <a:cubicBezTo>
                    <a:pt x="238" y="22493"/>
                    <a:pt x="548" y="22874"/>
                    <a:pt x="988" y="23100"/>
                  </a:cubicBezTo>
                  <a:cubicBezTo>
                    <a:pt x="1048" y="23124"/>
                    <a:pt x="1107" y="23160"/>
                    <a:pt x="1143" y="23172"/>
                  </a:cubicBezTo>
                  <a:cubicBezTo>
                    <a:pt x="881" y="23660"/>
                    <a:pt x="810" y="24255"/>
                    <a:pt x="965" y="24767"/>
                  </a:cubicBezTo>
                  <a:cubicBezTo>
                    <a:pt x="1179" y="25375"/>
                    <a:pt x="1703" y="25779"/>
                    <a:pt x="2358" y="25863"/>
                  </a:cubicBezTo>
                  <a:cubicBezTo>
                    <a:pt x="2453" y="25887"/>
                    <a:pt x="2560" y="25887"/>
                    <a:pt x="2667" y="25887"/>
                  </a:cubicBezTo>
                  <a:cubicBezTo>
                    <a:pt x="2858" y="25887"/>
                    <a:pt x="3036" y="25851"/>
                    <a:pt x="3227" y="25827"/>
                  </a:cubicBezTo>
                  <a:cubicBezTo>
                    <a:pt x="3227" y="26125"/>
                    <a:pt x="3286" y="26541"/>
                    <a:pt x="3584" y="26910"/>
                  </a:cubicBezTo>
                  <a:cubicBezTo>
                    <a:pt x="3905" y="27315"/>
                    <a:pt x="4394" y="27553"/>
                    <a:pt x="4917" y="27553"/>
                  </a:cubicBezTo>
                  <a:cubicBezTo>
                    <a:pt x="5013" y="27553"/>
                    <a:pt x="5120" y="27530"/>
                    <a:pt x="5227" y="27518"/>
                  </a:cubicBezTo>
                  <a:cubicBezTo>
                    <a:pt x="5275" y="27506"/>
                    <a:pt x="5334" y="27506"/>
                    <a:pt x="5394" y="27470"/>
                  </a:cubicBezTo>
                  <a:lnTo>
                    <a:pt x="5394" y="27565"/>
                  </a:lnTo>
                  <a:lnTo>
                    <a:pt x="5394" y="27649"/>
                  </a:lnTo>
                  <a:lnTo>
                    <a:pt x="5394" y="27756"/>
                  </a:lnTo>
                  <a:cubicBezTo>
                    <a:pt x="5394" y="30316"/>
                    <a:pt x="10656" y="30530"/>
                    <a:pt x="12264" y="30530"/>
                  </a:cubicBezTo>
                  <a:cubicBezTo>
                    <a:pt x="13871" y="30530"/>
                    <a:pt x="19145" y="30328"/>
                    <a:pt x="19145" y="27756"/>
                  </a:cubicBezTo>
                  <a:lnTo>
                    <a:pt x="19145" y="27649"/>
                  </a:lnTo>
                  <a:lnTo>
                    <a:pt x="19145" y="27577"/>
                  </a:lnTo>
                  <a:lnTo>
                    <a:pt x="19181" y="27577"/>
                  </a:lnTo>
                  <a:cubicBezTo>
                    <a:pt x="19705" y="27577"/>
                    <a:pt x="20193" y="27351"/>
                    <a:pt x="20515" y="26934"/>
                  </a:cubicBezTo>
                  <a:cubicBezTo>
                    <a:pt x="20574" y="26863"/>
                    <a:pt x="20610" y="26791"/>
                    <a:pt x="20658" y="26720"/>
                  </a:cubicBezTo>
                  <a:cubicBezTo>
                    <a:pt x="20812" y="26446"/>
                    <a:pt x="20872" y="26160"/>
                    <a:pt x="20872" y="25839"/>
                  </a:cubicBezTo>
                  <a:cubicBezTo>
                    <a:pt x="20896" y="25839"/>
                    <a:pt x="20931" y="25851"/>
                    <a:pt x="20967" y="25851"/>
                  </a:cubicBezTo>
                  <a:cubicBezTo>
                    <a:pt x="21134" y="25887"/>
                    <a:pt x="21300" y="25898"/>
                    <a:pt x="21443" y="25898"/>
                  </a:cubicBezTo>
                  <a:cubicBezTo>
                    <a:pt x="21551" y="25898"/>
                    <a:pt x="21658" y="25898"/>
                    <a:pt x="21765" y="25887"/>
                  </a:cubicBezTo>
                  <a:cubicBezTo>
                    <a:pt x="21967" y="25851"/>
                    <a:pt x="22182" y="25791"/>
                    <a:pt x="22360" y="25708"/>
                  </a:cubicBezTo>
                  <a:cubicBezTo>
                    <a:pt x="22789" y="25482"/>
                    <a:pt x="23098" y="25077"/>
                    <a:pt x="23205" y="24589"/>
                  </a:cubicBezTo>
                  <a:cubicBezTo>
                    <a:pt x="23289" y="24136"/>
                    <a:pt x="23205" y="23624"/>
                    <a:pt x="22967" y="23208"/>
                  </a:cubicBezTo>
                  <a:cubicBezTo>
                    <a:pt x="23027" y="23172"/>
                    <a:pt x="23086" y="23160"/>
                    <a:pt x="23146" y="23124"/>
                  </a:cubicBezTo>
                  <a:cubicBezTo>
                    <a:pt x="23563" y="22910"/>
                    <a:pt x="23872" y="22529"/>
                    <a:pt x="24003" y="22077"/>
                  </a:cubicBezTo>
                  <a:cubicBezTo>
                    <a:pt x="24122" y="21636"/>
                    <a:pt x="24051" y="21160"/>
                    <a:pt x="23813" y="20779"/>
                  </a:cubicBezTo>
                  <a:cubicBezTo>
                    <a:pt x="23563" y="20386"/>
                    <a:pt x="23170" y="20076"/>
                    <a:pt x="22634" y="19838"/>
                  </a:cubicBezTo>
                  <a:cubicBezTo>
                    <a:pt x="22539" y="19791"/>
                    <a:pt x="22420" y="19755"/>
                    <a:pt x="22301" y="19707"/>
                  </a:cubicBezTo>
                  <a:cubicBezTo>
                    <a:pt x="22265" y="19695"/>
                    <a:pt x="22253" y="19695"/>
                    <a:pt x="22217" y="19671"/>
                  </a:cubicBezTo>
                  <a:cubicBezTo>
                    <a:pt x="22134" y="19648"/>
                    <a:pt x="22039" y="19636"/>
                    <a:pt x="21955" y="19600"/>
                  </a:cubicBezTo>
                  <a:cubicBezTo>
                    <a:pt x="21943" y="19600"/>
                    <a:pt x="21908" y="19588"/>
                    <a:pt x="21896" y="19588"/>
                  </a:cubicBezTo>
                  <a:cubicBezTo>
                    <a:pt x="21836" y="19576"/>
                    <a:pt x="21765" y="19576"/>
                    <a:pt x="21705" y="19552"/>
                  </a:cubicBezTo>
                  <a:cubicBezTo>
                    <a:pt x="21717" y="19540"/>
                    <a:pt x="21741" y="19529"/>
                    <a:pt x="21765" y="19517"/>
                  </a:cubicBezTo>
                  <a:lnTo>
                    <a:pt x="21801" y="19469"/>
                  </a:lnTo>
                  <a:cubicBezTo>
                    <a:pt x="22062" y="19279"/>
                    <a:pt x="22443" y="19005"/>
                    <a:pt x="22670" y="18481"/>
                  </a:cubicBezTo>
                  <a:cubicBezTo>
                    <a:pt x="22848" y="18064"/>
                    <a:pt x="22860" y="17671"/>
                    <a:pt x="22872" y="17374"/>
                  </a:cubicBezTo>
                  <a:lnTo>
                    <a:pt x="22872" y="17231"/>
                  </a:lnTo>
                  <a:cubicBezTo>
                    <a:pt x="22896" y="16933"/>
                    <a:pt x="22908" y="16623"/>
                    <a:pt x="22896" y="16302"/>
                  </a:cubicBezTo>
                  <a:cubicBezTo>
                    <a:pt x="22896" y="16004"/>
                    <a:pt x="22896" y="15730"/>
                    <a:pt x="22872" y="15492"/>
                  </a:cubicBezTo>
                  <a:cubicBezTo>
                    <a:pt x="22896" y="15480"/>
                    <a:pt x="22908" y="15445"/>
                    <a:pt x="22908" y="15433"/>
                  </a:cubicBezTo>
                  <a:lnTo>
                    <a:pt x="22955" y="15421"/>
                  </a:lnTo>
                  <a:cubicBezTo>
                    <a:pt x="22991" y="15349"/>
                    <a:pt x="23039" y="15290"/>
                    <a:pt x="23086" y="15207"/>
                  </a:cubicBezTo>
                  <a:cubicBezTo>
                    <a:pt x="23146" y="15123"/>
                    <a:pt x="23217" y="15016"/>
                    <a:pt x="23289" y="14933"/>
                  </a:cubicBezTo>
                  <a:cubicBezTo>
                    <a:pt x="23336" y="14873"/>
                    <a:pt x="23372" y="14826"/>
                    <a:pt x="23408" y="14766"/>
                  </a:cubicBezTo>
                  <a:cubicBezTo>
                    <a:pt x="23682" y="14409"/>
                    <a:pt x="24051" y="13826"/>
                    <a:pt x="24110" y="13064"/>
                  </a:cubicBezTo>
                  <a:cubicBezTo>
                    <a:pt x="24158" y="12552"/>
                    <a:pt x="23932" y="12040"/>
                    <a:pt x="23515" y="11730"/>
                  </a:cubicBezTo>
                  <a:cubicBezTo>
                    <a:pt x="23444" y="11361"/>
                    <a:pt x="23229" y="11016"/>
                    <a:pt x="22932" y="10778"/>
                  </a:cubicBezTo>
                  <a:cubicBezTo>
                    <a:pt x="23134" y="10682"/>
                    <a:pt x="23325" y="10551"/>
                    <a:pt x="23467" y="10373"/>
                  </a:cubicBezTo>
                  <a:cubicBezTo>
                    <a:pt x="23848" y="9932"/>
                    <a:pt x="23932" y="9301"/>
                    <a:pt x="23682" y="8765"/>
                  </a:cubicBezTo>
                  <a:cubicBezTo>
                    <a:pt x="23551" y="8503"/>
                    <a:pt x="23372" y="8325"/>
                    <a:pt x="23289" y="8241"/>
                  </a:cubicBezTo>
                  <a:lnTo>
                    <a:pt x="23277" y="8230"/>
                  </a:lnTo>
                  <a:cubicBezTo>
                    <a:pt x="23253" y="8218"/>
                    <a:pt x="23229" y="8182"/>
                    <a:pt x="23205" y="8158"/>
                  </a:cubicBezTo>
                  <a:lnTo>
                    <a:pt x="23158" y="8111"/>
                  </a:lnTo>
                  <a:cubicBezTo>
                    <a:pt x="23098" y="8051"/>
                    <a:pt x="23027" y="7980"/>
                    <a:pt x="22967" y="7908"/>
                  </a:cubicBezTo>
                  <a:cubicBezTo>
                    <a:pt x="22908" y="7849"/>
                    <a:pt x="22848" y="7765"/>
                    <a:pt x="22789" y="7694"/>
                  </a:cubicBezTo>
                  <a:cubicBezTo>
                    <a:pt x="22717" y="7610"/>
                    <a:pt x="22634" y="7527"/>
                    <a:pt x="22598" y="7468"/>
                  </a:cubicBezTo>
                  <a:cubicBezTo>
                    <a:pt x="22515" y="7396"/>
                    <a:pt x="22360" y="7206"/>
                    <a:pt x="22086" y="7075"/>
                  </a:cubicBezTo>
                  <a:cubicBezTo>
                    <a:pt x="21955" y="7015"/>
                    <a:pt x="21824" y="6968"/>
                    <a:pt x="21670" y="6932"/>
                  </a:cubicBezTo>
                  <a:cubicBezTo>
                    <a:pt x="21646" y="6634"/>
                    <a:pt x="21562" y="6265"/>
                    <a:pt x="21324" y="5920"/>
                  </a:cubicBezTo>
                  <a:cubicBezTo>
                    <a:pt x="21372" y="5896"/>
                    <a:pt x="21408" y="5860"/>
                    <a:pt x="21431" y="5825"/>
                  </a:cubicBezTo>
                  <a:cubicBezTo>
                    <a:pt x="21670" y="5563"/>
                    <a:pt x="21801" y="5241"/>
                    <a:pt x="21801" y="4884"/>
                  </a:cubicBezTo>
                  <a:cubicBezTo>
                    <a:pt x="21789" y="4372"/>
                    <a:pt x="21610" y="3943"/>
                    <a:pt x="21289" y="3598"/>
                  </a:cubicBezTo>
                  <a:cubicBezTo>
                    <a:pt x="21086" y="3408"/>
                    <a:pt x="20896" y="3265"/>
                    <a:pt x="20729" y="3146"/>
                  </a:cubicBezTo>
                  <a:lnTo>
                    <a:pt x="20669" y="3098"/>
                  </a:lnTo>
                  <a:cubicBezTo>
                    <a:pt x="20312" y="2824"/>
                    <a:pt x="19931" y="2586"/>
                    <a:pt x="19526" y="2384"/>
                  </a:cubicBezTo>
                  <a:cubicBezTo>
                    <a:pt x="18919" y="2074"/>
                    <a:pt x="18133" y="1717"/>
                    <a:pt x="17240" y="1669"/>
                  </a:cubicBezTo>
                  <a:cubicBezTo>
                    <a:pt x="17181" y="1336"/>
                    <a:pt x="17062" y="1026"/>
                    <a:pt x="16848" y="764"/>
                  </a:cubicBezTo>
                  <a:cubicBezTo>
                    <a:pt x="16502" y="312"/>
                    <a:pt x="16026" y="50"/>
                    <a:pt x="15514" y="2"/>
                  </a:cubicBezTo>
                  <a:cubicBezTo>
                    <a:pt x="15487" y="1"/>
                    <a:pt x="15461" y="1"/>
                    <a:pt x="15434" y="1"/>
                  </a:cubicBezTo>
                  <a:close/>
                </a:path>
              </a:pathLst>
            </a:custGeom>
            <a:solidFill>
              <a:schemeClr val="lt1"/>
            </a:solidFill>
            <a:ln>
              <a:noFill/>
            </a:ln>
            <a:effectLst>
              <a:outerShdw rotWithShape="0" algn="bl" dir="3840000" dist="38100">
                <a:schemeClr val="dk2">
                  <a:alpha val="37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3"/>
            <p:cNvSpPr/>
            <p:nvPr/>
          </p:nvSpPr>
          <p:spPr>
            <a:xfrm rot="1220849">
              <a:off x="7524591" y="4143889"/>
              <a:ext cx="57316" cy="43976"/>
            </a:xfrm>
            <a:custGeom>
              <a:rect b="b" l="l" r="r" t="t"/>
              <a:pathLst>
                <a:path extrusionOk="0" fill="none" h="1371" w="1787">
                  <a:moveTo>
                    <a:pt x="1" y="1"/>
                  </a:moveTo>
                  <a:cubicBezTo>
                    <a:pt x="1" y="263"/>
                    <a:pt x="1" y="537"/>
                    <a:pt x="84" y="775"/>
                  </a:cubicBezTo>
                  <a:cubicBezTo>
                    <a:pt x="179" y="1025"/>
                    <a:pt x="370" y="1251"/>
                    <a:pt x="620" y="1310"/>
                  </a:cubicBezTo>
                  <a:cubicBezTo>
                    <a:pt x="906" y="1370"/>
                    <a:pt x="1203" y="1215"/>
                    <a:pt x="1394" y="989"/>
                  </a:cubicBezTo>
                  <a:cubicBezTo>
                    <a:pt x="1584" y="775"/>
                    <a:pt x="1679" y="489"/>
                    <a:pt x="1787" y="215"/>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3"/>
            <p:cNvSpPr/>
            <p:nvPr/>
          </p:nvSpPr>
          <p:spPr>
            <a:xfrm rot="1220849">
              <a:off x="7641603" y="4188374"/>
              <a:ext cx="60010" cy="49301"/>
            </a:xfrm>
            <a:custGeom>
              <a:rect b="b" l="l" r="r" t="t"/>
              <a:pathLst>
                <a:path extrusionOk="0" fill="none" h="1537" w="1871">
                  <a:moveTo>
                    <a:pt x="25" y="60"/>
                  </a:moveTo>
                  <a:cubicBezTo>
                    <a:pt x="1" y="560"/>
                    <a:pt x="358" y="1537"/>
                    <a:pt x="1025" y="1239"/>
                  </a:cubicBezTo>
                  <a:cubicBezTo>
                    <a:pt x="1489" y="1037"/>
                    <a:pt x="1751" y="441"/>
                    <a:pt x="1870" y="1"/>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3"/>
            <p:cNvSpPr/>
            <p:nvPr/>
          </p:nvSpPr>
          <p:spPr>
            <a:xfrm rot="1220849">
              <a:off x="7524726" y="4247115"/>
              <a:ext cx="111521" cy="26752"/>
            </a:xfrm>
            <a:custGeom>
              <a:rect b="b" l="l" r="r" t="t"/>
              <a:pathLst>
                <a:path extrusionOk="0" fill="none" h="834" w="3477">
                  <a:moveTo>
                    <a:pt x="0" y="155"/>
                  </a:moveTo>
                  <a:cubicBezTo>
                    <a:pt x="476" y="596"/>
                    <a:pt x="1131" y="834"/>
                    <a:pt x="1774" y="798"/>
                  </a:cubicBezTo>
                  <a:cubicBezTo>
                    <a:pt x="2417" y="774"/>
                    <a:pt x="3036" y="476"/>
                    <a:pt x="3477" y="0"/>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3"/>
            <p:cNvSpPr/>
            <p:nvPr/>
          </p:nvSpPr>
          <p:spPr>
            <a:xfrm rot="1220849">
              <a:off x="7626788" y="4252867"/>
              <a:ext cx="18378" cy="34418"/>
            </a:xfrm>
            <a:custGeom>
              <a:rect b="b" l="l" r="r" t="t"/>
              <a:pathLst>
                <a:path extrusionOk="0" fill="none" h="1073" w="573">
                  <a:moveTo>
                    <a:pt x="1" y="1"/>
                  </a:moveTo>
                  <a:cubicBezTo>
                    <a:pt x="358" y="215"/>
                    <a:pt x="572" y="656"/>
                    <a:pt x="513" y="1072"/>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3"/>
            <p:cNvSpPr/>
            <p:nvPr/>
          </p:nvSpPr>
          <p:spPr>
            <a:xfrm rot="1220849">
              <a:off x="7518059" y="4223804"/>
              <a:ext cx="20271" cy="31338"/>
            </a:xfrm>
            <a:custGeom>
              <a:rect b="b" l="l" r="r" t="t"/>
              <a:pathLst>
                <a:path extrusionOk="0" fill="none" h="977" w="632">
                  <a:moveTo>
                    <a:pt x="632" y="0"/>
                  </a:moveTo>
                  <a:cubicBezTo>
                    <a:pt x="239" y="119"/>
                    <a:pt x="1" y="595"/>
                    <a:pt x="132" y="976"/>
                  </a:cubicBezTo>
                </a:path>
              </a:pathLst>
            </a:custGeom>
            <a:noFill/>
            <a:ln cap="rnd" cmpd="sng" w="3875">
              <a:solidFill>
                <a:srgbClr val="0901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3"/>
            <p:cNvSpPr/>
            <p:nvPr/>
          </p:nvSpPr>
          <p:spPr>
            <a:xfrm rot="1220849">
              <a:off x="7440284" y="3802635"/>
              <a:ext cx="82109" cy="100687"/>
            </a:xfrm>
            <a:custGeom>
              <a:rect b="b" l="l" r="r" t="t"/>
              <a:pathLst>
                <a:path extrusionOk="0" h="3139" w="2560">
                  <a:moveTo>
                    <a:pt x="609" y="0"/>
                  </a:moveTo>
                  <a:cubicBezTo>
                    <a:pt x="600" y="0"/>
                    <a:pt x="592" y="0"/>
                    <a:pt x="583" y="1"/>
                  </a:cubicBezTo>
                  <a:cubicBezTo>
                    <a:pt x="0" y="36"/>
                    <a:pt x="71" y="810"/>
                    <a:pt x="119" y="1191"/>
                  </a:cubicBezTo>
                  <a:cubicBezTo>
                    <a:pt x="179" y="1668"/>
                    <a:pt x="310" y="2191"/>
                    <a:pt x="583" y="2596"/>
                  </a:cubicBezTo>
                  <a:cubicBezTo>
                    <a:pt x="806" y="2941"/>
                    <a:pt x="1176" y="3139"/>
                    <a:pt x="1574" y="3139"/>
                  </a:cubicBezTo>
                  <a:cubicBezTo>
                    <a:pt x="1644" y="3139"/>
                    <a:pt x="1715" y="3133"/>
                    <a:pt x="1786" y="3120"/>
                  </a:cubicBezTo>
                  <a:cubicBezTo>
                    <a:pt x="2024" y="3072"/>
                    <a:pt x="2250" y="2918"/>
                    <a:pt x="2381" y="2739"/>
                  </a:cubicBezTo>
                  <a:cubicBezTo>
                    <a:pt x="2465" y="2620"/>
                    <a:pt x="2512" y="2525"/>
                    <a:pt x="2536" y="2382"/>
                  </a:cubicBezTo>
                  <a:cubicBezTo>
                    <a:pt x="2560" y="2310"/>
                    <a:pt x="2560" y="2251"/>
                    <a:pt x="2560" y="2203"/>
                  </a:cubicBezTo>
                  <a:cubicBezTo>
                    <a:pt x="2560" y="2132"/>
                    <a:pt x="2536" y="2096"/>
                    <a:pt x="2500" y="2025"/>
                  </a:cubicBezTo>
                  <a:cubicBezTo>
                    <a:pt x="2480" y="1976"/>
                    <a:pt x="2427" y="1944"/>
                    <a:pt x="2374" y="1944"/>
                  </a:cubicBezTo>
                  <a:cubicBezTo>
                    <a:pt x="2337" y="1944"/>
                    <a:pt x="2299" y="1961"/>
                    <a:pt x="2274" y="2001"/>
                  </a:cubicBezTo>
                  <a:cubicBezTo>
                    <a:pt x="2262" y="2025"/>
                    <a:pt x="2215" y="2072"/>
                    <a:pt x="2191" y="2096"/>
                  </a:cubicBezTo>
                  <a:cubicBezTo>
                    <a:pt x="2155" y="2132"/>
                    <a:pt x="2143" y="2156"/>
                    <a:pt x="2119" y="2191"/>
                  </a:cubicBezTo>
                  <a:cubicBezTo>
                    <a:pt x="2048" y="2251"/>
                    <a:pt x="2012" y="2310"/>
                    <a:pt x="1953" y="2370"/>
                  </a:cubicBezTo>
                  <a:cubicBezTo>
                    <a:pt x="1845" y="2477"/>
                    <a:pt x="1726" y="2537"/>
                    <a:pt x="1584" y="2549"/>
                  </a:cubicBezTo>
                  <a:cubicBezTo>
                    <a:pt x="1179" y="2549"/>
                    <a:pt x="1012" y="2191"/>
                    <a:pt x="893" y="1870"/>
                  </a:cubicBezTo>
                  <a:cubicBezTo>
                    <a:pt x="822" y="1644"/>
                    <a:pt x="762" y="1418"/>
                    <a:pt x="714" y="1191"/>
                  </a:cubicBezTo>
                  <a:cubicBezTo>
                    <a:pt x="691" y="1001"/>
                    <a:pt x="643" y="775"/>
                    <a:pt x="667" y="584"/>
                  </a:cubicBezTo>
                  <a:lnTo>
                    <a:pt x="667" y="572"/>
                  </a:lnTo>
                  <a:cubicBezTo>
                    <a:pt x="691" y="596"/>
                    <a:pt x="714" y="608"/>
                    <a:pt x="750" y="644"/>
                  </a:cubicBezTo>
                  <a:cubicBezTo>
                    <a:pt x="893" y="822"/>
                    <a:pt x="988" y="1060"/>
                    <a:pt x="1191" y="1167"/>
                  </a:cubicBezTo>
                  <a:cubicBezTo>
                    <a:pt x="1219" y="1182"/>
                    <a:pt x="1250" y="1189"/>
                    <a:pt x="1280" y="1189"/>
                  </a:cubicBezTo>
                  <a:cubicBezTo>
                    <a:pt x="1375" y="1189"/>
                    <a:pt x="1464" y="1121"/>
                    <a:pt x="1464" y="1013"/>
                  </a:cubicBezTo>
                  <a:cubicBezTo>
                    <a:pt x="1464" y="882"/>
                    <a:pt x="1405" y="763"/>
                    <a:pt x="1345" y="644"/>
                  </a:cubicBezTo>
                  <a:cubicBezTo>
                    <a:pt x="1286" y="536"/>
                    <a:pt x="1238" y="441"/>
                    <a:pt x="1167" y="346"/>
                  </a:cubicBezTo>
                  <a:cubicBezTo>
                    <a:pt x="1029" y="162"/>
                    <a:pt x="846" y="0"/>
                    <a:pt x="6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3"/>
            <p:cNvSpPr/>
            <p:nvPr/>
          </p:nvSpPr>
          <p:spPr>
            <a:xfrm rot="1220849">
              <a:off x="7507896" y="3768419"/>
              <a:ext cx="59593" cy="103574"/>
            </a:xfrm>
            <a:custGeom>
              <a:rect b="b" l="l" r="r" t="t"/>
              <a:pathLst>
                <a:path extrusionOk="0" h="3229" w="1858">
                  <a:moveTo>
                    <a:pt x="722" y="828"/>
                  </a:moveTo>
                  <a:cubicBezTo>
                    <a:pt x="741" y="828"/>
                    <a:pt x="762" y="832"/>
                    <a:pt x="786" y="841"/>
                  </a:cubicBezTo>
                  <a:cubicBezTo>
                    <a:pt x="1203" y="1007"/>
                    <a:pt x="1286" y="1769"/>
                    <a:pt x="1286" y="2186"/>
                  </a:cubicBezTo>
                  <a:cubicBezTo>
                    <a:pt x="1286" y="2317"/>
                    <a:pt x="1274" y="2412"/>
                    <a:pt x="1262" y="2484"/>
                  </a:cubicBezTo>
                  <a:cubicBezTo>
                    <a:pt x="1240" y="2570"/>
                    <a:pt x="1205" y="2606"/>
                    <a:pt x="1162" y="2606"/>
                  </a:cubicBezTo>
                  <a:cubicBezTo>
                    <a:pt x="997" y="2606"/>
                    <a:pt x="721" y="2069"/>
                    <a:pt x="655" y="1758"/>
                  </a:cubicBezTo>
                  <a:cubicBezTo>
                    <a:pt x="622" y="1602"/>
                    <a:pt x="464" y="828"/>
                    <a:pt x="722" y="828"/>
                  </a:cubicBezTo>
                  <a:close/>
                  <a:moveTo>
                    <a:pt x="622" y="1"/>
                  </a:moveTo>
                  <a:cubicBezTo>
                    <a:pt x="543" y="1"/>
                    <a:pt x="462" y="22"/>
                    <a:pt x="381" y="67"/>
                  </a:cubicBezTo>
                  <a:cubicBezTo>
                    <a:pt x="214" y="162"/>
                    <a:pt x="119" y="329"/>
                    <a:pt x="60" y="484"/>
                  </a:cubicBezTo>
                  <a:cubicBezTo>
                    <a:pt x="24" y="543"/>
                    <a:pt x="24" y="603"/>
                    <a:pt x="12" y="662"/>
                  </a:cubicBezTo>
                  <a:cubicBezTo>
                    <a:pt x="0" y="722"/>
                    <a:pt x="0" y="781"/>
                    <a:pt x="0" y="853"/>
                  </a:cubicBezTo>
                  <a:cubicBezTo>
                    <a:pt x="0" y="1007"/>
                    <a:pt x="12" y="1150"/>
                    <a:pt x="36" y="1317"/>
                  </a:cubicBezTo>
                  <a:cubicBezTo>
                    <a:pt x="83" y="1615"/>
                    <a:pt x="179" y="1912"/>
                    <a:pt x="298" y="2186"/>
                  </a:cubicBezTo>
                  <a:cubicBezTo>
                    <a:pt x="417" y="2448"/>
                    <a:pt x="560" y="2722"/>
                    <a:pt x="750" y="2960"/>
                  </a:cubicBezTo>
                  <a:cubicBezTo>
                    <a:pt x="891" y="3109"/>
                    <a:pt x="1088" y="3229"/>
                    <a:pt x="1292" y="3229"/>
                  </a:cubicBezTo>
                  <a:cubicBezTo>
                    <a:pt x="1381" y="3229"/>
                    <a:pt x="1472" y="3205"/>
                    <a:pt x="1560" y="3151"/>
                  </a:cubicBezTo>
                  <a:cubicBezTo>
                    <a:pt x="1810" y="2996"/>
                    <a:pt x="1846" y="2639"/>
                    <a:pt x="1857" y="2377"/>
                  </a:cubicBezTo>
                  <a:cubicBezTo>
                    <a:pt x="1857" y="2091"/>
                    <a:pt x="1810" y="1853"/>
                    <a:pt x="1786" y="1603"/>
                  </a:cubicBezTo>
                  <a:cubicBezTo>
                    <a:pt x="1703" y="1055"/>
                    <a:pt x="1405" y="519"/>
                    <a:pt x="988" y="162"/>
                  </a:cubicBezTo>
                  <a:cubicBezTo>
                    <a:pt x="877" y="58"/>
                    <a:pt x="752"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3"/>
            <p:cNvSpPr/>
            <p:nvPr/>
          </p:nvSpPr>
          <p:spPr>
            <a:xfrm rot="1220849">
              <a:off x="7567449" y="3743935"/>
              <a:ext cx="64180" cy="102291"/>
            </a:xfrm>
            <a:custGeom>
              <a:rect b="b" l="l" r="r" t="t"/>
              <a:pathLst>
                <a:path extrusionOk="0" h="3189" w="2001">
                  <a:moveTo>
                    <a:pt x="1565" y="1"/>
                  </a:moveTo>
                  <a:cubicBezTo>
                    <a:pt x="1475" y="1"/>
                    <a:pt x="1380" y="59"/>
                    <a:pt x="1346" y="142"/>
                  </a:cubicBezTo>
                  <a:cubicBezTo>
                    <a:pt x="1251" y="356"/>
                    <a:pt x="1298" y="607"/>
                    <a:pt x="1310" y="833"/>
                  </a:cubicBezTo>
                  <a:cubicBezTo>
                    <a:pt x="1334" y="1059"/>
                    <a:pt x="1346" y="1297"/>
                    <a:pt x="1358" y="1511"/>
                  </a:cubicBezTo>
                  <a:cubicBezTo>
                    <a:pt x="1370" y="1738"/>
                    <a:pt x="1394" y="1952"/>
                    <a:pt x="1405" y="2166"/>
                  </a:cubicBezTo>
                  <a:cubicBezTo>
                    <a:pt x="1405" y="2273"/>
                    <a:pt x="1417" y="2369"/>
                    <a:pt x="1417" y="2464"/>
                  </a:cubicBezTo>
                  <a:cubicBezTo>
                    <a:pt x="1370" y="2404"/>
                    <a:pt x="1346" y="2369"/>
                    <a:pt x="1298" y="2309"/>
                  </a:cubicBezTo>
                  <a:cubicBezTo>
                    <a:pt x="1167" y="2107"/>
                    <a:pt x="1048" y="1916"/>
                    <a:pt x="917" y="1726"/>
                  </a:cubicBezTo>
                  <a:cubicBezTo>
                    <a:pt x="774" y="1511"/>
                    <a:pt x="632" y="1321"/>
                    <a:pt x="477" y="1130"/>
                  </a:cubicBezTo>
                  <a:cubicBezTo>
                    <a:pt x="429" y="1073"/>
                    <a:pt x="268" y="842"/>
                    <a:pt x="144" y="842"/>
                  </a:cubicBezTo>
                  <a:cubicBezTo>
                    <a:pt x="113" y="842"/>
                    <a:pt x="84" y="856"/>
                    <a:pt x="60" y="892"/>
                  </a:cubicBezTo>
                  <a:cubicBezTo>
                    <a:pt x="1" y="999"/>
                    <a:pt x="60" y="1118"/>
                    <a:pt x="108" y="1202"/>
                  </a:cubicBezTo>
                  <a:cubicBezTo>
                    <a:pt x="155" y="1321"/>
                    <a:pt x="215" y="1440"/>
                    <a:pt x="274" y="1547"/>
                  </a:cubicBezTo>
                  <a:cubicBezTo>
                    <a:pt x="393" y="1785"/>
                    <a:pt x="536" y="2023"/>
                    <a:pt x="679" y="2261"/>
                  </a:cubicBezTo>
                  <a:cubicBezTo>
                    <a:pt x="798" y="2464"/>
                    <a:pt x="917" y="2678"/>
                    <a:pt x="1072" y="2857"/>
                  </a:cubicBezTo>
                  <a:cubicBezTo>
                    <a:pt x="1208" y="3014"/>
                    <a:pt x="1372" y="3189"/>
                    <a:pt x="1579" y="3189"/>
                  </a:cubicBezTo>
                  <a:cubicBezTo>
                    <a:pt x="1607" y="3189"/>
                    <a:pt x="1637" y="3186"/>
                    <a:pt x="1667" y="3178"/>
                  </a:cubicBezTo>
                  <a:cubicBezTo>
                    <a:pt x="2001" y="3143"/>
                    <a:pt x="1953" y="2797"/>
                    <a:pt x="1941" y="2559"/>
                  </a:cubicBezTo>
                  <a:cubicBezTo>
                    <a:pt x="1929" y="2285"/>
                    <a:pt x="1906" y="2011"/>
                    <a:pt x="1894" y="1738"/>
                  </a:cubicBezTo>
                  <a:cubicBezTo>
                    <a:pt x="1882" y="1476"/>
                    <a:pt x="1870" y="1190"/>
                    <a:pt x="1846" y="916"/>
                  </a:cubicBezTo>
                  <a:cubicBezTo>
                    <a:pt x="1834" y="654"/>
                    <a:pt x="1846" y="345"/>
                    <a:pt x="1727" y="106"/>
                  </a:cubicBezTo>
                  <a:cubicBezTo>
                    <a:pt x="1692" y="31"/>
                    <a:pt x="1630" y="1"/>
                    <a:pt x="1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3"/>
            <p:cNvSpPr/>
            <p:nvPr/>
          </p:nvSpPr>
          <p:spPr>
            <a:xfrm rot="1220849">
              <a:off x="7636671" y="3743906"/>
              <a:ext cx="67612" cy="107487"/>
            </a:xfrm>
            <a:custGeom>
              <a:rect b="b" l="l" r="r" t="t"/>
              <a:pathLst>
                <a:path extrusionOk="0" h="3351" w="2108">
                  <a:moveTo>
                    <a:pt x="893" y="0"/>
                  </a:moveTo>
                  <a:cubicBezTo>
                    <a:pt x="858" y="0"/>
                    <a:pt x="810" y="0"/>
                    <a:pt x="786" y="12"/>
                  </a:cubicBezTo>
                  <a:lnTo>
                    <a:pt x="691" y="60"/>
                  </a:lnTo>
                  <a:cubicBezTo>
                    <a:pt x="667" y="72"/>
                    <a:pt x="620" y="84"/>
                    <a:pt x="596" y="96"/>
                  </a:cubicBezTo>
                  <a:cubicBezTo>
                    <a:pt x="536" y="131"/>
                    <a:pt x="453" y="155"/>
                    <a:pt x="393" y="191"/>
                  </a:cubicBezTo>
                  <a:cubicBezTo>
                    <a:pt x="334" y="215"/>
                    <a:pt x="262" y="250"/>
                    <a:pt x="203" y="274"/>
                  </a:cubicBezTo>
                  <a:cubicBezTo>
                    <a:pt x="119" y="322"/>
                    <a:pt x="60" y="393"/>
                    <a:pt x="24" y="489"/>
                  </a:cubicBezTo>
                  <a:cubicBezTo>
                    <a:pt x="0" y="596"/>
                    <a:pt x="60" y="691"/>
                    <a:pt x="143" y="739"/>
                  </a:cubicBezTo>
                  <a:cubicBezTo>
                    <a:pt x="176" y="751"/>
                    <a:pt x="208" y="758"/>
                    <a:pt x="237" y="758"/>
                  </a:cubicBezTo>
                  <a:cubicBezTo>
                    <a:pt x="293" y="758"/>
                    <a:pt x="342" y="734"/>
                    <a:pt x="381" y="679"/>
                  </a:cubicBezTo>
                  <a:lnTo>
                    <a:pt x="393" y="679"/>
                  </a:lnTo>
                  <a:cubicBezTo>
                    <a:pt x="405" y="786"/>
                    <a:pt x="441" y="905"/>
                    <a:pt x="465" y="1001"/>
                  </a:cubicBezTo>
                  <a:cubicBezTo>
                    <a:pt x="536" y="1215"/>
                    <a:pt x="620" y="1429"/>
                    <a:pt x="691" y="1632"/>
                  </a:cubicBezTo>
                  <a:lnTo>
                    <a:pt x="917" y="2263"/>
                  </a:lnTo>
                  <a:cubicBezTo>
                    <a:pt x="977" y="2429"/>
                    <a:pt x="1024" y="2596"/>
                    <a:pt x="1096" y="2763"/>
                  </a:cubicBezTo>
                  <a:cubicBezTo>
                    <a:pt x="1084" y="2763"/>
                    <a:pt x="1084" y="2786"/>
                    <a:pt x="1060" y="2786"/>
                  </a:cubicBezTo>
                  <a:cubicBezTo>
                    <a:pt x="965" y="2822"/>
                    <a:pt x="870" y="2882"/>
                    <a:pt x="762" y="2929"/>
                  </a:cubicBezTo>
                  <a:cubicBezTo>
                    <a:pt x="703" y="2965"/>
                    <a:pt x="667" y="3001"/>
                    <a:pt x="620" y="3060"/>
                  </a:cubicBezTo>
                  <a:cubicBezTo>
                    <a:pt x="584" y="3096"/>
                    <a:pt x="560" y="3120"/>
                    <a:pt x="548" y="3167"/>
                  </a:cubicBezTo>
                  <a:cubicBezTo>
                    <a:pt x="548" y="3179"/>
                    <a:pt x="536" y="3179"/>
                    <a:pt x="536" y="3203"/>
                  </a:cubicBezTo>
                  <a:cubicBezTo>
                    <a:pt x="512" y="3239"/>
                    <a:pt x="512" y="3287"/>
                    <a:pt x="560" y="3298"/>
                  </a:cubicBezTo>
                  <a:cubicBezTo>
                    <a:pt x="572" y="3322"/>
                    <a:pt x="596" y="3322"/>
                    <a:pt x="608" y="3322"/>
                  </a:cubicBezTo>
                  <a:cubicBezTo>
                    <a:pt x="655" y="3346"/>
                    <a:pt x="691" y="3334"/>
                    <a:pt x="751" y="3346"/>
                  </a:cubicBezTo>
                  <a:cubicBezTo>
                    <a:pt x="775" y="3350"/>
                    <a:pt x="798" y="3351"/>
                    <a:pt x="821" y="3351"/>
                  </a:cubicBezTo>
                  <a:cubicBezTo>
                    <a:pt x="876" y="3351"/>
                    <a:pt x="926" y="3343"/>
                    <a:pt x="977" y="3334"/>
                  </a:cubicBezTo>
                  <a:cubicBezTo>
                    <a:pt x="1096" y="3298"/>
                    <a:pt x="1215" y="3263"/>
                    <a:pt x="1322" y="3215"/>
                  </a:cubicBezTo>
                  <a:cubicBezTo>
                    <a:pt x="1524" y="3120"/>
                    <a:pt x="1739" y="3025"/>
                    <a:pt x="1941" y="2917"/>
                  </a:cubicBezTo>
                  <a:cubicBezTo>
                    <a:pt x="2060" y="2822"/>
                    <a:pt x="2108" y="2644"/>
                    <a:pt x="2036" y="2548"/>
                  </a:cubicBezTo>
                  <a:cubicBezTo>
                    <a:pt x="1980" y="2467"/>
                    <a:pt x="1896" y="2420"/>
                    <a:pt x="1806" y="2420"/>
                  </a:cubicBezTo>
                  <a:cubicBezTo>
                    <a:pt x="1764" y="2420"/>
                    <a:pt x="1721" y="2430"/>
                    <a:pt x="1679" y="2453"/>
                  </a:cubicBezTo>
                  <a:cubicBezTo>
                    <a:pt x="1643" y="2465"/>
                    <a:pt x="1632" y="2489"/>
                    <a:pt x="1596" y="2501"/>
                  </a:cubicBezTo>
                  <a:cubicBezTo>
                    <a:pt x="1560" y="2346"/>
                    <a:pt x="1477" y="2215"/>
                    <a:pt x="1441" y="2084"/>
                  </a:cubicBezTo>
                  <a:lnTo>
                    <a:pt x="1215" y="1453"/>
                  </a:lnTo>
                  <a:cubicBezTo>
                    <a:pt x="1143" y="1251"/>
                    <a:pt x="1060" y="1036"/>
                    <a:pt x="977" y="846"/>
                  </a:cubicBezTo>
                  <a:cubicBezTo>
                    <a:pt x="929" y="739"/>
                    <a:pt x="893" y="596"/>
                    <a:pt x="834" y="489"/>
                  </a:cubicBezTo>
                  <a:cubicBezTo>
                    <a:pt x="846" y="489"/>
                    <a:pt x="846" y="477"/>
                    <a:pt x="858" y="477"/>
                  </a:cubicBezTo>
                  <a:cubicBezTo>
                    <a:pt x="893" y="465"/>
                    <a:pt x="917" y="441"/>
                    <a:pt x="929" y="441"/>
                  </a:cubicBezTo>
                  <a:cubicBezTo>
                    <a:pt x="977" y="429"/>
                    <a:pt x="1012" y="405"/>
                    <a:pt x="1036" y="369"/>
                  </a:cubicBezTo>
                  <a:cubicBezTo>
                    <a:pt x="1096" y="310"/>
                    <a:pt x="1108" y="215"/>
                    <a:pt x="1084" y="131"/>
                  </a:cubicBezTo>
                  <a:cubicBezTo>
                    <a:pt x="1048" y="60"/>
                    <a:pt x="977" y="0"/>
                    <a:pt x="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3"/>
            <p:cNvSpPr/>
            <p:nvPr/>
          </p:nvSpPr>
          <p:spPr>
            <a:xfrm rot="1220849">
              <a:off x="7693031" y="3753284"/>
              <a:ext cx="65334" cy="102804"/>
            </a:xfrm>
            <a:custGeom>
              <a:rect b="b" l="l" r="r" t="t"/>
              <a:pathLst>
                <a:path extrusionOk="0" h="3205" w="2037">
                  <a:moveTo>
                    <a:pt x="546" y="346"/>
                  </a:moveTo>
                  <a:cubicBezTo>
                    <a:pt x="595" y="346"/>
                    <a:pt x="649" y="363"/>
                    <a:pt x="691" y="380"/>
                  </a:cubicBezTo>
                  <a:cubicBezTo>
                    <a:pt x="810" y="416"/>
                    <a:pt x="930" y="487"/>
                    <a:pt x="1037" y="559"/>
                  </a:cubicBezTo>
                  <a:cubicBezTo>
                    <a:pt x="1144" y="642"/>
                    <a:pt x="1239" y="749"/>
                    <a:pt x="1322" y="868"/>
                  </a:cubicBezTo>
                  <a:cubicBezTo>
                    <a:pt x="1394" y="987"/>
                    <a:pt x="1418" y="1130"/>
                    <a:pt x="1453" y="1285"/>
                  </a:cubicBezTo>
                  <a:cubicBezTo>
                    <a:pt x="1501" y="1582"/>
                    <a:pt x="1489" y="1916"/>
                    <a:pt x="1394" y="2213"/>
                  </a:cubicBezTo>
                  <a:cubicBezTo>
                    <a:pt x="1370" y="2309"/>
                    <a:pt x="1322" y="2416"/>
                    <a:pt x="1263" y="2511"/>
                  </a:cubicBezTo>
                  <a:cubicBezTo>
                    <a:pt x="1215" y="2547"/>
                    <a:pt x="1168" y="2594"/>
                    <a:pt x="1120" y="2618"/>
                  </a:cubicBezTo>
                  <a:cubicBezTo>
                    <a:pt x="1084" y="2464"/>
                    <a:pt x="1037" y="2285"/>
                    <a:pt x="989" y="2118"/>
                  </a:cubicBezTo>
                  <a:lnTo>
                    <a:pt x="810" y="1404"/>
                  </a:lnTo>
                  <a:cubicBezTo>
                    <a:pt x="739" y="1166"/>
                    <a:pt x="668" y="940"/>
                    <a:pt x="584" y="701"/>
                  </a:cubicBezTo>
                  <a:cubicBezTo>
                    <a:pt x="560" y="582"/>
                    <a:pt x="513" y="487"/>
                    <a:pt x="465" y="380"/>
                  </a:cubicBezTo>
                  <a:lnTo>
                    <a:pt x="489" y="356"/>
                  </a:lnTo>
                  <a:cubicBezTo>
                    <a:pt x="506" y="349"/>
                    <a:pt x="526" y="346"/>
                    <a:pt x="546" y="346"/>
                  </a:cubicBezTo>
                  <a:close/>
                  <a:moveTo>
                    <a:pt x="279" y="0"/>
                  </a:moveTo>
                  <a:cubicBezTo>
                    <a:pt x="250" y="0"/>
                    <a:pt x="219" y="12"/>
                    <a:pt x="191" y="35"/>
                  </a:cubicBezTo>
                  <a:cubicBezTo>
                    <a:pt x="1" y="201"/>
                    <a:pt x="84" y="463"/>
                    <a:pt x="132" y="678"/>
                  </a:cubicBezTo>
                  <a:cubicBezTo>
                    <a:pt x="179" y="928"/>
                    <a:pt x="239" y="1190"/>
                    <a:pt x="298" y="1451"/>
                  </a:cubicBezTo>
                  <a:cubicBezTo>
                    <a:pt x="346" y="1702"/>
                    <a:pt x="418" y="1952"/>
                    <a:pt x="489" y="2213"/>
                  </a:cubicBezTo>
                  <a:cubicBezTo>
                    <a:pt x="560" y="2475"/>
                    <a:pt x="608" y="2761"/>
                    <a:pt x="715" y="3023"/>
                  </a:cubicBezTo>
                  <a:cubicBezTo>
                    <a:pt x="762" y="3149"/>
                    <a:pt x="856" y="3205"/>
                    <a:pt x="951" y="3205"/>
                  </a:cubicBezTo>
                  <a:cubicBezTo>
                    <a:pt x="1027" y="3205"/>
                    <a:pt x="1103" y="3170"/>
                    <a:pt x="1156" y="3106"/>
                  </a:cubicBezTo>
                  <a:cubicBezTo>
                    <a:pt x="1184" y="3116"/>
                    <a:pt x="1214" y="3120"/>
                    <a:pt x="1243" y="3120"/>
                  </a:cubicBezTo>
                  <a:cubicBezTo>
                    <a:pt x="1397" y="3120"/>
                    <a:pt x="1554" y="3002"/>
                    <a:pt x="1644" y="2892"/>
                  </a:cubicBezTo>
                  <a:cubicBezTo>
                    <a:pt x="1787" y="2749"/>
                    <a:pt x="1858" y="2571"/>
                    <a:pt x="1918" y="2368"/>
                  </a:cubicBezTo>
                  <a:cubicBezTo>
                    <a:pt x="2013" y="1928"/>
                    <a:pt x="2037" y="1440"/>
                    <a:pt x="1846" y="1023"/>
                  </a:cubicBezTo>
                  <a:cubicBezTo>
                    <a:pt x="1692" y="678"/>
                    <a:pt x="1441" y="344"/>
                    <a:pt x="1108" y="166"/>
                  </a:cubicBezTo>
                  <a:cubicBezTo>
                    <a:pt x="964" y="81"/>
                    <a:pt x="754" y="2"/>
                    <a:pt x="568" y="2"/>
                  </a:cubicBezTo>
                  <a:cubicBezTo>
                    <a:pt x="492" y="2"/>
                    <a:pt x="420" y="16"/>
                    <a:pt x="358" y="47"/>
                  </a:cubicBezTo>
                  <a:cubicBezTo>
                    <a:pt x="339" y="15"/>
                    <a:pt x="310" y="0"/>
                    <a:pt x="2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3"/>
            <p:cNvSpPr/>
            <p:nvPr/>
          </p:nvSpPr>
          <p:spPr>
            <a:xfrm rot="1220849">
              <a:off x="7795424" y="3791017"/>
              <a:ext cx="76817" cy="107584"/>
            </a:xfrm>
            <a:custGeom>
              <a:rect b="b" l="l" r="r" t="t"/>
              <a:pathLst>
                <a:path extrusionOk="0" h="3354" w="2395">
                  <a:moveTo>
                    <a:pt x="1522" y="0"/>
                  </a:moveTo>
                  <a:cubicBezTo>
                    <a:pt x="1503" y="0"/>
                    <a:pt x="1484" y="1"/>
                    <a:pt x="1465" y="1"/>
                  </a:cubicBezTo>
                  <a:cubicBezTo>
                    <a:pt x="1001" y="37"/>
                    <a:pt x="584" y="382"/>
                    <a:pt x="430" y="811"/>
                  </a:cubicBezTo>
                  <a:cubicBezTo>
                    <a:pt x="358" y="1014"/>
                    <a:pt x="310" y="1275"/>
                    <a:pt x="441" y="1466"/>
                  </a:cubicBezTo>
                  <a:cubicBezTo>
                    <a:pt x="596" y="1692"/>
                    <a:pt x="846" y="1656"/>
                    <a:pt x="1072" y="1752"/>
                  </a:cubicBezTo>
                  <a:cubicBezTo>
                    <a:pt x="1299" y="1835"/>
                    <a:pt x="1382" y="1966"/>
                    <a:pt x="1394" y="2204"/>
                  </a:cubicBezTo>
                  <a:cubicBezTo>
                    <a:pt x="1418" y="2371"/>
                    <a:pt x="1465" y="2621"/>
                    <a:pt x="1311" y="2740"/>
                  </a:cubicBezTo>
                  <a:cubicBezTo>
                    <a:pt x="1239" y="2799"/>
                    <a:pt x="1120" y="2823"/>
                    <a:pt x="1013" y="2835"/>
                  </a:cubicBezTo>
                  <a:cubicBezTo>
                    <a:pt x="950" y="2842"/>
                    <a:pt x="878" y="2862"/>
                    <a:pt x="810" y="2862"/>
                  </a:cubicBezTo>
                  <a:cubicBezTo>
                    <a:pt x="763" y="2862"/>
                    <a:pt x="718" y="2852"/>
                    <a:pt x="680" y="2823"/>
                  </a:cubicBezTo>
                  <a:cubicBezTo>
                    <a:pt x="525" y="2668"/>
                    <a:pt x="549" y="2418"/>
                    <a:pt x="430" y="2240"/>
                  </a:cubicBezTo>
                  <a:cubicBezTo>
                    <a:pt x="395" y="2184"/>
                    <a:pt x="348" y="2161"/>
                    <a:pt x="295" y="2161"/>
                  </a:cubicBezTo>
                  <a:cubicBezTo>
                    <a:pt x="258" y="2161"/>
                    <a:pt x="219" y="2173"/>
                    <a:pt x="180" y="2192"/>
                  </a:cubicBezTo>
                  <a:cubicBezTo>
                    <a:pt x="25" y="2264"/>
                    <a:pt x="1" y="2430"/>
                    <a:pt x="25" y="2585"/>
                  </a:cubicBezTo>
                  <a:cubicBezTo>
                    <a:pt x="72" y="2799"/>
                    <a:pt x="191" y="3061"/>
                    <a:pt x="370" y="3204"/>
                  </a:cubicBezTo>
                  <a:cubicBezTo>
                    <a:pt x="505" y="3317"/>
                    <a:pt x="664" y="3354"/>
                    <a:pt x="828" y="3354"/>
                  </a:cubicBezTo>
                  <a:cubicBezTo>
                    <a:pt x="925" y="3354"/>
                    <a:pt x="1023" y="3341"/>
                    <a:pt x="1120" y="3323"/>
                  </a:cubicBezTo>
                  <a:cubicBezTo>
                    <a:pt x="1370" y="3276"/>
                    <a:pt x="1608" y="3192"/>
                    <a:pt x="1751" y="2954"/>
                  </a:cubicBezTo>
                  <a:cubicBezTo>
                    <a:pt x="1894" y="2740"/>
                    <a:pt x="1894" y="2490"/>
                    <a:pt x="1870" y="2252"/>
                  </a:cubicBezTo>
                  <a:cubicBezTo>
                    <a:pt x="1858" y="2014"/>
                    <a:pt x="1811" y="1764"/>
                    <a:pt x="1656" y="1573"/>
                  </a:cubicBezTo>
                  <a:cubicBezTo>
                    <a:pt x="1477" y="1359"/>
                    <a:pt x="1203" y="1252"/>
                    <a:pt x="918" y="1216"/>
                  </a:cubicBezTo>
                  <a:cubicBezTo>
                    <a:pt x="906" y="1216"/>
                    <a:pt x="882" y="1192"/>
                    <a:pt x="858" y="1192"/>
                  </a:cubicBezTo>
                  <a:lnTo>
                    <a:pt x="846" y="1192"/>
                  </a:lnTo>
                  <a:lnTo>
                    <a:pt x="846" y="1109"/>
                  </a:lnTo>
                  <a:cubicBezTo>
                    <a:pt x="858" y="1002"/>
                    <a:pt x="906" y="894"/>
                    <a:pt x="965" y="811"/>
                  </a:cubicBezTo>
                  <a:cubicBezTo>
                    <a:pt x="1084" y="633"/>
                    <a:pt x="1275" y="502"/>
                    <a:pt x="1501" y="478"/>
                  </a:cubicBezTo>
                  <a:cubicBezTo>
                    <a:pt x="1518" y="476"/>
                    <a:pt x="1535" y="476"/>
                    <a:pt x="1551" y="476"/>
                  </a:cubicBezTo>
                  <a:cubicBezTo>
                    <a:pt x="1807" y="476"/>
                    <a:pt x="1961" y="646"/>
                    <a:pt x="2085" y="859"/>
                  </a:cubicBezTo>
                  <a:cubicBezTo>
                    <a:pt x="2099" y="887"/>
                    <a:pt x="2138" y="911"/>
                    <a:pt x="2177" y="911"/>
                  </a:cubicBezTo>
                  <a:cubicBezTo>
                    <a:pt x="2205" y="911"/>
                    <a:pt x="2232" y="900"/>
                    <a:pt x="2251" y="871"/>
                  </a:cubicBezTo>
                  <a:cubicBezTo>
                    <a:pt x="2394" y="704"/>
                    <a:pt x="2335" y="418"/>
                    <a:pt x="2192" y="275"/>
                  </a:cubicBezTo>
                  <a:cubicBezTo>
                    <a:pt x="2014" y="76"/>
                    <a:pt x="1775" y="0"/>
                    <a:pt x="1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3"/>
            <p:cNvSpPr/>
            <p:nvPr/>
          </p:nvSpPr>
          <p:spPr>
            <a:xfrm rot="1220849">
              <a:off x="7845844" y="3838664"/>
              <a:ext cx="91314" cy="114352"/>
            </a:xfrm>
            <a:custGeom>
              <a:rect b="b" l="l" r="r" t="t"/>
              <a:pathLst>
                <a:path extrusionOk="0" h="3565" w="2847">
                  <a:moveTo>
                    <a:pt x="1501" y="0"/>
                  </a:moveTo>
                  <a:cubicBezTo>
                    <a:pt x="1480" y="0"/>
                    <a:pt x="1459" y="8"/>
                    <a:pt x="1441" y="26"/>
                  </a:cubicBezTo>
                  <a:cubicBezTo>
                    <a:pt x="1369" y="122"/>
                    <a:pt x="1298" y="181"/>
                    <a:pt x="1238" y="288"/>
                  </a:cubicBezTo>
                  <a:cubicBezTo>
                    <a:pt x="1167" y="383"/>
                    <a:pt x="1119" y="479"/>
                    <a:pt x="1072" y="586"/>
                  </a:cubicBezTo>
                  <a:cubicBezTo>
                    <a:pt x="964" y="788"/>
                    <a:pt x="845" y="1003"/>
                    <a:pt x="738" y="1217"/>
                  </a:cubicBezTo>
                  <a:cubicBezTo>
                    <a:pt x="536" y="1634"/>
                    <a:pt x="298" y="2038"/>
                    <a:pt x="60" y="2443"/>
                  </a:cubicBezTo>
                  <a:cubicBezTo>
                    <a:pt x="0" y="2550"/>
                    <a:pt x="72" y="2693"/>
                    <a:pt x="179" y="2753"/>
                  </a:cubicBezTo>
                  <a:cubicBezTo>
                    <a:pt x="208" y="2768"/>
                    <a:pt x="238" y="2774"/>
                    <a:pt x="267" y="2774"/>
                  </a:cubicBezTo>
                  <a:cubicBezTo>
                    <a:pt x="354" y="2774"/>
                    <a:pt x="435" y="2714"/>
                    <a:pt x="488" y="2634"/>
                  </a:cubicBezTo>
                  <a:cubicBezTo>
                    <a:pt x="655" y="2372"/>
                    <a:pt x="822" y="2086"/>
                    <a:pt x="964" y="1800"/>
                  </a:cubicBezTo>
                  <a:cubicBezTo>
                    <a:pt x="1048" y="1836"/>
                    <a:pt x="1131" y="1872"/>
                    <a:pt x="1215" y="1907"/>
                  </a:cubicBezTo>
                  <a:cubicBezTo>
                    <a:pt x="1322" y="1955"/>
                    <a:pt x="1417" y="1979"/>
                    <a:pt x="1512" y="2027"/>
                  </a:cubicBezTo>
                  <a:cubicBezTo>
                    <a:pt x="1572" y="2038"/>
                    <a:pt x="1619" y="2050"/>
                    <a:pt x="1679" y="2086"/>
                  </a:cubicBezTo>
                  <a:lnTo>
                    <a:pt x="1691" y="2086"/>
                  </a:lnTo>
                  <a:cubicBezTo>
                    <a:pt x="1607" y="2229"/>
                    <a:pt x="1536" y="2396"/>
                    <a:pt x="1441" y="2550"/>
                  </a:cubicBezTo>
                  <a:cubicBezTo>
                    <a:pt x="1322" y="2765"/>
                    <a:pt x="1143" y="3027"/>
                    <a:pt x="1107" y="3277"/>
                  </a:cubicBezTo>
                  <a:cubicBezTo>
                    <a:pt x="1089" y="3421"/>
                    <a:pt x="1221" y="3565"/>
                    <a:pt x="1364" y="3565"/>
                  </a:cubicBezTo>
                  <a:cubicBezTo>
                    <a:pt x="1410" y="3565"/>
                    <a:pt x="1457" y="3550"/>
                    <a:pt x="1500" y="3515"/>
                  </a:cubicBezTo>
                  <a:cubicBezTo>
                    <a:pt x="1703" y="3336"/>
                    <a:pt x="1810" y="3062"/>
                    <a:pt x="1929" y="2824"/>
                  </a:cubicBezTo>
                  <a:cubicBezTo>
                    <a:pt x="2048" y="2610"/>
                    <a:pt x="2167" y="2372"/>
                    <a:pt x="2286" y="2146"/>
                  </a:cubicBezTo>
                  <a:cubicBezTo>
                    <a:pt x="2405" y="1919"/>
                    <a:pt x="2524" y="1681"/>
                    <a:pt x="2631" y="1455"/>
                  </a:cubicBezTo>
                  <a:cubicBezTo>
                    <a:pt x="2691" y="1336"/>
                    <a:pt x="2739" y="1217"/>
                    <a:pt x="2774" y="1086"/>
                  </a:cubicBezTo>
                  <a:cubicBezTo>
                    <a:pt x="2798" y="955"/>
                    <a:pt x="2798" y="836"/>
                    <a:pt x="2822" y="705"/>
                  </a:cubicBezTo>
                  <a:cubicBezTo>
                    <a:pt x="2847" y="630"/>
                    <a:pt x="2779" y="579"/>
                    <a:pt x="2711" y="579"/>
                  </a:cubicBezTo>
                  <a:cubicBezTo>
                    <a:pt x="2682" y="579"/>
                    <a:pt x="2653" y="588"/>
                    <a:pt x="2631" y="610"/>
                  </a:cubicBezTo>
                  <a:cubicBezTo>
                    <a:pt x="2548" y="717"/>
                    <a:pt x="2441" y="788"/>
                    <a:pt x="2346" y="895"/>
                  </a:cubicBezTo>
                  <a:cubicBezTo>
                    <a:pt x="2262" y="1003"/>
                    <a:pt x="2203" y="1122"/>
                    <a:pt x="2131" y="1241"/>
                  </a:cubicBezTo>
                  <a:cubicBezTo>
                    <a:pt x="2036" y="1372"/>
                    <a:pt x="1965" y="1503"/>
                    <a:pt x="1893" y="1657"/>
                  </a:cubicBezTo>
                  <a:cubicBezTo>
                    <a:pt x="1798" y="1622"/>
                    <a:pt x="1715" y="1610"/>
                    <a:pt x="1631" y="1574"/>
                  </a:cubicBezTo>
                  <a:lnTo>
                    <a:pt x="1322" y="1491"/>
                  </a:lnTo>
                  <a:cubicBezTo>
                    <a:pt x="1250" y="1479"/>
                    <a:pt x="1191" y="1443"/>
                    <a:pt x="1131" y="1431"/>
                  </a:cubicBezTo>
                  <a:cubicBezTo>
                    <a:pt x="1131" y="1431"/>
                    <a:pt x="1131" y="1419"/>
                    <a:pt x="1143" y="1419"/>
                  </a:cubicBezTo>
                  <a:cubicBezTo>
                    <a:pt x="1250" y="1205"/>
                    <a:pt x="1334" y="1003"/>
                    <a:pt x="1429" y="788"/>
                  </a:cubicBezTo>
                  <a:cubicBezTo>
                    <a:pt x="1476" y="681"/>
                    <a:pt x="1512" y="586"/>
                    <a:pt x="1548" y="467"/>
                  </a:cubicBezTo>
                  <a:cubicBezTo>
                    <a:pt x="1572" y="348"/>
                    <a:pt x="1572" y="229"/>
                    <a:pt x="1596" y="110"/>
                  </a:cubicBezTo>
                  <a:cubicBezTo>
                    <a:pt x="1596" y="43"/>
                    <a:pt x="1549" y="0"/>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3"/>
            <p:cNvSpPr/>
            <p:nvPr/>
          </p:nvSpPr>
          <p:spPr>
            <a:xfrm rot="1220849">
              <a:off x="7904823" y="3897694"/>
              <a:ext cx="77170" cy="103863"/>
            </a:xfrm>
            <a:custGeom>
              <a:rect b="b" l="l" r="r" t="t"/>
              <a:pathLst>
                <a:path extrusionOk="0" h="3238" w="2406">
                  <a:moveTo>
                    <a:pt x="1563" y="713"/>
                  </a:moveTo>
                  <a:cubicBezTo>
                    <a:pt x="1859" y="713"/>
                    <a:pt x="1822" y="1194"/>
                    <a:pt x="1751" y="1449"/>
                  </a:cubicBezTo>
                  <a:cubicBezTo>
                    <a:pt x="1751" y="1461"/>
                    <a:pt x="1751" y="1485"/>
                    <a:pt x="1739" y="1496"/>
                  </a:cubicBezTo>
                  <a:cubicBezTo>
                    <a:pt x="1608" y="1985"/>
                    <a:pt x="1275" y="2342"/>
                    <a:pt x="846" y="2616"/>
                  </a:cubicBezTo>
                  <a:cubicBezTo>
                    <a:pt x="800" y="2644"/>
                    <a:pt x="716" y="2686"/>
                    <a:pt x="654" y="2686"/>
                  </a:cubicBezTo>
                  <a:cubicBezTo>
                    <a:pt x="637" y="2686"/>
                    <a:pt x="621" y="2683"/>
                    <a:pt x="608" y="2675"/>
                  </a:cubicBezTo>
                  <a:cubicBezTo>
                    <a:pt x="560" y="2639"/>
                    <a:pt x="560" y="2509"/>
                    <a:pt x="560" y="2437"/>
                  </a:cubicBezTo>
                  <a:cubicBezTo>
                    <a:pt x="584" y="2163"/>
                    <a:pt x="656" y="1901"/>
                    <a:pt x="763" y="1651"/>
                  </a:cubicBezTo>
                  <a:cubicBezTo>
                    <a:pt x="858" y="1413"/>
                    <a:pt x="1144" y="877"/>
                    <a:pt x="1382" y="758"/>
                  </a:cubicBezTo>
                  <a:cubicBezTo>
                    <a:pt x="1453" y="727"/>
                    <a:pt x="1512" y="713"/>
                    <a:pt x="1563" y="713"/>
                  </a:cubicBezTo>
                  <a:close/>
                  <a:moveTo>
                    <a:pt x="1691" y="1"/>
                  </a:moveTo>
                  <a:cubicBezTo>
                    <a:pt x="1508" y="1"/>
                    <a:pt x="1327" y="63"/>
                    <a:pt x="1215" y="199"/>
                  </a:cubicBezTo>
                  <a:cubicBezTo>
                    <a:pt x="1191" y="211"/>
                    <a:pt x="1156" y="246"/>
                    <a:pt x="1132" y="270"/>
                  </a:cubicBezTo>
                  <a:cubicBezTo>
                    <a:pt x="906" y="449"/>
                    <a:pt x="739" y="651"/>
                    <a:pt x="584" y="865"/>
                  </a:cubicBezTo>
                  <a:cubicBezTo>
                    <a:pt x="287" y="1318"/>
                    <a:pt x="84" y="1842"/>
                    <a:pt x="25" y="2378"/>
                  </a:cubicBezTo>
                  <a:cubicBezTo>
                    <a:pt x="1" y="2628"/>
                    <a:pt x="60" y="2913"/>
                    <a:pt x="251" y="3092"/>
                  </a:cubicBezTo>
                  <a:cubicBezTo>
                    <a:pt x="370" y="3193"/>
                    <a:pt x="516" y="3238"/>
                    <a:pt x="665" y="3238"/>
                  </a:cubicBezTo>
                  <a:cubicBezTo>
                    <a:pt x="813" y="3238"/>
                    <a:pt x="965" y="3193"/>
                    <a:pt x="1096" y="3116"/>
                  </a:cubicBezTo>
                  <a:cubicBezTo>
                    <a:pt x="1334" y="2985"/>
                    <a:pt x="1561" y="2794"/>
                    <a:pt x="1751" y="2592"/>
                  </a:cubicBezTo>
                  <a:cubicBezTo>
                    <a:pt x="1977" y="2389"/>
                    <a:pt x="2144" y="2151"/>
                    <a:pt x="2263" y="1866"/>
                  </a:cubicBezTo>
                  <a:cubicBezTo>
                    <a:pt x="2370" y="1580"/>
                    <a:pt x="2406" y="1282"/>
                    <a:pt x="2394" y="973"/>
                  </a:cubicBezTo>
                  <a:cubicBezTo>
                    <a:pt x="2382" y="675"/>
                    <a:pt x="2382" y="365"/>
                    <a:pt x="2144" y="151"/>
                  </a:cubicBezTo>
                  <a:cubicBezTo>
                    <a:pt x="2029" y="54"/>
                    <a:pt x="1860" y="1"/>
                    <a:pt x="1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3"/>
            <p:cNvSpPr/>
            <p:nvPr/>
          </p:nvSpPr>
          <p:spPr>
            <a:xfrm rot="1220849">
              <a:off x="7924790" y="3970188"/>
              <a:ext cx="106197" cy="80543"/>
            </a:xfrm>
            <a:custGeom>
              <a:rect b="b" l="l" r="r" t="t"/>
              <a:pathLst>
                <a:path extrusionOk="0" h="2511" w="3311">
                  <a:moveTo>
                    <a:pt x="2144" y="1"/>
                  </a:moveTo>
                  <a:cubicBezTo>
                    <a:pt x="2108" y="1"/>
                    <a:pt x="2068" y="10"/>
                    <a:pt x="2024" y="26"/>
                  </a:cubicBezTo>
                  <a:cubicBezTo>
                    <a:pt x="1953" y="50"/>
                    <a:pt x="1893" y="145"/>
                    <a:pt x="1905" y="217"/>
                  </a:cubicBezTo>
                  <a:cubicBezTo>
                    <a:pt x="1905" y="276"/>
                    <a:pt x="1929" y="324"/>
                    <a:pt x="1953" y="383"/>
                  </a:cubicBezTo>
                  <a:cubicBezTo>
                    <a:pt x="1965" y="407"/>
                    <a:pt x="1989" y="431"/>
                    <a:pt x="2000" y="455"/>
                  </a:cubicBezTo>
                  <a:cubicBezTo>
                    <a:pt x="2048" y="526"/>
                    <a:pt x="2072" y="586"/>
                    <a:pt x="2120" y="669"/>
                  </a:cubicBezTo>
                  <a:lnTo>
                    <a:pt x="2251" y="848"/>
                  </a:lnTo>
                  <a:cubicBezTo>
                    <a:pt x="2227" y="860"/>
                    <a:pt x="2191" y="871"/>
                    <a:pt x="2179" y="883"/>
                  </a:cubicBezTo>
                  <a:cubicBezTo>
                    <a:pt x="1953" y="1002"/>
                    <a:pt x="1715" y="1122"/>
                    <a:pt x="1489" y="1264"/>
                  </a:cubicBezTo>
                  <a:cubicBezTo>
                    <a:pt x="1274" y="1372"/>
                    <a:pt x="1048" y="1514"/>
                    <a:pt x="822" y="1633"/>
                  </a:cubicBezTo>
                  <a:cubicBezTo>
                    <a:pt x="584" y="1764"/>
                    <a:pt x="334" y="1895"/>
                    <a:pt x="107" y="2062"/>
                  </a:cubicBezTo>
                  <a:cubicBezTo>
                    <a:pt x="0" y="2134"/>
                    <a:pt x="0" y="2312"/>
                    <a:pt x="84" y="2407"/>
                  </a:cubicBezTo>
                  <a:cubicBezTo>
                    <a:pt x="129" y="2476"/>
                    <a:pt x="200" y="2511"/>
                    <a:pt x="276" y="2511"/>
                  </a:cubicBezTo>
                  <a:cubicBezTo>
                    <a:pt x="318" y="2511"/>
                    <a:pt x="363" y="2500"/>
                    <a:pt x="405" y="2479"/>
                  </a:cubicBezTo>
                  <a:cubicBezTo>
                    <a:pt x="631" y="2372"/>
                    <a:pt x="834" y="2229"/>
                    <a:pt x="1048" y="2110"/>
                  </a:cubicBezTo>
                  <a:cubicBezTo>
                    <a:pt x="1250" y="1991"/>
                    <a:pt x="1477" y="1848"/>
                    <a:pt x="1691" y="1729"/>
                  </a:cubicBezTo>
                  <a:cubicBezTo>
                    <a:pt x="1893" y="1622"/>
                    <a:pt x="2108" y="1479"/>
                    <a:pt x="2310" y="1360"/>
                  </a:cubicBezTo>
                  <a:cubicBezTo>
                    <a:pt x="2381" y="1324"/>
                    <a:pt x="2477" y="1276"/>
                    <a:pt x="2560" y="1217"/>
                  </a:cubicBezTo>
                  <a:lnTo>
                    <a:pt x="2584" y="1229"/>
                  </a:lnTo>
                  <a:cubicBezTo>
                    <a:pt x="2679" y="1336"/>
                    <a:pt x="2798" y="1479"/>
                    <a:pt x="2953" y="1526"/>
                  </a:cubicBezTo>
                  <a:cubicBezTo>
                    <a:pt x="2979" y="1538"/>
                    <a:pt x="3006" y="1543"/>
                    <a:pt x="3033" y="1543"/>
                  </a:cubicBezTo>
                  <a:cubicBezTo>
                    <a:pt x="3116" y="1543"/>
                    <a:pt x="3197" y="1494"/>
                    <a:pt x="3251" y="1431"/>
                  </a:cubicBezTo>
                  <a:cubicBezTo>
                    <a:pt x="3310" y="1360"/>
                    <a:pt x="3310" y="1241"/>
                    <a:pt x="3263" y="1145"/>
                  </a:cubicBezTo>
                  <a:cubicBezTo>
                    <a:pt x="3239" y="1062"/>
                    <a:pt x="3179" y="1026"/>
                    <a:pt x="3120" y="967"/>
                  </a:cubicBezTo>
                  <a:lnTo>
                    <a:pt x="3001" y="848"/>
                  </a:lnTo>
                  <a:cubicBezTo>
                    <a:pt x="2917" y="764"/>
                    <a:pt x="2834" y="681"/>
                    <a:pt x="2762" y="586"/>
                  </a:cubicBezTo>
                  <a:lnTo>
                    <a:pt x="2536" y="324"/>
                  </a:lnTo>
                  <a:cubicBezTo>
                    <a:pt x="2489" y="276"/>
                    <a:pt x="2465" y="229"/>
                    <a:pt x="2417" y="193"/>
                  </a:cubicBezTo>
                  <a:cubicBezTo>
                    <a:pt x="2370" y="145"/>
                    <a:pt x="2322" y="74"/>
                    <a:pt x="2262" y="38"/>
                  </a:cubicBezTo>
                  <a:cubicBezTo>
                    <a:pt x="2224" y="13"/>
                    <a:pt x="2186" y="1"/>
                    <a:pt x="2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3"/>
            <p:cNvSpPr/>
            <p:nvPr/>
          </p:nvSpPr>
          <p:spPr>
            <a:xfrm rot="1220849">
              <a:off x="7695510" y="3644244"/>
              <a:ext cx="38617" cy="94080"/>
            </a:xfrm>
            <a:custGeom>
              <a:rect b="b" l="l" r="r" t="t"/>
              <a:pathLst>
                <a:path extrusionOk="0" h="2933" w="1204">
                  <a:moveTo>
                    <a:pt x="906" y="0"/>
                  </a:moveTo>
                  <a:cubicBezTo>
                    <a:pt x="846" y="0"/>
                    <a:pt x="798" y="36"/>
                    <a:pt x="751" y="60"/>
                  </a:cubicBezTo>
                  <a:cubicBezTo>
                    <a:pt x="691" y="107"/>
                    <a:pt x="679" y="191"/>
                    <a:pt x="691" y="274"/>
                  </a:cubicBezTo>
                  <a:cubicBezTo>
                    <a:pt x="703" y="310"/>
                    <a:pt x="727" y="369"/>
                    <a:pt x="727" y="417"/>
                  </a:cubicBezTo>
                  <a:cubicBezTo>
                    <a:pt x="727" y="452"/>
                    <a:pt x="739" y="476"/>
                    <a:pt x="739" y="512"/>
                  </a:cubicBezTo>
                  <a:lnTo>
                    <a:pt x="739" y="524"/>
                  </a:lnTo>
                  <a:lnTo>
                    <a:pt x="739" y="536"/>
                  </a:lnTo>
                  <a:cubicBezTo>
                    <a:pt x="751" y="643"/>
                    <a:pt x="751" y="750"/>
                    <a:pt x="739" y="845"/>
                  </a:cubicBezTo>
                  <a:lnTo>
                    <a:pt x="739" y="905"/>
                  </a:lnTo>
                  <a:cubicBezTo>
                    <a:pt x="739" y="905"/>
                    <a:pt x="739" y="953"/>
                    <a:pt x="727" y="953"/>
                  </a:cubicBezTo>
                  <a:cubicBezTo>
                    <a:pt x="727" y="1000"/>
                    <a:pt x="715" y="1024"/>
                    <a:pt x="691" y="1072"/>
                  </a:cubicBezTo>
                  <a:cubicBezTo>
                    <a:pt x="691" y="1072"/>
                    <a:pt x="679" y="1119"/>
                    <a:pt x="667" y="1119"/>
                  </a:cubicBezTo>
                  <a:cubicBezTo>
                    <a:pt x="667" y="1119"/>
                    <a:pt x="667" y="1131"/>
                    <a:pt x="656" y="1131"/>
                  </a:cubicBezTo>
                  <a:lnTo>
                    <a:pt x="620" y="1167"/>
                  </a:lnTo>
                  <a:lnTo>
                    <a:pt x="608" y="1179"/>
                  </a:lnTo>
                  <a:lnTo>
                    <a:pt x="560" y="1179"/>
                  </a:lnTo>
                  <a:cubicBezTo>
                    <a:pt x="560" y="1179"/>
                    <a:pt x="537" y="1167"/>
                    <a:pt x="537" y="1143"/>
                  </a:cubicBezTo>
                  <a:lnTo>
                    <a:pt x="513" y="1131"/>
                  </a:lnTo>
                  <a:cubicBezTo>
                    <a:pt x="501" y="1119"/>
                    <a:pt x="501" y="1095"/>
                    <a:pt x="489" y="1083"/>
                  </a:cubicBezTo>
                  <a:cubicBezTo>
                    <a:pt x="489" y="1083"/>
                    <a:pt x="477" y="1048"/>
                    <a:pt x="477" y="1024"/>
                  </a:cubicBezTo>
                  <a:cubicBezTo>
                    <a:pt x="477" y="1012"/>
                    <a:pt x="453" y="988"/>
                    <a:pt x="453" y="964"/>
                  </a:cubicBezTo>
                  <a:cubicBezTo>
                    <a:pt x="441" y="929"/>
                    <a:pt x="441" y="869"/>
                    <a:pt x="429" y="822"/>
                  </a:cubicBezTo>
                  <a:lnTo>
                    <a:pt x="429" y="774"/>
                  </a:lnTo>
                  <a:lnTo>
                    <a:pt x="429" y="762"/>
                  </a:lnTo>
                  <a:lnTo>
                    <a:pt x="429" y="750"/>
                  </a:lnTo>
                  <a:lnTo>
                    <a:pt x="429" y="702"/>
                  </a:lnTo>
                  <a:cubicBezTo>
                    <a:pt x="417" y="607"/>
                    <a:pt x="429" y="512"/>
                    <a:pt x="382" y="429"/>
                  </a:cubicBezTo>
                  <a:cubicBezTo>
                    <a:pt x="382" y="405"/>
                    <a:pt x="382" y="369"/>
                    <a:pt x="358" y="345"/>
                  </a:cubicBezTo>
                  <a:cubicBezTo>
                    <a:pt x="322" y="298"/>
                    <a:pt x="275" y="286"/>
                    <a:pt x="215" y="286"/>
                  </a:cubicBezTo>
                  <a:cubicBezTo>
                    <a:pt x="191" y="286"/>
                    <a:pt x="156" y="298"/>
                    <a:pt x="144" y="333"/>
                  </a:cubicBezTo>
                  <a:lnTo>
                    <a:pt x="132" y="345"/>
                  </a:lnTo>
                  <a:lnTo>
                    <a:pt x="120" y="357"/>
                  </a:lnTo>
                  <a:cubicBezTo>
                    <a:pt x="60" y="417"/>
                    <a:pt x="13" y="488"/>
                    <a:pt x="13" y="583"/>
                  </a:cubicBezTo>
                  <a:cubicBezTo>
                    <a:pt x="1" y="667"/>
                    <a:pt x="13" y="774"/>
                    <a:pt x="25" y="869"/>
                  </a:cubicBezTo>
                  <a:cubicBezTo>
                    <a:pt x="60" y="1083"/>
                    <a:pt x="84" y="1322"/>
                    <a:pt x="263" y="1488"/>
                  </a:cubicBezTo>
                  <a:cubicBezTo>
                    <a:pt x="334" y="1548"/>
                    <a:pt x="417" y="1595"/>
                    <a:pt x="501" y="1619"/>
                  </a:cubicBezTo>
                  <a:lnTo>
                    <a:pt x="501" y="1715"/>
                  </a:lnTo>
                  <a:cubicBezTo>
                    <a:pt x="489" y="1845"/>
                    <a:pt x="489" y="1965"/>
                    <a:pt x="489" y="2096"/>
                  </a:cubicBezTo>
                  <a:cubicBezTo>
                    <a:pt x="489" y="2238"/>
                    <a:pt x="501" y="2357"/>
                    <a:pt x="501" y="2488"/>
                  </a:cubicBezTo>
                  <a:cubicBezTo>
                    <a:pt x="513" y="2572"/>
                    <a:pt x="501" y="2679"/>
                    <a:pt x="560" y="2774"/>
                  </a:cubicBezTo>
                  <a:cubicBezTo>
                    <a:pt x="614" y="2849"/>
                    <a:pt x="705" y="2933"/>
                    <a:pt x="800" y="2933"/>
                  </a:cubicBezTo>
                  <a:cubicBezTo>
                    <a:pt x="811" y="2933"/>
                    <a:pt x="823" y="2931"/>
                    <a:pt x="834" y="2929"/>
                  </a:cubicBezTo>
                  <a:cubicBezTo>
                    <a:pt x="965" y="2917"/>
                    <a:pt x="1084" y="2834"/>
                    <a:pt x="1084" y="2679"/>
                  </a:cubicBezTo>
                  <a:cubicBezTo>
                    <a:pt x="1084" y="2655"/>
                    <a:pt x="1084" y="2619"/>
                    <a:pt x="1072" y="2607"/>
                  </a:cubicBezTo>
                  <a:lnTo>
                    <a:pt x="1072" y="2572"/>
                  </a:lnTo>
                  <a:cubicBezTo>
                    <a:pt x="1072" y="2560"/>
                    <a:pt x="1072" y="2536"/>
                    <a:pt x="1048" y="2512"/>
                  </a:cubicBezTo>
                  <a:cubicBezTo>
                    <a:pt x="1037" y="2453"/>
                    <a:pt x="1037" y="2393"/>
                    <a:pt x="1025" y="2334"/>
                  </a:cubicBezTo>
                  <a:cubicBezTo>
                    <a:pt x="1013" y="2215"/>
                    <a:pt x="977" y="2096"/>
                    <a:pt x="953" y="1976"/>
                  </a:cubicBezTo>
                  <a:cubicBezTo>
                    <a:pt x="918" y="1857"/>
                    <a:pt x="894" y="1762"/>
                    <a:pt x="858" y="1643"/>
                  </a:cubicBezTo>
                  <a:cubicBezTo>
                    <a:pt x="858" y="1619"/>
                    <a:pt x="846" y="1595"/>
                    <a:pt x="846" y="1584"/>
                  </a:cubicBezTo>
                  <a:cubicBezTo>
                    <a:pt x="870" y="1560"/>
                    <a:pt x="894" y="1548"/>
                    <a:pt x="918" y="1536"/>
                  </a:cubicBezTo>
                  <a:cubicBezTo>
                    <a:pt x="1108" y="1357"/>
                    <a:pt x="1156" y="1119"/>
                    <a:pt x="1191" y="893"/>
                  </a:cubicBezTo>
                  <a:cubicBezTo>
                    <a:pt x="1203" y="774"/>
                    <a:pt x="1203" y="667"/>
                    <a:pt x="1191" y="548"/>
                  </a:cubicBezTo>
                  <a:cubicBezTo>
                    <a:pt x="1168" y="429"/>
                    <a:pt x="1156" y="286"/>
                    <a:pt x="1108" y="167"/>
                  </a:cubicBezTo>
                  <a:cubicBezTo>
                    <a:pt x="1084" y="71"/>
                    <a:pt x="1013" y="12"/>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3"/>
            <p:cNvSpPr/>
            <p:nvPr/>
          </p:nvSpPr>
          <p:spPr>
            <a:xfrm rot="1220849">
              <a:off x="7806201" y="3683999"/>
              <a:ext cx="46251" cy="82404"/>
            </a:xfrm>
            <a:custGeom>
              <a:rect b="b" l="l" r="r" t="t"/>
              <a:pathLst>
                <a:path extrusionOk="0" h="2569" w="1442">
                  <a:moveTo>
                    <a:pt x="1140" y="0"/>
                  </a:moveTo>
                  <a:cubicBezTo>
                    <a:pt x="1090" y="0"/>
                    <a:pt x="1045" y="19"/>
                    <a:pt x="1001" y="56"/>
                  </a:cubicBezTo>
                  <a:cubicBezTo>
                    <a:pt x="846" y="175"/>
                    <a:pt x="929" y="473"/>
                    <a:pt x="929" y="651"/>
                  </a:cubicBezTo>
                  <a:cubicBezTo>
                    <a:pt x="929" y="842"/>
                    <a:pt x="929" y="1021"/>
                    <a:pt x="905" y="1211"/>
                  </a:cubicBezTo>
                  <a:cubicBezTo>
                    <a:pt x="893" y="1378"/>
                    <a:pt x="881" y="1544"/>
                    <a:pt x="822" y="1711"/>
                  </a:cubicBezTo>
                  <a:cubicBezTo>
                    <a:pt x="810" y="1735"/>
                    <a:pt x="703" y="2033"/>
                    <a:pt x="643" y="2092"/>
                  </a:cubicBezTo>
                  <a:cubicBezTo>
                    <a:pt x="634" y="2083"/>
                    <a:pt x="618" y="2060"/>
                    <a:pt x="622" y="2060"/>
                  </a:cubicBezTo>
                  <a:lnTo>
                    <a:pt x="622" y="2060"/>
                  </a:lnTo>
                  <a:cubicBezTo>
                    <a:pt x="623" y="2060"/>
                    <a:pt x="626" y="2063"/>
                    <a:pt x="631" y="2068"/>
                  </a:cubicBezTo>
                  <a:cubicBezTo>
                    <a:pt x="596" y="2009"/>
                    <a:pt x="572" y="1949"/>
                    <a:pt x="548" y="1866"/>
                  </a:cubicBezTo>
                  <a:cubicBezTo>
                    <a:pt x="512" y="1711"/>
                    <a:pt x="512" y="1532"/>
                    <a:pt x="477" y="1354"/>
                  </a:cubicBezTo>
                  <a:cubicBezTo>
                    <a:pt x="429" y="961"/>
                    <a:pt x="429" y="556"/>
                    <a:pt x="393" y="175"/>
                  </a:cubicBezTo>
                  <a:cubicBezTo>
                    <a:pt x="370" y="104"/>
                    <a:pt x="334" y="20"/>
                    <a:pt x="250" y="8"/>
                  </a:cubicBezTo>
                  <a:cubicBezTo>
                    <a:pt x="243" y="7"/>
                    <a:pt x="236" y="7"/>
                    <a:pt x="228" y="7"/>
                  </a:cubicBezTo>
                  <a:cubicBezTo>
                    <a:pt x="163" y="7"/>
                    <a:pt x="93" y="53"/>
                    <a:pt x="72" y="128"/>
                  </a:cubicBezTo>
                  <a:cubicBezTo>
                    <a:pt x="0" y="497"/>
                    <a:pt x="0" y="890"/>
                    <a:pt x="12" y="1271"/>
                  </a:cubicBezTo>
                  <a:cubicBezTo>
                    <a:pt x="36" y="1473"/>
                    <a:pt x="48" y="1663"/>
                    <a:pt x="72" y="1854"/>
                  </a:cubicBezTo>
                  <a:cubicBezTo>
                    <a:pt x="108" y="2009"/>
                    <a:pt x="131" y="2164"/>
                    <a:pt x="227" y="2306"/>
                  </a:cubicBezTo>
                  <a:cubicBezTo>
                    <a:pt x="334" y="2449"/>
                    <a:pt x="477" y="2568"/>
                    <a:pt x="655" y="2568"/>
                  </a:cubicBezTo>
                  <a:cubicBezTo>
                    <a:pt x="846" y="2568"/>
                    <a:pt x="1001" y="2437"/>
                    <a:pt x="1108" y="2271"/>
                  </a:cubicBezTo>
                  <a:cubicBezTo>
                    <a:pt x="1298" y="1973"/>
                    <a:pt x="1358" y="1604"/>
                    <a:pt x="1405" y="1259"/>
                  </a:cubicBezTo>
                  <a:cubicBezTo>
                    <a:pt x="1417" y="1068"/>
                    <a:pt x="1417" y="854"/>
                    <a:pt x="1417" y="663"/>
                  </a:cubicBezTo>
                  <a:cubicBezTo>
                    <a:pt x="1405" y="473"/>
                    <a:pt x="1441" y="139"/>
                    <a:pt x="1239" y="20"/>
                  </a:cubicBezTo>
                  <a:cubicBezTo>
                    <a:pt x="1203" y="7"/>
                    <a:pt x="1171" y="0"/>
                    <a:pt x="1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3"/>
            <p:cNvSpPr/>
            <p:nvPr/>
          </p:nvSpPr>
          <p:spPr>
            <a:xfrm rot="1220849">
              <a:off x="7553412" y="3668753"/>
              <a:ext cx="126628" cy="70407"/>
            </a:xfrm>
            <a:custGeom>
              <a:rect b="b" l="l" r="r" t="t"/>
              <a:pathLst>
                <a:path extrusionOk="0" h="2195" w="3948">
                  <a:moveTo>
                    <a:pt x="3623" y="1"/>
                  </a:moveTo>
                  <a:cubicBezTo>
                    <a:pt x="3364" y="1"/>
                    <a:pt x="3070" y="113"/>
                    <a:pt x="2853" y="173"/>
                  </a:cubicBezTo>
                  <a:cubicBezTo>
                    <a:pt x="2460" y="293"/>
                    <a:pt x="2102" y="459"/>
                    <a:pt x="1745" y="638"/>
                  </a:cubicBezTo>
                  <a:cubicBezTo>
                    <a:pt x="1400" y="816"/>
                    <a:pt x="1067" y="1031"/>
                    <a:pt x="769" y="1245"/>
                  </a:cubicBezTo>
                  <a:cubicBezTo>
                    <a:pt x="626" y="1352"/>
                    <a:pt x="436" y="1507"/>
                    <a:pt x="352" y="1650"/>
                  </a:cubicBezTo>
                  <a:cubicBezTo>
                    <a:pt x="257" y="1781"/>
                    <a:pt x="126" y="1924"/>
                    <a:pt x="31" y="2067"/>
                  </a:cubicBezTo>
                  <a:cubicBezTo>
                    <a:pt x="1" y="2126"/>
                    <a:pt x="54" y="2194"/>
                    <a:pt x="114" y="2194"/>
                  </a:cubicBezTo>
                  <a:cubicBezTo>
                    <a:pt x="126" y="2194"/>
                    <a:pt x="138" y="2192"/>
                    <a:pt x="150" y="2186"/>
                  </a:cubicBezTo>
                  <a:cubicBezTo>
                    <a:pt x="317" y="2114"/>
                    <a:pt x="483" y="2019"/>
                    <a:pt x="626" y="1936"/>
                  </a:cubicBezTo>
                  <a:cubicBezTo>
                    <a:pt x="793" y="1840"/>
                    <a:pt x="959" y="1757"/>
                    <a:pt x="1102" y="1650"/>
                  </a:cubicBezTo>
                  <a:cubicBezTo>
                    <a:pt x="1424" y="1459"/>
                    <a:pt x="1733" y="1257"/>
                    <a:pt x="2055" y="1090"/>
                  </a:cubicBezTo>
                  <a:cubicBezTo>
                    <a:pt x="2376" y="924"/>
                    <a:pt x="2698" y="769"/>
                    <a:pt x="3031" y="638"/>
                  </a:cubicBezTo>
                  <a:cubicBezTo>
                    <a:pt x="3186" y="566"/>
                    <a:pt x="3365" y="507"/>
                    <a:pt x="3543" y="435"/>
                  </a:cubicBezTo>
                  <a:cubicBezTo>
                    <a:pt x="3710" y="376"/>
                    <a:pt x="3841" y="316"/>
                    <a:pt x="3948" y="162"/>
                  </a:cubicBezTo>
                  <a:cubicBezTo>
                    <a:pt x="3948" y="138"/>
                    <a:pt x="3936" y="78"/>
                    <a:pt x="3888" y="54"/>
                  </a:cubicBezTo>
                  <a:cubicBezTo>
                    <a:pt x="3808" y="16"/>
                    <a:pt x="3718" y="1"/>
                    <a:pt x="3623" y="1"/>
                  </a:cubicBez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3"/>
            <p:cNvSpPr/>
            <p:nvPr/>
          </p:nvSpPr>
          <p:spPr>
            <a:xfrm rot="1220849">
              <a:off x="7901852" y="3786478"/>
              <a:ext cx="129867" cy="68419"/>
            </a:xfrm>
            <a:custGeom>
              <a:rect b="b" l="l" r="r" t="t"/>
              <a:pathLst>
                <a:path extrusionOk="0" h="2133" w="4049">
                  <a:moveTo>
                    <a:pt x="467" y="0"/>
                  </a:moveTo>
                  <a:cubicBezTo>
                    <a:pt x="383" y="0"/>
                    <a:pt x="299" y="4"/>
                    <a:pt x="215" y="13"/>
                  </a:cubicBezTo>
                  <a:cubicBezTo>
                    <a:pt x="96" y="25"/>
                    <a:pt x="1" y="204"/>
                    <a:pt x="132" y="264"/>
                  </a:cubicBezTo>
                  <a:cubicBezTo>
                    <a:pt x="811" y="549"/>
                    <a:pt x="1501" y="728"/>
                    <a:pt x="2144" y="1061"/>
                  </a:cubicBezTo>
                  <a:cubicBezTo>
                    <a:pt x="2454" y="1228"/>
                    <a:pt x="2775" y="1418"/>
                    <a:pt x="3049" y="1633"/>
                  </a:cubicBezTo>
                  <a:cubicBezTo>
                    <a:pt x="3204" y="1740"/>
                    <a:pt x="3335" y="1847"/>
                    <a:pt x="3489" y="1966"/>
                  </a:cubicBezTo>
                  <a:cubicBezTo>
                    <a:pt x="3632" y="2085"/>
                    <a:pt x="3763" y="2133"/>
                    <a:pt x="3966" y="2133"/>
                  </a:cubicBezTo>
                  <a:cubicBezTo>
                    <a:pt x="4001" y="2133"/>
                    <a:pt x="4049" y="2109"/>
                    <a:pt x="4037" y="2061"/>
                  </a:cubicBezTo>
                  <a:cubicBezTo>
                    <a:pt x="4049" y="1871"/>
                    <a:pt x="4001" y="1740"/>
                    <a:pt x="3870" y="1585"/>
                  </a:cubicBezTo>
                  <a:cubicBezTo>
                    <a:pt x="3739" y="1442"/>
                    <a:pt x="3561" y="1323"/>
                    <a:pt x="3406" y="1204"/>
                  </a:cubicBezTo>
                  <a:cubicBezTo>
                    <a:pt x="3097" y="978"/>
                    <a:pt x="2775" y="764"/>
                    <a:pt x="2430" y="585"/>
                  </a:cubicBezTo>
                  <a:cubicBezTo>
                    <a:pt x="1814" y="288"/>
                    <a:pt x="1151" y="0"/>
                    <a:pt x="467" y="0"/>
                  </a:cubicBezTo>
                  <a:close/>
                </a:path>
              </a:pathLst>
            </a:custGeom>
            <a:solidFill>
              <a:srgbClr val="004E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3"/>
            <p:cNvSpPr/>
            <p:nvPr/>
          </p:nvSpPr>
          <p:spPr>
            <a:xfrm rot="1220849">
              <a:off x="7747238" y="3659121"/>
              <a:ext cx="51992" cy="86445"/>
            </a:xfrm>
            <a:custGeom>
              <a:rect b="b" l="l" r="r" t="t"/>
              <a:pathLst>
                <a:path extrusionOk="0" h="2695" w="1621">
                  <a:moveTo>
                    <a:pt x="730" y="515"/>
                  </a:moveTo>
                  <a:cubicBezTo>
                    <a:pt x="781" y="515"/>
                    <a:pt x="830" y="540"/>
                    <a:pt x="858" y="596"/>
                  </a:cubicBezTo>
                  <a:cubicBezTo>
                    <a:pt x="953" y="798"/>
                    <a:pt x="1013" y="1024"/>
                    <a:pt x="1025" y="1263"/>
                  </a:cubicBezTo>
                  <a:cubicBezTo>
                    <a:pt x="1037" y="1477"/>
                    <a:pt x="1013" y="1715"/>
                    <a:pt x="906" y="1906"/>
                  </a:cubicBezTo>
                  <a:cubicBezTo>
                    <a:pt x="879" y="1946"/>
                    <a:pt x="840" y="1967"/>
                    <a:pt x="801" y="1967"/>
                  </a:cubicBezTo>
                  <a:cubicBezTo>
                    <a:pt x="771" y="1967"/>
                    <a:pt x="741" y="1955"/>
                    <a:pt x="715" y="1929"/>
                  </a:cubicBezTo>
                  <a:cubicBezTo>
                    <a:pt x="703" y="1929"/>
                    <a:pt x="668" y="1917"/>
                    <a:pt x="656" y="1906"/>
                  </a:cubicBezTo>
                  <a:cubicBezTo>
                    <a:pt x="620" y="1894"/>
                    <a:pt x="596" y="1870"/>
                    <a:pt x="584" y="1846"/>
                  </a:cubicBezTo>
                  <a:lnTo>
                    <a:pt x="489" y="1667"/>
                  </a:lnTo>
                  <a:lnTo>
                    <a:pt x="489" y="1655"/>
                  </a:lnTo>
                  <a:lnTo>
                    <a:pt x="489" y="1620"/>
                  </a:lnTo>
                  <a:cubicBezTo>
                    <a:pt x="465" y="1525"/>
                    <a:pt x="442" y="1441"/>
                    <a:pt x="430" y="1358"/>
                  </a:cubicBezTo>
                  <a:lnTo>
                    <a:pt x="430" y="1215"/>
                  </a:lnTo>
                  <a:lnTo>
                    <a:pt x="430" y="1203"/>
                  </a:lnTo>
                  <a:lnTo>
                    <a:pt x="430" y="1167"/>
                  </a:lnTo>
                  <a:cubicBezTo>
                    <a:pt x="430" y="965"/>
                    <a:pt x="477" y="763"/>
                    <a:pt x="584" y="596"/>
                  </a:cubicBezTo>
                  <a:cubicBezTo>
                    <a:pt x="616" y="546"/>
                    <a:pt x="674" y="515"/>
                    <a:pt x="730" y="515"/>
                  </a:cubicBezTo>
                  <a:close/>
                  <a:moveTo>
                    <a:pt x="725" y="0"/>
                  </a:moveTo>
                  <a:cubicBezTo>
                    <a:pt x="424" y="0"/>
                    <a:pt x="262" y="362"/>
                    <a:pt x="191" y="608"/>
                  </a:cubicBezTo>
                  <a:lnTo>
                    <a:pt x="144" y="834"/>
                  </a:lnTo>
                  <a:lnTo>
                    <a:pt x="108" y="1013"/>
                  </a:lnTo>
                  <a:cubicBezTo>
                    <a:pt x="25" y="1298"/>
                    <a:pt x="1" y="1572"/>
                    <a:pt x="61" y="1870"/>
                  </a:cubicBezTo>
                  <a:cubicBezTo>
                    <a:pt x="108" y="2132"/>
                    <a:pt x="227" y="2382"/>
                    <a:pt x="418" y="2548"/>
                  </a:cubicBezTo>
                  <a:cubicBezTo>
                    <a:pt x="535" y="2647"/>
                    <a:pt x="671" y="2694"/>
                    <a:pt x="807" y="2694"/>
                  </a:cubicBezTo>
                  <a:cubicBezTo>
                    <a:pt x="936" y="2694"/>
                    <a:pt x="1065" y="2653"/>
                    <a:pt x="1180" y="2572"/>
                  </a:cubicBezTo>
                  <a:cubicBezTo>
                    <a:pt x="1561" y="2275"/>
                    <a:pt x="1620" y="1751"/>
                    <a:pt x="1549" y="1310"/>
                  </a:cubicBezTo>
                  <a:cubicBezTo>
                    <a:pt x="1501" y="1060"/>
                    <a:pt x="1418" y="798"/>
                    <a:pt x="1299" y="584"/>
                  </a:cubicBezTo>
                  <a:cubicBezTo>
                    <a:pt x="1192" y="370"/>
                    <a:pt x="1013" y="12"/>
                    <a:pt x="739" y="1"/>
                  </a:cubicBezTo>
                  <a:cubicBezTo>
                    <a:pt x="734" y="0"/>
                    <a:pt x="729"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3"/>
            <p:cNvSpPr/>
            <p:nvPr/>
          </p:nvSpPr>
          <p:spPr>
            <a:xfrm rot="1220849">
              <a:off x="7857507" y="3701323"/>
              <a:ext cx="61871" cy="88049"/>
            </a:xfrm>
            <a:custGeom>
              <a:rect b="b" l="l" r="r" t="t"/>
              <a:pathLst>
                <a:path extrusionOk="0" h="2745" w="1929">
                  <a:moveTo>
                    <a:pt x="822" y="387"/>
                  </a:moveTo>
                  <a:cubicBezTo>
                    <a:pt x="837" y="387"/>
                    <a:pt x="853" y="391"/>
                    <a:pt x="869" y="399"/>
                  </a:cubicBezTo>
                  <a:cubicBezTo>
                    <a:pt x="1024" y="470"/>
                    <a:pt x="1107" y="637"/>
                    <a:pt x="1131" y="803"/>
                  </a:cubicBezTo>
                  <a:cubicBezTo>
                    <a:pt x="1119" y="982"/>
                    <a:pt x="988" y="1137"/>
                    <a:pt x="810" y="1196"/>
                  </a:cubicBezTo>
                  <a:cubicBezTo>
                    <a:pt x="799" y="1200"/>
                    <a:pt x="788" y="1202"/>
                    <a:pt x="778" y="1202"/>
                  </a:cubicBezTo>
                  <a:cubicBezTo>
                    <a:pt x="721" y="1202"/>
                    <a:pt x="677" y="1150"/>
                    <a:pt x="667" y="1089"/>
                  </a:cubicBezTo>
                  <a:cubicBezTo>
                    <a:pt x="619" y="1089"/>
                    <a:pt x="595" y="1041"/>
                    <a:pt x="595" y="994"/>
                  </a:cubicBezTo>
                  <a:cubicBezTo>
                    <a:pt x="595" y="922"/>
                    <a:pt x="595" y="851"/>
                    <a:pt x="607" y="780"/>
                  </a:cubicBezTo>
                  <a:lnTo>
                    <a:pt x="607" y="744"/>
                  </a:lnTo>
                  <a:lnTo>
                    <a:pt x="607" y="637"/>
                  </a:lnTo>
                  <a:cubicBezTo>
                    <a:pt x="607" y="589"/>
                    <a:pt x="607" y="565"/>
                    <a:pt x="631" y="529"/>
                  </a:cubicBezTo>
                  <a:cubicBezTo>
                    <a:pt x="643" y="518"/>
                    <a:pt x="667" y="518"/>
                    <a:pt x="679" y="518"/>
                  </a:cubicBezTo>
                  <a:cubicBezTo>
                    <a:pt x="691" y="494"/>
                    <a:pt x="714" y="458"/>
                    <a:pt x="738" y="434"/>
                  </a:cubicBezTo>
                  <a:cubicBezTo>
                    <a:pt x="762" y="402"/>
                    <a:pt x="791" y="387"/>
                    <a:pt x="822" y="387"/>
                  </a:cubicBezTo>
                  <a:close/>
                  <a:moveTo>
                    <a:pt x="858" y="0"/>
                  </a:moveTo>
                  <a:cubicBezTo>
                    <a:pt x="747" y="0"/>
                    <a:pt x="639" y="56"/>
                    <a:pt x="548" y="137"/>
                  </a:cubicBezTo>
                  <a:cubicBezTo>
                    <a:pt x="535" y="133"/>
                    <a:pt x="524" y="132"/>
                    <a:pt x="514" y="132"/>
                  </a:cubicBezTo>
                  <a:cubicBezTo>
                    <a:pt x="486" y="132"/>
                    <a:pt x="467" y="143"/>
                    <a:pt x="441" y="160"/>
                  </a:cubicBezTo>
                  <a:cubicBezTo>
                    <a:pt x="369" y="244"/>
                    <a:pt x="357" y="303"/>
                    <a:pt x="321" y="387"/>
                  </a:cubicBezTo>
                  <a:cubicBezTo>
                    <a:pt x="310" y="422"/>
                    <a:pt x="310" y="434"/>
                    <a:pt x="310" y="458"/>
                  </a:cubicBezTo>
                  <a:cubicBezTo>
                    <a:pt x="202" y="672"/>
                    <a:pt x="179" y="899"/>
                    <a:pt x="143" y="1137"/>
                  </a:cubicBezTo>
                  <a:lnTo>
                    <a:pt x="12" y="2518"/>
                  </a:lnTo>
                  <a:cubicBezTo>
                    <a:pt x="0" y="2637"/>
                    <a:pt x="119" y="2744"/>
                    <a:pt x="238" y="2744"/>
                  </a:cubicBezTo>
                  <a:cubicBezTo>
                    <a:pt x="369" y="2744"/>
                    <a:pt x="441" y="2637"/>
                    <a:pt x="452" y="2518"/>
                  </a:cubicBezTo>
                  <a:cubicBezTo>
                    <a:pt x="500" y="2208"/>
                    <a:pt x="536" y="1911"/>
                    <a:pt x="572" y="1589"/>
                  </a:cubicBezTo>
                  <a:cubicBezTo>
                    <a:pt x="655" y="1613"/>
                    <a:pt x="738" y="1613"/>
                    <a:pt x="810" y="1613"/>
                  </a:cubicBezTo>
                  <a:cubicBezTo>
                    <a:pt x="988" y="1684"/>
                    <a:pt x="1107" y="1970"/>
                    <a:pt x="1167" y="2101"/>
                  </a:cubicBezTo>
                  <a:cubicBezTo>
                    <a:pt x="1292" y="2320"/>
                    <a:pt x="1453" y="2621"/>
                    <a:pt x="1707" y="2621"/>
                  </a:cubicBezTo>
                  <a:cubicBezTo>
                    <a:pt x="1743" y="2621"/>
                    <a:pt x="1781" y="2615"/>
                    <a:pt x="1822" y="2601"/>
                  </a:cubicBezTo>
                  <a:cubicBezTo>
                    <a:pt x="1881" y="2577"/>
                    <a:pt x="1929" y="2518"/>
                    <a:pt x="1905" y="2446"/>
                  </a:cubicBezTo>
                  <a:cubicBezTo>
                    <a:pt x="1869" y="2363"/>
                    <a:pt x="1857" y="2292"/>
                    <a:pt x="1798" y="2232"/>
                  </a:cubicBezTo>
                  <a:cubicBezTo>
                    <a:pt x="1750" y="2173"/>
                    <a:pt x="1691" y="2125"/>
                    <a:pt x="1655" y="2065"/>
                  </a:cubicBezTo>
                  <a:cubicBezTo>
                    <a:pt x="1572" y="1934"/>
                    <a:pt x="1512" y="1768"/>
                    <a:pt x="1417" y="1625"/>
                  </a:cubicBezTo>
                  <a:cubicBezTo>
                    <a:pt x="1381" y="1553"/>
                    <a:pt x="1322" y="1470"/>
                    <a:pt x="1262" y="1399"/>
                  </a:cubicBezTo>
                  <a:cubicBezTo>
                    <a:pt x="1322" y="1351"/>
                    <a:pt x="1381" y="1291"/>
                    <a:pt x="1417" y="1220"/>
                  </a:cubicBezTo>
                  <a:cubicBezTo>
                    <a:pt x="1619" y="934"/>
                    <a:pt x="1572" y="529"/>
                    <a:pt x="1381" y="268"/>
                  </a:cubicBezTo>
                  <a:cubicBezTo>
                    <a:pt x="1274" y="125"/>
                    <a:pt x="1107" y="18"/>
                    <a:pt x="917" y="6"/>
                  </a:cubicBezTo>
                  <a:cubicBezTo>
                    <a:pt x="897" y="2"/>
                    <a:pt x="878"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3"/>
            <p:cNvSpPr/>
            <p:nvPr/>
          </p:nvSpPr>
          <p:spPr>
            <a:xfrm rot="1220849">
              <a:off x="7246119" y="4155820"/>
              <a:ext cx="144749" cy="43976"/>
            </a:xfrm>
            <a:custGeom>
              <a:rect b="b" l="l" r="r" t="t"/>
              <a:pathLst>
                <a:path extrusionOk="0" h="1371" w="4513">
                  <a:moveTo>
                    <a:pt x="1829" y="0"/>
                  </a:moveTo>
                  <a:cubicBezTo>
                    <a:pt x="1468" y="0"/>
                    <a:pt x="1110" y="57"/>
                    <a:pt x="774" y="202"/>
                  </a:cubicBezTo>
                  <a:cubicBezTo>
                    <a:pt x="548" y="298"/>
                    <a:pt x="286" y="452"/>
                    <a:pt x="131" y="679"/>
                  </a:cubicBezTo>
                  <a:cubicBezTo>
                    <a:pt x="0" y="893"/>
                    <a:pt x="84" y="1167"/>
                    <a:pt x="322" y="1286"/>
                  </a:cubicBezTo>
                  <a:cubicBezTo>
                    <a:pt x="459" y="1354"/>
                    <a:pt x="622" y="1371"/>
                    <a:pt x="785" y="1371"/>
                  </a:cubicBezTo>
                  <a:cubicBezTo>
                    <a:pt x="932" y="1371"/>
                    <a:pt x="1078" y="1357"/>
                    <a:pt x="1203" y="1357"/>
                  </a:cubicBezTo>
                  <a:cubicBezTo>
                    <a:pt x="1536" y="1357"/>
                    <a:pt x="1858" y="1334"/>
                    <a:pt x="2179" y="1298"/>
                  </a:cubicBezTo>
                  <a:cubicBezTo>
                    <a:pt x="2560" y="1262"/>
                    <a:pt x="2929" y="1214"/>
                    <a:pt x="3287" y="1155"/>
                  </a:cubicBezTo>
                  <a:cubicBezTo>
                    <a:pt x="3465" y="1119"/>
                    <a:pt x="3644" y="1072"/>
                    <a:pt x="3834" y="1048"/>
                  </a:cubicBezTo>
                  <a:cubicBezTo>
                    <a:pt x="4049" y="1000"/>
                    <a:pt x="4513" y="964"/>
                    <a:pt x="4418" y="631"/>
                  </a:cubicBezTo>
                  <a:cubicBezTo>
                    <a:pt x="4334" y="321"/>
                    <a:pt x="3739" y="345"/>
                    <a:pt x="3477" y="286"/>
                  </a:cubicBezTo>
                  <a:cubicBezTo>
                    <a:pt x="3156" y="214"/>
                    <a:pt x="2846" y="119"/>
                    <a:pt x="2513" y="60"/>
                  </a:cubicBezTo>
                  <a:cubicBezTo>
                    <a:pt x="2287" y="23"/>
                    <a:pt x="205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3"/>
            <p:cNvSpPr/>
            <p:nvPr/>
          </p:nvSpPr>
          <p:spPr>
            <a:xfrm rot="1220849">
              <a:off x="7242362" y="4217110"/>
              <a:ext cx="119347" cy="64569"/>
            </a:xfrm>
            <a:custGeom>
              <a:rect b="b" l="l" r="r" t="t"/>
              <a:pathLst>
                <a:path extrusionOk="0" h="2013" w="3721">
                  <a:moveTo>
                    <a:pt x="3500" y="1"/>
                  </a:moveTo>
                  <a:cubicBezTo>
                    <a:pt x="3264" y="1"/>
                    <a:pt x="2897" y="50"/>
                    <a:pt x="2881" y="50"/>
                  </a:cubicBezTo>
                  <a:cubicBezTo>
                    <a:pt x="2572" y="110"/>
                    <a:pt x="2250" y="169"/>
                    <a:pt x="1941" y="253"/>
                  </a:cubicBezTo>
                  <a:cubicBezTo>
                    <a:pt x="1429" y="396"/>
                    <a:pt x="822" y="538"/>
                    <a:pt x="441" y="931"/>
                  </a:cubicBezTo>
                  <a:cubicBezTo>
                    <a:pt x="131" y="1229"/>
                    <a:pt x="0" y="1920"/>
                    <a:pt x="583" y="2003"/>
                  </a:cubicBezTo>
                  <a:cubicBezTo>
                    <a:pt x="635" y="2010"/>
                    <a:pt x="688" y="2013"/>
                    <a:pt x="740" y="2013"/>
                  </a:cubicBezTo>
                  <a:cubicBezTo>
                    <a:pt x="1252" y="2013"/>
                    <a:pt x="1778" y="1712"/>
                    <a:pt x="2167" y="1431"/>
                  </a:cubicBezTo>
                  <a:cubicBezTo>
                    <a:pt x="2429" y="1241"/>
                    <a:pt x="2679" y="1015"/>
                    <a:pt x="2941" y="788"/>
                  </a:cubicBezTo>
                  <a:cubicBezTo>
                    <a:pt x="3084" y="669"/>
                    <a:pt x="3203" y="550"/>
                    <a:pt x="3358" y="431"/>
                  </a:cubicBezTo>
                  <a:cubicBezTo>
                    <a:pt x="3417" y="372"/>
                    <a:pt x="3489" y="336"/>
                    <a:pt x="3548" y="288"/>
                  </a:cubicBezTo>
                  <a:cubicBezTo>
                    <a:pt x="3608" y="229"/>
                    <a:pt x="3667" y="134"/>
                    <a:pt x="3691" y="62"/>
                  </a:cubicBezTo>
                  <a:cubicBezTo>
                    <a:pt x="3721" y="16"/>
                    <a:pt x="3630" y="1"/>
                    <a:pt x="3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3"/>
            <p:cNvSpPr/>
            <p:nvPr/>
          </p:nvSpPr>
          <p:spPr>
            <a:xfrm rot="1220849">
              <a:off x="7304407" y="4269748"/>
              <a:ext cx="38200" cy="75764"/>
            </a:xfrm>
            <a:custGeom>
              <a:rect b="b" l="l" r="r" t="t"/>
              <a:pathLst>
                <a:path extrusionOk="0" h="2362" w="1191">
                  <a:moveTo>
                    <a:pt x="1135" y="0"/>
                  </a:moveTo>
                  <a:cubicBezTo>
                    <a:pt x="1129" y="0"/>
                    <a:pt x="1123" y="1"/>
                    <a:pt x="1119" y="5"/>
                  </a:cubicBezTo>
                  <a:cubicBezTo>
                    <a:pt x="965" y="53"/>
                    <a:pt x="834" y="196"/>
                    <a:pt x="726" y="303"/>
                  </a:cubicBezTo>
                  <a:cubicBezTo>
                    <a:pt x="607" y="422"/>
                    <a:pt x="500" y="565"/>
                    <a:pt x="417" y="708"/>
                  </a:cubicBezTo>
                  <a:cubicBezTo>
                    <a:pt x="238" y="1006"/>
                    <a:pt x="107" y="1327"/>
                    <a:pt x="48" y="1672"/>
                  </a:cubicBezTo>
                  <a:cubicBezTo>
                    <a:pt x="12" y="1851"/>
                    <a:pt x="0" y="2041"/>
                    <a:pt x="131" y="2196"/>
                  </a:cubicBezTo>
                  <a:cubicBezTo>
                    <a:pt x="218" y="2302"/>
                    <a:pt x="351" y="2361"/>
                    <a:pt x="493" y="2361"/>
                  </a:cubicBezTo>
                  <a:cubicBezTo>
                    <a:pt x="527" y="2361"/>
                    <a:pt x="561" y="2358"/>
                    <a:pt x="595" y="2351"/>
                  </a:cubicBezTo>
                  <a:cubicBezTo>
                    <a:pt x="953" y="2291"/>
                    <a:pt x="1084" y="1958"/>
                    <a:pt x="1143" y="1625"/>
                  </a:cubicBezTo>
                  <a:cubicBezTo>
                    <a:pt x="1155" y="1494"/>
                    <a:pt x="1155" y="1363"/>
                    <a:pt x="1179" y="1208"/>
                  </a:cubicBezTo>
                  <a:cubicBezTo>
                    <a:pt x="1191" y="803"/>
                    <a:pt x="1179" y="410"/>
                    <a:pt x="1179" y="5"/>
                  </a:cubicBezTo>
                  <a:cubicBezTo>
                    <a:pt x="1163" y="5"/>
                    <a:pt x="114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3"/>
            <p:cNvSpPr/>
            <p:nvPr/>
          </p:nvSpPr>
          <p:spPr>
            <a:xfrm rot="1220849">
              <a:off x="7764071" y="4346973"/>
              <a:ext cx="143627" cy="44297"/>
            </a:xfrm>
            <a:custGeom>
              <a:rect b="b" l="l" r="r" t="t"/>
              <a:pathLst>
                <a:path extrusionOk="0" h="1381" w="4478">
                  <a:moveTo>
                    <a:pt x="2674" y="1"/>
                  </a:moveTo>
                  <a:cubicBezTo>
                    <a:pt x="2438" y="1"/>
                    <a:pt x="2200" y="27"/>
                    <a:pt x="1965" y="70"/>
                  </a:cubicBezTo>
                  <a:cubicBezTo>
                    <a:pt x="1406" y="177"/>
                    <a:pt x="596" y="201"/>
                    <a:pt x="120" y="582"/>
                  </a:cubicBezTo>
                  <a:cubicBezTo>
                    <a:pt x="72" y="617"/>
                    <a:pt x="37" y="653"/>
                    <a:pt x="13" y="713"/>
                  </a:cubicBezTo>
                  <a:cubicBezTo>
                    <a:pt x="1" y="844"/>
                    <a:pt x="144" y="939"/>
                    <a:pt x="287" y="963"/>
                  </a:cubicBezTo>
                  <a:cubicBezTo>
                    <a:pt x="941" y="1141"/>
                    <a:pt x="1608" y="1260"/>
                    <a:pt x="2299" y="1320"/>
                  </a:cubicBezTo>
                  <a:cubicBezTo>
                    <a:pt x="2554" y="1349"/>
                    <a:pt x="2816" y="1371"/>
                    <a:pt x="3094" y="1371"/>
                  </a:cubicBezTo>
                  <a:cubicBezTo>
                    <a:pt x="3154" y="1371"/>
                    <a:pt x="3214" y="1370"/>
                    <a:pt x="3275" y="1367"/>
                  </a:cubicBezTo>
                  <a:cubicBezTo>
                    <a:pt x="3406" y="1367"/>
                    <a:pt x="3555" y="1381"/>
                    <a:pt x="3702" y="1381"/>
                  </a:cubicBezTo>
                  <a:cubicBezTo>
                    <a:pt x="3865" y="1381"/>
                    <a:pt x="4025" y="1365"/>
                    <a:pt x="4156" y="1296"/>
                  </a:cubicBezTo>
                  <a:cubicBezTo>
                    <a:pt x="4394" y="1177"/>
                    <a:pt x="4478" y="903"/>
                    <a:pt x="4347" y="677"/>
                  </a:cubicBezTo>
                  <a:cubicBezTo>
                    <a:pt x="4204" y="463"/>
                    <a:pt x="3930" y="308"/>
                    <a:pt x="3704" y="201"/>
                  </a:cubicBezTo>
                  <a:cubicBezTo>
                    <a:pt x="3376" y="58"/>
                    <a:pt x="3027" y="1"/>
                    <a:pt x="26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3"/>
            <p:cNvSpPr/>
            <p:nvPr/>
          </p:nvSpPr>
          <p:spPr>
            <a:xfrm rot="1220849">
              <a:off x="7741542" y="4401461"/>
              <a:ext cx="118417" cy="65564"/>
            </a:xfrm>
            <a:custGeom>
              <a:rect b="b" l="l" r="r" t="t"/>
              <a:pathLst>
                <a:path extrusionOk="0" h="2044" w="3692">
                  <a:moveTo>
                    <a:pt x="221" y="1"/>
                  </a:moveTo>
                  <a:cubicBezTo>
                    <a:pt x="182" y="1"/>
                    <a:pt x="143" y="4"/>
                    <a:pt x="107" y="10"/>
                  </a:cubicBezTo>
                  <a:cubicBezTo>
                    <a:pt x="96" y="10"/>
                    <a:pt x="72" y="22"/>
                    <a:pt x="60" y="34"/>
                  </a:cubicBezTo>
                  <a:cubicBezTo>
                    <a:pt x="48" y="34"/>
                    <a:pt x="48" y="34"/>
                    <a:pt x="36" y="57"/>
                  </a:cubicBezTo>
                  <a:cubicBezTo>
                    <a:pt x="0" y="69"/>
                    <a:pt x="0" y="117"/>
                    <a:pt x="24" y="129"/>
                  </a:cubicBezTo>
                  <a:cubicBezTo>
                    <a:pt x="48" y="153"/>
                    <a:pt x="60" y="176"/>
                    <a:pt x="96" y="188"/>
                  </a:cubicBezTo>
                  <a:cubicBezTo>
                    <a:pt x="107" y="236"/>
                    <a:pt x="119" y="260"/>
                    <a:pt x="167" y="307"/>
                  </a:cubicBezTo>
                  <a:cubicBezTo>
                    <a:pt x="227" y="355"/>
                    <a:pt x="298" y="391"/>
                    <a:pt x="358" y="450"/>
                  </a:cubicBezTo>
                  <a:cubicBezTo>
                    <a:pt x="500" y="569"/>
                    <a:pt x="631" y="688"/>
                    <a:pt x="762" y="831"/>
                  </a:cubicBezTo>
                  <a:cubicBezTo>
                    <a:pt x="1012" y="1046"/>
                    <a:pt x="1262" y="1272"/>
                    <a:pt x="1536" y="1462"/>
                  </a:cubicBezTo>
                  <a:cubicBezTo>
                    <a:pt x="1924" y="1753"/>
                    <a:pt x="2448" y="2044"/>
                    <a:pt x="2950" y="2044"/>
                  </a:cubicBezTo>
                  <a:cubicBezTo>
                    <a:pt x="3003" y="2044"/>
                    <a:pt x="3056" y="2041"/>
                    <a:pt x="3108" y="2034"/>
                  </a:cubicBezTo>
                  <a:cubicBezTo>
                    <a:pt x="3691" y="1962"/>
                    <a:pt x="3572" y="1260"/>
                    <a:pt x="3263" y="962"/>
                  </a:cubicBezTo>
                  <a:cubicBezTo>
                    <a:pt x="2870" y="569"/>
                    <a:pt x="2263" y="426"/>
                    <a:pt x="1762" y="295"/>
                  </a:cubicBezTo>
                  <a:cubicBezTo>
                    <a:pt x="1453" y="200"/>
                    <a:pt x="1131" y="141"/>
                    <a:pt x="822" y="81"/>
                  </a:cubicBezTo>
                  <a:cubicBezTo>
                    <a:pt x="655" y="57"/>
                    <a:pt x="488" y="22"/>
                    <a:pt x="334" y="10"/>
                  </a:cubicBezTo>
                  <a:cubicBezTo>
                    <a:pt x="298" y="4"/>
                    <a:pt x="259" y="1"/>
                    <a:pt x="2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3"/>
            <p:cNvSpPr/>
            <p:nvPr/>
          </p:nvSpPr>
          <p:spPr>
            <a:xfrm rot="1220849">
              <a:off x="7727616" y="4426712"/>
              <a:ext cx="38200" cy="75764"/>
            </a:xfrm>
            <a:custGeom>
              <a:rect b="b" l="l" r="r" t="t"/>
              <a:pathLst>
                <a:path extrusionOk="0" h="2362" w="1191">
                  <a:moveTo>
                    <a:pt x="60" y="0"/>
                  </a:moveTo>
                  <a:cubicBezTo>
                    <a:pt x="45" y="0"/>
                    <a:pt x="32" y="5"/>
                    <a:pt x="24" y="5"/>
                  </a:cubicBezTo>
                  <a:cubicBezTo>
                    <a:pt x="24" y="410"/>
                    <a:pt x="0" y="803"/>
                    <a:pt x="24" y="1208"/>
                  </a:cubicBezTo>
                  <a:cubicBezTo>
                    <a:pt x="24" y="1363"/>
                    <a:pt x="36" y="1494"/>
                    <a:pt x="48" y="1625"/>
                  </a:cubicBezTo>
                  <a:cubicBezTo>
                    <a:pt x="107" y="1958"/>
                    <a:pt x="238" y="2291"/>
                    <a:pt x="596" y="2351"/>
                  </a:cubicBezTo>
                  <a:cubicBezTo>
                    <a:pt x="630" y="2358"/>
                    <a:pt x="664" y="2361"/>
                    <a:pt x="698" y="2361"/>
                  </a:cubicBezTo>
                  <a:cubicBezTo>
                    <a:pt x="840" y="2361"/>
                    <a:pt x="973" y="2302"/>
                    <a:pt x="1060" y="2196"/>
                  </a:cubicBezTo>
                  <a:cubicBezTo>
                    <a:pt x="1191" y="2041"/>
                    <a:pt x="1179" y="1851"/>
                    <a:pt x="1155" y="1672"/>
                  </a:cubicBezTo>
                  <a:cubicBezTo>
                    <a:pt x="1084" y="1327"/>
                    <a:pt x="953" y="1006"/>
                    <a:pt x="774" y="708"/>
                  </a:cubicBezTo>
                  <a:cubicBezTo>
                    <a:pt x="691" y="565"/>
                    <a:pt x="584" y="422"/>
                    <a:pt x="465" y="303"/>
                  </a:cubicBezTo>
                  <a:cubicBezTo>
                    <a:pt x="358" y="196"/>
                    <a:pt x="227" y="53"/>
                    <a:pt x="84" y="5"/>
                  </a:cubicBezTo>
                  <a:cubicBezTo>
                    <a:pt x="76" y="1"/>
                    <a:pt x="68" y="0"/>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3"/>
            <p:cNvSpPr/>
            <p:nvPr/>
          </p:nvSpPr>
          <p:spPr>
            <a:xfrm rot="1220849">
              <a:off x="7449138" y="3866646"/>
              <a:ext cx="62255" cy="37754"/>
            </a:xfrm>
            <a:custGeom>
              <a:rect b="b" l="l" r="r" t="t"/>
              <a:pathLst>
                <a:path extrusionOk="0" h="1177" w="1941">
                  <a:moveTo>
                    <a:pt x="1743" y="0"/>
                  </a:moveTo>
                  <a:cubicBezTo>
                    <a:pt x="1706" y="0"/>
                    <a:pt x="1668" y="17"/>
                    <a:pt x="1643" y="57"/>
                  </a:cubicBezTo>
                  <a:cubicBezTo>
                    <a:pt x="1631" y="81"/>
                    <a:pt x="1584" y="128"/>
                    <a:pt x="1560" y="164"/>
                  </a:cubicBezTo>
                  <a:cubicBezTo>
                    <a:pt x="1524" y="188"/>
                    <a:pt x="1512" y="224"/>
                    <a:pt x="1488" y="247"/>
                  </a:cubicBezTo>
                  <a:cubicBezTo>
                    <a:pt x="1417" y="307"/>
                    <a:pt x="1381" y="366"/>
                    <a:pt x="1322" y="426"/>
                  </a:cubicBezTo>
                  <a:cubicBezTo>
                    <a:pt x="1214" y="533"/>
                    <a:pt x="1095" y="593"/>
                    <a:pt x="953" y="605"/>
                  </a:cubicBezTo>
                  <a:cubicBezTo>
                    <a:pt x="631" y="605"/>
                    <a:pt x="452" y="378"/>
                    <a:pt x="357" y="128"/>
                  </a:cubicBezTo>
                  <a:lnTo>
                    <a:pt x="0" y="664"/>
                  </a:lnTo>
                  <a:cubicBezTo>
                    <a:pt x="217" y="990"/>
                    <a:pt x="573" y="1177"/>
                    <a:pt x="954" y="1177"/>
                  </a:cubicBezTo>
                  <a:cubicBezTo>
                    <a:pt x="1032" y="1177"/>
                    <a:pt x="1111" y="1169"/>
                    <a:pt x="1191" y="1152"/>
                  </a:cubicBezTo>
                  <a:cubicBezTo>
                    <a:pt x="1417" y="1117"/>
                    <a:pt x="1643" y="962"/>
                    <a:pt x="1786" y="783"/>
                  </a:cubicBezTo>
                  <a:cubicBezTo>
                    <a:pt x="1869" y="664"/>
                    <a:pt x="1917" y="557"/>
                    <a:pt x="1929" y="426"/>
                  </a:cubicBezTo>
                  <a:cubicBezTo>
                    <a:pt x="1929" y="378"/>
                    <a:pt x="1941" y="319"/>
                    <a:pt x="1929" y="283"/>
                  </a:cubicBezTo>
                  <a:cubicBezTo>
                    <a:pt x="1929" y="188"/>
                    <a:pt x="1905" y="164"/>
                    <a:pt x="1869" y="81"/>
                  </a:cubicBezTo>
                  <a:cubicBezTo>
                    <a:pt x="1849" y="32"/>
                    <a:pt x="1796" y="0"/>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3"/>
            <p:cNvSpPr/>
            <p:nvPr/>
          </p:nvSpPr>
          <p:spPr>
            <a:xfrm rot="1220849">
              <a:off x="7513121" y="3809743"/>
              <a:ext cx="47405" cy="62869"/>
            </a:xfrm>
            <a:custGeom>
              <a:rect b="b" l="l" r="r" t="t"/>
              <a:pathLst>
                <a:path extrusionOk="0" h="1960" w="1478">
                  <a:moveTo>
                    <a:pt x="1311" y="0"/>
                  </a:moveTo>
                  <a:cubicBezTo>
                    <a:pt x="1156" y="120"/>
                    <a:pt x="1001" y="239"/>
                    <a:pt x="858" y="358"/>
                  </a:cubicBezTo>
                  <a:cubicBezTo>
                    <a:pt x="882" y="572"/>
                    <a:pt x="894" y="762"/>
                    <a:pt x="894" y="929"/>
                  </a:cubicBezTo>
                  <a:cubicBezTo>
                    <a:pt x="894" y="1060"/>
                    <a:pt x="894" y="1167"/>
                    <a:pt x="870" y="1227"/>
                  </a:cubicBezTo>
                  <a:cubicBezTo>
                    <a:pt x="845" y="1312"/>
                    <a:pt x="808" y="1348"/>
                    <a:pt x="765" y="1348"/>
                  </a:cubicBezTo>
                  <a:cubicBezTo>
                    <a:pt x="644" y="1348"/>
                    <a:pt x="472" y="1070"/>
                    <a:pt x="358" y="798"/>
                  </a:cubicBezTo>
                  <a:lnTo>
                    <a:pt x="1" y="1155"/>
                  </a:lnTo>
                  <a:cubicBezTo>
                    <a:pt x="108" y="1346"/>
                    <a:pt x="215" y="1524"/>
                    <a:pt x="358" y="1691"/>
                  </a:cubicBezTo>
                  <a:cubicBezTo>
                    <a:pt x="490" y="1840"/>
                    <a:pt x="691" y="1960"/>
                    <a:pt x="897" y="1960"/>
                  </a:cubicBezTo>
                  <a:cubicBezTo>
                    <a:pt x="988" y="1960"/>
                    <a:pt x="1080" y="1936"/>
                    <a:pt x="1168" y="1882"/>
                  </a:cubicBezTo>
                  <a:cubicBezTo>
                    <a:pt x="1418" y="1727"/>
                    <a:pt x="1454" y="1370"/>
                    <a:pt x="1465" y="1108"/>
                  </a:cubicBezTo>
                  <a:cubicBezTo>
                    <a:pt x="1477" y="846"/>
                    <a:pt x="1430" y="596"/>
                    <a:pt x="1406" y="346"/>
                  </a:cubicBezTo>
                  <a:cubicBezTo>
                    <a:pt x="1370" y="227"/>
                    <a:pt x="1346" y="108"/>
                    <a:pt x="1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3"/>
            <p:cNvSpPr/>
            <p:nvPr/>
          </p:nvSpPr>
          <p:spPr>
            <a:xfrm rot="1220849">
              <a:off x="7579825" y="3799069"/>
              <a:ext cx="40862" cy="50777"/>
            </a:xfrm>
            <a:custGeom>
              <a:rect b="b" l="l" r="r" t="t"/>
              <a:pathLst>
                <a:path extrusionOk="0" h="1583" w="1274">
                  <a:moveTo>
                    <a:pt x="1191" y="0"/>
                  </a:moveTo>
                  <a:cubicBezTo>
                    <a:pt x="1024" y="84"/>
                    <a:pt x="845" y="191"/>
                    <a:pt x="691" y="274"/>
                  </a:cubicBezTo>
                  <a:lnTo>
                    <a:pt x="702" y="536"/>
                  </a:lnTo>
                  <a:cubicBezTo>
                    <a:pt x="702" y="631"/>
                    <a:pt x="714" y="727"/>
                    <a:pt x="714" y="834"/>
                  </a:cubicBezTo>
                  <a:cubicBezTo>
                    <a:pt x="667" y="774"/>
                    <a:pt x="643" y="727"/>
                    <a:pt x="595" y="667"/>
                  </a:cubicBezTo>
                  <a:cubicBezTo>
                    <a:pt x="536" y="596"/>
                    <a:pt x="488" y="500"/>
                    <a:pt x="429" y="429"/>
                  </a:cubicBezTo>
                  <a:cubicBezTo>
                    <a:pt x="286" y="512"/>
                    <a:pt x="143" y="596"/>
                    <a:pt x="0" y="691"/>
                  </a:cubicBezTo>
                  <a:cubicBezTo>
                    <a:pt x="107" y="881"/>
                    <a:pt x="226" y="1060"/>
                    <a:pt x="369" y="1250"/>
                  </a:cubicBezTo>
                  <a:cubicBezTo>
                    <a:pt x="505" y="1407"/>
                    <a:pt x="669" y="1582"/>
                    <a:pt x="876" y="1582"/>
                  </a:cubicBezTo>
                  <a:cubicBezTo>
                    <a:pt x="904" y="1582"/>
                    <a:pt x="934" y="1579"/>
                    <a:pt x="964" y="1572"/>
                  </a:cubicBezTo>
                  <a:cubicBezTo>
                    <a:pt x="1274" y="1500"/>
                    <a:pt x="1238" y="1167"/>
                    <a:pt x="1214" y="929"/>
                  </a:cubicBezTo>
                  <a:cubicBezTo>
                    <a:pt x="1214" y="619"/>
                    <a:pt x="1203" y="357"/>
                    <a:pt x="1191" y="84"/>
                  </a:cubicBezTo>
                  <a:lnTo>
                    <a:pt x="11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3"/>
            <p:cNvSpPr/>
            <p:nvPr/>
          </p:nvSpPr>
          <p:spPr>
            <a:xfrm rot="1220849">
              <a:off x="7644012" y="3799145"/>
              <a:ext cx="50805" cy="53279"/>
            </a:xfrm>
            <a:custGeom>
              <a:rect b="b" l="l" r="r" t="t"/>
              <a:pathLst>
                <a:path extrusionOk="0" h="1661" w="1584">
                  <a:moveTo>
                    <a:pt x="750" y="0"/>
                  </a:moveTo>
                  <a:cubicBezTo>
                    <a:pt x="596" y="72"/>
                    <a:pt x="441" y="155"/>
                    <a:pt x="274" y="238"/>
                  </a:cubicBezTo>
                  <a:cubicBezTo>
                    <a:pt x="322" y="345"/>
                    <a:pt x="357" y="453"/>
                    <a:pt x="393" y="572"/>
                  </a:cubicBezTo>
                  <a:cubicBezTo>
                    <a:pt x="453" y="726"/>
                    <a:pt x="500" y="905"/>
                    <a:pt x="572" y="1072"/>
                  </a:cubicBezTo>
                  <a:cubicBezTo>
                    <a:pt x="560" y="1072"/>
                    <a:pt x="560" y="1084"/>
                    <a:pt x="548" y="1084"/>
                  </a:cubicBezTo>
                  <a:cubicBezTo>
                    <a:pt x="441" y="1131"/>
                    <a:pt x="357" y="1191"/>
                    <a:pt x="250" y="1238"/>
                  </a:cubicBezTo>
                  <a:cubicBezTo>
                    <a:pt x="191" y="1262"/>
                    <a:pt x="143" y="1310"/>
                    <a:pt x="95" y="1369"/>
                  </a:cubicBezTo>
                  <a:cubicBezTo>
                    <a:pt x="72" y="1405"/>
                    <a:pt x="36" y="1429"/>
                    <a:pt x="24" y="1477"/>
                  </a:cubicBezTo>
                  <a:cubicBezTo>
                    <a:pt x="24" y="1488"/>
                    <a:pt x="12" y="1488"/>
                    <a:pt x="12" y="1500"/>
                  </a:cubicBezTo>
                  <a:cubicBezTo>
                    <a:pt x="0" y="1548"/>
                    <a:pt x="0" y="1596"/>
                    <a:pt x="36" y="1608"/>
                  </a:cubicBezTo>
                  <a:cubicBezTo>
                    <a:pt x="60" y="1619"/>
                    <a:pt x="72" y="1619"/>
                    <a:pt x="84" y="1619"/>
                  </a:cubicBezTo>
                  <a:cubicBezTo>
                    <a:pt x="131" y="1655"/>
                    <a:pt x="179" y="1643"/>
                    <a:pt x="238" y="1655"/>
                  </a:cubicBezTo>
                  <a:cubicBezTo>
                    <a:pt x="259" y="1659"/>
                    <a:pt x="280" y="1660"/>
                    <a:pt x="301" y="1660"/>
                  </a:cubicBezTo>
                  <a:cubicBezTo>
                    <a:pt x="352" y="1660"/>
                    <a:pt x="402" y="1652"/>
                    <a:pt x="453" y="1643"/>
                  </a:cubicBezTo>
                  <a:cubicBezTo>
                    <a:pt x="572" y="1608"/>
                    <a:pt x="691" y="1560"/>
                    <a:pt x="798" y="1524"/>
                  </a:cubicBezTo>
                  <a:cubicBezTo>
                    <a:pt x="1012" y="1429"/>
                    <a:pt x="1215" y="1322"/>
                    <a:pt x="1429" y="1227"/>
                  </a:cubicBezTo>
                  <a:cubicBezTo>
                    <a:pt x="1548" y="1167"/>
                    <a:pt x="1584" y="988"/>
                    <a:pt x="1512" y="869"/>
                  </a:cubicBezTo>
                  <a:cubicBezTo>
                    <a:pt x="1449" y="774"/>
                    <a:pt x="1364" y="732"/>
                    <a:pt x="1276" y="732"/>
                  </a:cubicBezTo>
                  <a:cubicBezTo>
                    <a:pt x="1232" y="732"/>
                    <a:pt x="1187" y="742"/>
                    <a:pt x="1143" y="762"/>
                  </a:cubicBezTo>
                  <a:cubicBezTo>
                    <a:pt x="1107" y="774"/>
                    <a:pt x="1096" y="786"/>
                    <a:pt x="1072" y="810"/>
                  </a:cubicBezTo>
                  <a:cubicBezTo>
                    <a:pt x="1024" y="655"/>
                    <a:pt x="953" y="524"/>
                    <a:pt x="905" y="393"/>
                  </a:cubicBezTo>
                  <a:lnTo>
                    <a:pt x="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3"/>
            <p:cNvSpPr/>
            <p:nvPr/>
          </p:nvSpPr>
          <p:spPr>
            <a:xfrm rot="1220849">
              <a:off x="7696833" y="3791786"/>
              <a:ext cx="55007" cy="65051"/>
            </a:xfrm>
            <a:custGeom>
              <a:rect b="b" l="l" r="r" t="t"/>
              <a:pathLst>
                <a:path extrusionOk="0" h="2028" w="1715">
                  <a:moveTo>
                    <a:pt x="1584" y="1"/>
                  </a:moveTo>
                  <a:cubicBezTo>
                    <a:pt x="1417" y="24"/>
                    <a:pt x="1274" y="48"/>
                    <a:pt x="1107" y="84"/>
                  </a:cubicBezTo>
                  <a:lnTo>
                    <a:pt x="1107" y="108"/>
                  </a:lnTo>
                  <a:cubicBezTo>
                    <a:pt x="1167" y="405"/>
                    <a:pt x="1131" y="739"/>
                    <a:pt x="1060" y="1036"/>
                  </a:cubicBezTo>
                  <a:cubicBezTo>
                    <a:pt x="1036" y="1132"/>
                    <a:pt x="988" y="1239"/>
                    <a:pt x="929" y="1334"/>
                  </a:cubicBezTo>
                  <a:cubicBezTo>
                    <a:pt x="881" y="1370"/>
                    <a:pt x="834" y="1417"/>
                    <a:pt x="786" y="1453"/>
                  </a:cubicBezTo>
                  <a:cubicBezTo>
                    <a:pt x="750" y="1287"/>
                    <a:pt x="703" y="1108"/>
                    <a:pt x="655" y="941"/>
                  </a:cubicBezTo>
                  <a:lnTo>
                    <a:pt x="476" y="274"/>
                  </a:lnTo>
                  <a:cubicBezTo>
                    <a:pt x="310" y="334"/>
                    <a:pt x="155" y="394"/>
                    <a:pt x="0" y="465"/>
                  </a:cubicBezTo>
                  <a:cubicBezTo>
                    <a:pt x="48" y="655"/>
                    <a:pt x="95" y="834"/>
                    <a:pt x="155" y="1036"/>
                  </a:cubicBezTo>
                  <a:cubicBezTo>
                    <a:pt x="226" y="1298"/>
                    <a:pt x="274" y="1584"/>
                    <a:pt x="369" y="1846"/>
                  </a:cubicBezTo>
                  <a:cubicBezTo>
                    <a:pt x="422" y="1972"/>
                    <a:pt x="520" y="2028"/>
                    <a:pt x="616" y="2028"/>
                  </a:cubicBezTo>
                  <a:cubicBezTo>
                    <a:pt x="693" y="2028"/>
                    <a:pt x="769" y="1993"/>
                    <a:pt x="822" y="1929"/>
                  </a:cubicBezTo>
                  <a:cubicBezTo>
                    <a:pt x="850" y="1939"/>
                    <a:pt x="880" y="1943"/>
                    <a:pt x="909" y="1943"/>
                  </a:cubicBezTo>
                  <a:cubicBezTo>
                    <a:pt x="1063" y="1943"/>
                    <a:pt x="1220" y="1825"/>
                    <a:pt x="1310" y="1715"/>
                  </a:cubicBezTo>
                  <a:cubicBezTo>
                    <a:pt x="1441" y="1572"/>
                    <a:pt x="1524" y="1394"/>
                    <a:pt x="1584" y="1191"/>
                  </a:cubicBezTo>
                  <a:cubicBezTo>
                    <a:pt x="1679" y="810"/>
                    <a:pt x="1715" y="394"/>
                    <a:pt x="15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3"/>
            <p:cNvSpPr/>
            <p:nvPr/>
          </p:nvSpPr>
          <p:spPr>
            <a:xfrm rot="1220849">
              <a:off x="7787025" y="3837816"/>
              <a:ext cx="60748" cy="56390"/>
            </a:xfrm>
            <a:custGeom>
              <a:rect b="b" l="l" r="r" t="t"/>
              <a:pathLst>
                <a:path extrusionOk="0" h="1758" w="1894">
                  <a:moveTo>
                    <a:pt x="596" y="1"/>
                  </a:moveTo>
                  <a:cubicBezTo>
                    <a:pt x="727" y="72"/>
                    <a:pt x="906" y="72"/>
                    <a:pt x="1072" y="156"/>
                  </a:cubicBezTo>
                  <a:cubicBezTo>
                    <a:pt x="1299" y="239"/>
                    <a:pt x="1382" y="370"/>
                    <a:pt x="1406" y="608"/>
                  </a:cubicBezTo>
                  <a:cubicBezTo>
                    <a:pt x="1418" y="775"/>
                    <a:pt x="1465" y="1025"/>
                    <a:pt x="1311" y="1144"/>
                  </a:cubicBezTo>
                  <a:cubicBezTo>
                    <a:pt x="1239" y="1203"/>
                    <a:pt x="1120" y="1227"/>
                    <a:pt x="1013" y="1239"/>
                  </a:cubicBezTo>
                  <a:cubicBezTo>
                    <a:pt x="950" y="1246"/>
                    <a:pt x="878" y="1266"/>
                    <a:pt x="813" y="1266"/>
                  </a:cubicBezTo>
                  <a:cubicBezTo>
                    <a:pt x="768" y="1266"/>
                    <a:pt x="726" y="1256"/>
                    <a:pt x="691" y="1227"/>
                  </a:cubicBezTo>
                  <a:cubicBezTo>
                    <a:pt x="525" y="1072"/>
                    <a:pt x="549" y="822"/>
                    <a:pt x="430" y="644"/>
                  </a:cubicBezTo>
                  <a:cubicBezTo>
                    <a:pt x="395" y="588"/>
                    <a:pt x="348" y="565"/>
                    <a:pt x="295" y="565"/>
                  </a:cubicBezTo>
                  <a:cubicBezTo>
                    <a:pt x="258" y="565"/>
                    <a:pt x="219" y="577"/>
                    <a:pt x="180" y="596"/>
                  </a:cubicBezTo>
                  <a:cubicBezTo>
                    <a:pt x="37" y="668"/>
                    <a:pt x="1" y="834"/>
                    <a:pt x="37" y="989"/>
                  </a:cubicBezTo>
                  <a:cubicBezTo>
                    <a:pt x="72" y="1203"/>
                    <a:pt x="191" y="1465"/>
                    <a:pt x="370" y="1608"/>
                  </a:cubicBezTo>
                  <a:cubicBezTo>
                    <a:pt x="505" y="1721"/>
                    <a:pt x="668" y="1758"/>
                    <a:pt x="833" y="1758"/>
                  </a:cubicBezTo>
                  <a:cubicBezTo>
                    <a:pt x="930" y="1758"/>
                    <a:pt x="1028" y="1745"/>
                    <a:pt x="1120" y="1727"/>
                  </a:cubicBezTo>
                  <a:cubicBezTo>
                    <a:pt x="1370" y="1680"/>
                    <a:pt x="1608" y="1596"/>
                    <a:pt x="1763" y="1358"/>
                  </a:cubicBezTo>
                  <a:cubicBezTo>
                    <a:pt x="1894" y="1144"/>
                    <a:pt x="1894" y="894"/>
                    <a:pt x="1870" y="656"/>
                  </a:cubicBezTo>
                  <a:cubicBezTo>
                    <a:pt x="1894" y="489"/>
                    <a:pt x="1858" y="334"/>
                    <a:pt x="1799" y="180"/>
                  </a:cubicBezTo>
                  <a:cubicBezTo>
                    <a:pt x="1418" y="72"/>
                    <a:pt x="1001" y="49"/>
                    <a:pt x="5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3"/>
            <p:cNvSpPr/>
            <p:nvPr/>
          </p:nvSpPr>
          <p:spPr>
            <a:xfrm rot="1220849">
              <a:off x="7838200" y="3876351"/>
              <a:ext cx="75245" cy="72877"/>
            </a:xfrm>
            <a:custGeom>
              <a:rect b="b" l="l" r="r" t="t"/>
              <a:pathLst>
                <a:path extrusionOk="0" h="2272" w="2346">
                  <a:moveTo>
                    <a:pt x="727" y="0"/>
                  </a:moveTo>
                  <a:cubicBezTo>
                    <a:pt x="512" y="393"/>
                    <a:pt x="310" y="774"/>
                    <a:pt x="72" y="1143"/>
                  </a:cubicBezTo>
                  <a:cubicBezTo>
                    <a:pt x="0" y="1250"/>
                    <a:pt x="84" y="1405"/>
                    <a:pt x="179" y="1465"/>
                  </a:cubicBezTo>
                  <a:cubicBezTo>
                    <a:pt x="207" y="1479"/>
                    <a:pt x="234" y="1485"/>
                    <a:pt x="262" y="1485"/>
                  </a:cubicBezTo>
                  <a:cubicBezTo>
                    <a:pt x="352" y="1485"/>
                    <a:pt x="436" y="1419"/>
                    <a:pt x="500" y="1346"/>
                  </a:cubicBezTo>
                  <a:cubicBezTo>
                    <a:pt x="655" y="1072"/>
                    <a:pt x="822" y="786"/>
                    <a:pt x="977" y="512"/>
                  </a:cubicBezTo>
                  <a:cubicBezTo>
                    <a:pt x="1060" y="536"/>
                    <a:pt x="1131" y="584"/>
                    <a:pt x="1227" y="607"/>
                  </a:cubicBezTo>
                  <a:cubicBezTo>
                    <a:pt x="1334" y="655"/>
                    <a:pt x="1417" y="691"/>
                    <a:pt x="1524" y="726"/>
                  </a:cubicBezTo>
                  <a:cubicBezTo>
                    <a:pt x="1584" y="750"/>
                    <a:pt x="1631" y="762"/>
                    <a:pt x="1691" y="786"/>
                  </a:cubicBezTo>
                  <a:lnTo>
                    <a:pt x="1703" y="786"/>
                  </a:lnTo>
                  <a:cubicBezTo>
                    <a:pt x="1608" y="941"/>
                    <a:pt x="1536" y="1107"/>
                    <a:pt x="1453" y="1250"/>
                  </a:cubicBezTo>
                  <a:cubicBezTo>
                    <a:pt x="1334" y="1477"/>
                    <a:pt x="1155" y="1727"/>
                    <a:pt x="1119" y="1977"/>
                  </a:cubicBezTo>
                  <a:cubicBezTo>
                    <a:pt x="1102" y="2127"/>
                    <a:pt x="1229" y="2271"/>
                    <a:pt x="1369" y="2271"/>
                  </a:cubicBezTo>
                  <a:cubicBezTo>
                    <a:pt x="1417" y="2271"/>
                    <a:pt x="1467" y="2254"/>
                    <a:pt x="1512" y="2215"/>
                  </a:cubicBezTo>
                  <a:cubicBezTo>
                    <a:pt x="1715" y="2036"/>
                    <a:pt x="1822" y="1774"/>
                    <a:pt x="1941" y="1536"/>
                  </a:cubicBezTo>
                  <a:cubicBezTo>
                    <a:pt x="2060" y="1310"/>
                    <a:pt x="2179" y="1072"/>
                    <a:pt x="2298" y="846"/>
                  </a:cubicBezTo>
                  <a:lnTo>
                    <a:pt x="2346" y="762"/>
                  </a:lnTo>
                  <a:lnTo>
                    <a:pt x="2310" y="726"/>
                  </a:lnTo>
                  <a:cubicBezTo>
                    <a:pt x="1810" y="429"/>
                    <a:pt x="1274" y="191"/>
                    <a:pt x="7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3"/>
            <p:cNvSpPr/>
            <p:nvPr/>
          </p:nvSpPr>
          <p:spPr>
            <a:xfrm rot="1220849">
              <a:off x="7899390" y="3930689"/>
              <a:ext cx="60363" cy="66366"/>
            </a:xfrm>
            <a:custGeom>
              <a:rect b="b" l="l" r="r" t="t"/>
              <a:pathLst>
                <a:path extrusionOk="0" h="2069" w="1882">
                  <a:moveTo>
                    <a:pt x="406" y="0"/>
                  </a:moveTo>
                  <a:cubicBezTo>
                    <a:pt x="191" y="369"/>
                    <a:pt x="60" y="786"/>
                    <a:pt x="25" y="1203"/>
                  </a:cubicBezTo>
                  <a:cubicBezTo>
                    <a:pt x="1" y="1453"/>
                    <a:pt x="60" y="1739"/>
                    <a:pt x="251" y="1917"/>
                  </a:cubicBezTo>
                  <a:cubicBezTo>
                    <a:pt x="370" y="2024"/>
                    <a:pt x="516" y="2069"/>
                    <a:pt x="664" y="2069"/>
                  </a:cubicBezTo>
                  <a:cubicBezTo>
                    <a:pt x="813" y="2069"/>
                    <a:pt x="965" y="2024"/>
                    <a:pt x="1096" y="1953"/>
                  </a:cubicBezTo>
                  <a:cubicBezTo>
                    <a:pt x="1334" y="1810"/>
                    <a:pt x="1560" y="1619"/>
                    <a:pt x="1763" y="1429"/>
                  </a:cubicBezTo>
                  <a:cubicBezTo>
                    <a:pt x="1799" y="1381"/>
                    <a:pt x="1846" y="1334"/>
                    <a:pt x="1882" y="1298"/>
                  </a:cubicBezTo>
                  <a:cubicBezTo>
                    <a:pt x="1739" y="1167"/>
                    <a:pt x="1608" y="1024"/>
                    <a:pt x="1477" y="881"/>
                  </a:cubicBezTo>
                  <a:cubicBezTo>
                    <a:pt x="1310" y="1107"/>
                    <a:pt x="1096" y="1298"/>
                    <a:pt x="846" y="1441"/>
                  </a:cubicBezTo>
                  <a:cubicBezTo>
                    <a:pt x="802" y="1476"/>
                    <a:pt x="725" y="1518"/>
                    <a:pt x="664" y="1518"/>
                  </a:cubicBezTo>
                  <a:cubicBezTo>
                    <a:pt x="643" y="1518"/>
                    <a:pt x="623" y="1513"/>
                    <a:pt x="608" y="1500"/>
                  </a:cubicBezTo>
                  <a:cubicBezTo>
                    <a:pt x="572" y="1477"/>
                    <a:pt x="572" y="1346"/>
                    <a:pt x="572" y="1262"/>
                  </a:cubicBezTo>
                  <a:cubicBezTo>
                    <a:pt x="584" y="1000"/>
                    <a:pt x="656" y="726"/>
                    <a:pt x="763" y="488"/>
                  </a:cubicBezTo>
                  <a:cubicBezTo>
                    <a:pt x="775" y="453"/>
                    <a:pt x="798" y="381"/>
                    <a:pt x="834" y="310"/>
                  </a:cubicBezTo>
                  <a:cubicBezTo>
                    <a:pt x="703" y="203"/>
                    <a:pt x="548" y="84"/>
                    <a:pt x="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3"/>
            <p:cNvSpPr/>
            <p:nvPr/>
          </p:nvSpPr>
          <p:spPr>
            <a:xfrm rot="1220849">
              <a:off x="7918278" y="4003937"/>
              <a:ext cx="49682" cy="35797"/>
            </a:xfrm>
            <a:custGeom>
              <a:rect b="b" l="l" r="r" t="t"/>
              <a:pathLst>
                <a:path extrusionOk="0" h="1116" w="1549">
                  <a:moveTo>
                    <a:pt x="1239" y="0"/>
                  </a:moveTo>
                  <a:cubicBezTo>
                    <a:pt x="1096" y="72"/>
                    <a:pt x="953" y="167"/>
                    <a:pt x="822" y="238"/>
                  </a:cubicBezTo>
                  <a:cubicBezTo>
                    <a:pt x="584" y="369"/>
                    <a:pt x="334" y="512"/>
                    <a:pt x="107" y="667"/>
                  </a:cubicBezTo>
                  <a:cubicBezTo>
                    <a:pt x="0" y="750"/>
                    <a:pt x="0" y="929"/>
                    <a:pt x="72" y="1012"/>
                  </a:cubicBezTo>
                  <a:cubicBezTo>
                    <a:pt x="125" y="1081"/>
                    <a:pt x="199" y="1116"/>
                    <a:pt x="276" y="1116"/>
                  </a:cubicBezTo>
                  <a:cubicBezTo>
                    <a:pt x="319" y="1116"/>
                    <a:pt x="363" y="1105"/>
                    <a:pt x="405" y="1084"/>
                  </a:cubicBezTo>
                  <a:cubicBezTo>
                    <a:pt x="631" y="977"/>
                    <a:pt x="834" y="834"/>
                    <a:pt x="1048" y="715"/>
                  </a:cubicBezTo>
                  <a:cubicBezTo>
                    <a:pt x="1203" y="607"/>
                    <a:pt x="1381" y="524"/>
                    <a:pt x="1548" y="417"/>
                  </a:cubicBezTo>
                  <a:cubicBezTo>
                    <a:pt x="1441" y="286"/>
                    <a:pt x="1346" y="155"/>
                    <a:pt x="12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3"/>
            <p:cNvSpPr/>
            <p:nvPr/>
          </p:nvSpPr>
          <p:spPr>
            <a:xfrm rot="1220849">
              <a:off x="7702068" y="3697503"/>
              <a:ext cx="19148" cy="40929"/>
            </a:xfrm>
            <a:custGeom>
              <a:rect b="b" l="l" r="r" t="t"/>
              <a:pathLst>
                <a:path extrusionOk="0" h="1276" w="597">
                  <a:moveTo>
                    <a:pt x="394" y="0"/>
                  </a:moveTo>
                  <a:cubicBezTo>
                    <a:pt x="275" y="12"/>
                    <a:pt x="132" y="12"/>
                    <a:pt x="13" y="24"/>
                  </a:cubicBezTo>
                  <a:lnTo>
                    <a:pt x="13" y="60"/>
                  </a:lnTo>
                  <a:cubicBezTo>
                    <a:pt x="1" y="191"/>
                    <a:pt x="1" y="310"/>
                    <a:pt x="1" y="441"/>
                  </a:cubicBezTo>
                  <a:cubicBezTo>
                    <a:pt x="1" y="572"/>
                    <a:pt x="13" y="691"/>
                    <a:pt x="13" y="834"/>
                  </a:cubicBezTo>
                  <a:cubicBezTo>
                    <a:pt x="37" y="917"/>
                    <a:pt x="13" y="1024"/>
                    <a:pt x="72" y="1107"/>
                  </a:cubicBezTo>
                  <a:cubicBezTo>
                    <a:pt x="128" y="1196"/>
                    <a:pt x="225" y="1275"/>
                    <a:pt x="325" y="1275"/>
                  </a:cubicBezTo>
                  <a:cubicBezTo>
                    <a:pt x="332" y="1275"/>
                    <a:pt x="339" y="1275"/>
                    <a:pt x="346" y="1274"/>
                  </a:cubicBezTo>
                  <a:cubicBezTo>
                    <a:pt x="477" y="1262"/>
                    <a:pt x="596" y="1167"/>
                    <a:pt x="596" y="1024"/>
                  </a:cubicBezTo>
                  <a:cubicBezTo>
                    <a:pt x="596" y="999"/>
                    <a:pt x="596" y="980"/>
                    <a:pt x="592" y="967"/>
                  </a:cubicBezTo>
                  <a:lnTo>
                    <a:pt x="592" y="967"/>
                  </a:lnTo>
                  <a:cubicBezTo>
                    <a:pt x="591" y="953"/>
                    <a:pt x="588" y="932"/>
                    <a:pt x="584" y="905"/>
                  </a:cubicBezTo>
                  <a:cubicBezTo>
                    <a:pt x="584" y="893"/>
                    <a:pt x="584" y="857"/>
                    <a:pt x="572" y="845"/>
                  </a:cubicBezTo>
                  <a:cubicBezTo>
                    <a:pt x="548" y="786"/>
                    <a:pt x="548" y="726"/>
                    <a:pt x="537" y="667"/>
                  </a:cubicBezTo>
                  <a:cubicBezTo>
                    <a:pt x="525" y="548"/>
                    <a:pt x="489" y="429"/>
                    <a:pt x="465" y="310"/>
                  </a:cubicBezTo>
                  <a:cubicBezTo>
                    <a:pt x="453" y="202"/>
                    <a:pt x="418" y="95"/>
                    <a:pt x="3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3"/>
            <p:cNvSpPr/>
            <p:nvPr/>
          </p:nvSpPr>
          <p:spPr>
            <a:xfrm rot="1220849">
              <a:off x="7799884" y="3718805"/>
              <a:ext cx="45096" cy="46639"/>
            </a:xfrm>
            <a:custGeom>
              <a:rect b="b" l="l" r="r" t="t"/>
              <a:pathLst>
                <a:path extrusionOk="0" h="1454" w="1406">
                  <a:moveTo>
                    <a:pt x="1405" y="1"/>
                  </a:moveTo>
                  <a:lnTo>
                    <a:pt x="1405" y="1"/>
                  </a:lnTo>
                  <a:cubicBezTo>
                    <a:pt x="1227" y="24"/>
                    <a:pt x="1060" y="48"/>
                    <a:pt x="905" y="72"/>
                  </a:cubicBezTo>
                  <a:lnTo>
                    <a:pt x="905" y="108"/>
                  </a:lnTo>
                  <a:cubicBezTo>
                    <a:pt x="893" y="263"/>
                    <a:pt x="881" y="429"/>
                    <a:pt x="822" y="596"/>
                  </a:cubicBezTo>
                  <a:cubicBezTo>
                    <a:pt x="810" y="620"/>
                    <a:pt x="703" y="917"/>
                    <a:pt x="643" y="977"/>
                  </a:cubicBezTo>
                  <a:cubicBezTo>
                    <a:pt x="634" y="967"/>
                    <a:pt x="616" y="950"/>
                    <a:pt x="623" y="950"/>
                  </a:cubicBezTo>
                  <a:cubicBezTo>
                    <a:pt x="624" y="950"/>
                    <a:pt x="627" y="951"/>
                    <a:pt x="631" y="953"/>
                  </a:cubicBezTo>
                  <a:cubicBezTo>
                    <a:pt x="596" y="894"/>
                    <a:pt x="572" y="834"/>
                    <a:pt x="548" y="763"/>
                  </a:cubicBezTo>
                  <a:cubicBezTo>
                    <a:pt x="512" y="596"/>
                    <a:pt x="512" y="417"/>
                    <a:pt x="477" y="239"/>
                  </a:cubicBezTo>
                  <a:cubicBezTo>
                    <a:pt x="477" y="203"/>
                    <a:pt x="465" y="167"/>
                    <a:pt x="465" y="132"/>
                  </a:cubicBezTo>
                  <a:cubicBezTo>
                    <a:pt x="310" y="167"/>
                    <a:pt x="155" y="179"/>
                    <a:pt x="0" y="203"/>
                  </a:cubicBezTo>
                  <a:cubicBezTo>
                    <a:pt x="12" y="382"/>
                    <a:pt x="36" y="560"/>
                    <a:pt x="60" y="739"/>
                  </a:cubicBezTo>
                  <a:cubicBezTo>
                    <a:pt x="96" y="894"/>
                    <a:pt x="119" y="1060"/>
                    <a:pt x="215" y="1191"/>
                  </a:cubicBezTo>
                  <a:cubicBezTo>
                    <a:pt x="310" y="1334"/>
                    <a:pt x="465" y="1453"/>
                    <a:pt x="643" y="1453"/>
                  </a:cubicBezTo>
                  <a:cubicBezTo>
                    <a:pt x="834" y="1453"/>
                    <a:pt x="989" y="1322"/>
                    <a:pt x="1084" y="1156"/>
                  </a:cubicBezTo>
                  <a:cubicBezTo>
                    <a:pt x="1286" y="858"/>
                    <a:pt x="1346" y="489"/>
                    <a:pt x="1382" y="144"/>
                  </a:cubicBezTo>
                  <a:cubicBezTo>
                    <a:pt x="1382" y="108"/>
                    <a:pt x="1382" y="60"/>
                    <a:pt x="14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3"/>
            <p:cNvSpPr/>
            <p:nvPr/>
          </p:nvSpPr>
          <p:spPr>
            <a:xfrm rot="1220849">
              <a:off x="7553412" y="3668753"/>
              <a:ext cx="126628" cy="70407"/>
            </a:xfrm>
            <a:custGeom>
              <a:rect b="b" l="l" r="r" t="t"/>
              <a:pathLst>
                <a:path extrusionOk="0" h="2195" w="3948">
                  <a:moveTo>
                    <a:pt x="3623" y="1"/>
                  </a:moveTo>
                  <a:cubicBezTo>
                    <a:pt x="3364" y="1"/>
                    <a:pt x="3070" y="113"/>
                    <a:pt x="2853" y="173"/>
                  </a:cubicBezTo>
                  <a:cubicBezTo>
                    <a:pt x="2460" y="293"/>
                    <a:pt x="2102" y="459"/>
                    <a:pt x="1745" y="638"/>
                  </a:cubicBezTo>
                  <a:cubicBezTo>
                    <a:pt x="1400" y="816"/>
                    <a:pt x="1067" y="1031"/>
                    <a:pt x="769" y="1245"/>
                  </a:cubicBezTo>
                  <a:cubicBezTo>
                    <a:pt x="626" y="1352"/>
                    <a:pt x="436" y="1507"/>
                    <a:pt x="352" y="1650"/>
                  </a:cubicBezTo>
                  <a:cubicBezTo>
                    <a:pt x="257" y="1781"/>
                    <a:pt x="126" y="1924"/>
                    <a:pt x="31" y="2067"/>
                  </a:cubicBezTo>
                  <a:cubicBezTo>
                    <a:pt x="1" y="2126"/>
                    <a:pt x="54" y="2194"/>
                    <a:pt x="114" y="2194"/>
                  </a:cubicBezTo>
                  <a:cubicBezTo>
                    <a:pt x="126" y="2194"/>
                    <a:pt x="138" y="2192"/>
                    <a:pt x="150" y="2186"/>
                  </a:cubicBezTo>
                  <a:cubicBezTo>
                    <a:pt x="317" y="2114"/>
                    <a:pt x="483" y="2019"/>
                    <a:pt x="626" y="1936"/>
                  </a:cubicBezTo>
                  <a:cubicBezTo>
                    <a:pt x="793" y="1840"/>
                    <a:pt x="959" y="1757"/>
                    <a:pt x="1102" y="1650"/>
                  </a:cubicBezTo>
                  <a:cubicBezTo>
                    <a:pt x="1424" y="1459"/>
                    <a:pt x="1733" y="1257"/>
                    <a:pt x="2055" y="1090"/>
                  </a:cubicBezTo>
                  <a:cubicBezTo>
                    <a:pt x="2376" y="924"/>
                    <a:pt x="2698" y="769"/>
                    <a:pt x="3031" y="638"/>
                  </a:cubicBezTo>
                  <a:cubicBezTo>
                    <a:pt x="3186" y="566"/>
                    <a:pt x="3365" y="507"/>
                    <a:pt x="3543" y="435"/>
                  </a:cubicBezTo>
                  <a:cubicBezTo>
                    <a:pt x="3710" y="376"/>
                    <a:pt x="3841" y="316"/>
                    <a:pt x="3948" y="162"/>
                  </a:cubicBezTo>
                  <a:cubicBezTo>
                    <a:pt x="3948" y="138"/>
                    <a:pt x="3936" y="78"/>
                    <a:pt x="3888" y="54"/>
                  </a:cubicBezTo>
                  <a:cubicBezTo>
                    <a:pt x="3808" y="16"/>
                    <a:pt x="3718" y="1"/>
                    <a:pt x="3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3"/>
            <p:cNvSpPr/>
            <p:nvPr/>
          </p:nvSpPr>
          <p:spPr>
            <a:xfrm rot="1220849">
              <a:off x="7901852" y="3786478"/>
              <a:ext cx="129867" cy="68419"/>
            </a:xfrm>
            <a:custGeom>
              <a:rect b="b" l="l" r="r" t="t"/>
              <a:pathLst>
                <a:path extrusionOk="0" h="2133" w="4049">
                  <a:moveTo>
                    <a:pt x="467" y="0"/>
                  </a:moveTo>
                  <a:cubicBezTo>
                    <a:pt x="383" y="0"/>
                    <a:pt x="299" y="4"/>
                    <a:pt x="215" y="13"/>
                  </a:cubicBezTo>
                  <a:cubicBezTo>
                    <a:pt x="96" y="25"/>
                    <a:pt x="1" y="204"/>
                    <a:pt x="132" y="264"/>
                  </a:cubicBezTo>
                  <a:cubicBezTo>
                    <a:pt x="811" y="549"/>
                    <a:pt x="1501" y="728"/>
                    <a:pt x="2144" y="1061"/>
                  </a:cubicBezTo>
                  <a:cubicBezTo>
                    <a:pt x="2454" y="1228"/>
                    <a:pt x="2775" y="1418"/>
                    <a:pt x="3049" y="1633"/>
                  </a:cubicBezTo>
                  <a:cubicBezTo>
                    <a:pt x="3204" y="1740"/>
                    <a:pt x="3335" y="1847"/>
                    <a:pt x="3489" y="1966"/>
                  </a:cubicBezTo>
                  <a:cubicBezTo>
                    <a:pt x="3632" y="2085"/>
                    <a:pt x="3763" y="2133"/>
                    <a:pt x="3966" y="2133"/>
                  </a:cubicBezTo>
                  <a:cubicBezTo>
                    <a:pt x="4001" y="2133"/>
                    <a:pt x="4049" y="2109"/>
                    <a:pt x="4037" y="2061"/>
                  </a:cubicBezTo>
                  <a:cubicBezTo>
                    <a:pt x="4049" y="1871"/>
                    <a:pt x="4001" y="1740"/>
                    <a:pt x="3870" y="1585"/>
                  </a:cubicBezTo>
                  <a:cubicBezTo>
                    <a:pt x="3739" y="1442"/>
                    <a:pt x="3561" y="1323"/>
                    <a:pt x="3406" y="1204"/>
                  </a:cubicBezTo>
                  <a:cubicBezTo>
                    <a:pt x="3097" y="978"/>
                    <a:pt x="2775" y="764"/>
                    <a:pt x="2430" y="585"/>
                  </a:cubicBezTo>
                  <a:cubicBezTo>
                    <a:pt x="1814" y="288"/>
                    <a:pt x="1151"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3"/>
            <p:cNvSpPr/>
            <p:nvPr/>
          </p:nvSpPr>
          <p:spPr>
            <a:xfrm rot="1220849">
              <a:off x="7740216" y="3705765"/>
              <a:ext cx="49682" cy="37240"/>
            </a:xfrm>
            <a:custGeom>
              <a:rect b="b" l="l" r="r" t="t"/>
              <a:pathLst>
                <a:path extrusionOk="0" h="1161" w="1549">
                  <a:moveTo>
                    <a:pt x="1537" y="1"/>
                  </a:moveTo>
                  <a:lnTo>
                    <a:pt x="1537" y="1"/>
                  </a:lnTo>
                  <a:cubicBezTo>
                    <a:pt x="1346" y="48"/>
                    <a:pt x="1168" y="72"/>
                    <a:pt x="977" y="108"/>
                  </a:cubicBezTo>
                  <a:cubicBezTo>
                    <a:pt x="965" y="215"/>
                    <a:pt x="929" y="310"/>
                    <a:pt x="870" y="406"/>
                  </a:cubicBezTo>
                  <a:cubicBezTo>
                    <a:pt x="843" y="446"/>
                    <a:pt x="804" y="467"/>
                    <a:pt x="765" y="467"/>
                  </a:cubicBezTo>
                  <a:cubicBezTo>
                    <a:pt x="735" y="467"/>
                    <a:pt x="705" y="455"/>
                    <a:pt x="679" y="429"/>
                  </a:cubicBezTo>
                  <a:cubicBezTo>
                    <a:pt x="667" y="429"/>
                    <a:pt x="632" y="417"/>
                    <a:pt x="620" y="406"/>
                  </a:cubicBezTo>
                  <a:cubicBezTo>
                    <a:pt x="584" y="394"/>
                    <a:pt x="560" y="370"/>
                    <a:pt x="536" y="346"/>
                  </a:cubicBezTo>
                  <a:cubicBezTo>
                    <a:pt x="513" y="286"/>
                    <a:pt x="477" y="239"/>
                    <a:pt x="465" y="179"/>
                  </a:cubicBezTo>
                  <a:cubicBezTo>
                    <a:pt x="322" y="215"/>
                    <a:pt x="155" y="227"/>
                    <a:pt x="1" y="239"/>
                  </a:cubicBezTo>
                  <a:cubicBezTo>
                    <a:pt x="1" y="275"/>
                    <a:pt x="25" y="310"/>
                    <a:pt x="25" y="346"/>
                  </a:cubicBezTo>
                  <a:cubicBezTo>
                    <a:pt x="60" y="596"/>
                    <a:pt x="179" y="846"/>
                    <a:pt x="382" y="1013"/>
                  </a:cubicBezTo>
                  <a:cubicBezTo>
                    <a:pt x="494" y="1113"/>
                    <a:pt x="630" y="1160"/>
                    <a:pt x="768" y="1160"/>
                  </a:cubicBezTo>
                  <a:cubicBezTo>
                    <a:pt x="893" y="1160"/>
                    <a:pt x="1019" y="1122"/>
                    <a:pt x="1132" y="1048"/>
                  </a:cubicBezTo>
                  <a:cubicBezTo>
                    <a:pt x="1465" y="810"/>
                    <a:pt x="1549" y="394"/>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3"/>
            <p:cNvSpPr/>
            <p:nvPr/>
          </p:nvSpPr>
          <p:spPr>
            <a:xfrm rot="1220849">
              <a:off x="7850965" y="3738541"/>
              <a:ext cx="61871" cy="48884"/>
            </a:xfrm>
            <a:custGeom>
              <a:rect b="b" l="l" r="r" t="t"/>
              <a:pathLst>
                <a:path extrusionOk="0" h="1524" w="1929">
                  <a:moveTo>
                    <a:pt x="492" y="1"/>
                  </a:moveTo>
                  <a:cubicBezTo>
                    <a:pt x="412" y="1"/>
                    <a:pt x="335" y="4"/>
                    <a:pt x="262" y="11"/>
                  </a:cubicBezTo>
                  <a:cubicBezTo>
                    <a:pt x="214" y="11"/>
                    <a:pt x="179" y="23"/>
                    <a:pt x="131" y="23"/>
                  </a:cubicBezTo>
                  <a:cubicBezTo>
                    <a:pt x="83" y="452"/>
                    <a:pt x="36" y="868"/>
                    <a:pt x="12" y="1309"/>
                  </a:cubicBezTo>
                  <a:cubicBezTo>
                    <a:pt x="0" y="1416"/>
                    <a:pt x="119" y="1523"/>
                    <a:pt x="226" y="1523"/>
                  </a:cubicBezTo>
                  <a:cubicBezTo>
                    <a:pt x="369" y="1523"/>
                    <a:pt x="441" y="1416"/>
                    <a:pt x="452" y="1309"/>
                  </a:cubicBezTo>
                  <a:cubicBezTo>
                    <a:pt x="500" y="987"/>
                    <a:pt x="524" y="690"/>
                    <a:pt x="572" y="380"/>
                  </a:cubicBezTo>
                  <a:cubicBezTo>
                    <a:pt x="643" y="392"/>
                    <a:pt x="738" y="392"/>
                    <a:pt x="810" y="392"/>
                  </a:cubicBezTo>
                  <a:cubicBezTo>
                    <a:pt x="988" y="475"/>
                    <a:pt x="1107" y="749"/>
                    <a:pt x="1167" y="880"/>
                  </a:cubicBezTo>
                  <a:cubicBezTo>
                    <a:pt x="1292" y="1110"/>
                    <a:pt x="1453" y="1412"/>
                    <a:pt x="1707" y="1412"/>
                  </a:cubicBezTo>
                  <a:cubicBezTo>
                    <a:pt x="1743" y="1412"/>
                    <a:pt x="1782" y="1406"/>
                    <a:pt x="1822" y="1392"/>
                  </a:cubicBezTo>
                  <a:cubicBezTo>
                    <a:pt x="1881" y="1380"/>
                    <a:pt x="1929" y="1321"/>
                    <a:pt x="1905" y="1249"/>
                  </a:cubicBezTo>
                  <a:cubicBezTo>
                    <a:pt x="1869" y="1166"/>
                    <a:pt x="1857" y="1095"/>
                    <a:pt x="1798" y="1035"/>
                  </a:cubicBezTo>
                  <a:cubicBezTo>
                    <a:pt x="1750" y="976"/>
                    <a:pt x="1691" y="928"/>
                    <a:pt x="1655" y="868"/>
                  </a:cubicBezTo>
                  <a:cubicBezTo>
                    <a:pt x="1572" y="737"/>
                    <a:pt x="1512" y="571"/>
                    <a:pt x="1417" y="428"/>
                  </a:cubicBezTo>
                  <a:cubicBezTo>
                    <a:pt x="1381" y="356"/>
                    <a:pt x="1322" y="273"/>
                    <a:pt x="1262" y="202"/>
                  </a:cubicBezTo>
                  <a:cubicBezTo>
                    <a:pt x="1322" y="154"/>
                    <a:pt x="1381" y="94"/>
                    <a:pt x="1417" y="23"/>
                  </a:cubicBezTo>
                  <a:lnTo>
                    <a:pt x="1417" y="11"/>
                  </a:lnTo>
                  <a:cubicBezTo>
                    <a:pt x="1339" y="19"/>
                    <a:pt x="1258" y="21"/>
                    <a:pt x="1175" y="21"/>
                  </a:cubicBezTo>
                  <a:cubicBezTo>
                    <a:pt x="949" y="21"/>
                    <a:pt x="710" y="1"/>
                    <a:pt x="4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3"/>
            <p:cNvSpPr/>
            <p:nvPr/>
          </p:nvSpPr>
          <p:spPr>
            <a:xfrm rot="1220849">
              <a:off x="7248535" y="4142357"/>
              <a:ext cx="68382" cy="44169"/>
            </a:xfrm>
            <a:custGeom>
              <a:rect b="b" l="l" r="r" t="t"/>
              <a:pathLst>
                <a:path extrusionOk="0" h="1377" w="2132">
                  <a:moveTo>
                    <a:pt x="1847" y="0"/>
                  </a:moveTo>
                  <a:cubicBezTo>
                    <a:pt x="1486" y="0"/>
                    <a:pt x="1126" y="58"/>
                    <a:pt x="774" y="208"/>
                  </a:cubicBezTo>
                  <a:cubicBezTo>
                    <a:pt x="548" y="304"/>
                    <a:pt x="286" y="458"/>
                    <a:pt x="131" y="685"/>
                  </a:cubicBezTo>
                  <a:cubicBezTo>
                    <a:pt x="0" y="899"/>
                    <a:pt x="84" y="1173"/>
                    <a:pt x="322" y="1292"/>
                  </a:cubicBezTo>
                  <a:cubicBezTo>
                    <a:pt x="459" y="1360"/>
                    <a:pt x="622" y="1377"/>
                    <a:pt x="785" y="1377"/>
                  </a:cubicBezTo>
                  <a:cubicBezTo>
                    <a:pt x="932" y="1377"/>
                    <a:pt x="1078" y="1363"/>
                    <a:pt x="1203" y="1363"/>
                  </a:cubicBezTo>
                  <a:cubicBezTo>
                    <a:pt x="1513" y="1351"/>
                    <a:pt x="1810" y="1340"/>
                    <a:pt x="2132" y="1304"/>
                  </a:cubicBezTo>
                  <a:cubicBezTo>
                    <a:pt x="1929" y="1232"/>
                    <a:pt x="1739" y="1137"/>
                    <a:pt x="1572" y="1006"/>
                  </a:cubicBezTo>
                  <a:cubicBezTo>
                    <a:pt x="1286" y="804"/>
                    <a:pt x="1441" y="363"/>
                    <a:pt x="1679" y="208"/>
                  </a:cubicBezTo>
                  <a:cubicBezTo>
                    <a:pt x="1798" y="125"/>
                    <a:pt x="1929" y="66"/>
                    <a:pt x="2048" y="6"/>
                  </a:cubicBezTo>
                  <a:cubicBezTo>
                    <a:pt x="1981" y="2"/>
                    <a:pt x="1914" y="0"/>
                    <a:pt x="1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3"/>
            <p:cNvSpPr/>
            <p:nvPr/>
          </p:nvSpPr>
          <p:spPr>
            <a:xfrm rot="1220849">
              <a:off x="7243403" y="4215418"/>
              <a:ext cx="69536" cy="57641"/>
            </a:xfrm>
            <a:custGeom>
              <a:rect b="b" l="l" r="r" t="t"/>
              <a:pathLst>
                <a:path extrusionOk="0" h="1797" w="2168">
                  <a:moveTo>
                    <a:pt x="2096" y="1"/>
                  </a:moveTo>
                  <a:cubicBezTo>
                    <a:pt x="2037" y="13"/>
                    <a:pt x="1989" y="25"/>
                    <a:pt x="1930" y="37"/>
                  </a:cubicBezTo>
                  <a:cubicBezTo>
                    <a:pt x="1430" y="180"/>
                    <a:pt x="822" y="322"/>
                    <a:pt x="429" y="715"/>
                  </a:cubicBezTo>
                  <a:cubicBezTo>
                    <a:pt x="120" y="1013"/>
                    <a:pt x="1" y="1704"/>
                    <a:pt x="584" y="1787"/>
                  </a:cubicBezTo>
                  <a:cubicBezTo>
                    <a:pt x="635" y="1794"/>
                    <a:pt x="686" y="1797"/>
                    <a:pt x="738" y="1797"/>
                  </a:cubicBezTo>
                  <a:cubicBezTo>
                    <a:pt x="1241" y="1797"/>
                    <a:pt x="1767" y="1496"/>
                    <a:pt x="2156" y="1215"/>
                  </a:cubicBezTo>
                  <a:lnTo>
                    <a:pt x="2168" y="1203"/>
                  </a:lnTo>
                  <a:lnTo>
                    <a:pt x="1989" y="1203"/>
                  </a:lnTo>
                  <a:cubicBezTo>
                    <a:pt x="1668" y="1203"/>
                    <a:pt x="1382" y="787"/>
                    <a:pt x="1584" y="501"/>
                  </a:cubicBezTo>
                  <a:cubicBezTo>
                    <a:pt x="1739" y="311"/>
                    <a:pt x="1906" y="132"/>
                    <a:pt x="20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3"/>
            <p:cNvSpPr/>
            <p:nvPr/>
          </p:nvSpPr>
          <p:spPr>
            <a:xfrm rot="1220849">
              <a:off x="7299389" y="4297127"/>
              <a:ext cx="37430" cy="47922"/>
            </a:xfrm>
            <a:custGeom>
              <a:rect b="b" l="l" r="r" t="t"/>
              <a:pathLst>
                <a:path extrusionOk="0" h="1494" w="1167">
                  <a:moveTo>
                    <a:pt x="322" y="0"/>
                  </a:moveTo>
                  <a:cubicBezTo>
                    <a:pt x="191" y="251"/>
                    <a:pt x="83" y="512"/>
                    <a:pt x="48" y="798"/>
                  </a:cubicBezTo>
                  <a:cubicBezTo>
                    <a:pt x="12" y="977"/>
                    <a:pt x="0" y="1167"/>
                    <a:pt x="131" y="1322"/>
                  </a:cubicBezTo>
                  <a:cubicBezTo>
                    <a:pt x="223" y="1434"/>
                    <a:pt x="367" y="1494"/>
                    <a:pt x="518" y="1494"/>
                  </a:cubicBezTo>
                  <a:cubicBezTo>
                    <a:pt x="544" y="1494"/>
                    <a:pt x="570" y="1492"/>
                    <a:pt x="595" y="1489"/>
                  </a:cubicBezTo>
                  <a:cubicBezTo>
                    <a:pt x="953" y="1429"/>
                    <a:pt x="1084" y="1084"/>
                    <a:pt x="1143" y="751"/>
                  </a:cubicBezTo>
                  <a:cubicBezTo>
                    <a:pt x="1155" y="620"/>
                    <a:pt x="1155" y="477"/>
                    <a:pt x="1167" y="334"/>
                  </a:cubicBezTo>
                  <a:lnTo>
                    <a:pt x="1167" y="310"/>
                  </a:lnTo>
                  <a:lnTo>
                    <a:pt x="1119" y="310"/>
                  </a:lnTo>
                  <a:cubicBezTo>
                    <a:pt x="1076" y="328"/>
                    <a:pt x="1032" y="335"/>
                    <a:pt x="989" y="335"/>
                  </a:cubicBezTo>
                  <a:cubicBezTo>
                    <a:pt x="914" y="335"/>
                    <a:pt x="842" y="312"/>
                    <a:pt x="774" y="274"/>
                  </a:cubicBezTo>
                  <a:cubicBezTo>
                    <a:pt x="744" y="286"/>
                    <a:pt x="717" y="292"/>
                    <a:pt x="691" y="292"/>
                  </a:cubicBezTo>
                  <a:cubicBezTo>
                    <a:pt x="664" y="292"/>
                    <a:pt x="637" y="286"/>
                    <a:pt x="607" y="274"/>
                  </a:cubicBezTo>
                  <a:cubicBezTo>
                    <a:pt x="464" y="239"/>
                    <a:pt x="369" y="131"/>
                    <a:pt x="3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3"/>
            <p:cNvSpPr/>
            <p:nvPr/>
          </p:nvSpPr>
          <p:spPr>
            <a:xfrm rot="1220849">
              <a:off x="7822122" y="4358767"/>
              <a:ext cx="82879" cy="43944"/>
            </a:xfrm>
            <a:custGeom>
              <a:rect b="b" l="l" r="r" t="t"/>
              <a:pathLst>
                <a:path extrusionOk="0" h="1370" w="2584">
                  <a:moveTo>
                    <a:pt x="857" y="1"/>
                  </a:moveTo>
                  <a:cubicBezTo>
                    <a:pt x="1095" y="179"/>
                    <a:pt x="1155" y="596"/>
                    <a:pt x="917" y="787"/>
                  </a:cubicBezTo>
                  <a:cubicBezTo>
                    <a:pt x="631" y="1025"/>
                    <a:pt x="322" y="1168"/>
                    <a:pt x="0" y="1251"/>
                  </a:cubicBezTo>
                  <a:cubicBezTo>
                    <a:pt x="131" y="1263"/>
                    <a:pt x="262" y="1275"/>
                    <a:pt x="381" y="1287"/>
                  </a:cubicBezTo>
                  <a:cubicBezTo>
                    <a:pt x="714" y="1322"/>
                    <a:pt x="1036" y="1334"/>
                    <a:pt x="1357" y="1346"/>
                  </a:cubicBezTo>
                  <a:cubicBezTo>
                    <a:pt x="1477" y="1357"/>
                    <a:pt x="1613" y="1369"/>
                    <a:pt x="1749" y="1369"/>
                  </a:cubicBezTo>
                  <a:cubicBezTo>
                    <a:pt x="1923" y="1369"/>
                    <a:pt x="2098" y="1348"/>
                    <a:pt x="2238" y="1275"/>
                  </a:cubicBezTo>
                  <a:cubicBezTo>
                    <a:pt x="2500" y="1156"/>
                    <a:pt x="2584" y="894"/>
                    <a:pt x="2453" y="668"/>
                  </a:cubicBezTo>
                  <a:cubicBezTo>
                    <a:pt x="2322" y="441"/>
                    <a:pt x="2048" y="298"/>
                    <a:pt x="1810" y="191"/>
                  </a:cubicBezTo>
                  <a:cubicBezTo>
                    <a:pt x="1512" y="60"/>
                    <a:pt x="1191" y="1"/>
                    <a:pt x="8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3"/>
            <p:cNvSpPr/>
            <p:nvPr/>
          </p:nvSpPr>
          <p:spPr>
            <a:xfrm rot="1220849">
              <a:off x="7784056" y="4420409"/>
              <a:ext cx="72198" cy="53728"/>
            </a:xfrm>
            <a:custGeom>
              <a:rect b="b" l="l" r="r" t="t"/>
              <a:pathLst>
                <a:path extrusionOk="0" h="1675" w="2251">
                  <a:moveTo>
                    <a:pt x="643" y="0"/>
                  </a:moveTo>
                  <a:lnTo>
                    <a:pt x="643" y="0"/>
                  </a:lnTo>
                  <a:cubicBezTo>
                    <a:pt x="691" y="24"/>
                    <a:pt x="726" y="60"/>
                    <a:pt x="774" y="95"/>
                  </a:cubicBezTo>
                  <a:cubicBezTo>
                    <a:pt x="1179" y="393"/>
                    <a:pt x="1060" y="1024"/>
                    <a:pt x="524" y="1072"/>
                  </a:cubicBezTo>
                  <a:cubicBezTo>
                    <a:pt x="482" y="1074"/>
                    <a:pt x="440" y="1076"/>
                    <a:pt x="398" y="1076"/>
                  </a:cubicBezTo>
                  <a:cubicBezTo>
                    <a:pt x="262" y="1076"/>
                    <a:pt x="127" y="1060"/>
                    <a:pt x="0" y="1024"/>
                  </a:cubicBezTo>
                  <a:lnTo>
                    <a:pt x="0" y="1024"/>
                  </a:lnTo>
                  <a:cubicBezTo>
                    <a:pt x="36" y="1048"/>
                    <a:pt x="60" y="1072"/>
                    <a:pt x="95" y="1095"/>
                  </a:cubicBezTo>
                  <a:cubicBezTo>
                    <a:pt x="489" y="1380"/>
                    <a:pt x="1023" y="1674"/>
                    <a:pt x="1532" y="1674"/>
                  </a:cubicBezTo>
                  <a:cubicBezTo>
                    <a:pt x="1577" y="1674"/>
                    <a:pt x="1622" y="1672"/>
                    <a:pt x="1667" y="1667"/>
                  </a:cubicBezTo>
                  <a:cubicBezTo>
                    <a:pt x="2250" y="1572"/>
                    <a:pt x="2131" y="893"/>
                    <a:pt x="1822" y="572"/>
                  </a:cubicBezTo>
                  <a:cubicBezTo>
                    <a:pt x="1524" y="274"/>
                    <a:pt x="1072" y="119"/>
                    <a:pt x="6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3"/>
            <p:cNvSpPr/>
            <p:nvPr/>
          </p:nvSpPr>
          <p:spPr>
            <a:xfrm rot="1220849">
              <a:off x="7726137" y="4441357"/>
              <a:ext cx="36308" cy="60752"/>
            </a:xfrm>
            <a:custGeom>
              <a:rect b="b" l="l" r="r" t="t"/>
              <a:pathLst>
                <a:path extrusionOk="0" h="1894" w="1132">
                  <a:moveTo>
                    <a:pt x="560" y="1"/>
                  </a:moveTo>
                  <a:lnTo>
                    <a:pt x="560" y="13"/>
                  </a:lnTo>
                  <a:cubicBezTo>
                    <a:pt x="560" y="132"/>
                    <a:pt x="560" y="251"/>
                    <a:pt x="583" y="370"/>
                  </a:cubicBezTo>
                  <a:cubicBezTo>
                    <a:pt x="595" y="477"/>
                    <a:pt x="595" y="572"/>
                    <a:pt x="607" y="668"/>
                  </a:cubicBezTo>
                  <a:cubicBezTo>
                    <a:pt x="632" y="909"/>
                    <a:pt x="442" y="1040"/>
                    <a:pt x="244" y="1040"/>
                  </a:cubicBezTo>
                  <a:cubicBezTo>
                    <a:pt x="159" y="1040"/>
                    <a:pt x="72" y="1015"/>
                    <a:pt x="0" y="965"/>
                  </a:cubicBezTo>
                  <a:lnTo>
                    <a:pt x="0" y="965"/>
                  </a:lnTo>
                  <a:cubicBezTo>
                    <a:pt x="0" y="1025"/>
                    <a:pt x="0" y="1084"/>
                    <a:pt x="12" y="1156"/>
                  </a:cubicBezTo>
                  <a:cubicBezTo>
                    <a:pt x="71" y="1465"/>
                    <a:pt x="202" y="1822"/>
                    <a:pt x="560" y="1882"/>
                  </a:cubicBezTo>
                  <a:cubicBezTo>
                    <a:pt x="594" y="1889"/>
                    <a:pt x="630" y="1893"/>
                    <a:pt x="665" y="1893"/>
                  </a:cubicBezTo>
                  <a:cubicBezTo>
                    <a:pt x="798" y="1893"/>
                    <a:pt x="930" y="1838"/>
                    <a:pt x="1024" y="1715"/>
                  </a:cubicBezTo>
                  <a:cubicBezTo>
                    <a:pt x="1131" y="1572"/>
                    <a:pt x="1131" y="1394"/>
                    <a:pt x="1095" y="1203"/>
                  </a:cubicBezTo>
                  <a:cubicBezTo>
                    <a:pt x="1060" y="858"/>
                    <a:pt x="905" y="537"/>
                    <a:pt x="726" y="239"/>
                  </a:cubicBezTo>
                  <a:cubicBezTo>
                    <a:pt x="679" y="156"/>
                    <a:pt x="619" y="72"/>
                    <a:pt x="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3"/>
            <p:cNvSpPr/>
            <p:nvPr/>
          </p:nvSpPr>
          <p:spPr>
            <a:xfrm rot="1220849">
              <a:off x="7779915" y="4049242"/>
              <a:ext cx="187183" cy="308349"/>
            </a:xfrm>
            <a:custGeom>
              <a:rect b="b" l="l" r="r" t="t"/>
              <a:pathLst>
                <a:path extrusionOk="0" h="9613" w="5836">
                  <a:moveTo>
                    <a:pt x="3818" y="0"/>
                  </a:moveTo>
                  <a:cubicBezTo>
                    <a:pt x="3741" y="0"/>
                    <a:pt x="3661" y="26"/>
                    <a:pt x="3591" y="79"/>
                  </a:cubicBezTo>
                  <a:cubicBezTo>
                    <a:pt x="3401" y="246"/>
                    <a:pt x="3389" y="520"/>
                    <a:pt x="3353" y="746"/>
                  </a:cubicBezTo>
                  <a:cubicBezTo>
                    <a:pt x="3330" y="984"/>
                    <a:pt x="3294" y="1222"/>
                    <a:pt x="3294" y="1460"/>
                  </a:cubicBezTo>
                  <a:cubicBezTo>
                    <a:pt x="3294" y="1711"/>
                    <a:pt x="3294" y="1972"/>
                    <a:pt x="3341" y="2211"/>
                  </a:cubicBezTo>
                  <a:cubicBezTo>
                    <a:pt x="3341" y="2246"/>
                    <a:pt x="3353" y="2282"/>
                    <a:pt x="3353" y="2318"/>
                  </a:cubicBezTo>
                  <a:cubicBezTo>
                    <a:pt x="3282" y="2222"/>
                    <a:pt x="3222" y="2115"/>
                    <a:pt x="3127" y="2020"/>
                  </a:cubicBezTo>
                  <a:cubicBezTo>
                    <a:pt x="3056" y="1937"/>
                    <a:pt x="2972" y="1865"/>
                    <a:pt x="2901" y="1770"/>
                  </a:cubicBezTo>
                  <a:cubicBezTo>
                    <a:pt x="2818" y="1687"/>
                    <a:pt x="2734" y="1627"/>
                    <a:pt x="2627" y="1568"/>
                  </a:cubicBezTo>
                  <a:cubicBezTo>
                    <a:pt x="2607" y="1556"/>
                    <a:pt x="2584" y="1551"/>
                    <a:pt x="2560" y="1551"/>
                  </a:cubicBezTo>
                  <a:cubicBezTo>
                    <a:pt x="2484" y="1551"/>
                    <a:pt x="2404" y="1605"/>
                    <a:pt x="2413" y="1687"/>
                  </a:cubicBezTo>
                  <a:cubicBezTo>
                    <a:pt x="2484" y="2163"/>
                    <a:pt x="2746" y="2556"/>
                    <a:pt x="2996" y="2961"/>
                  </a:cubicBezTo>
                  <a:cubicBezTo>
                    <a:pt x="3115" y="3175"/>
                    <a:pt x="3258" y="3365"/>
                    <a:pt x="3377" y="3568"/>
                  </a:cubicBezTo>
                  <a:cubicBezTo>
                    <a:pt x="3413" y="3651"/>
                    <a:pt x="3472" y="3723"/>
                    <a:pt x="3520" y="3806"/>
                  </a:cubicBezTo>
                  <a:cubicBezTo>
                    <a:pt x="3472" y="4389"/>
                    <a:pt x="3460" y="4985"/>
                    <a:pt x="3401" y="5580"/>
                  </a:cubicBezTo>
                  <a:cubicBezTo>
                    <a:pt x="3389" y="5687"/>
                    <a:pt x="3377" y="5711"/>
                    <a:pt x="3270" y="5759"/>
                  </a:cubicBezTo>
                  <a:cubicBezTo>
                    <a:pt x="3127" y="5842"/>
                    <a:pt x="2984" y="5890"/>
                    <a:pt x="2853" y="5949"/>
                  </a:cubicBezTo>
                  <a:cubicBezTo>
                    <a:pt x="2568" y="6092"/>
                    <a:pt x="2282" y="6211"/>
                    <a:pt x="1984" y="6330"/>
                  </a:cubicBezTo>
                  <a:cubicBezTo>
                    <a:pt x="1389" y="6580"/>
                    <a:pt x="793" y="6818"/>
                    <a:pt x="198" y="7080"/>
                  </a:cubicBezTo>
                  <a:cubicBezTo>
                    <a:pt x="67" y="7140"/>
                    <a:pt x="79" y="7271"/>
                    <a:pt x="162" y="7354"/>
                  </a:cubicBezTo>
                  <a:cubicBezTo>
                    <a:pt x="127" y="7414"/>
                    <a:pt x="103" y="7473"/>
                    <a:pt x="79" y="7545"/>
                  </a:cubicBezTo>
                  <a:cubicBezTo>
                    <a:pt x="20" y="7818"/>
                    <a:pt x="103" y="8116"/>
                    <a:pt x="103" y="8390"/>
                  </a:cubicBezTo>
                  <a:cubicBezTo>
                    <a:pt x="103" y="8711"/>
                    <a:pt x="67" y="9021"/>
                    <a:pt x="20" y="9330"/>
                  </a:cubicBezTo>
                  <a:cubicBezTo>
                    <a:pt x="1" y="9472"/>
                    <a:pt x="108" y="9613"/>
                    <a:pt x="243" y="9613"/>
                  </a:cubicBezTo>
                  <a:cubicBezTo>
                    <a:pt x="278" y="9613"/>
                    <a:pt x="316" y="9603"/>
                    <a:pt x="353" y="9581"/>
                  </a:cubicBezTo>
                  <a:cubicBezTo>
                    <a:pt x="1329" y="9009"/>
                    <a:pt x="2306" y="8366"/>
                    <a:pt x="3234" y="7711"/>
                  </a:cubicBezTo>
                  <a:cubicBezTo>
                    <a:pt x="3472" y="7545"/>
                    <a:pt x="3711" y="7366"/>
                    <a:pt x="3937" y="7199"/>
                  </a:cubicBezTo>
                  <a:cubicBezTo>
                    <a:pt x="4151" y="7056"/>
                    <a:pt x="4353" y="6902"/>
                    <a:pt x="4461" y="6663"/>
                  </a:cubicBezTo>
                  <a:cubicBezTo>
                    <a:pt x="4568" y="6413"/>
                    <a:pt x="4568" y="6116"/>
                    <a:pt x="4568" y="5854"/>
                  </a:cubicBezTo>
                  <a:cubicBezTo>
                    <a:pt x="4580" y="5568"/>
                    <a:pt x="4580" y="5270"/>
                    <a:pt x="4580" y="4985"/>
                  </a:cubicBezTo>
                  <a:cubicBezTo>
                    <a:pt x="4580" y="4568"/>
                    <a:pt x="4568" y="4151"/>
                    <a:pt x="4544" y="3758"/>
                  </a:cubicBezTo>
                  <a:cubicBezTo>
                    <a:pt x="4568" y="3735"/>
                    <a:pt x="4592" y="3723"/>
                    <a:pt x="4603" y="3711"/>
                  </a:cubicBezTo>
                  <a:cubicBezTo>
                    <a:pt x="4699" y="3639"/>
                    <a:pt x="4758" y="3532"/>
                    <a:pt x="4818" y="3425"/>
                  </a:cubicBezTo>
                  <a:cubicBezTo>
                    <a:pt x="4877" y="3342"/>
                    <a:pt x="4925" y="3246"/>
                    <a:pt x="4984" y="3175"/>
                  </a:cubicBezTo>
                  <a:cubicBezTo>
                    <a:pt x="5104" y="3008"/>
                    <a:pt x="5223" y="2865"/>
                    <a:pt x="5342" y="2699"/>
                  </a:cubicBezTo>
                  <a:cubicBezTo>
                    <a:pt x="5580" y="2365"/>
                    <a:pt x="5770" y="2020"/>
                    <a:pt x="5818" y="1615"/>
                  </a:cubicBezTo>
                  <a:cubicBezTo>
                    <a:pt x="5836" y="1418"/>
                    <a:pt x="5665" y="1282"/>
                    <a:pt x="5499" y="1282"/>
                  </a:cubicBezTo>
                  <a:cubicBezTo>
                    <a:pt x="5444" y="1282"/>
                    <a:pt x="5389" y="1297"/>
                    <a:pt x="5342" y="1330"/>
                  </a:cubicBezTo>
                  <a:cubicBezTo>
                    <a:pt x="5187" y="1437"/>
                    <a:pt x="4842" y="1984"/>
                    <a:pt x="4711" y="2115"/>
                  </a:cubicBezTo>
                  <a:cubicBezTo>
                    <a:pt x="4818" y="1758"/>
                    <a:pt x="5282" y="1032"/>
                    <a:pt x="5246" y="663"/>
                  </a:cubicBezTo>
                  <a:cubicBezTo>
                    <a:pt x="5221" y="461"/>
                    <a:pt x="5041" y="294"/>
                    <a:pt x="4858" y="294"/>
                  </a:cubicBezTo>
                  <a:cubicBezTo>
                    <a:pt x="4782" y="294"/>
                    <a:pt x="4705" y="323"/>
                    <a:pt x="4639" y="389"/>
                  </a:cubicBezTo>
                  <a:cubicBezTo>
                    <a:pt x="4484" y="544"/>
                    <a:pt x="4401" y="698"/>
                    <a:pt x="4342" y="913"/>
                  </a:cubicBezTo>
                  <a:cubicBezTo>
                    <a:pt x="4306" y="984"/>
                    <a:pt x="4103" y="1746"/>
                    <a:pt x="4092" y="1818"/>
                  </a:cubicBezTo>
                  <a:cubicBezTo>
                    <a:pt x="4092" y="1532"/>
                    <a:pt x="4127" y="579"/>
                    <a:pt x="4127" y="306"/>
                  </a:cubicBezTo>
                  <a:cubicBezTo>
                    <a:pt x="4127" y="112"/>
                    <a:pt x="3980" y="0"/>
                    <a:pt x="38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3"/>
            <p:cNvSpPr/>
            <p:nvPr/>
          </p:nvSpPr>
          <p:spPr>
            <a:xfrm rot="1220849">
              <a:off x="7749043" y="4223186"/>
              <a:ext cx="111008" cy="115442"/>
            </a:xfrm>
            <a:custGeom>
              <a:rect b="b" l="l" r="r" t="t"/>
              <a:pathLst>
                <a:path extrusionOk="0" h="3599" w="3461">
                  <a:moveTo>
                    <a:pt x="2734" y="1"/>
                  </a:moveTo>
                  <a:cubicBezTo>
                    <a:pt x="2496" y="96"/>
                    <a:pt x="2246" y="203"/>
                    <a:pt x="1996" y="310"/>
                  </a:cubicBezTo>
                  <a:cubicBezTo>
                    <a:pt x="1401" y="560"/>
                    <a:pt x="805" y="798"/>
                    <a:pt x="210" y="1072"/>
                  </a:cubicBezTo>
                  <a:cubicBezTo>
                    <a:pt x="67" y="1132"/>
                    <a:pt x="91" y="1251"/>
                    <a:pt x="162" y="1334"/>
                  </a:cubicBezTo>
                  <a:cubicBezTo>
                    <a:pt x="127" y="1394"/>
                    <a:pt x="103" y="1453"/>
                    <a:pt x="91" y="1525"/>
                  </a:cubicBezTo>
                  <a:cubicBezTo>
                    <a:pt x="19" y="1798"/>
                    <a:pt x="103" y="2096"/>
                    <a:pt x="103" y="2382"/>
                  </a:cubicBezTo>
                  <a:cubicBezTo>
                    <a:pt x="103" y="2691"/>
                    <a:pt x="67" y="3001"/>
                    <a:pt x="19" y="3310"/>
                  </a:cubicBezTo>
                  <a:cubicBezTo>
                    <a:pt x="0" y="3455"/>
                    <a:pt x="113" y="3599"/>
                    <a:pt x="251" y="3599"/>
                  </a:cubicBezTo>
                  <a:cubicBezTo>
                    <a:pt x="284" y="3599"/>
                    <a:pt x="318" y="3591"/>
                    <a:pt x="353" y="3572"/>
                  </a:cubicBezTo>
                  <a:cubicBezTo>
                    <a:pt x="1329" y="2989"/>
                    <a:pt x="2305" y="2346"/>
                    <a:pt x="3246" y="1691"/>
                  </a:cubicBezTo>
                  <a:cubicBezTo>
                    <a:pt x="3318" y="1632"/>
                    <a:pt x="3389" y="1572"/>
                    <a:pt x="3460" y="1525"/>
                  </a:cubicBezTo>
                  <a:cubicBezTo>
                    <a:pt x="3318" y="1286"/>
                    <a:pt x="3187" y="1048"/>
                    <a:pt x="3067" y="798"/>
                  </a:cubicBezTo>
                  <a:cubicBezTo>
                    <a:pt x="2925" y="536"/>
                    <a:pt x="2829" y="262"/>
                    <a:pt x="2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3"/>
            <p:cNvSpPr/>
            <p:nvPr/>
          </p:nvSpPr>
          <p:spPr>
            <a:xfrm rot="1220849">
              <a:off x="7309905" y="3874962"/>
              <a:ext cx="187408" cy="308349"/>
            </a:xfrm>
            <a:custGeom>
              <a:rect b="b" l="l" r="r" t="t"/>
              <a:pathLst>
                <a:path extrusionOk="0" h="9613" w="5843">
                  <a:moveTo>
                    <a:pt x="2021" y="0"/>
                  </a:moveTo>
                  <a:cubicBezTo>
                    <a:pt x="1859" y="0"/>
                    <a:pt x="1706" y="112"/>
                    <a:pt x="1706" y="306"/>
                  </a:cubicBezTo>
                  <a:cubicBezTo>
                    <a:pt x="1706" y="579"/>
                    <a:pt x="1754" y="1532"/>
                    <a:pt x="1754" y="1818"/>
                  </a:cubicBezTo>
                  <a:cubicBezTo>
                    <a:pt x="1742" y="1746"/>
                    <a:pt x="1528" y="984"/>
                    <a:pt x="1504" y="913"/>
                  </a:cubicBezTo>
                  <a:cubicBezTo>
                    <a:pt x="1444" y="698"/>
                    <a:pt x="1349" y="544"/>
                    <a:pt x="1206" y="389"/>
                  </a:cubicBezTo>
                  <a:cubicBezTo>
                    <a:pt x="1140" y="323"/>
                    <a:pt x="1063" y="294"/>
                    <a:pt x="985" y="294"/>
                  </a:cubicBezTo>
                  <a:cubicBezTo>
                    <a:pt x="799" y="294"/>
                    <a:pt x="612" y="461"/>
                    <a:pt x="587" y="663"/>
                  </a:cubicBezTo>
                  <a:cubicBezTo>
                    <a:pt x="563" y="1032"/>
                    <a:pt x="1028" y="1758"/>
                    <a:pt x="1123" y="2115"/>
                  </a:cubicBezTo>
                  <a:cubicBezTo>
                    <a:pt x="992" y="1984"/>
                    <a:pt x="647" y="1437"/>
                    <a:pt x="504" y="1330"/>
                  </a:cubicBezTo>
                  <a:cubicBezTo>
                    <a:pt x="456" y="1297"/>
                    <a:pt x="401" y="1282"/>
                    <a:pt x="345" y="1282"/>
                  </a:cubicBezTo>
                  <a:cubicBezTo>
                    <a:pt x="176" y="1282"/>
                    <a:pt x="1" y="1418"/>
                    <a:pt x="28" y="1615"/>
                  </a:cubicBezTo>
                  <a:cubicBezTo>
                    <a:pt x="63" y="2020"/>
                    <a:pt x="266" y="2365"/>
                    <a:pt x="504" y="2699"/>
                  </a:cubicBezTo>
                  <a:cubicBezTo>
                    <a:pt x="623" y="2865"/>
                    <a:pt x="742" y="3008"/>
                    <a:pt x="861" y="3175"/>
                  </a:cubicBezTo>
                  <a:cubicBezTo>
                    <a:pt x="921" y="3246"/>
                    <a:pt x="956" y="3342"/>
                    <a:pt x="1016" y="3425"/>
                  </a:cubicBezTo>
                  <a:cubicBezTo>
                    <a:pt x="1075" y="3532"/>
                    <a:pt x="1147" y="3639"/>
                    <a:pt x="1230" y="3711"/>
                  </a:cubicBezTo>
                  <a:cubicBezTo>
                    <a:pt x="1242" y="3723"/>
                    <a:pt x="1278" y="3735"/>
                    <a:pt x="1290" y="3758"/>
                  </a:cubicBezTo>
                  <a:cubicBezTo>
                    <a:pt x="1278" y="4151"/>
                    <a:pt x="1266" y="4568"/>
                    <a:pt x="1266" y="4985"/>
                  </a:cubicBezTo>
                  <a:cubicBezTo>
                    <a:pt x="1266" y="5270"/>
                    <a:pt x="1266" y="5568"/>
                    <a:pt x="1278" y="5854"/>
                  </a:cubicBezTo>
                  <a:cubicBezTo>
                    <a:pt x="1278" y="6116"/>
                    <a:pt x="1278" y="6413"/>
                    <a:pt x="1373" y="6663"/>
                  </a:cubicBezTo>
                  <a:cubicBezTo>
                    <a:pt x="1480" y="6902"/>
                    <a:pt x="1694" y="7056"/>
                    <a:pt x="1897" y="7199"/>
                  </a:cubicBezTo>
                  <a:cubicBezTo>
                    <a:pt x="2123" y="7366"/>
                    <a:pt x="2361" y="7545"/>
                    <a:pt x="2599" y="7711"/>
                  </a:cubicBezTo>
                  <a:cubicBezTo>
                    <a:pt x="3540" y="8366"/>
                    <a:pt x="4504" y="9009"/>
                    <a:pt x="5493" y="9581"/>
                  </a:cubicBezTo>
                  <a:cubicBezTo>
                    <a:pt x="5530" y="9603"/>
                    <a:pt x="5567" y="9613"/>
                    <a:pt x="5603" y="9613"/>
                  </a:cubicBezTo>
                  <a:cubicBezTo>
                    <a:pt x="5737" y="9613"/>
                    <a:pt x="5842" y="9472"/>
                    <a:pt x="5814" y="9330"/>
                  </a:cubicBezTo>
                  <a:cubicBezTo>
                    <a:pt x="5766" y="9021"/>
                    <a:pt x="5743" y="8711"/>
                    <a:pt x="5743" y="8390"/>
                  </a:cubicBezTo>
                  <a:cubicBezTo>
                    <a:pt x="5743" y="8116"/>
                    <a:pt x="5814" y="7818"/>
                    <a:pt x="5754" y="7545"/>
                  </a:cubicBezTo>
                  <a:cubicBezTo>
                    <a:pt x="5743" y="7473"/>
                    <a:pt x="5707" y="7414"/>
                    <a:pt x="5683" y="7354"/>
                  </a:cubicBezTo>
                  <a:cubicBezTo>
                    <a:pt x="5754" y="7271"/>
                    <a:pt x="5766" y="7140"/>
                    <a:pt x="5635" y="7080"/>
                  </a:cubicBezTo>
                  <a:cubicBezTo>
                    <a:pt x="5040" y="6818"/>
                    <a:pt x="4445" y="6580"/>
                    <a:pt x="3849" y="6330"/>
                  </a:cubicBezTo>
                  <a:cubicBezTo>
                    <a:pt x="3552" y="6211"/>
                    <a:pt x="3266" y="6092"/>
                    <a:pt x="2992" y="5949"/>
                  </a:cubicBezTo>
                  <a:cubicBezTo>
                    <a:pt x="2849" y="5890"/>
                    <a:pt x="2706" y="5842"/>
                    <a:pt x="2576" y="5759"/>
                  </a:cubicBezTo>
                  <a:cubicBezTo>
                    <a:pt x="2468" y="5711"/>
                    <a:pt x="2456" y="5687"/>
                    <a:pt x="2433" y="5580"/>
                  </a:cubicBezTo>
                  <a:cubicBezTo>
                    <a:pt x="2373" y="4985"/>
                    <a:pt x="2361" y="4389"/>
                    <a:pt x="2314" y="3806"/>
                  </a:cubicBezTo>
                  <a:cubicBezTo>
                    <a:pt x="2361" y="3723"/>
                    <a:pt x="2421" y="3651"/>
                    <a:pt x="2468" y="3568"/>
                  </a:cubicBezTo>
                  <a:cubicBezTo>
                    <a:pt x="2587" y="3365"/>
                    <a:pt x="2718" y="3175"/>
                    <a:pt x="2837" y="2961"/>
                  </a:cubicBezTo>
                  <a:cubicBezTo>
                    <a:pt x="3087" y="2556"/>
                    <a:pt x="3361" y="2163"/>
                    <a:pt x="3421" y="1687"/>
                  </a:cubicBezTo>
                  <a:cubicBezTo>
                    <a:pt x="3430" y="1605"/>
                    <a:pt x="3356" y="1551"/>
                    <a:pt x="3278" y="1551"/>
                  </a:cubicBezTo>
                  <a:cubicBezTo>
                    <a:pt x="3254" y="1551"/>
                    <a:pt x="3229" y="1556"/>
                    <a:pt x="3207" y="1568"/>
                  </a:cubicBezTo>
                  <a:cubicBezTo>
                    <a:pt x="3111" y="1627"/>
                    <a:pt x="3016" y="1687"/>
                    <a:pt x="2945" y="1770"/>
                  </a:cubicBezTo>
                  <a:cubicBezTo>
                    <a:pt x="2873" y="1865"/>
                    <a:pt x="2778" y="1937"/>
                    <a:pt x="2706" y="2020"/>
                  </a:cubicBezTo>
                  <a:cubicBezTo>
                    <a:pt x="2611" y="2115"/>
                    <a:pt x="2552" y="2222"/>
                    <a:pt x="2480" y="2318"/>
                  </a:cubicBezTo>
                  <a:cubicBezTo>
                    <a:pt x="2480" y="2282"/>
                    <a:pt x="2492" y="2246"/>
                    <a:pt x="2492" y="2211"/>
                  </a:cubicBezTo>
                  <a:cubicBezTo>
                    <a:pt x="2540" y="1972"/>
                    <a:pt x="2540" y="1711"/>
                    <a:pt x="2540" y="1460"/>
                  </a:cubicBezTo>
                  <a:cubicBezTo>
                    <a:pt x="2540" y="1222"/>
                    <a:pt x="2516" y="984"/>
                    <a:pt x="2480" y="746"/>
                  </a:cubicBezTo>
                  <a:cubicBezTo>
                    <a:pt x="2456" y="520"/>
                    <a:pt x="2433" y="246"/>
                    <a:pt x="2242" y="79"/>
                  </a:cubicBezTo>
                  <a:cubicBezTo>
                    <a:pt x="2177" y="26"/>
                    <a:pt x="2098" y="0"/>
                    <a:pt x="20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3"/>
            <p:cNvSpPr/>
            <p:nvPr/>
          </p:nvSpPr>
          <p:spPr>
            <a:xfrm rot="1220849">
              <a:off x="7350033" y="4075251"/>
              <a:ext cx="111296" cy="115442"/>
            </a:xfrm>
            <a:custGeom>
              <a:rect b="b" l="l" r="r" t="t"/>
              <a:pathLst>
                <a:path extrusionOk="0" h="3599" w="3470">
                  <a:moveTo>
                    <a:pt x="738" y="1"/>
                  </a:moveTo>
                  <a:cubicBezTo>
                    <a:pt x="643" y="262"/>
                    <a:pt x="536" y="536"/>
                    <a:pt x="405" y="798"/>
                  </a:cubicBezTo>
                  <a:cubicBezTo>
                    <a:pt x="274" y="1048"/>
                    <a:pt x="143" y="1286"/>
                    <a:pt x="0" y="1525"/>
                  </a:cubicBezTo>
                  <a:cubicBezTo>
                    <a:pt x="83" y="1572"/>
                    <a:pt x="155" y="1632"/>
                    <a:pt x="226" y="1691"/>
                  </a:cubicBezTo>
                  <a:cubicBezTo>
                    <a:pt x="1167" y="2346"/>
                    <a:pt x="2131" y="2989"/>
                    <a:pt x="3120" y="3572"/>
                  </a:cubicBezTo>
                  <a:cubicBezTo>
                    <a:pt x="3154" y="3591"/>
                    <a:pt x="3188" y="3599"/>
                    <a:pt x="3221" y="3599"/>
                  </a:cubicBezTo>
                  <a:cubicBezTo>
                    <a:pt x="3359" y="3599"/>
                    <a:pt x="3470" y="3455"/>
                    <a:pt x="3441" y="3310"/>
                  </a:cubicBezTo>
                  <a:cubicBezTo>
                    <a:pt x="3393" y="3001"/>
                    <a:pt x="3370" y="2691"/>
                    <a:pt x="3370" y="2382"/>
                  </a:cubicBezTo>
                  <a:cubicBezTo>
                    <a:pt x="3370" y="2096"/>
                    <a:pt x="3441" y="1798"/>
                    <a:pt x="3381" y="1525"/>
                  </a:cubicBezTo>
                  <a:cubicBezTo>
                    <a:pt x="3370" y="1453"/>
                    <a:pt x="3334" y="1394"/>
                    <a:pt x="3310" y="1334"/>
                  </a:cubicBezTo>
                  <a:cubicBezTo>
                    <a:pt x="3381" y="1251"/>
                    <a:pt x="3393" y="1132"/>
                    <a:pt x="3262" y="1072"/>
                  </a:cubicBezTo>
                  <a:cubicBezTo>
                    <a:pt x="2667" y="798"/>
                    <a:pt x="2072" y="560"/>
                    <a:pt x="1476" y="310"/>
                  </a:cubicBezTo>
                  <a:cubicBezTo>
                    <a:pt x="1226" y="203"/>
                    <a:pt x="976" y="96"/>
                    <a:pt x="7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3"/>
            <p:cNvSpPr/>
            <p:nvPr/>
          </p:nvSpPr>
          <p:spPr>
            <a:xfrm rot="1220849">
              <a:off x="7421278" y="3909597"/>
              <a:ext cx="363557" cy="624075"/>
            </a:xfrm>
            <a:custGeom>
              <a:rect b="b" l="l" r="r" t="t"/>
              <a:pathLst>
                <a:path extrusionOk="0" h="19456" w="11335">
                  <a:moveTo>
                    <a:pt x="3417" y="0"/>
                  </a:moveTo>
                  <a:lnTo>
                    <a:pt x="3417" y="3465"/>
                  </a:lnTo>
                  <a:cubicBezTo>
                    <a:pt x="1524" y="3549"/>
                    <a:pt x="0" y="5108"/>
                    <a:pt x="0" y="7013"/>
                  </a:cubicBezTo>
                  <a:lnTo>
                    <a:pt x="0" y="17693"/>
                  </a:lnTo>
                  <a:lnTo>
                    <a:pt x="48" y="17693"/>
                  </a:lnTo>
                  <a:cubicBezTo>
                    <a:pt x="12" y="17753"/>
                    <a:pt x="0" y="17824"/>
                    <a:pt x="0" y="17907"/>
                  </a:cubicBezTo>
                  <a:cubicBezTo>
                    <a:pt x="0" y="18753"/>
                    <a:pt x="2536" y="19455"/>
                    <a:pt x="5656" y="19455"/>
                  </a:cubicBezTo>
                  <a:cubicBezTo>
                    <a:pt x="8787" y="19455"/>
                    <a:pt x="11311" y="18765"/>
                    <a:pt x="11311" y="17907"/>
                  </a:cubicBezTo>
                  <a:cubicBezTo>
                    <a:pt x="11311" y="17824"/>
                    <a:pt x="11299" y="17765"/>
                    <a:pt x="11275" y="17693"/>
                  </a:cubicBezTo>
                  <a:lnTo>
                    <a:pt x="11311" y="17693"/>
                  </a:lnTo>
                  <a:lnTo>
                    <a:pt x="11311" y="7013"/>
                  </a:lnTo>
                  <a:lnTo>
                    <a:pt x="11335" y="7013"/>
                  </a:lnTo>
                  <a:cubicBezTo>
                    <a:pt x="11335" y="5108"/>
                    <a:pt x="9823" y="3549"/>
                    <a:pt x="7918" y="3465"/>
                  </a:cubicBezTo>
                  <a:lnTo>
                    <a:pt x="791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3"/>
            <p:cNvSpPr/>
            <p:nvPr/>
          </p:nvSpPr>
          <p:spPr>
            <a:xfrm rot="1220849">
              <a:off x="7617996" y="3925688"/>
              <a:ext cx="144365" cy="124231"/>
            </a:xfrm>
            <a:custGeom>
              <a:rect b="b" l="l" r="r" t="t"/>
              <a:pathLst>
                <a:path extrusionOk="0" h="3873" w="4501">
                  <a:moveTo>
                    <a:pt x="0" y="0"/>
                  </a:moveTo>
                  <a:lnTo>
                    <a:pt x="0" y="2679"/>
                  </a:lnTo>
                  <a:cubicBezTo>
                    <a:pt x="250" y="2977"/>
                    <a:pt x="560" y="3251"/>
                    <a:pt x="917" y="3453"/>
                  </a:cubicBezTo>
                  <a:cubicBezTo>
                    <a:pt x="1363" y="3710"/>
                    <a:pt x="1903" y="3872"/>
                    <a:pt x="2420" y="3872"/>
                  </a:cubicBezTo>
                  <a:cubicBezTo>
                    <a:pt x="2455" y="3872"/>
                    <a:pt x="2489" y="3871"/>
                    <a:pt x="2524" y="3870"/>
                  </a:cubicBezTo>
                  <a:cubicBezTo>
                    <a:pt x="3000" y="3858"/>
                    <a:pt x="3453" y="3691"/>
                    <a:pt x="3834" y="3441"/>
                  </a:cubicBezTo>
                  <a:cubicBezTo>
                    <a:pt x="4072" y="3298"/>
                    <a:pt x="4298" y="3096"/>
                    <a:pt x="4501" y="2905"/>
                  </a:cubicBezTo>
                  <a:lnTo>
                    <a:pt x="45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3"/>
            <p:cNvSpPr/>
            <p:nvPr/>
          </p:nvSpPr>
          <p:spPr>
            <a:xfrm rot="1220849">
              <a:off x="7434105" y="4097566"/>
              <a:ext cx="285297" cy="384401"/>
            </a:xfrm>
            <a:custGeom>
              <a:rect b="b" l="l" r="r" t="t"/>
              <a:pathLst>
                <a:path extrusionOk="0" h="11984" w="8895">
                  <a:moveTo>
                    <a:pt x="1" y="0"/>
                  </a:moveTo>
                  <a:lnTo>
                    <a:pt x="1" y="11502"/>
                  </a:lnTo>
                  <a:cubicBezTo>
                    <a:pt x="1459" y="11823"/>
                    <a:pt x="2953" y="11984"/>
                    <a:pt x="4448" y="11984"/>
                  </a:cubicBezTo>
                  <a:cubicBezTo>
                    <a:pt x="5942" y="11984"/>
                    <a:pt x="7436" y="11823"/>
                    <a:pt x="8895" y="11502"/>
                  </a:cubicBezTo>
                  <a:lnTo>
                    <a:pt x="8895" y="0"/>
                  </a:lnTo>
                  <a:cubicBezTo>
                    <a:pt x="7430" y="322"/>
                    <a:pt x="5936" y="482"/>
                    <a:pt x="4443" y="482"/>
                  </a:cubicBezTo>
                  <a:cubicBezTo>
                    <a:pt x="2950" y="482"/>
                    <a:pt x="1459" y="32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3"/>
            <p:cNvSpPr/>
            <p:nvPr/>
          </p:nvSpPr>
          <p:spPr>
            <a:xfrm rot="1220849">
              <a:off x="7357941" y="4268723"/>
              <a:ext cx="362820" cy="253627"/>
            </a:xfrm>
            <a:custGeom>
              <a:rect b="b" l="l" r="r" t="t"/>
              <a:pathLst>
                <a:path extrusionOk="0" h="7907" w="11312">
                  <a:moveTo>
                    <a:pt x="11300" y="0"/>
                  </a:moveTo>
                  <a:cubicBezTo>
                    <a:pt x="10371" y="584"/>
                    <a:pt x="9395" y="1072"/>
                    <a:pt x="8383" y="1477"/>
                  </a:cubicBezTo>
                  <a:cubicBezTo>
                    <a:pt x="7252" y="1905"/>
                    <a:pt x="6037" y="2310"/>
                    <a:pt x="4823" y="2441"/>
                  </a:cubicBezTo>
                  <a:cubicBezTo>
                    <a:pt x="4569" y="2470"/>
                    <a:pt x="4317" y="2484"/>
                    <a:pt x="4067" y="2484"/>
                  </a:cubicBezTo>
                  <a:cubicBezTo>
                    <a:pt x="3165" y="2484"/>
                    <a:pt x="2288" y="2297"/>
                    <a:pt x="1477" y="1905"/>
                  </a:cubicBezTo>
                  <a:cubicBezTo>
                    <a:pt x="953" y="1655"/>
                    <a:pt x="441" y="1322"/>
                    <a:pt x="1" y="953"/>
                  </a:cubicBezTo>
                  <a:lnTo>
                    <a:pt x="1" y="6144"/>
                  </a:lnTo>
                  <a:lnTo>
                    <a:pt x="37" y="6144"/>
                  </a:lnTo>
                  <a:cubicBezTo>
                    <a:pt x="13" y="6204"/>
                    <a:pt x="1" y="6275"/>
                    <a:pt x="1" y="6358"/>
                  </a:cubicBezTo>
                  <a:cubicBezTo>
                    <a:pt x="1" y="7204"/>
                    <a:pt x="2525" y="7906"/>
                    <a:pt x="5656" y="7906"/>
                  </a:cubicBezTo>
                  <a:cubicBezTo>
                    <a:pt x="8776" y="7906"/>
                    <a:pt x="11312" y="7216"/>
                    <a:pt x="11312" y="6358"/>
                  </a:cubicBezTo>
                  <a:cubicBezTo>
                    <a:pt x="11312" y="6275"/>
                    <a:pt x="11300" y="6216"/>
                    <a:pt x="11264" y="6144"/>
                  </a:cubicBezTo>
                  <a:lnTo>
                    <a:pt x="11312" y="6144"/>
                  </a:lnTo>
                  <a:lnTo>
                    <a:pt x="1130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2" name="Google Shape;1372;p33"/>
            <p:cNvGrpSpPr/>
            <p:nvPr/>
          </p:nvGrpSpPr>
          <p:grpSpPr>
            <a:xfrm>
              <a:off x="7364199" y="3913102"/>
              <a:ext cx="609629" cy="379319"/>
              <a:chOff x="7364199" y="3913102"/>
              <a:chExt cx="609629" cy="379319"/>
            </a:xfrm>
          </p:grpSpPr>
          <p:sp>
            <p:nvSpPr>
              <p:cNvPr id="1373" name="Google Shape;1373;p33"/>
              <p:cNvSpPr/>
              <p:nvPr/>
            </p:nvSpPr>
            <p:spPr>
              <a:xfrm rot="1220849">
                <a:off x="7916811" y="4126508"/>
                <a:ext cx="55424" cy="19117"/>
              </a:xfrm>
              <a:custGeom>
                <a:rect b="b" l="l" r="r" t="t"/>
                <a:pathLst>
                  <a:path extrusionOk="0" fill="none" h="596" w="1728">
                    <a:moveTo>
                      <a:pt x="1" y="202"/>
                    </a:moveTo>
                    <a:cubicBezTo>
                      <a:pt x="287" y="48"/>
                      <a:pt x="632" y="0"/>
                      <a:pt x="942" y="83"/>
                    </a:cubicBezTo>
                    <a:cubicBezTo>
                      <a:pt x="1251" y="155"/>
                      <a:pt x="1537" y="345"/>
                      <a:pt x="1727" y="59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3"/>
              <p:cNvSpPr/>
              <p:nvPr/>
            </p:nvSpPr>
            <p:spPr>
              <a:xfrm rot="1220849">
                <a:off x="7907536" y="4131193"/>
                <a:ext cx="19886" cy="33648"/>
              </a:xfrm>
              <a:custGeom>
                <a:rect b="b" l="l" r="r" t="t"/>
                <a:pathLst>
                  <a:path extrusionOk="0" fill="none" h="1049" w="620">
                    <a:moveTo>
                      <a:pt x="1" y="1"/>
                    </a:moveTo>
                    <a:cubicBezTo>
                      <a:pt x="167" y="120"/>
                      <a:pt x="287" y="275"/>
                      <a:pt x="406" y="441"/>
                    </a:cubicBezTo>
                    <a:cubicBezTo>
                      <a:pt x="477" y="525"/>
                      <a:pt x="537" y="632"/>
                      <a:pt x="584" y="739"/>
                    </a:cubicBezTo>
                    <a:cubicBezTo>
                      <a:pt x="620" y="834"/>
                      <a:pt x="596" y="977"/>
                      <a:pt x="513" y="1049"/>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3"/>
              <p:cNvSpPr/>
              <p:nvPr/>
            </p:nvSpPr>
            <p:spPr>
              <a:xfrm rot="1220849">
                <a:off x="7365795" y="3922135"/>
                <a:ext cx="55392" cy="19117"/>
              </a:xfrm>
              <a:custGeom>
                <a:rect b="b" l="l" r="r" t="t"/>
                <a:pathLst>
                  <a:path extrusionOk="0" fill="none" h="596" w="1727">
                    <a:moveTo>
                      <a:pt x="1727" y="202"/>
                    </a:moveTo>
                    <a:cubicBezTo>
                      <a:pt x="1453" y="48"/>
                      <a:pt x="1108" y="0"/>
                      <a:pt x="798" y="83"/>
                    </a:cubicBezTo>
                    <a:cubicBezTo>
                      <a:pt x="476" y="155"/>
                      <a:pt x="203" y="345"/>
                      <a:pt x="0" y="59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3"/>
              <p:cNvSpPr/>
              <p:nvPr/>
            </p:nvSpPr>
            <p:spPr>
              <a:xfrm rot="1220849">
                <a:off x="7396617" y="3941627"/>
                <a:ext cx="19501" cy="33648"/>
              </a:xfrm>
              <a:custGeom>
                <a:rect b="b" l="l" r="r" t="t"/>
                <a:pathLst>
                  <a:path extrusionOk="0" fill="none" h="1049" w="608">
                    <a:moveTo>
                      <a:pt x="608" y="1"/>
                    </a:moveTo>
                    <a:cubicBezTo>
                      <a:pt x="441" y="120"/>
                      <a:pt x="322" y="275"/>
                      <a:pt x="203" y="441"/>
                    </a:cubicBezTo>
                    <a:cubicBezTo>
                      <a:pt x="132" y="525"/>
                      <a:pt x="72" y="632"/>
                      <a:pt x="24" y="739"/>
                    </a:cubicBezTo>
                    <a:cubicBezTo>
                      <a:pt x="1" y="834"/>
                      <a:pt x="12" y="977"/>
                      <a:pt x="108" y="1049"/>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3"/>
              <p:cNvSpPr/>
              <p:nvPr/>
            </p:nvSpPr>
            <p:spPr>
              <a:xfrm rot="1220849">
                <a:off x="7524591" y="4143889"/>
                <a:ext cx="57316" cy="43976"/>
              </a:xfrm>
              <a:custGeom>
                <a:rect b="b" l="l" r="r" t="t"/>
                <a:pathLst>
                  <a:path extrusionOk="0" fill="none" h="1371" w="1787">
                    <a:moveTo>
                      <a:pt x="1" y="1"/>
                    </a:moveTo>
                    <a:cubicBezTo>
                      <a:pt x="1" y="263"/>
                      <a:pt x="1" y="537"/>
                      <a:pt x="84" y="775"/>
                    </a:cubicBezTo>
                    <a:cubicBezTo>
                      <a:pt x="179" y="1025"/>
                      <a:pt x="370" y="1251"/>
                      <a:pt x="620" y="1310"/>
                    </a:cubicBezTo>
                    <a:cubicBezTo>
                      <a:pt x="906" y="1370"/>
                      <a:pt x="1203" y="1215"/>
                      <a:pt x="1394" y="989"/>
                    </a:cubicBezTo>
                    <a:cubicBezTo>
                      <a:pt x="1584" y="775"/>
                      <a:pt x="1679" y="489"/>
                      <a:pt x="1787" y="215"/>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3"/>
              <p:cNvSpPr/>
              <p:nvPr/>
            </p:nvSpPr>
            <p:spPr>
              <a:xfrm rot="1220849">
                <a:off x="7641603" y="4188374"/>
                <a:ext cx="60010" cy="49301"/>
              </a:xfrm>
              <a:custGeom>
                <a:rect b="b" l="l" r="r" t="t"/>
                <a:pathLst>
                  <a:path extrusionOk="0" fill="none" h="1537" w="1871">
                    <a:moveTo>
                      <a:pt x="25" y="60"/>
                    </a:moveTo>
                    <a:cubicBezTo>
                      <a:pt x="1" y="560"/>
                      <a:pt x="358" y="1537"/>
                      <a:pt x="1025" y="1239"/>
                    </a:cubicBezTo>
                    <a:cubicBezTo>
                      <a:pt x="1489" y="1037"/>
                      <a:pt x="1751" y="441"/>
                      <a:pt x="1870" y="1"/>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3"/>
              <p:cNvSpPr/>
              <p:nvPr/>
            </p:nvSpPr>
            <p:spPr>
              <a:xfrm rot="1220849">
                <a:off x="7524726" y="4247115"/>
                <a:ext cx="111521" cy="26752"/>
              </a:xfrm>
              <a:custGeom>
                <a:rect b="b" l="l" r="r" t="t"/>
                <a:pathLst>
                  <a:path extrusionOk="0" fill="none" h="834" w="3477">
                    <a:moveTo>
                      <a:pt x="0" y="155"/>
                    </a:moveTo>
                    <a:cubicBezTo>
                      <a:pt x="476" y="596"/>
                      <a:pt x="1131" y="834"/>
                      <a:pt x="1774" y="798"/>
                    </a:cubicBezTo>
                    <a:cubicBezTo>
                      <a:pt x="2417" y="774"/>
                      <a:pt x="3036" y="476"/>
                      <a:pt x="3477" y="0"/>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3"/>
              <p:cNvSpPr/>
              <p:nvPr/>
            </p:nvSpPr>
            <p:spPr>
              <a:xfrm rot="1220849">
                <a:off x="7626788" y="4252867"/>
                <a:ext cx="18378" cy="34418"/>
              </a:xfrm>
              <a:custGeom>
                <a:rect b="b" l="l" r="r" t="t"/>
                <a:pathLst>
                  <a:path extrusionOk="0" fill="none" h="1073" w="573">
                    <a:moveTo>
                      <a:pt x="1" y="1"/>
                    </a:moveTo>
                    <a:cubicBezTo>
                      <a:pt x="358" y="215"/>
                      <a:pt x="572" y="656"/>
                      <a:pt x="513" y="1072"/>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3"/>
              <p:cNvSpPr/>
              <p:nvPr/>
            </p:nvSpPr>
            <p:spPr>
              <a:xfrm rot="1220849">
                <a:off x="7518059" y="4223804"/>
                <a:ext cx="20271" cy="31338"/>
              </a:xfrm>
              <a:custGeom>
                <a:rect b="b" l="l" r="r" t="t"/>
                <a:pathLst>
                  <a:path extrusionOk="0" fill="none" h="977" w="632">
                    <a:moveTo>
                      <a:pt x="632" y="0"/>
                    </a:moveTo>
                    <a:cubicBezTo>
                      <a:pt x="239" y="119"/>
                      <a:pt x="1" y="595"/>
                      <a:pt x="132" y="976"/>
                    </a:cubicBezTo>
                  </a:path>
                </a:pathLst>
              </a:custGeom>
              <a:noFill/>
              <a:ln cap="rnd" cmpd="sng" w="3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 name="Google Shape;1382;p33"/>
            <p:cNvSpPr/>
            <p:nvPr/>
          </p:nvSpPr>
          <p:spPr>
            <a:xfrm rot="1220849">
              <a:off x="7617682" y="3914064"/>
              <a:ext cx="171884" cy="66109"/>
            </a:xfrm>
            <a:custGeom>
              <a:rect b="b" l="l" r="r" t="t"/>
              <a:pathLst>
                <a:path extrusionOk="0" h="2061" w="5359">
                  <a:moveTo>
                    <a:pt x="1" y="1"/>
                  </a:moveTo>
                  <a:lnTo>
                    <a:pt x="1" y="1382"/>
                  </a:lnTo>
                  <a:cubicBezTo>
                    <a:pt x="1" y="1763"/>
                    <a:pt x="1191" y="2061"/>
                    <a:pt x="2680" y="2061"/>
                  </a:cubicBezTo>
                  <a:cubicBezTo>
                    <a:pt x="4168" y="2061"/>
                    <a:pt x="5359" y="1763"/>
                    <a:pt x="5359" y="1382"/>
                  </a:cubicBezTo>
                  <a:lnTo>
                    <a:pt x="5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3"/>
            <p:cNvSpPr/>
            <p:nvPr/>
          </p:nvSpPr>
          <p:spPr>
            <a:xfrm rot="1220849">
              <a:off x="7636463" y="3890804"/>
              <a:ext cx="12252" cy="59630"/>
            </a:xfrm>
            <a:custGeom>
              <a:rect b="b" l="l" r="r" t="t"/>
              <a:pathLst>
                <a:path extrusionOk="0" h="1859" w="382">
                  <a:moveTo>
                    <a:pt x="382" y="1"/>
                  </a:moveTo>
                  <a:lnTo>
                    <a:pt x="1" y="13"/>
                  </a:lnTo>
                  <a:cubicBezTo>
                    <a:pt x="12" y="596"/>
                    <a:pt x="12" y="1180"/>
                    <a:pt x="12" y="1751"/>
                  </a:cubicBezTo>
                  <a:cubicBezTo>
                    <a:pt x="120" y="1799"/>
                    <a:pt x="239" y="1834"/>
                    <a:pt x="370" y="1858"/>
                  </a:cubicBezTo>
                  <a:lnTo>
                    <a:pt x="370" y="1513"/>
                  </a:lnTo>
                  <a:cubicBezTo>
                    <a:pt x="370" y="1013"/>
                    <a:pt x="370" y="501"/>
                    <a:pt x="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3"/>
            <p:cNvSpPr/>
            <p:nvPr/>
          </p:nvSpPr>
          <p:spPr>
            <a:xfrm rot="1220849">
              <a:off x="7625424" y="3886053"/>
              <a:ext cx="7666" cy="53118"/>
            </a:xfrm>
            <a:custGeom>
              <a:rect b="b" l="l" r="r" t="t"/>
              <a:pathLst>
                <a:path extrusionOk="0" h="1656" w="239">
                  <a:moveTo>
                    <a:pt x="1" y="1"/>
                  </a:moveTo>
                  <a:lnTo>
                    <a:pt x="1" y="1382"/>
                  </a:lnTo>
                  <a:cubicBezTo>
                    <a:pt x="1" y="1477"/>
                    <a:pt x="72" y="1560"/>
                    <a:pt x="227" y="1656"/>
                  </a:cubicBezTo>
                  <a:cubicBezTo>
                    <a:pt x="215" y="1108"/>
                    <a:pt x="227" y="548"/>
                    <a:pt x="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3"/>
            <p:cNvSpPr/>
            <p:nvPr/>
          </p:nvSpPr>
          <p:spPr>
            <a:xfrm rot="1220849">
              <a:off x="7653550" y="3898750"/>
              <a:ext cx="15684" cy="64185"/>
            </a:xfrm>
            <a:custGeom>
              <a:rect b="b" l="l" r="r" t="t"/>
              <a:pathLst>
                <a:path extrusionOk="0" h="2001" w="489">
                  <a:moveTo>
                    <a:pt x="1" y="1"/>
                  </a:moveTo>
                  <a:cubicBezTo>
                    <a:pt x="1" y="513"/>
                    <a:pt x="1" y="1013"/>
                    <a:pt x="13" y="1525"/>
                  </a:cubicBezTo>
                  <a:lnTo>
                    <a:pt x="13" y="1929"/>
                  </a:lnTo>
                  <a:cubicBezTo>
                    <a:pt x="156" y="1953"/>
                    <a:pt x="298" y="1965"/>
                    <a:pt x="465" y="2001"/>
                  </a:cubicBezTo>
                  <a:cubicBezTo>
                    <a:pt x="453" y="1906"/>
                    <a:pt x="465" y="1834"/>
                    <a:pt x="465" y="1775"/>
                  </a:cubicBezTo>
                  <a:cubicBezTo>
                    <a:pt x="465" y="1215"/>
                    <a:pt x="477" y="644"/>
                    <a:pt x="489" y="96"/>
                  </a:cubicBezTo>
                  <a:lnTo>
                    <a:pt x="4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3"/>
            <p:cNvSpPr/>
            <p:nvPr/>
          </p:nvSpPr>
          <p:spPr>
            <a:xfrm rot="1220849">
              <a:off x="7675215" y="3907192"/>
              <a:ext cx="19886" cy="65339"/>
            </a:xfrm>
            <a:custGeom>
              <a:rect b="b" l="l" r="r" t="t"/>
              <a:pathLst>
                <a:path extrusionOk="0" h="2037" w="620">
                  <a:moveTo>
                    <a:pt x="0" y="1"/>
                  </a:moveTo>
                  <a:lnTo>
                    <a:pt x="0" y="298"/>
                  </a:lnTo>
                  <a:cubicBezTo>
                    <a:pt x="24" y="870"/>
                    <a:pt x="24" y="1441"/>
                    <a:pt x="36" y="2013"/>
                  </a:cubicBezTo>
                  <a:cubicBezTo>
                    <a:pt x="214" y="2025"/>
                    <a:pt x="405" y="2037"/>
                    <a:pt x="595" y="2037"/>
                  </a:cubicBezTo>
                  <a:lnTo>
                    <a:pt x="595" y="1775"/>
                  </a:lnTo>
                  <a:cubicBezTo>
                    <a:pt x="595" y="1179"/>
                    <a:pt x="595" y="596"/>
                    <a:pt x="6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3"/>
            <p:cNvSpPr/>
            <p:nvPr/>
          </p:nvSpPr>
          <p:spPr>
            <a:xfrm rot="1220849">
              <a:off x="7728583" y="3927253"/>
              <a:ext cx="21393" cy="64954"/>
            </a:xfrm>
            <a:custGeom>
              <a:rect b="b" l="l" r="r" t="t"/>
              <a:pathLst>
                <a:path extrusionOk="0" h="2025" w="667">
                  <a:moveTo>
                    <a:pt x="0" y="1"/>
                  </a:moveTo>
                  <a:cubicBezTo>
                    <a:pt x="12" y="584"/>
                    <a:pt x="12" y="1168"/>
                    <a:pt x="12" y="1739"/>
                  </a:cubicBezTo>
                  <a:lnTo>
                    <a:pt x="12" y="2025"/>
                  </a:lnTo>
                  <a:cubicBezTo>
                    <a:pt x="238" y="2013"/>
                    <a:pt x="464" y="1977"/>
                    <a:pt x="655" y="1953"/>
                  </a:cubicBezTo>
                  <a:cubicBezTo>
                    <a:pt x="643" y="1822"/>
                    <a:pt x="655" y="1703"/>
                    <a:pt x="655" y="1560"/>
                  </a:cubicBezTo>
                  <a:cubicBezTo>
                    <a:pt x="655" y="1048"/>
                    <a:pt x="655" y="525"/>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3"/>
            <p:cNvSpPr/>
            <p:nvPr/>
          </p:nvSpPr>
          <p:spPr>
            <a:xfrm rot="1220971">
              <a:off x="7754704" y="3944933"/>
              <a:ext cx="11094" cy="50331"/>
            </a:xfrm>
            <a:custGeom>
              <a:rect b="b" l="l" r="r" t="t"/>
              <a:pathLst>
                <a:path extrusionOk="0" h="1882" w="346">
                  <a:moveTo>
                    <a:pt x="0" y="1"/>
                  </a:moveTo>
                  <a:lnTo>
                    <a:pt x="0" y="1560"/>
                  </a:lnTo>
                  <a:lnTo>
                    <a:pt x="0" y="1882"/>
                  </a:lnTo>
                  <a:cubicBezTo>
                    <a:pt x="119" y="1846"/>
                    <a:pt x="238" y="1822"/>
                    <a:pt x="334" y="1775"/>
                  </a:cubicBezTo>
                  <a:cubicBezTo>
                    <a:pt x="346" y="1584"/>
                    <a:pt x="346" y="1370"/>
                    <a:pt x="334" y="1179"/>
                  </a:cubicBezTo>
                  <a:lnTo>
                    <a:pt x="33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3"/>
            <p:cNvSpPr/>
            <p:nvPr/>
          </p:nvSpPr>
          <p:spPr>
            <a:xfrm rot="1220849">
              <a:off x="7779407" y="3943092"/>
              <a:ext cx="7281" cy="53118"/>
            </a:xfrm>
            <a:custGeom>
              <a:rect b="b" l="l" r="r" t="t"/>
              <a:pathLst>
                <a:path extrusionOk="0" h="1656" w="227">
                  <a:moveTo>
                    <a:pt x="0" y="1"/>
                  </a:moveTo>
                  <a:lnTo>
                    <a:pt x="0" y="1179"/>
                  </a:lnTo>
                  <a:lnTo>
                    <a:pt x="0" y="1656"/>
                  </a:lnTo>
                  <a:cubicBezTo>
                    <a:pt x="155" y="1584"/>
                    <a:pt x="227" y="1477"/>
                    <a:pt x="227" y="1382"/>
                  </a:cubicBezTo>
                  <a:lnTo>
                    <a:pt x="2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3"/>
            <p:cNvSpPr/>
            <p:nvPr/>
          </p:nvSpPr>
          <p:spPr>
            <a:xfrm rot="1220849">
              <a:off x="7699722" y="3916593"/>
              <a:ext cx="21425" cy="66109"/>
            </a:xfrm>
            <a:custGeom>
              <a:rect b="b" l="l" r="r" t="t"/>
              <a:pathLst>
                <a:path extrusionOk="0" h="2061" w="668">
                  <a:moveTo>
                    <a:pt x="1" y="1"/>
                  </a:moveTo>
                  <a:cubicBezTo>
                    <a:pt x="12" y="596"/>
                    <a:pt x="1" y="1179"/>
                    <a:pt x="12" y="1775"/>
                  </a:cubicBezTo>
                  <a:lnTo>
                    <a:pt x="12" y="2061"/>
                  </a:lnTo>
                  <a:lnTo>
                    <a:pt x="108" y="2061"/>
                  </a:lnTo>
                  <a:cubicBezTo>
                    <a:pt x="298" y="2061"/>
                    <a:pt x="477" y="2061"/>
                    <a:pt x="644" y="2037"/>
                  </a:cubicBezTo>
                  <a:cubicBezTo>
                    <a:pt x="655" y="1953"/>
                    <a:pt x="655" y="1846"/>
                    <a:pt x="655" y="1739"/>
                  </a:cubicBezTo>
                  <a:cubicBezTo>
                    <a:pt x="655" y="1168"/>
                    <a:pt x="655" y="584"/>
                    <a:pt x="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3"/>
            <p:cNvSpPr/>
            <p:nvPr/>
          </p:nvSpPr>
          <p:spPr>
            <a:xfrm rot="1220849">
              <a:off x="7629169" y="3894732"/>
              <a:ext cx="171884" cy="42822"/>
            </a:xfrm>
            <a:custGeom>
              <a:rect b="b" l="l" r="r" t="t"/>
              <a:pathLst>
                <a:path extrusionOk="0" h="1335" w="5359">
                  <a:moveTo>
                    <a:pt x="2680" y="1"/>
                  </a:moveTo>
                  <a:cubicBezTo>
                    <a:pt x="1191" y="1"/>
                    <a:pt x="1" y="299"/>
                    <a:pt x="1" y="668"/>
                  </a:cubicBezTo>
                  <a:cubicBezTo>
                    <a:pt x="1" y="1037"/>
                    <a:pt x="1191" y="1334"/>
                    <a:pt x="2680" y="1334"/>
                  </a:cubicBezTo>
                  <a:cubicBezTo>
                    <a:pt x="4156" y="1334"/>
                    <a:pt x="5359" y="1037"/>
                    <a:pt x="5359" y="668"/>
                  </a:cubicBezTo>
                  <a:cubicBezTo>
                    <a:pt x="5359" y="299"/>
                    <a:pt x="4156" y="1"/>
                    <a:pt x="2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33"/>
          <p:cNvGrpSpPr/>
          <p:nvPr/>
        </p:nvGrpSpPr>
        <p:grpSpPr>
          <a:xfrm rot="800524">
            <a:off x="-14026" y="324567"/>
            <a:ext cx="1938227" cy="1094857"/>
            <a:chOff x="5913720" y="338987"/>
            <a:chExt cx="2574977" cy="1454542"/>
          </a:xfrm>
        </p:grpSpPr>
        <p:sp>
          <p:nvSpPr>
            <p:cNvPr id="1393" name="Google Shape;1393;p33"/>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4" name="Google Shape;1394;p33"/>
            <p:cNvGrpSpPr/>
            <p:nvPr/>
          </p:nvGrpSpPr>
          <p:grpSpPr>
            <a:xfrm>
              <a:off x="7139184" y="679702"/>
              <a:ext cx="115823" cy="111412"/>
              <a:chOff x="7483850" y="1849650"/>
              <a:chExt cx="144400" cy="138900"/>
            </a:xfrm>
          </p:grpSpPr>
          <p:sp>
            <p:nvSpPr>
              <p:cNvPr id="1395" name="Google Shape;1395;p3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 name="Google Shape;1397;p33"/>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3"/>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3"/>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 name="Google Shape;1400;p33"/>
            <p:cNvGrpSpPr/>
            <p:nvPr/>
          </p:nvGrpSpPr>
          <p:grpSpPr>
            <a:xfrm>
              <a:off x="5913720" y="815996"/>
              <a:ext cx="115823" cy="111412"/>
              <a:chOff x="7483850" y="1849650"/>
              <a:chExt cx="144400" cy="138900"/>
            </a:xfrm>
          </p:grpSpPr>
          <p:sp>
            <p:nvSpPr>
              <p:cNvPr id="1401" name="Google Shape;1401;p3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 name="Google Shape;1403;p33"/>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3"/>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 name="Google Shape;1405;p33"/>
            <p:cNvGrpSpPr/>
            <p:nvPr/>
          </p:nvGrpSpPr>
          <p:grpSpPr>
            <a:xfrm flipH="1" rot="10800000">
              <a:off x="8372874" y="1255009"/>
              <a:ext cx="115823" cy="111412"/>
              <a:chOff x="7483850" y="1849650"/>
              <a:chExt cx="144400" cy="138900"/>
            </a:xfrm>
          </p:grpSpPr>
          <p:sp>
            <p:nvSpPr>
              <p:cNvPr id="1406" name="Google Shape;1406;p3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 name="Google Shape;1408;p33"/>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 name="Google Shape;1409;p33"/>
            <p:cNvGrpSpPr/>
            <p:nvPr/>
          </p:nvGrpSpPr>
          <p:grpSpPr>
            <a:xfrm flipH="1" rot="10800000">
              <a:off x="8074625" y="1520906"/>
              <a:ext cx="115823" cy="111412"/>
              <a:chOff x="7483850" y="1849650"/>
              <a:chExt cx="144400" cy="138900"/>
            </a:xfrm>
          </p:grpSpPr>
          <p:sp>
            <p:nvSpPr>
              <p:cNvPr id="1410" name="Google Shape;1410;p3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2" name="Google Shape;1412;p33"/>
          <p:cNvGrpSpPr/>
          <p:nvPr/>
        </p:nvGrpSpPr>
        <p:grpSpPr>
          <a:xfrm rot="800524">
            <a:off x="4179149" y="4120530"/>
            <a:ext cx="1938227" cy="1094857"/>
            <a:chOff x="5913720" y="338987"/>
            <a:chExt cx="2574977" cy="1454542"/>
          </a:xfrm>
        </p:grpSpPr>
        <p:sp>
          <p:nvSpPr>
            <p:cNvPr id="1413" name="Google Shape;1413;p33"/>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 name="Google Shape;1414;p33"/>
            <p:cNvGrpSpPr/>
            <p:nvPr/>
          </p:nvGrpSpPr>
          <p:grpSpPr>
            <a:xfrm>
              <a:off x="7139184" y="679702"/>
              <a:ext cx="115823" cy="111412"/>
              <a:chOff x="7483850" y="1849650"/>
              <a:chExt cx="144400" cy="138900"/>
            </a:xfrm>
          </p:grpSpPr>
          <p:sp>
            <p:nvSpPr>
              <p:cNvPr id="1415" name="Google Shape;1415;p3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 name="Google Shape;1417;p33"/>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3"/>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3"/>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 name="Google Shape;1420;p33"/>
            <p:cNvGrpSpPr/>
            <p:nvPr/>
          </p:nvGrpSpPr>
          <p:grpSpPr>
            <a:xfrm>
              <a:off x="5913720" y="815996"/>
              <a:ext cx="115823" cy="111412"/>
              <a:chOff x="7483850" y="1849650"/>
              <a:chExt cx="144400" cy="138900"/>
            </a:xfrm>
          </p:grpSpPr>
          <p:sp>
            <p:nvSpPr>
              <p:cNvPr id="1421" name="Google Shape;1421;p3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 name="Google Shape;1423;p33"/>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3"/>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 name="Google Shape;1425;p33"/>
            <p:cNvGrpSpPr/>
            <p:nvPr/>
          </p:nvGrpSpPr>
          <p:grpSpPr>
            <a:xfrm flipH="1" rot="10800000">
              <a:off x="8372874" y="1255009"/>
              <a:ext cx="115823" cy="111412"/>
              <a:chOff x="7483850" y="1849650"/>
              <a:chExt cx="144400" cy="138900"/>
            </a:xfrm>
          </p:grpSpPr>
          <p:sp>
            <p:nvSpPr>
              <p:cNvPr id="1426" name="Google Shape;1426;p3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 name="Google Shape;1428;p33"/>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 name="Google Shape;1429;p33"/>
            <p:cNvGrpSpPr/>
            <p:nvPr/>
          </p:nvGrpSpPr>
          <p:grpSpPr>
            <a:xfrm flipH="1" rot="10800000">
              <a:off x="8074625" y="1520906"/>
              <a:ext cx="115823" cy="111412"/>
              <a:chOff x="7483850" y="1849650"/>
              <a:chExt cx="144400" cy="138900"/>
            </a:xfrm>
          </p:grpSpPr>
          <p:sp>
            <p:nvSpPr>
              <p:cNvPr id="1430" name="Google Shape;1430;p33"/>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3"/>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2" name="Google Shape;1432;p33"/>
          <p:cNvGrpSpPr/>
          <p:nvPr/>
        </p:nvGrpSpPr>
        <p:grpSpPr>
          <a:xfrm rot="-1054025">
            <a:off x="520667" y="356382"/>
            <a:ext cx="1020520" cy="962566"/>
            <a:chOff x="4035725" y="3181106"/>
            <a:chExt cx="1339199" cy="1263147"/>
          </a:xfrm>
        </p:grpSpPr>
        <p:sp>
          <p:nvSpPr>
            <p:cNvPr id="1433" name="Google Shape;1433;p33"/>
            <p:cNvSpPr/>
            <p:nvPr/>
          </p:nvSpPr>
          <p:spPr>
            <a:xfrm>
              <a:off x="4173490" y="4105315"/>
              <a:ext cx="334439" cy="338937"/>
            </a:xfrm>
            <a:custGeom>
              <a:rect b="b" l="l" r="r" t="t"/>
              <a:pathLst>
                <a:path extrusionOk="0" h="22077" w="21784">
                  <a:moveTo>
                    <a:pt x="2036" y="0"/>
                  </a:moveTo>
                  <a:lnTo>
                    <a:pt x="2036" y="0"/>
                  </a:lnTo>
                  <a:cubicBezTo>
                    <a:pt x="1869" y="2936"/>
                    <a:pt x="1" y="20715"/>
                    <a:pt x="3170" y="21115"/>
                  </a:cubicBezTo>
                  <a:cubicBezTo>
                    <a:pt x="7573" y="21616"/>
                    <a:pt x="12010" y="21883"/>
                    <a:pt x="16479" y="21983"/>
                  </a:cubicBezTo>
                  <a:cubicBezTo>
                    <a:pt x="17118" y="21996"/>
                    <a:pt x="17800" y="22076"/>
                    <a:pt x="18457" y="22076"/>
                  </a:cubicBezTo>
                  <a:cubicBezTo>
                    <a:pt x="19414" y="22076"/>
                    <a:pt x="20316" y="21907"/>
                    <a:pt x="20949" y="21115"/>
                  </a:cubicBezTo>
                  <a:cubicBezTo>
                    <a:pt x="21783" y="20015"/>
                    <a:pt x="21483" y="16979"/>
                    <a:pt x="21383" y="15678"/>
                  </a:cubicBezTo>
                  <a:lnTo>
                    <a:pt x="20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3"/>
            <p:cNvSpPr/>
            <p:nvPr/>
          </p:nvSpPr>
          <p:spPr>
            <a:xfrm>
              <a:off x="4280026" y="3181106"/>
              <a:ext cx="142379" cy="194409"/>
            </a:xfrm>
            <a:custGeom>
              <a:rect b="b" l="l" r="r" t="t"/>
              <a:pathLst>
                <a:path extrusionOk="0" h="12663" w="9274">
                  <a:moveTo>
                    <a:pt x="7387" y="1"/>
                  </a:moveTo>
                  <a:cubicBezTo>
                    <a:pt x="7199" y="1"/>
                    <a:pt x="7012" y="10"/>
                    <a:pt x="6838" y="20"/>
                  </a:cubicBezTo>
                  <a:cubicBezTo>
                    <a:pt x="5538" y="153"/>
                    <a:pt x="4203" y="220"/>
                    <a:pt x="2902" y="354"/>
                  </a:cubicBezTo>
                  <a:cubicBezTo>
                    <a:pt x="2235" y="387"/>
                    <a:pt x="1501" y="487"/>
                    <a:pt x="1001" y="821"/>
                  </a:cubicBezTo>
                  <a:cubicBezTo>
                    <a:pt x="401" y="1221"/>
                    <a:pt x="300" y="1888"/>
                    <a:pt x="267" y="2522"/>
                  </a:cubicBezTo>
                  <a:cubicBezTo>
                    <a:pt x="67" y="5924"/>
                    <a:pt x="0" y="9293"/>
                    <a:pt x="34" y="12662"/>
                  </a:cubicBezTo>
                  <a:lnTo>
                    <a:pt x="8882" y="9547"/>
                  </a:lnTo>
                  <a:lnTo>
                    <a:pt x="8882" y="9547"/>
                  </a:lnTo>
                  <a:cubicBezTo>
                    <a:pt x="8837" y="9600"/>
                    <a:pt x="8935" y="9738"/>
                    <a:pt x="9052" y="9738"/>
                  </a:cubicBezTo>
                  <a:cubicBezTo>
                    <a:pt x="9070" y="9738"/>
                    <a:pt x="9088" y="9734"/>
                    <a:pt x="9107" y="9727"/>
                  </a:cubicBezTo>
                  <a:cubicBezTo>
                    <a:pt x="9274" y="9694"/>
                    <a:pt x="9274" y="9527"/>
                    <a:pt x="9274" y="9393"/>
                  </a:cubicBezTo>
                  <a:cubicBezTo>
                    <a:pt x="9173" y="6691"/>
                    <a:pt x="9073" y="3956"/>
                    <a:pt x="8940" y="1221"/>
                  </a:cubicBezTo>
                  <a:cubicBezTo>
                    <a:pt x="8907" y="887"/>
                    <a:pt x="8907" y="554"/>
                    <a:pt x="8606" y="320"/>
                  </a:cubicBezTo>
                  <a:cubicBezTo>
                    <a:pt x="8322" y="59"/>
                    <a:pt x="7851" y="1"/>
                    <a:pt x="73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3"/>
            <p:cNvSpPr/>
            <p:nvPr/>
          </p:nvSpPr>
          <p:spPr>
            <a:xfrm>
              <a:off x="4035725" y="3207421"/>
              <a:ext cx="1339199" cy="1205724"/>
            </a:xfrm>
            <a:custGeom>
              <a:rect b="b" l="l" r="r" t="t"/>
              <a:pathLst>
                <a:path extrusionOk="0" h="78536" w="87230">
                  <a:moveTo>
                    <a:pt x="41062" y="1"/>
                  </a:moveTo>
                  <a:cubicBezTo>
                    <a:pt x="39084" y="1"/>
                    <a:pt x="37112" y="131"/>
                    <a:pt x="35159" y="441"/>
                  </a:cubicBezTo>
                  <a:cubicBezTo>
                    <a:pt x="32524" y="874"/>
                    <a:pt x="28655" y="1341"/>
                    <a:pt x="26320" y="2476"/>
                  </a:cubicBezTo>
                  <a:cubicBezTo>
                    <a:pt x="18814" y="6178"/>
                    <a:pt x="10975" y="10181"/>
                    <a:pt x="6405" y="16819"/>
                  </a:cubicBezTo>
                  <a:cubicBezTo>
                    <a:pt x="768" y="24958"/>
                    <a:pt x="1" y="36834"/>
                    <a:pt x="1802" y="46040"/>
                  </a:cubicBezTo>
                  <a:cubicBezTo>
                    <a:pt x="4137" y="58149"/>
                    <a:pt x="10675" y="67622"/>
                    <a:pt x="20115" y="73160"/>
                  </a:cubicBezTo>
                  <a:cubicBezTo>
                    <a:pt x="25853" y="76529"/>
                    <a:pt x="32758" y="78463"/>
                    <a:pt x="40330" y="78530"/>
                  </a:cubicBezTo>
                  <a:cubicBezTo>
                    <a:pt x="40638" y="78534"/>
                    <a:pt x="40946" y="78536"/>
                    <a:pt x="41254" y="78536"/>
                  </a:cubicBezTo>
                  <a:cubicBezTo>
                    <a:pt x="54688" y="78536"/>
                    <a:pt x="68747" y="74945"/>
                    <a:pt x="77323" y="64086"/>
                  </a:cubicBezTo>
                  <a:cubicBezTo>
                    <a:pt x="84895" y="54479"/>
                    <a:pt x="87230" y="40903"/>
                    <a:pt x="83894" y="29228"/>
                  </a:cubicBezTo>
                  <a:cubicBezTo>
                    <a:pt x="80558" y="17620"/>
                    <a:pt x="71252" y="7579"/>
                    <a:pt x="60110" y="3109"/>
                  </a:cubicBezTo>
                  <a:cubicBezTo>
                    <a:pt x="57042" y="1909"/>
                    <a:pt x="53706" y="1241"/>
                    <a:pt x="50437" y="774"/>
                  </a:cubicBezTo>
                  <a:cubicBezTo>
                    <a:pt x="47332" y="325"/>
                    <a:pt x="44189" y="1"/>
                    <a:pt x="41062" y="1"/>
                  </a:cubicBezTo>
                  <a:close/>
                </a:path>
              </a:pathLst>
            </a:custGeom>
            <a:solidFill>
              <a:schemeClr val="lt1"/>
            </a:solidFill>
            <a:ln>
              <a:noFill/>
            </a:ln>
            <a:effectLst>
              <a:outerShdw rotWithShape="0" algn="bl" dir="4140000" dist="38100">
                <a:schemeClr val="accent2">
                  <a:alpha val="2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3"/>
            <p:cNvSpPr/>
            <p:nvPr/>
          </p:nvSpPr>
          <p:spPr>
            <a:xfrm>
              <a:off x="4109989" y="3275299"/>
              <a:ext cx="1190172" cy="1070775"/>
            </a:xfrm>
            <a:custGeom>
              <a:rect b="b" l="l" r="r" t="t"/>
              <a:pathLst>
                <a:path extrusionOk="0" h="69746" w="77523">
                  <a:moveTo>
                    <a:pt x="36511" y="0"/>
                  </a:moveTo>
                  <a:cubicBezTo>
                    <a:pt x="34745" y="0"/>
                    <a:pt x="32988" y="116"/>
                    <a:pt x="31256" y="390"/>
                  </a:cubicBezTo>
                  <a:cubicBezTo>
                    <a:pt x="28921" y="757"/>
                    <a:pt x="25452" y="1190"/>
                    <a:pt x="23417" y="2224"/>
                  </a:cubicBezTo>
                  <a:cubicBezTo>
                    <a:pt x="16746" y="5527"/>
                    <a:pt x="9774" y="9062"/>
                    <a:pt x="5671" y="14933"/>
                  </a:cubicBezTo>
                  <a:cubicBezTo>
                    <a:pt x="668" y="22172"/>
                    <a:pt x="1" y="32713"/>
                    <a:pt x="1635" y="40885"/>
                  </a:cubicBezTo>
                  <a:cubicBezTo>
                    <a:pt x="3670" y="51593"/>
                    <a:pt x="9507" y="60032"/>
                    <a:pt x="17847" y="64936"/>
                  </a:cubicBezTo>
                  <a:cubicBezTo>
                    <a:pt x="22984" y="67938"/>
                    <a:pt x="29088" y="69673"/>
                    <a:pt x="35826" y="69739"/>
                  </a:cubicBezTo>
                  <a:cubicBezTo>
                    <a:pt x="36130" y="69743"/>
                    <a:pt x="36434" y="69746"/>
                    <a:pt x="36738" y="69746"/>
                  </a:cubicBezTo>
                  <a:cubicBezTo>
                    <a:pt x="48640" y="69746"/>
                    <a:pt x="61072" y="66524"/>
                    <a:pt x="68683" y="56897"/>
                  </a:cubicBezTo>
                  <a:cubicBezTo>
                    <a:pt x="75388" y="48391"/>
                    <a:pt x="77523" y="36349"/>
                    <a:pt x="74521" y="25975"/>
                  </a:cubicBezTo>
                  <a:cubicBezTo>
                    <a:pt x="71552" y="15667"/>
                    <a:pt x="63313" y="6794"/>
                    <a:pt x="53372" y="2758"/>
                  </a:cubicBezTo>
                  <a:cubicBezTo>
                    <a:pt x="50670" y="1691"/>
                    <a:pt x="47768" y="1090"/>
                    <a:pt x="44799" y="690"/>
                  </a:cubicBezTo>
                  <a:cubicBezTo>
                    <a:pt x="42054" y="283"/>
                    <a:pt x="39271" y="0"/>
                    <a:pt x="36511" y="0"/>
                  </a:cubicBezTo>
                  <a:close/>
                </a:path>
              </a:pathLst>
            </a:custGeom>
            <a:solidFill>
              <a:srgbClr val="FFAD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 name="Google Shape;1437;p33"/>
            <p:cNvGrpSpPr/>
            <p:nvPr/>
          </p:nvGrpSpPr>
          <p:grpSpPr>
            <a:xfrm>
              <a:off x="4475151" y="3625063"/>
              <a:ext cx="732378" cy="254031"/>
              <a:chOff x="4475151" y="3549125"/>
              <a:chExt cx="732378" cy="254031"/>
            </a:xfrm>
          </p:grpSpPr>
          <p:sp>
            <p:nvSpPr>
              <p:cNvPr id="1438" name="Google Shape;1438;p33"/>
              <p:cNvSpPr/>
              <p:nvPr/>
            </p:nvSpPr>
            <p:spPr>
              <a:xfrm>
                <a:off x="4475151" y="3550154"/>
                <a:ext cx="77346" cy="98855"/>
              </a:xfrm>
              <a:custGeom>
                <a:rect b="b" l="l" r="r" t="t"/>
                <a:pathLst>
                  <a:path extrusionOk="0" h="6439" w="5038">
                    <a:moveTo>
                      <a:pt x="34" y="0"/>
                    </a:moveTo>
                    <a:lnTo>
                      <a:pt x="0" y="2168"/>
                    </a:lnTo>
                    <a:lnTo>
                      <a:pt x="0" y="2168"/>
                    </a:lnTo>
                    <a:lnTo>
                      <a:pt x="1368" y="2102"/>
                    </a:lnTo>
                    <a:lnTo>
                      <a:pt x="1368" y="6438"/>
                    </a:lnTo>
                    <a:lnTo>
                      <a:pt x="3303" y="6338"/>
                    </a:lnTo>
                    <a:lnTo>
                      <a:pt x="3636" y="2002"/>
                    </a:lnTo>
                    <a:lnTo>
                      <a:pt x="5004" y="1968"/>
                    </a:lnTo>
                    <a:lnTo>
                      <a:pt x="5037" y="67"/>
                    </a:lnTo>
                    <a:lnTo>
                      <a:pt x="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3"/>
              <p:cNvSpPr/>
              <p:nvPr/>
            </p:nvSpPr>
            <p:spPr>
              <a:xfrm>
                <a:off x="4561697" y="3552196"/>
                <a:ext cx="36892" cy="96813"/>
              </a:xfrm>
              <a:custGeom>
                <a:rect b="b" l="l" r="r" t="t"/>
                <a:pathLst>
                  <a:path extrusionOk="0" h="6306" w="2403">
                    <a:moveTo>
                      <a:pt x="2402" y="1"/>
                    </a:moveTo>
                    <a:lnTo>
                      <a:pt x="1" y="134"/>
                    </a:lnTo>
                    <a:lnTo>
                      <a:pt x="1" y="6305"/>
                    </a:lnTo>
                    <a:lnTo>
                      <a:pt x="1902" y="6205"/>
                    </a:lnTo>
                    <a:lnTo>
                      <a:pt x="240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3"/>
              <p:cNvSpPr/>
              <p:nvPr/>
            </p:nvSpPr>
            <p:spPr>
              <a:xfrm>
                <a:off x="4607787" y="3549125"/>
                <a:ext cx="108588" cy="104489"/>
              </a:xfrm>
              <a:custGeom>
                <a:rect b="b" l="l" r="r" t="t"/>
                <a:pathLst>
                  <a:path extrusionOk="0" h="6806" w="7073">
                    <a:moveTo>
                      <a:pt x="4571" y="0"/>
                    </a:moveTo>
                    <a:lnTo>
                      <a:pt x="3337" y="3203"/>
                    </a:lnTo>
                    <a:lnTo>
                      <a:pt x="2403" y="201"/>
                    </a:lnTo>
                    <a:lnTo>
                      <a:pt x="68" y="301"/>
                    </a:lnTo>
                    <a:lnTo>
                      <a:pt x="1" y="6572"/>
                    </a:lnTo>
                    <a:lnTo>
                      <a:pt x="1" y="6572"/>
                    </a:lnTo>
                    <a:lnTo>
                      <a:pt x="2102" y="6505"/>
                    </a:lnTo>
                    <a:lnTo>
                      <a:pt x="2102" y="3536"/>
                    </a:lnTo>
                    <a:lnTo>
                      <a:pt x="2836" y="6071"/>
                    </a:lnTo>
                    <a:lnTo>
                      <a:pt x="3603" y="6071"/>
                    </a:lnTo>
                    <a:lnTo>
                      <a:pt x="4571" y="3236"/>
                    </a:lnTo>
                    <a:lnTo>
                      <a:pt x="4571" y="6805"/>
                    </a:lnTo>
                    <a:lnTo>
                      <a:pt x="6672" y="6705"/>
                    </a:lnTo>
                    <a:lnTo>
                      <a:pt x="70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3"/>
              <p:cNvSpPr/>
              <p:nvPr/>
            </p:nvSpPr>
            <p:spPr>
              <a:xfrm>
                <a:off x="4726606" y="3549125"/>
                <a:ext cx="65571" cy="100897"/>
              </a:xfrm>
              <a:custGeom>
                <a:rect b="b" l="l" r="r" t="t"/>
                <a:pathLst>
                  <a:path extrusionOk="0" h="6572" w="4271">
                    <a:moveTo>
                      <a:pt x="167" y="0"/>
                    </a:moveTo>
                    <a:lnTo>
                      <a:pt x="1" y="6572"/>
                    </a:lnTo>
                    <a:lnTo>
                      <a:pt x="3937" y="6505"/>
                    </a:lnTo>
                    <a:cubicBezTo>
                      <a:pt x="3937" y="6172"/>
                      <a:pt x="3970" y="5838"/>
                      <a:pt x="3970" y="5504"/>
                    </a:cubicBezTo>
                    <a:cubicBezTo>
                      <a:pt x="3970" y="5171"/>
                      <a:pt x="4004" y="4837"/>
                      <a:pt x="4004" y="4504"/>
                    </a:cubicBezTo>
                    <a:lnTo>
                      <a:pt x="2102" y="4504"/>
                    </a:lnTo>
                    <a:lnTo>
                      <a:pt x="2136" y="3837"/>
                    </a:lnTo>
                    <a:lnTo>
                      <a:pt x="3503" y="3803"/>
                    </a:lnTo>
                    <a:lnTo>
                      <a:pt x="3603" y="2369"/>
                    </a:lnTo>
                    <a:lnTo>
                      <a:pt x="2202" y="2369"/>
                    </a:lnTo>
                    <a:lnTo>
                      <a:pt x="2269" y="1802"/>
                    </a:lnTo>
                    <a:lnTo>
                      <a:pt x="4170" y="1702"/>
                    </a:lnTo>
                    <a:cubicBezTo>
                      <a:pt x="4170" y="1468"/>
                      <a:pt x="4204" y="1168"/>
                      <a:pt x="4204" y="868"/>
                    </a:cubicBezTo>
                    <a:cubicBezTo>
                      <a:pt x="4204" y="634"/>
                      <a:pt x="4270" y="334"/>
                      <a:pt x="4270" y="34"/>
                    </a:cubicBezTo>
                    <a:lnTo>
                      <a:pt x="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3"/>
              <p:cNvSpPr/>
              <p:nvPr/>
            </p:nvSpPr>
            <p:spPr>
              <a:xfrm>
                <a:off x="4827508" y="3550154"/>
                <a:ext cx="77853" cy="98855"/>
              </a:xfrm>
              <a:custGeom>
                <a:rect b="b" l="l" r="r" t="t"/>
                <a:pathLst>
                  <a:path extrusionOk="0" h="6439" w="5071">
                    <a:moveTo>
                      <a:pt x="67" y="0"/>
                    </a:moveTo>
                    <a:lnTo>
                      <a:pt x="0" y="2168"/>
                    </a:lnTo>
                    <a:lnTo>
                      <a:pt x="0" y="2168"/>
                    </a:lnTo>
                    <a:lnTo>
                      <a:pt x="1401" y="2102"/>
                    </a:lnTo>
                    <a:lnTo>
                      <a:pt x="1401" y="6438"/>
                    </a:lnTo>
                    <a:lnTo>
                      <a:pt x="3302" y="6338"/>
                    </a:lnTo>
                    <a:lnTo>
                      <a:pt x="3636" y="2002"/>
                    </a:lnTo>
                    <a:lnTo>
                      <a:pt x="5037" y="1968"/>
                    </a:lnTo>
                    <a:lnTo>
                      <a:pt x="5070" y="67"/>
                    </a:lnTo>
                    <a:lnTo>
                      <a:pt x="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3"/>
              <p:cNvSpPr/>
              <p:nvPr/>
            </p:nvSpPr>
            <p:spPr>
              <a:xfrm>
                <a:off x="4907913" y="3556295"/>
                <a:ext cx="89628" cy="92714"/>
              </a:xfrm>
              <a:custGeom>
                <a:rect b="b" l="l" r="r" t="t"/>
                <a:pathLst>
                  <a:path extrusionOk="0" h="6039" w="5838">
                    <a:moveTo>
                      <a:pt x="2902" y="2035"/>
                    </a:moveTo>
                    <a:cubicBezTo>
                      <a:pt x="3036" y="2035"/>
                      <a:pt x="3169" y="2069"/>
                      <a:pt x="3302" y="2102"/>
                    </a:cubicBezTo>
                    <a:cubicBezTo>
                      <a:pt x="3403" y="2202"/>
                      <a:pt x="3503" y="2269"/>
                      <a:pt x="3569" y="2369"/>
                    </a:cubicBezTo>
                    <a:cubicBezTo>
                      <a:pt x="3669" y="2436"/>
                      <a:pt x="3703" y="2569"/>
                      <a:pt x="3736" y="2702"/>
                    </a:cubicBezTo>
                    <a:cubicBezTo>
                      <a:pt x="3803" y="2836"/>
                      <a:pt x="3803" y="2936"/>
                      <a:pt x="3803" y="3069"/>
                    </a:cubicBezTo>
                    <a:cubicBezTo>
                      <a:pt x="3803" y="3203"/>
                      <a:pt x="3736" y="3336"/>
                      <a:pt x="3703" y="3436"/>
                    </a:cubicBezTo>
                    <a:cubicBezTo>
                      <a:pt x="3669" y="3570"/>
                      <a:pt x="3636" y="3703"/>
                      <a:pt x="3536" y="3770"/>
                    </a:cubicBezTo>
                    <a:cubicBezTo>
                      <a:pt x="3469" y="3870"/>
                      <a:pt x="3369" y="3937"/>
                      <a:pt x="3236" y="4003"/>
                    </a:cubicBezTo>
                    <a:cubicBezTo>
                      <a:pt x="3169" y="4037"/>
                      <a:pt x="3002" y="4070"/>
                      <a:pt x="2869" y="4070"/>
                    </a:cubicBezTo>
                    <a:cubicBezTo>
                      <a:pt x="2735" y="4070"/>
                      <a:pt x="2635" y="4070"/>
                      <a:pt x="2502" y="4003"/>
                    </a:cubicBezTo>
                    <a:cubicBezTo>
                      <a:pt x="2368" y="3903"/>
                      <a:pt x="2302" y="3803"/>
                      <a:pt x="2202" y="3736"/>
                    </a:cubicBezTo>
                    <a:cubicBezTo>
                      <a:pt x="2135" y="3670"/>
                      <a:pt x="2068" y="3536"/>
                      <a:pt x="2035" y="3403"/>
                    </a:cubicBezTo>
                    <a:cubicBezTo>
                      <a:pt x="2002" y="3269"/>
                      <a:pt x="2002" y="3169"/>
                      <a:pt x="2002" y="3036"/>
                    </a:cubicBezTo>
                    <a:cubicBezTo>
                      <a:pt x="2002" y="2903"/>
                      <a:pt x="2035" y="2769"/>
                      <a:pt x="2068" y="2669"/>
                    </a:cubicBezTo>
                    <a:cubicBezTo>
                      <a:pt x="2135" y="2536"/>
                      <a:pt x="2168" y="2402"/>
                      <a:pt x="2235" y="2335"/>
                    </a:cubicBezTo>
                    <a:cubicBezTo>
                      <a:pt x="2335" y="2235"/>
                      <a:pt x="2402" y="2135"/>
                      <a:pt x="2535" y="2102"/>
                    </a:cubicBezTo>
                    <a:cubicBezTo>
                      <a:pt x="2669" y="2069"/>
                      <a:pt x="2802" y="2035"/>
                      <a:pt x="2902" y="2035"/>
                    </a:cubicBezTo>
                    <a:close/>
                    <a:moveTo>
                      <a:pt x="2835" y="0"/>
                    </a:moveTo>
                    <a:cubicBezTo>
                      <a:pt x="2535" y="0"/>
                      <a:pt x="2235" y="34"/>
                      <a:pt x="2035" y="101"/>
                    </a:cubicBezTo>
                    <a:cubicBezTo>
                      <a:pt x="1835" y="201"/>
                      <a:pt x="1568" y="334"/>
                      <a:pt x="1368" y="434"/>
                    </a:cubicBezTo>
                    <a:cubicBezTo>
                      <a:pt x="1168" y="601"/>
                      <a:pt x="967" y="734"/>
                      <a:pt x="801" y="934"/>
                    </a:cubicBezTo>
                    <a:cubicBezTo>
                      <a:pt x="634" y="1168"/>
                      <a:pt x="500" y="1368"/>
                      <a:pt x="367" y="1568"/>
                    </a:cubicBezTo>
                    <a:cubicBezTo>
                      <a:pt x="234" y="1768"/>
                      <a:pt x="134" y="2035"/>
                      <a:pt x="67" y="2269"/>
                    </a:cubicBezTo>
                    <a:cubicBezTo>
                      <a:pt x="33" y="2536"/>
                      <a:pt x="0" y="2836"/>
                      <a:pt x="0" y="3069"/>
                    </a:cubicBezTo>
                    <a:cubicBezTo>
                      <a:pt x="0" y="3370"/>
                      <a:pt x="0" y="3603"/>
                      <a:pt x="67" y="3870"/>
                    </a:cubicBezTo>
                    <a:cubicBezTo>
                      <a:pt x="167" y="4103"/>
                      <a:pt x="234" y="4370"/>
                      <a:pt x="367" y="4570"/>
                    </a:cubicBezTo>
                    <a:cubicBezTo>
                      <a:pt x="500" y="4771"/>
                      <a:pt x="667" y="5004"/>
                      <a:pt x="834" y="5137"/>
                    </a:cubicBezTo>
                    <a:cubicBezTo>
                      <a:pt x="1001" y="5338"/>
                      <a:pt x="1201" y="5471"/>
                      <a:pt x="1401" y="5604"/>
                    </a:cubicBezTo>
                    <a:cubicBezTo>
                      <a:pt x="1635" y="5738"/>
                      <a:pt x="1868" y="5838"/>
                      <a:pt x="2135" y="5905"/>
                    </a:cubicBezTo>
                    <a:cubicBezTo>
                      <a:pt x="2368" y="5971"/>
                      <a:pt x="2635" y="6038"/>
                      <a:pt x="2902" y="6038"/>
                    </a:cubicBezTo>
                    <a:cubicBezTo>
                      <a:pt x="3202" y="6038"/>
                      <a:pt x="3469" y="5971"/>
                      <a:pt x="3703" y="5905"/>
                    </a:cubicBezTo>
                    <a:cubicBezTo>
                      <a:pt x="3970" y="5838"/>
                      <a:pt x="4203" y="5705"/>
                      <a:pt x="4403" y="5571"/>
                    </a:cubicBezTo>
                    <a:cubicBezTo>
                      <a:pt x="4637" y="5404"/>
                      <a:pt x="4837" y="5238"/>
                      <a:pt x="5004" y="5071"/>
                    </a:cubicBezTo>
                    <a:cubicBezTo>
                      <a:pt x="5204" y="4871"/>
                      <a:pt x="5337" y="4637"/>
                      <a:pt x="5471" y="4437"/>
                    </a:cubicBezTo>
                    <a:cubicBezTo>
                      <a:pt x="5571" y="4237"/>
                      <a:pt x="5671" y="4003"/>
                      <a:pt x="5738" y="3736"/>
                    </a:cubicBezTo>
                    <a:cubicBezTo>
                      <a:pt x="5804" y="3503"/>
                      <a:pt x="5838" y="3236"/>
                      <a:pt x="5838" y="2936"/>
                    </a:cubicBezTo>
                    <a:cubicBezTo>
                      <a:pt x="5838" y="2502"/>
                      <a:pt x="5671" y="2069"/>
                      <a:pt x="5537" y="1702"/>
                    </a:cubicBezTo>
                    <a:cubicBezTo>
                      <a:pt x="5404" y="1335"/>
                      <a:pt x="5204" y="1035"/>
                      <a:pt x="4970" y="768"/>
                    </a:cubicBezTo>
                    <a:cubicBezTo>
                      <a:pt x="4703" y="534"/>
                      <a:pt x="4403" y="334"/>
                      <a:pt x="4036" y="201"/>
                    </a:cubicBezTo>
                    <a:cubicBezTo>
                      <a:pt x="3669" y="67"/>
                      <a:pt x="3302" y="0"/>
                      <a:pt x="2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3"/>
              <p:cNvSpPr/>
              <p:nvPr/>
            </p:nvSpPr>
            <p:spPr>
              <a:xfrm>
                <a:off x="4481799" y="3701231"/>
                <a:ext cx="91685" cy="101925"/>
              </a:xfrm>
              <a:custGeom>
                <a:rect b="b" l="l" r="r" t="t"/>
                <a:pathLst>
                  <a:path extrusionOk="0" h="6639" w="5972">
                    <a:moveTo>
                      <a:pt x="2203" y="1"/>
                    </a:moveTo>
                    <a:lnTo>
                      <a:pt x="1" y="234"/>
                    </a:lnTo>
                    <a:lnTo>
                      <a:pt x="2069" y="6639"/>
                    </a:lnTo>
                    <a:lnTo>
                      <a:pt x="4304" y="6505"/>
                    </a:lnTo>
                    <a:lnTo>
                      <a:pt x="5972" y="167"/>
                    </a:lnTo>
                    <a:lnTo>
                      <a:pt x="3904" y="1"/>
                    </a:lnTo>
                    <a:lnTo>
                      <a:pt x="3070" y="3770"/>
                    </a:lnTo>
                    <a:lnTo>
                      <a:pt x="22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3"/>
              <p:cNvSpPr/>
              <p:nvPr/>
            </p:nvSpPr>
            <p:spPr>
              <a:xfrm>
                <a:off x="4567332" y="3702260"/>
                <a:ext cx="93727" cy="98333"/>
              </a:xfrm>
              <a:custGeom>
                <a:rect b="b" l="l" r="r" t="t"/>
                <a:pathLst>
                  <a:path extrusionOk="0" h="6405" w="6105">
                    <a:moveTo>
                      <a:pt x="3069" y="2369"/>
                    </a:moveTo>
                    <a:lnTo>
                      <a:pt x="3403" y="3936"/>
                    </a:lnTo>
                    <a:lnTo>
                      <a:pt x="2736" y="3936"/>
                    </a:lnTo>
                    <a:lnTo>
                      <a:pt x="3069" y="2369"/>
                    </a:lnTo>
                    <a:close/>
                    <a:moveTo>
                      <a:pt x="4370" y="0"/>
                    </a:moveTo>
                    <a:lnTo>
                      <a:pt x="1835" y="100"/>
                    </a:lnTo>
                    <a:lnTo>
                      <a:pt x="1" y="6205"/>
                    </a:lnTo>
                    <a:lnTo>
                      <a:pt x="2336" y="6405"/>
                    </a:lnTo>
                    <a:lnTo>
                      <a:pt x="2536" y="5371"/>
                    </a:lnTo>
                    <a:lnTo>
                      <a:pt x="3570" y="5371"/>
                    </a:lnTo>
                    <a:lnTo>
                      <a:pt x="3870" y="6405"/>
                    </a:lnTo>
                    <a:lnTo>
                      <a:pt x="6105" y="6105"/>
                    </a:lnTo>
                    <a:lnTo>
                      <a:pt x="43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3"/>
              <p:cNvSpPr/>
              <p:nvPr/>
            </p:nvSpPr>
            <p:spPr>
              <a:xfrm>
                <a:off x="4664134" y="3700724"/>
                <a:ext cx="70683" cy="100390"/>
              </a:xfrm>
              <a:custGeom>
                <a:rect b="b" l="l" r="r" t="t"/>
                <a:pathLst>
                  <a:path extrusionOk="0" h="6539" w="4604">
                    <a:moveTo>
                      <a:pt x="3403" y="0"/>
                    </a:moveTo>
                    <a:cubicBezTo>
                      <a:pt x="2869" y="0"/>
                      <a:pt x="2368" y="100"/>
                      <a:pt x="1935" y="300"/>
                    </a:cubicBezTo>
                    <a:cubicBezTo>
                      <a:pt x="1535" y="501"/>
                      <a:pt x="1134" y="801"/>
                      <a:pt x="867" y="1134"/>
                    </a:cubicBezTo>
                    <a:cubicBezTo>
                      <a:pt x="567" y="1468"/>
                      <a:pt x="367" y="1868"/>
                      <a:pt x="200" y="2335"/>
                    </a:cubicBezTo>
                    <a:cubicBezTo>
                      <a:pt x="67" y="2802"/>
                      <a:pt x="0" y="3303"/>
                      <a:pt x="0" y="3803"/>
                    </a:cubicBezTo>
                    <a:cubicBezTo>
                      <a:pt x="0" y="4170"/>
                      <a:pt x="67" y="4537"/>
                      <a:pt x="200" y="4870"/>
                    </a:cubicBezTo>
                    <a:cubicBezTo>
                      <a:pt x="334" y="5204"/>
                      <a:pt x="534" y="5504"/>
                      <a:pt x="767" y="5771"/>
                    </a:cubicBezTo>
                    <a:cubicBezTo>
                      <a:pt x="1034" y="6004"/>
                      <a:pt x="1301" y="6205"/>
                      <a:pt x="1668" y="6338"/>
                    </a:cubicBezTo>
                    <a:cubicBezTo>
                      <a:pt x="1968" y="6471"/>
                      <a:pt x="2368" y="6538"/>
                      <a:pt x="2735" y="6538"/>
                    </a:cubicBezTo>
                    <a:cubicBezTo>
                      <a:pt x="2869" y="6538"/>
                      <a:pt x="2969" y="6505"/>
                      <a:pt x="3136" y="6505"/>
                    </a:cubicBezTo>
                    <a:cubicBezTo>
                      <a:pt x="3336" y="6471"/>
                      <a:pt x="3436" y="6471"/>
                      <a:pt x="3603" y="6438"/>
                    </a:cubicBezTo>
                    <a:cubicBezTo>
                      <a:pt x="3736" y="6371"/>
                      <a:pt x="3903" y="6338"/>
                      <a:pt x="4036" y="6305"/>
                    </a:cubicBezTo>
                    <a:cubicBezTo>
                      <a:pt x="4170" y="6271"/>
                      <a:pt x="4270" y="6171"/>
                      <a:pt x="4403" y="6138"/>
                    </a:cubicBezTo>
                    <a:lnTo>
                      <a:pt x="4570" y="4003"/>
                    </a:lnTo>
                    <a:lnTo>
                      <a:pt x="4570" y="4003"/>
                    </a:lnTo>
                    <a:cubicBezTo>
                      <a:pt x="4503" y="4036"/>
                      <a:pt x="4370" y="4136"/>
                      <a:pt x="4270" y="4170"/>
                    </a:cubicBezTo>
                    <a:cubicBezTo>
                      <a:pt x="4203" y="4203"/>
                      <a:pt x="4070" y="4270"/>
                      <a:pt x="3936" y="4303"/>
                    </a:cubicBezTo>
                    <a:cubicBezTo>
                      <a:pt x="3803" y="4337"/>
                      <a:pt x="3703" y="4337"/>
                      <a:pt x="3569" y="4370"/>
                    </a:cubicBezTo>
                    <a:cubicBezTo>
                      <a:pt x="3469" y="4437"/>
                      <a:pt x="3369" y="4437"/>
                      <a:pt x="3236" y="4437"/>
                    </a:cubicBezTo>
                    <a:cubicBezTo>
                      <a:pt x="3069" y="4437"/>
                      <a:pt x="2936" y="4437"/>
                      <a:pt x="2802" y="4370"/>
                    </a:cubicBezTo>
                    <a:cubicBezTo>
                      <a:pt x="2702" y="4337"/>
                      <a:pt x="2569" y="4303"/>
                      <a:pt x="2469" y="4203"/>
                    </a:cubicBezTo>
                    <a:cubicBezTo>
                      <a:pt x="2402" y="4136"/>
                      <a:pt x="2302" y="4036"/>
                      <a:pt x="2268" y="3936"/>
                    </a:cubicBezTo>
                    <a:cubicBezTo>
                      <a:pt x="2235" y="3803"/>
                      <a:pt x="2202" y="3669"/>
                      <a:pt x="2202" y="3503"/>
                    </a:cubicBezTo>
                    <a:cubicBezTo>
                      <a:pt x="2202" y="3303"/>
                      <a:pt x="2235" y="3036"/>
                      <a:pt x="2302" y="2869"/>
                    </a:cubicBezTo>
                    <a:cubicBezTo>
                      <a:pt x="2402" y="2702"/>
                      <a:pt x="2535" y="2535"/>
                      <a:pt x="2702" y="2435"/>
                    </a:cubicBezTo>
                    <a:cubicBezTo>
                      <a:pt x="2869" y="2302"/>
                      <a:pt x="3036" y="2168"/>
                      <a:pt x="3236" y="2135"/>
                    </a:cubicBezTo>
                    <a:cubicBezTo>
                      <a:pt x="3403" y="2102"/>
                      <a:pt x="3669" y="2035"/>
                      <a:pt x="3870" y="2035"/>
                    </a:cubicBezTo>
                    <a:lnTo>
                      <a:pt x="4103" y="2035"/>
                    </a:lnTo>
                    <a:cubicBezTo>
                      <a:pt x="4203" y="2035"/>
                      <a:pt x="4270" y="2035"/>
                      <a:pt x="4370" y="2102"/>
                    </a:cubicBezTo>
                    <a:lnTo>
                      <a:pt x="4603" y="167"/>
                    </a:lnTo>
                    <a:cubicBezTo>
                      <a:pt x="4403" y="100"/>
                      <a:pt x="4236" y="34"/>
                      <a:pt x="4036" y="34"/>
                    </a:cubicBezTo>
                    <a:cubicBezTo>
                      <a:pt x="3803" y="0"/>
                      <a:pt x="3603" y="0"/>
                      <a:pt x="3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3"/>
              <p:cNvSpPr/>
              <p:nvPr/>
            </p:nvSpPr>
            <p:spPr>
              <a:xfrm>
                <a:off x="4741975" y="3700724"/>
                <a:ext cx="71205" cy="100390"/>
              </a:xfrm>
              <a:custGeom>
                <a:rect b="b" l="l" r="r" t="t"/>
                <a:pathLst>
                  <a:path extrusionOk="0" h="6539" w="4638">
                    <a:moveTo>
                      <a:pt x="3436" y="0"/>
                    </a:moveTo>
                    <a:cubicBezTo>
                      <a:pt x="2869" y="0"/>
                      <a:pt x="2369" y="100"/>
                      <a:pt x="1968" y="300"/>
                    </a:cubicBezTo>
                    <a:cubicBezTo>
                      <a:pt x="1535" y="501"/>
                      <a:pt x="1168" y="801"/>
                      <a:pt x="868" y="1134"/>
                    </a:cubicBezTo>
                    <a:cubicBezTo>
                      <a:pt x="601" y="1468"/>
                      <a:pt x="367" y="1868"/>
                      <a:pt x="201" y="2335"/>
                    </a:cubicBezTo>
                    <a:cubicBezTo>
                      <a:pt x="100" y="2802"/>
                      <a:pt x="0" y="3303"/>
                      <a:pt x="0" y="3803"/>
                    </a:cubicBezTo>
                    <a:cubicBezTo>
                      <a:pt x="0" y="4170"/>
                      <a:pt x="100" y="4537"/>
                      <a:pt x="201" y="4870"/>
                    </a:cubicBezTo>
                    <a:cubicBezTo>
                      <a:pt x="334" y="5204"/>
                      <a:pt x="534" y="5504"/>
                      <a:pt x="801" y="5771"/>
                    </a:cubicBezTo>
                    <a:cubicBezTo>
                      <a:pt x="1034" y="6004"/>
                      <a:pt x="1335" y="6205"/>
                      <a:pt x="1668" y="6338"/>
                    </a:cubicBezTo>
                    <a:cubicBezTo>
                      <a:pt x="2002" y="6471"/>
                      <a:pt x="2369" y="6538"/>
                      <a:pt x="2769" y="6538"/>
                    </a:cubicBezTo>
                    <a:cubicBezTo>
                      <a:pt x="2869" y="6538"/>
                      <a:pt x="3003" y="6505"/>
                      <a:pt x="3169" y="6505"/>
                    </a:cubicBezTo>
                    <a:cubicBezTo>
                      <a:pt x="3336" y="6471"/>
                      <a:pt x="3470" y="6471"/>
                      <a:pt x="3636" y="6438"/>
                    </a:cubicBezTo>
                    <a:cubicBezTo>
                      <a:pt x="3770" y="6371"/>
                      <a:pt x="3903" y="6338"/>
                      <a:pt x="4037" y="6305"/>
                    </a:cubicBezTo>
                    <a:cubicBezTo>
                      <a:pt x="4170" y="6271"/>
                      <a:pt x="4303" y="6171"/>
                      <a:pt x="4437" y="6138"/>
                    </a:cubicBezTo>
                    <a:lnTo>
                      <a:pt x="4604" y="4003"/>
                    </a:lnTo>
                    <a:lnTo>
                      <a:pt x="4604" y="4003"/>
                    </a:lnTo>
                    <a:cubicBezTo>
                      <a:pt x="4504" y="4036"/>
                      <a:pt x="4370" y="4136"/>
                      <a:pt x="4303" y="4170"/>
                    </a:cubicBezTo>
                    <a:cubicBezTo>
                      <a:pt x="4203" y="4203"/>
                      <a:pt x="4103" y="4270"/>
                      <a:pt x="3970" y="4303"/>
                    </a:cubicBezTo>
                    <a:cubicBezTo>
                      <a:pt x="3836" y="4337"/>
                      <a:pt x="3703" y="4337"/>
                      <a:pt x="3603" y="4370"/>
                    </a:cubicBezTo>
                    <a:cubicBezTo>
                      <a:pt x="3503" y="4437"/>
                      <a:pt x="3369" y="4437"/>
                      <a:pt x="3269" y="4437"/>
                    </a:cubicBezTo>
                    <a:cubicBezTo>
                      <a:pt x="3069" y="4437"/>
                      <a:pt x="2969" y="4437"/>
                      <a:pt x="2836" y="4370"/>
                    </a:cubicBezTo>
                    <a:cubicBezTo>
                      <a:pt x="2702" y="4337"/>
                      <a:pt x="2569" y="4303"/>
                      <a:pt x="2502" y="4203"/>
                    </a:cubicBezTo>
                    <a:cubicBezTo>
                      <a:pt x="2435" y="4136"/>
                      <a:pt x="2335" y="4036"/>
                      <a:pt x="2302" y="3936"/>
                    </a:cubicBezTo>
                    <a:cubicBezTo>
                      <a:pt x="2235" y="3803"/>
                      <a:pt x="2202" y="3669"/>
                      <a:pt x="2202" y="3503"/>
                    </a:cubicBezTo>
                    <a:cubicBezTo>
                      <a:pt x="2202" y="3303"/>
                      <a:pt x="2269" y="3036"/>
                      <a:pt x="2335" y="2869"/>
                    </a:cubicBezTo>
                    <a:cubicBezTo>
                      <a:pt x="2435" y="2702"/>
                      <a:pt x="2536" y="2535"/>
                      <a:pt x="2702" y="2435"/>
                    </a:cubicBezTo>
                    <a:cubicBezTo>
                      <a:pt x="2869" y="2302"/>
                      <a:pt x="3036" y="2168"/>
                      <a:pt x="3269" y="2135"/>
                    </a:cubicBezTo>
                    <a:cubicBezTo>
                      <a:pt x="3436" y="2102"/>
                      <a:pt x="3670" y="2035"/>
                      <a:pt x="3870" y="2035"/>
                    </a:cubicBezTo>
                    <a:lnTo>
                      <a:pt x="4137" y="2035"/>
                    </a:lnTo>
                    <a:cubicBezTo>
                      <a:pt x="4203" y="2035"/>
                      <a:pt x="4303" y="2035"/>
                      <a:pt x="4370" y="2102"/>
                    </a:cubicBezTo>
                    <a:lnTo>
                      <a:pt x="4637" y="167"/>
                    </a:lnTo>
                    <a:cubicBezTo>
                      <a:pt x="4470" y="100"/>
                      <a:pt x="4270" y="34"/>
                      <a:pt x="4037" y="34"/>
                    </a:cubicBezTo>
                    <a:cubicBezTo>
                      <a:pt x="3836" y="0"/>
                      <a:pt x="3636" y="0"/>
                      <a:pt x="3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3"/>
              <p:cNvSpPr/>
              <p:nvPr/>
            </p:nvSpPr>
            <p:spPr>
              <a:xfrm>
                <a:off x="4822887" y="3703273"/>
                <a:ext cx="36892" cy="96813"/>
              </a:xfrm>
              <a:custGeom>
                <a:rect b="b" l="l" r="r" t="t"/>
                <a:pathLst>
                  <a:path extrusionOk="0" h="6306" w="2403">
                    <a:moveTo>
                      <a:pt x="2403" y="1"/>
                    </a:moveTo>
                    <a:lnTo>
                      <a:pt x="1" y="134"/>
                    </a:lnTo>
                    <a:lnTo>
                      <a:pt x="1" y="6305"/>
                    </a:lnTo>
                    <a:lnTo>
                      <a:pt x="1902" y="6205"/>
                    </a:lnTo>
                    <a:lnTo>
                      <a:pt x="24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3"/>
              <p:cNvSpPr/>
              <p:nvPr/>
            </p:nvSpPr>
            <p:spPr>
              <a:xfrm>
                <a:off x="4867964" y="3699696"/>
                <a:ext cx="96291" cy="100897"/>
              </a:xfrm>
              <a:custGeom>
                <a:rect b="b" l="l" r="r" t="t"/>
                <a:pathLst>
                  <a:path extrusionOk="0" h="6572" w="6272">
                    <a:moveTo>
                      <a:pt x="2469" y="0"/>
                    </a:moveTo>
                    <a:lnTo>
                      <a:pt x="167" y="101"/>
                    </a:lnTo>
                    <a:lnTo>
                      <a:pt x="0" y="6572"/>
                    </a:lnTo>
                    <a:lnTo>
                      <a:pt x="2068" y="6572"/>
                    </a:lnTo>
                    <a:lnTo>
                      <a:pt x="2269" y="3203"/>
                    </a:lnTo>
                    <a:lnTo>
                      <a:pt x="3569" y="6505"/>
                    </a:lnTo>
                    <a:lnTo>
                      <a:pt x="5938" y="6272"/>
                    </a:lnTo>
                    <a:lnTo>
                      <a:pt x="6271" y="101"/>
                    </a:lnTo>
                    <a:lnTo>
                      <a:pt x="4137" y="201"/>
                    </a:lnTo>
                    <a:lnTo>
                      <a:pt x="4070" y="3269"/>
                    </a:lnTo>
                    <a:lnTo>
                      <a:pt x="2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3"/>
              <p:cNvSpPr/>
              <p:nvPr/>
            </p:nvSpPr>
            <p:spPr>
              <a:xfrm>
                <a:off x="4967315" y="3702260"/>
                <a:ext cx="94249" cy="98333"/>
              </a:xfrm>
              <a:custGeom>
                <a:rect b="b" l="l" r="r" t="t"/>
                <a:pathLst>
                  <a:path extrusionOk="0" h="6405" w="6139">
                    <a:moveTo>
                      <a:pt x="3069" y="2369"/>
                    </a:moveTo>
                    <a:lnTo>
                      <a:pt x="3436" y="3936"/>
                    </a:lnTo>
                    <a:lnTo>
                      <a:pt x="2736" y="3936"/>
                    </a:lnTo>
                    <a:lnTo>
                      <a:pt x="3069" y="2369"/>
                    </a:lnTo>
                    <a:close/>
                    <a:moveTo>
                      <a:pt x="4370" y="0"/>
                    </a:moveTo>
                    <a:lnTo>
                      <a:pt x="1835" y="100"/>
                    </a:lnTo>
                    <a:lnTo>
                      <a:pt x="1" y="6205"/>
                    </a:lnTo>
                    <a:lnTo>
                      <a:pt x="2336" y="6405"/>
                    </a:lnTo>
                    <a:lnTo>
                      <a:pt x="2536" y="5371"/>
                    </a:lnTo>
                    <a:lnTo>
                      <a:pt x="3603" y="5371"/>
                    </a:lnTo>
                    <a:lnTo>
                      <a:pt x="3870" y="6405"/>
                    </a:lnTo>
                    <a:lnTo>
                      <a:pt x="6138" y="6105"/>
                    </a:lnTo>
                    <a:lnTo>
                      <a:pt x="43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3"/>
              <p:cNvSpPr/>
              <p:nvPr/>
            </p:nvSpPr>
            <p:spPr>
              <a:xfrm>
                <a:off x="5055918" y="3701231"/>
                <a:ext cx="77346" cy="98855"/>
              </a:xfrm>
              <a:custGeom>
                <a:rect b="b" l="l" r="r" t="t"/>
                <a:pathLst>
                  <a:path extrusionOk="0" h="6439" w="5038">
                    <a:moveTo>
                      <a:pt x="34" y="1"/>
                    </a:moveTo>
                    <a:lnTo>
                      <a:pt x="0" y="2169"/>
                    </a:lnTo>
                    <a:lnTo>
                      <a:pt x="0" y="2169"/>
                    </a:lnTo>
                    <a:lnTo>
                      <a:pt x="1368" y="2102"/>
                    </a:lnTo>
                    <a:lnTo>
                      <a:pt x="1368" y="6438"/>
                    </a:lnTo>
                    <a:lnTo>
                      <a:pt x="3269" y="6338"/>
                    </a:lnTo>
                    <a:lnTo>
                      <a:pt x="3603" y="2002"/>
                    </a:lnTo>
                    <a:lnTo>
                      <a:pt x="5004" y="1969"/>
                    </a:lnTo>
                    <a:lnTo>
                      <a:pt x="5037" y="67"/>
                    </a:lnTo>
                    <a:lnTo>
                      <a:pt x="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3"/>
              <p:cNvSpPr/>
              <p:nvPr/>
            </p:nvSpPr>
            <p:spPr>
              <a:xfrm>
                <a:off x="5140423" y="3700724"/>
                <a:ext cx="67106" cy="101403"/>
              </a:xfrm>
              <a:custGeom>
                <a:rect b="b" l="l" r="r" t="t"/>
                <a:pathLst>
                  <a:path extrusionOk="0" h="6605" w="4371">
                    <a:moveTo>
                      <a:pt x="167" y="0"/>
                    </a:moveTo>
                    <a:lnTo>
                      <a:pt x="0" y="6605"/>
                    </a:lnTo>
                    <a:lnTo>
                      <a:pt x="4036" y="6471"/>
                    </a:lnTo>
                    <a:cubicBezTo>
                      <a:pt x="4036" y="6138"/>
                      <a:pt x="4070" y="5804"/>
                      <a:pt x="4070" y="5471"/>
                    </a:cubicBezTo>
                    <a:cubicBezTo>
                      <a:pt x="4070" y="5137"/>
                      <a:pt x="4103" y="4804"/>
                      <a:pt x="4103" y="4470"/>
                    </a:cubicBezTo>
                    <a:lnTo>
                      <a:pt x="2202" y="4470"/>
                    </a:lnTo>
                    <a:lnTo>
                      <a:pt x="2235" y="3803"/>
                    </a:lnTo>
                    <a:lnTo>
                      <a:pt x="3603" y="3736"/>
                    </a:lnTo>
                    <a:lnTo>
                      <a:pt x="3703" y="2335"/>
                    </a:lnTo>
                    <a:lnTo>
                      <a:pt x="2335" y="2335"/>
                    </a:lnTo>
                    <a:lnTo>
                      <a:pt x="2369" y="1768"/>
                    </a:lnTo>
                    <a:lnTo>
                      <a:pt x="4270" y="1668"/>
                    </a:lnTo>
                    <a:cubicBezTo>
                      <a:pt x="4270" y="1435"/>
                      <a:pt x="4337" y="1134"/>
                      <a:pt x="4337" y="834"/>
                    </a:cubicBezTo>
                    <a:cubicBezTo>
                      <a:pt x="4337" y="601"/>
                      <a:pt x="4370" y="300"/>
                      <a:pt x="4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 name="Google Shape;1453;p33"/>
            <p:cNvSpPr/>
            <p:nvPr/>
          </p:nvSpPr>
          <p:spPr>
            <a:xfrm>
              <a:off x="4864371" y="3489493"/>
              <a:ext cx="11852" cy="10010"/>
            </a:xfrm>
            <a:custGeom>
              <a:rect b="b" l="l" r="r" t="t"/>
              <a:pathLst>
                <a:path extrusionOk="0" h="652" w="772">
                  <a:moveTo>
                    <a:pt x="299" y="0"/>
                  </a:moveTo>
                  <a:cubicBezTo>
                    <a:pt x="267" y="0"/>
                    <a:pt x="234" y="5"/>
                    <a:pt x="201" y="15"/>
                  </a:cubicBezTo>
                  <a:cubicBezTo>
                    <a:pt x="134" y="48"/>
                    <a:pt x="34" y="82"/>
                    <a:pt x="1" y="248"/>
                  </a:cubicBezTo>
                  <a:cubicBezTo>
                    <a:pt x="1" y="450"/>
                    <a:pt x="172" y="652"/>
                    <a:pt x="342" y="652"/>
                  </a:cubicBezTo>
                  <a:cubicBezTo>
                    <a:pt x="397" y="652"/>
                    <a:pt x="452" y="631"/>
                    <a:pt x="501" y="582"/>
                  </a:cubicBezTo>
                  <a:cubicBezTo>
                    <a:pt x="771" y="372"/>
                    <a:pt x="582" y="0"/>
                    <a:pt x="299" y="0"/>
                  </a:cubicBezTo>
                  <a:close/>
                </a:path>
              </a:pathLst>
            </a:custGeom>
            <a:solidFill>
              <a:srgbClr val="FF85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 name="Google Shape;1454;p33"/>
            <p:cNvGrpSpPr/>
            <p:nvPr/>
          </p:nvGrpSpPr>
          <p:grpSpPr>
            <a:xfrm>
              <a:off x="4265686" y="3235180"/>
              <a:ext cx="165930" cy="1141575"/>
              <a:chOff x="4265686" y="3235180"/>
              <a:chExt cx="165930" cy="1141575"/>
            </a:xfrm>
          </p:grpSpPr>
          <p:grpSp>
            <p:nvGrpSpPr>
              <p:cNvPr id="1455" name="Google Shape;1455;p33"/>
              <p:cNvGrpSpPr/>
              <p:nvPr/>
            </p:nvGrpSpPr>
            <p:grpSpPr>
              <a:xfrm>
                <a:off x="4265686" y="3477425"/>
                <a:ext cx="165930" cy="899330"/>
                <a:chOff x="4265686" y="3477425"/>
                <a:chExt cx="165930" cy="899330"/>
              </a:xfrm>
            </p:grpSpPr>
            <p:sp>
              <p:nvSpPr>
                <p:cNvPr id="1456" name="Google Shape;1456;p33"/>
                <p:cNvSpPr/>
                <p:nvPr/>
              </p:nvSpPr>
              <p:spPr>
                <a:xfrm>
                  <a:off x="4265686" y="4242574"/>
                  <a:ext cx="165930" cy="134181"/>
                </a:xfrm>
                <a:custGeom>
                  <a:rect b="b" l="l" r="r" t="t"/>
                  <a:pathLst>
                    <a:path extrusionOk="0" h="8740" w="10808">
                      <a:moveTo>
                        <a:pt x="6371" y="0"/>
                      </a:moveTo>
                      <a:lnTo>
                        <a:pt x="4003" y="200"/>
                      </a:lnTo>
                      <a:lnTo>
                        <a:pt x="4103" y="6205"/>
                      </a:lnTo>
                      <a:cubicBezTo>
                        <a:pt x="4103" y="6205"/>
                        <a:pt x="1300" y="6089"/>
                        <a:pt x="347" y="6089"/>
                      </a:cubicBezTo>
                      <a:cubicBezTo>
                        <a:pt x="156" y="6089"/>
                        <a:pt x="39" y="6093"/>
                        <a:pt x="34" y="6104"/>
                      </a:cubicBezTo>
                      <a:cubicBezTo>
                        <a:pt x="0" y="6205"/>
                        <a:pt x="67" y="8506"/>
                        <a:pt x="67" y="8506"/>
                      </a:cubicBezTo>
                      <a:lnTo>
                        <a:pt x="10641" y="8740"/>
                      </a:lnTo>
                      <a:lnTo>
                        <a:pt x="10808" y="5604"/>
                      </a:lnTo>
                      <a:lnTo>
                        <a:pt x="6805" y="5571"/>
                      </a:lnTo>
                      <a:lnTo>
                        <a:pt x="63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3"/>
                <p:cNvSpPr/>
                <p:nvPr/>
              </p:nvSpPr>
              <p:spPr>
                <a:xfrm>
                  <a:off x="4271321" y="3526587"/>
                  <a:ext cx="153126" cy="736444"/>
                </a:xfrm>
                <a:custGeom>
                  <a:rect b="b" l="l" r="r" t="t"/>
                  <a:pathLst>
                    <a:path extrusionOk="0" h="47969" w="9974">
                      <a:moveTo>
                        <a:pt x="801" y="1"/>
                      </a:moveTo>
                      <a:lnTo>
                        <a:pt x="0" y="47868"/>
                      </a:lnTo>
                      <a:lnTo>
                        <a:pt x="9574" y="47968"/>
                      </a:lnTo>
                      <a:lnTo>
                        <a:pt x="9740" y="28221"/>
                      </a:lnTo>
                      <a:lnTo>
                        <a:pt x="9740" y="27020"/>
                      </a:lnTo>
                      <a:lnTo>
                        <a:pt x="9774" y="22550"/>
                      </a:lnTo>
                      <a:lnTo>
                        <a:pt x="9807" y="21349"/>
                      </a:lnTo>
                      <a:lnTo>
                        <a:pt x="9807" y="16646"/>
                      </a:lnTo>
                      <a:lnTo>
                        <a:pt x="9841" y="15445"/>
                      </a:lnTo>
                      <a:lnTo>
                        <a:pt x="9907" y="10942"/>
                      </a:lnTo>
                      <a:lnTo>
                        <a:pt x="9907" y="9708"/>
                      </a:lnTo>
                      <a:lnTo>
                        <a:pt x="9941" y="5872"/>
                      </a:lnTo>
                      <a:lnTo>
                        <a:pt x="9941" y="4671"/>
                      </a:lnTo>
                      <a:lnTo>
                        <a:pt x="9974" y="101"/>
                      </a:lnTo>
                      <a:lnTo>
                        <a:pt x="8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3"/>
                <p:cNvSpPr/>
                <p:nvPr/>
              </p:nvSpPr>
              <p:spPr>
                <a:xfrm>
                  <a:off x="4316889" y="3477425"/>
                  <a:ext cx="79910" cy="99361"/>
                </a:xfrm>
                <a:custGeom>
                  <a:rect b="b" l="l" r="r" t="t"/>
                  <a:pathLst>
                    <a:path extrusionOk="0" h="6472" w="5205">
                      <a:moveTo>
                        <a:pt x="5105" y="0"/>
                      </a:moveTo>
                      <a:lnTo>
                        <a:pt x="201" y="367"/>
                      </a:lnTo>
                      <a:lnTo>
                        <a:pt x="1" y="5371"/>
                      </a:lnTo>
                      <a:lnTo>
                        <a:pt x="5205" y="6472"/>
                      </a:lnTo>
                      <a:lnTo>
                        <a:pt x="5205" y="6472"/>
                      </a:lnTo>
                      <a:lnTo>
                        <a:pt x="5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 name="Google Shape;1459;p33"/>
              <p:cNvSpPr/>
              <p:nvPr/>
            </p:nvSpPr>
            <p:spPr>
              <a:xfrm>
                <a:off x="4343020" y="3235180"/>
                <a:ext cx="27665" cy="273996"/>
              </a:xfrm>
              <a:custGeom>
                <a:rect b="b" l="l" r="r" t="t"/>
                <a:pathLst>
                  <a:path extrusionOk="0" h="17847" w="1802">
                    <a:moveTo>
                      <a:pt x="1168" y="0"/>
                    </a:moveTo>
                    <a:lnTo>
                      <a:pt x="134" y="367"/>
                    </a:lnTo>
                    <a:lnTo>
                      <a:pt x="0" y="16979"/>
                    </a:lnTo>
                    <a:lnTo>
                      <a:pt x="1801" y="17847"/>
                    </a:lnTo>
                    <a:lnTo>
                      <a:pt x="11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 name="Google Shape;1460;p33"/>
            <p:cNvGrpSpPr/>
            <p:nvPr/>
          </p:nvGrpSpPr>
          <p:grpSpPr>
            <a:xfrm>
              <a:off x="4347626" y="3598287"/>
              <a:ext cx="76317" cy="361585"/>
              <a:chOff x="4347626" y="3598287"/>
              <a:chExt cx="76317" cy="361585"/>
            </a:xfrm>
          </p:grpSpPr>
          <p:sp>
            <p:nvSpPr>
              <p:cNvPr id="1461" name="Google Shape;1461;p33"/>
              <p:cNvSpPr/>
              <p:nvPr/>
            </p:nvSpPr>
            <p:spPr>
              <a:xfrm>
                <a:off x="4347626" y="3598287"/>
                <a:ext cx="76317" cy="18454"/>
              </a:xfrm>
              <a:custGeom>
                <a:rect b="b" l="l" r="r" t="t"/>
                <a:pathLst>
                  <a:path extrusionOk="0" h="1202" w="4971">
                    <a:moveTo>
                      <a:pt x="4971" y="1"/>
                    </a:moveTo>
                    <a:lnTo>
                      <a:pt x="0" y="34"/>
                    </a:lnTo>
                    <a:lnTo>
                      <a:pt x="34" y="1135"/>
                    </a:lnTo>
                    <a:lnTo>
                      <a:pt x="4971" y="1202"/>
                    </a:lnTo>
                    <a:lnTo>
                      <a:pt x="49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3"/>
              <p:cNvSpPr/>
              <p:nvPr/>
            </p:nvSpPr>
            <p:spPr>
              <a:xfrm>
                <a:off x="4352232" y="3675622"/>
                <a:ext cx="71205" cy="18960"/>
              </a:xfrm>
              <a:custGeom>
                <a:rect b="b" l="l" r="r" t="t"/>
                <a:pathLst>
                  <a:path extrusionOk="0" h="1235" w="4638">
                    <a:moveTo>
                      <a:pt x="4637" y="1"/>
                    </a:moveTo>
                    <a:lnTo>
                      <a:pt x="1" y="67"/>
                    </a:lnTo>
                    <a:lnTo>
                      <a:pt x="67" y="1101"/>
                    </a:lnTo>
                    <a:lnTo>
                      <a:pt x="4637" y="1235"/>
                    </a:lnTo>
                    <a:lnTo>
                      <a:pt x="46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3"/>
              <p:cNvSpPr/>
              <p:nvPr/>
            </p:nvSpPr>
            <p:spPr>
              <a:xfrm>
                <a:off x="4356838" y="3763719"/>
                <a:ext cx="65571" cy="18438"/>
              </a:xfrm>
              <a:custGeom>
                <a:rect b="b" l="l" r="r" t="t"/>
                <a:pathLst>
                  <a:path extrusionOk="0" h="1201" w="4271">
                    <a:moveTo>
                      <a:pt x="4271" y="0"/>
                    </a:moveTo>
                    <a:lnTo>
                      <a:pt x="1" y="33"/>
                    </a:lnTo>
                    <a:lnTo>
                      <a:pt x="68" y="1068"/>
                    </a:lnTo>
                    <a:lnTo>
                      <a:pt x="4237" y="1201"/>
                    </a:lnTo>
                    <a:lnTo>
                      <a:pt x="42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3"/>
              <p:cNvSpPr/>
              <p:nvPr/>
            </p:nvSpPr>
            <p:spPr>
              <a:xfrm>
                <a:off x="4355303" y="3854365"/>
                <a:ext cx="66599" cy="18454"/>
              </a:xfrm>
              <a:custGeom>
                <a:rect b="b" l="l" r="r" t="t"/>
                <a:pathLst>
                  <a:path extrusionOk="0" h="1202" w="4338">
                    <a:moveTo>
                      <a:pt x="4337" y="0"/>
                    </a:moveTo>
                    <a:lnTo>
                      <a:pt x="1" y="34"/>
                    </a:lnTo>
                    <a:lnTo>
                      <a:pt x="101" y="1134"/>
                    </a:lnTo>
                    <a:lnTo>
                      <a:pt x="4304" y="1201"/>
                    </a:lnTo>
                    <a:lnTo>
                      <a:pt x="43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3"/>
              <p:cNvSpPr/>
              <p:nvPr/>
            </p:nvSpPr>
            <p:spPr>
              <a:xfrm>
                <a:off x="4360431" y="3941434"/>
                <a:ext cx="60443" cy="18438"/>
              </a:xfrm>
              <a:custGeom>
                <a:rect b="b" l="l" r="r" t="t"/>
                <a:pathLst>
                  <a:path extrusionOk="0" h="1201" w="3937">
                    <a:moveTo>
                      <a:pt x="3936" y="0"/>
                    </a:moveTo>
                    <a:lnTo>
                      <a:pt x="0" y="33"/>
                    </a:lnTo>
                    <a:lnTo>
                      <a:pt x="100" y="1134"/>
                    </a:lnTo>
                    <a:lnTo>
                      <a:pt x="3936" y="1201"/>
                    </a:lnTo>
                    <a:lnTo>
                      <a:pt x="39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6" name="Google Shape;1466;p33"/>
            <p:cNvSpPr/>
            <p:nvPr/>
          </p:nvSpPr>
          <p:spPr>
            <a:xfrm>
              <a:off x="4491018" y="4004643"/>
              <a:ext cx="553105" cy="64035"/>
            </a:xfrm>
            <a:custGeom>
              <a:rect b="b" l="l" r="r" t="t"/>
              <a:pathLst>
                <a:path extrusionOk="0" h="4171" w="36027">
                  <a:moveTo>
                    <a:pt x="36027" y="1"/>
                  </a:moveTo>
                  <a:lnTo>
                    <a:pt x="1" y="701"/>
                  </a:lnTo>
                  <a:lnTo>
                    <a:pt x="1" y="4171"/>
                  </a:lnTo>
                  <a:lnTo>
                    <a:pt x="36027" y="4171"/>
                  </a:lnTo>
                  <a:lnTo>
                    <a:pt x="360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0" name="Shape 1470"/>
        <p:cNvGrpSpPr/>
        <p:nvPr/>
      </p:nvGrpSpPr>
      <p:grpSpPr>
        <a:xfrm>
          <a:off x="0" y="0"/>
          <a:ext cx="0" cy="0"/>
          <a:chOff x="0" y="0"/>
          <a:chExt cx="0" cy="0"/>
        </a:xfrm>
      </p:grpSpPr>
      <p:sp>
        <p:nvSpPr>
          <p:cNvPr id="1471" name="Google Shape;1471;p34"/>
          <p:cNvSpPr txBox="1"/>
          <p:nvPr>
            <p:ph type="title"/>
          </p:nvPr>
        </p:nvSpPr>
        <p:spPr>
          <a:xfrm>
            <a:off x="713225" y="445025"/>
            <a:ext cx="7717500" cy="572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YOU CAN USE SIX COLUMNS</a:t>
            </a:r>
            <a:endParaRPr/>
          </a:p>
        </p:txBody>
      </p:sp>
      <p:sp>
        <p:nvSpPr>
          <p:cNvPr id="1472" name="Google Shape;1472;p34"/>
          <p:cNvSpPr txBox="1"/>
          <p:nvPr>
            <p:ph idx="1" type="subTitle"/>
          </p:nvPr>
        </p:nvSpPr>
        <p:spPr>
          <a:xfrm>
            <a:off x="720000" y="34307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Neptune is the farthest planet of them all</a:t>
            </a:r>
            <a:endParaRPr/>
          </a:p>
        </p:txBody>
      </p:sp>
      <p:sp>
        <p:nvSpPr>
          <p:cNvPr id="1473" name="Google Shape;1473;p34"/>
          <p:cNvSpPr txBox="1"/>
          <p:nvPr>
            <p:ph idx="2" type="subTitle"/>
          </p:nvPr>
        </p:nvSpPr>
        <p:spPr>
          <a:xfrm>
            <a:off x="720000" y="28121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NEPTUNE</a:t>
            </a:r>
            <a:endParaRPr/>
          </a:p>
        </p:txBody>
      </p:sp>
      <p:sp>
        <p:nvSpPr>
          <p:cNvPr id="1474" name="Google Shape;1474;p34"/>
          <p:cNvSpPr txBox="1"/>
          <p:nvPr>
            <p:ph idx="3" type="subTitle"/>
          </p:nvPr>
        </p:nvSpPr>
        <p:spPr>
          <a:xfrm>
            <a:off x="3425100" y="34307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Jupiter is the biggest planet of them all</a:t>
            </a:r>
            <a:endParaRPr/>
          </a:p>
        </p:txBody>
      </p:sp>
      <p:sp>
        <p:nvSpPr>
          <p:cNvPr id="1475" name="Google Shape;1475;p34"/>
          <p:cNvSpPr txBox="1"/>
          <p:nvPr>
            <p:ph idx="4" type="subTitle"/>
          </p:nvPr>
        </p:nvSpPr>
        <p:spPr>
          <a:xfrm>
            <a:off x="3425100" y="28121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JUPITER</a:t>
            </a:r>
            <a:endParaRPr/>
          </a:p>
        </p:txBody>
      </p:sp>
      <p:sp>
        <p:nvSpPr>
          <p:cNvPr id="1476" name="Google Shape;1476;p34"/>
          <p:cNvSpPr txBox="1"/>
          <p:nvPr>
            <p:ph idx="5" type="subTitle"/>
          </p:nvPr>
        </p:nvSpPr>
        <p:spPr>
          <a:xfrm>
            <a:off x="6130200" y="34307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Earth is the beautiful planet we all live</a:t>
            </a:r>
            <a:endParaRPr/>
          </a:p>
        </p:txBody>
      </p:sp>
      <p:sp>
        <p:nvSpPr>
          <p:cNvPr id="1477" name="Google Shape;1477;p34"/>
          <p:cNvSpPr txBox="1"/>
          <p:nvPr>
            <p:ph idx="6" type="subTitle"/>
          </p:nvPr>
        </p:nvSpPr>
        <p:spPr>
          <a:xfrm>
            <a:off x="6130200" y="28121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EARTH</a:t>
            </a:r>
            <a:endParaRPr/>
          </a:p>
        </p:txBody>
      </p:sp>
      <p:sp>
        <p:nvSpPr>
          <p:cNvPr id="1478" name="Google Shape;1478;p34"/>
          <p:cNvSpPr txBox="1"/>
          <p:nvPr>
            <p:ph idx="7" type="subTitle"/>
          </p:nvPr>
        </p:nvSpPr>
        <p:spPr>
          <a:xfrm>
            <a:off x="720000" y="20789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 is the closest planet to the Sun</a:t>
            </a:r>
            <a:endParaRPr/>
          </a:p>
        </p:txBody>
      </p:sp>
      <p:sp>
        <p:nvSpPr>
          <p:cNvPr id="1479" name="Google Shape;1479;p34"/>
          <p:cNvSpPr txBox="1"/>
          <p:nvPr>
            <p:ph idx="8" type="subTitle"/>
          </p:nvPr>
        </p:nvSpPr>
        <p:spPr>
          <a:xfrm>
            <a:off x="720000" y="14603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a:t>
            </a:r>
            <a:endParaRPr/>
          </a:p>
        </p:txBody>
      </p:sp>
      <p:sp>
        <p:nvSpPr>
          <p:cNvPr id="1480" name="Google Shape;1480;p34"/>
          <p:cNvSpPr txBox="1"/>
          <p:nvPr>
            <p:ph idx="9" type="subTitle"/>
          </p:nvPr>
        </p:nvSpPr>
        <p:spPr>
          <a:xfrm>
            <a:off x="3425100" y="20789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Venus has a beautiful name but it’s hot</a:t>
            </a:r>
            <a:endParaRPr/>
          </a:p>
        </p:txBody>
      </p:sp>
      <p:sp>
        <p:nvSpPr>
          <p:cNvPr id="1481" name="Google Shape;1481;p34"/>
          <p:cNvSpPr txBox="1"/>
          <p:nvPr>
            <p:ph idx="13" type="subTitle"/>
          </p:nvPr>
        </p:nvSpPr>
        <p:spPr>
          <a:xfrm>
            <a:off x="3425100" y="14603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VENUS</a:t>
            </a:r>
            <a:endParaRPr/>
          </a:p>
        </p:txBody>
      </p:sp>
      <p:sp>
        <p:nvSpPr>
          <p:cNvPr id="1482" name="Google Shape;1482;p34"/>
          <p:cNvSpPr txBox="1"/>
          <p:nvPr>
            <p:ph idx="14" type="subTitle"/>
          </p:nvPr>
        </p:nvSpPr>
        <p:spPr>
          <a:xfrm>
            <a:off x="6130200" y="20789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Despite being red, Mars is actually cold</a:t>
            </a:r>
            <a:endParaRPr/>
          </a:p>
        </p:txBody>
      </p:sp>
      <p:sp>
        <p:nvSpPr>
          <p:cNvPr id="1483" name="Google Shape;1483;p34"/>
          <p:cNvSpPr txBox="1"/>
          <p:nvPr>
            <p:ph idx="15" type="subTitle"/>
          </p:nvPr>
        </p:nvSpPr>
        <p:spPr>
          <a:xfrm>
            <a:off x="6130200" y="1460375"/>
            <a:ext cx="2293800" cy="5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MARS</a:t>
            </a:r>
            <a:endParaRPr/>
          </a:p>
        </p:txBody>
      </p:sp>
      <p:grpSp>
        <p:nvGrpSpPr>
          <p:cNvPr id="1484" name="Google Shape;1484;p34"/>
          <p:cNvGrpSpPr/>
          <p:nvPr/>
        </p:nvGrpSpPr>
        <p:grpSpPr>
          <a:xfrm rot="10376918">
            <a:off x="-396368" y="-269027"/>
            <a:ext cx="1938167" cy="1094824"/>
            <a:chOff x="5913720" y="338987"/>
            <a:chExt cx="2574977" cy="1454542"/>
          </a:xfrm>
        </p:grpSpPr>
        <p:sp>
          <p:nvSpPr>
            <p:cNvPr id="1485" name="Google Shape;1485;p34"/>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 name="Google Shape;1486;p34"/>
            <p:cNvGrpSpPr/>
            <p:nvPr/>
          </p:nvGrpSpPr>
          <p:grpSpPr>
            <a:xfrm>
              <a:off x="7139184" y="679702"/>
              <a:ext cx="115823" cy="111412"/>
              <a:chOff x="7483850" y="1849650"/>
              <a:chExt cx="144400" cy="138900"/>
            </a:xfrm>
          </p:grpSpPr>
          <p:sp>
            <p:nvSpPr>
              <p:cNvPr id="1487" name="Google Shape;1487;p3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 name="Google Shape;1489;p34"/>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4"/>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4"/>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 name="Google Shape;1492;p34"/>
            <p:cNvGrpSpPr/>
            <p:nvPr/>
          </p:nvGrpSpPr>
          <p:grpSpPr>
            <a:xfrm>
              <a:off x="5913720" y="815996"/>
              <a:ext cx="115823" cy="111412"/>
              <a:chOff x="7483850" y="1849650"/>
              <a:chExt cx="144400" cy="138900"/>
            </a:xfrm>
          </p:grpSpPr>
          <p:sp>
            <p:nvSpPr>
              <p:cNvPr id="1493" name="Google Shape;1493;p3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 name="Google Shape;1495;p34"/>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4"/>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 name="Google Shape;1497;p34"/>
            <p:cNvGrpSpPr/>
            <p:nvPr/>
          </p:nvGrpSpPr>
          <p:grpSpPr>
            <a:xfrm flipH="1" rot="10800000">
              <a:off x="8372874" y="1255009"/>
              <a:ext cx="115823" cy="111412"/>
              <a:chOff x="7483850" y="1849650"/>
              <a:chExt cx="144400" cy="138900"/>
            </a:xfrm>
          </p:grpSpPr>
          <p:sp>
            <p:nvSpPr>
              <p:cNvPr id="1498" name="Google Shape;1498;p3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 name="Google Shape;1500;p34"/>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 name="Google Shape;1501;p34"/>
            <p:cNvGrpSpPr/>
            <p:nvPr/>
          </p:nvGrpSpPr>
          <p:grpSpPr>
            <a:xfrm flipH="1" rot="10800000">
              <a:off x="8074625" y="1520906"/>
              <a:ext cx="115823" cy="111412"/>
              <a:chOff x="7483850" y="1849650"/>
              <a:chExt cx="144400" cy="138900"/>
            </a:xfrm>
          </p:grpSpPr>
          <p:sp>
            <p:nvSpPr>
              <p:cNvPr id="1502" name="Google Shape;1502;p3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4" name="Google Shape;1504;p34"/>
          <p:cNvGrpSpPr/>
          <p:nvPr/>
        </p:nvGrpSpPr>
        <p:grpSpPr>
          <a:xfrm rot="800524">
            <a:off x="-1094526" y="4019955"/>
            <a:ext cx="1938227" cy="1094857"/>
            <a:chOff x="5913720" y="338987"/>
            <a:chExt cx="2574977" cy="1454542"/>
          </a:xfrm>
        </p:grpSpPr>
        <p:sp>
          <p:nvSpPr>
            <p:cNvPr id="1505" name="Google Shape;1505;p34"/>
            <p:cNvSpPr/>
            <p:nvPr/>
          </p:nvSpPr>
          <p:spPr>
            <a:xfrm>
              <a:off x="6513338" y="338987"/>
              <a:ext cx="115824" cy="116115"/>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 name="Google Shape;1506;p34"/>
            <p:cNvGrpSpPr/>
            <p:nvPr/>
          </p:nvGrpSpPr>
          <p:grpSpPr>
            <a:xfrm>
              <a:off x="7139184" y="679702"/>
              <a:ext cx="115823" cy="111412"/>
              <a:chOff x="7483850" y="1849650"/>
              <a:chExt cx="144400" cy="138900"/>
            </a:xfrm>
          </p:grpSpPr>
          <p:sp>
            <p:nvSpPr>
              <p:cNvPr id="1507" name="Google Shape;1507;p3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 name="Google Shape;1509;p34"/>
            <p:cNvSpPr/>
            <p:nvPr/>
          </p:nvSpPr>
          <p:spPr>
            <a:xfrm>
              <a:off x="7380591" y="1229942"/>
              <a:ext cx="161543" cy="1615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4"/>
            <p:cNvSpPr/>
            <p:nvPr/>
          </p:nvSpPr>
          <p:spPr>
            <a:xfrm>
              <a:off x="6490529" y="911725"/>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4"/>
            <p:cNvSpPr/>
            <p:nvPr/>
          </p:nvSpPr>
          <p:spPr>
            <a:xfrm>
              <a:off x="6950905" y="1169184"/>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 name="Google Shape;1512;p34"/>
            <p:cNvGrpSpPr/>
            <p:nvPr/>
          </p:nvGrpSpPr>
          <p:grpSpPr>
            <a:xfrm>
              <a:off x="5913720" y="815996"/>
              <a:ext cx="115823" cy="111412"/>
              <a:chOff x="7483850" y="1849650"/>
              <a:chExt cx="144400" cy="138900"/>
            </a:xfrm>
          </p:grpSpPr>
          <p:sp>
            <p:nvSpPr>
              <p:cNvPr id="1513" name="Google Shape;1513;p3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 name="Google Shape;1515;p34"/>
            <p:cNvSpPr/>
            <p:nvPr/>
          </p:nvSpPr>
          <p:spPr>
            <a:xfrm>
              <a:off x="7472651" y="1632347"/>
              <a:ext cx="161423" cy="161182"/>
            </a:xfrm>
            <a:custGeom>
              <a:rect b="b" l="l" r="r" t="t"/>
              <a:pathLst>
                <a:path extrusionOk="0" h="8038" w="8050">
                  <a:moveTo>
                    <a:pt x="4025" y="1"/>
                  </a:moveTo>
                  <a:lnTo>
                    <a:pt x="1" y="4013"/>
                  </a:lnTo>
                  <a:lnTo>
                    <a:pt x="4025" y="8038"/>
                  </a:lnTo>
                  <a:lnTo>
                    <a:pt x="8049" y="4013"/>
                  </a:ln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4"/>
            <p:cNvSpPr/>
            <p:nvPr/>
          </p:nvSpPr>
          <p:spPr>
            <a:xfrm flipH="1" rot="10800000">
              <a:off x="7975336" y="1047146"/>
              <a:ext cx="89847" cy="90043"/>
            </a:xfrm>
            <a:custGeom>
              <a:rect b="b" l="l" r="r" t="t"/>
              <a:pathLst>
                <a:path extrusionOk="0" h="11946" w="11916">
                  <a:moveTo>
                    <a:pt x="5958" y="0"/>
                  </a:moveTo>
                  <a:cubicBezTo>
                    <a:pt x="2675" y="0"/>
                    <a:pt x="1" y="2675"/>
                    <a:pt x="1" y="5958"/>
                  </a:cubicBezTo>
                  <a:cubicBezTo>
                    <a:pt x="1" y="9271"/>
                    <a:pt x="2675" y="11946"/>
                    <a:pt x="5958" y="11946"/>
                  </a:cubicBezTo>
                  <a:cubicBezTo>
                    <a:pt x="9241" y="11946"/>
                    <a:pt x="11916" y="9271"/>
                    <a:pt x="11916" y="5958"/>
                  </a:cubicBezTo>
                  <a:cubicBezTo>
                    <a:pt x="11916" y="2675"/>
                    <a:pt x="9241" y="0"/>
                    <a:pt x="5958" y="0"/>
                  </a:cubicBezTo>
                  <a:close/>
                </a:path>
              </a:pathLst>
            </a:custGeom>
            <a:solidFill>
              <a:srgbClr val="CEF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7" name="Google Shape;1517;p34"/>
            <p:cNvGrpSpPr/>
            <p:nvPr/>
          </p:nvGrpSpPr>
          <p:grpSpPr>
            <a:xfrm flipH="1" rot="10800000">
              <a:off x="8372874" y="1255009"/>
              <a:ext cx="115823" cy="111412"/>
              <a:chOff x="7483850" y="1849650"/>
              <a:chExt cx="144400" cy="138900"/>
            </a:xfrm>
          </p:grpSpPr>
          <p:sp>
            <p:nvSpPr>
              <p:cNvPr id="1518" name="Google Shape;1518;p3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 name="Google Shape;1520;p34"/>
            <p:cNvSpPr/>
            <p:nvPr/>
          </p:nvSpPr>
          <p:spPr>
            <a:xfrm flipH="1" rot="10800000">
              <a:off x="7542141" y="941562"/>
              <a:ext cx="101143" cy="101143"/>
            </a:xfrm>
            <a:custGeom>
              <a:rect b="b" l="l" r="r" t="t"/>
              <a:pathLst>
                <a:path extrusionOk="0" h="8056" w="8056">
                  <a:moveTo>
                    <a:pt x="4013" y="0"/>
                  </a:moveTo>
                  <a:cubicBezTo>
                    <a:pt x="1794" y="0"/>
                    <a:pt x="1" y="1824"/>
                    <a:pt x="1" y="4043"/>
                  </a:cubicBezTo>
                  <a:cubicBezTo>
                    <a:pt x="1" y="6262"/>
                    <a:pt x="1794" y="8055"/>
                    <a:pt x="4013" y="8055"/>
                  </a:cubicBezTo>
                  <a:cubicBezTo>
                    <a:pt x="6232" y="8055"/>
                    <a:pt x="8056" y="6262"/>
                    <a:pt x="8056" y="4043"/>
                  </a:cubicBezTo>
                  <a:cubicBezTo>
                    <a:pt x="8056" y="1824"/>
                    <a:pt x="6232" y="0"/>
                    <a:pt x="4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 name="Google Shape;1521;p34"/>
            <p:cNvGrpSpPr/>
            <p:nvPr/>
          </p:nvGrpSpPr>
          <p:grpSpPr>
            <a:xfrm flipH="1" rot="10800000">
              <a:off x="8074625" y="1520906"/>
              <a:ext cx="115823" cy="111412"/>
              <a:chOff x="7483850" y="1849650"/>
              <a:chExt cx="144400" cy="138900"/>
            </a:xfrm>
          </p:grpSpPr>
          <p:sp>
            <p:nvSpPr>
              <p:cNvPr id="1522" name="Google Shape;1522;p34"/>
              <p:cNvSpPr/>
              <p:nvPr/>
            </p:nvSpPr>
            <p:spPr>
              <a:xfrm>
                <a:off x="7483850" y="1850225"/>
                <a:ext cx="143650" cy="138325"/>
              </a:xfrm>
              <a:custGeom>
                <a:rect b="b" l="l" r="r" t="t"/>
                <a:pathLst>
                  <a:path extrusionOk="0" h="5533" w="5746">
                    <a:moveTo>
                      <a:pt x="1190" y="0"/>
                    </a:moveTo>
                    <a:cubicBezTo>
                      <a:pt x="905" y="0"/>
                      <a:pt x="624" y="107"/>
                      <a:pt x="426" y="319"/>
                    </a:cubicBezTo>
                    <a:cubicBezTo>
                      <a:pt x="1" y="715"/>
                      <a:pt x="1" y="1444"/>
                      <a:pt x="426" y="1870"/>
                    </a:cubicBezTo>
                    <a:lnTo>
                      <a:pt x="3770" y="5213"/>
                    </a:lnTo>
                    <a:cubicBezTo>
                      <a:pt x="3967" y="5426"/>
                      <a:pt x="4248" y="5532"/>
                      <a:pt x="4533" y="5532"/>
                    </a:cubicBezTo>
                    <a:cubicBezTo>
                      <a:pt x="4818" y="5532"/>
                      <a:pt x="5107" y="5426"/>
                      <a:pt x="5320" y="5213"/>
                    </a:cubicBezTo>
                    <a:cubicBezTo>
                      <a:pt x="5745" y="4788"/>
                      <a:pt x="5745" y="4058"/>
                      <a:pt x="5320" y="3663"/>
                    </a:cubicBezTo>
                    <a:lnTo>
                      <a:pt x="1976" y="319"/>
                    </a:lnTo>
                    <a:cubicBezTo>
                      <a:pt x="1763" y="107"/>
                      <a:pt x="1475" y="0"/>
                      <a:pt x="11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4"/>
              <p:cNvSpPr/>
              <p:nvPr/>
            </p:nvSpPr>
            <p:spPr>
              <a:xfrm>
                <a:off x="7484600" y="1849650"/>
                <a:ext cx="143650" cy="138900"/>
              </a:xfrm>
              <a:custGeom>
                <a:rect b="b" l="l" r="r" t="t"/>
                <a:pathLst>
                  <a:path extrusionOk="0" h="5556" w="5746">
                    <a:moveTo>
                      <a:pt x="4534" y="1"/>
                    </a:moveTo>
                    <a:cubicBezTo>
                      <a:pt x="4256" y="1"/>
                      <a:pt x="3983" y="114"/>
                      <a:pt x="3770" y="342"/>
                    </a:cubicBezTo>
                    <a:lnTo>
                      <a:pt x="426" y="3686"/>
                    </a:lnTo>
                    <a:cubicBezTo>
                      <a:pt x="1" y="4081"/>
                      <a:pt x="1" y="4811"/>
                      <a:pt x="426" y="5236"/>
                    </a:cubicBezTo>
                    <a:cubicBezTo>
                      <a:pt x="639" y="5449"/>
                      <a:pt x="920" y="5555"/>
                      <a:pt x="1202" y="5555"/>
                    </a:cubicBezTo>
                    <a:cubicBezTo>
                      <a:pt x="1483" y="5555"/>
                      <a:pt x="1764" y="5449"/>
                      <a:pt x="1977" y="5236"/>
                    </a:cubicBezTo>
                    <a:lnTo>
                      <a:pt x="5320" y="1893"/>
                    </a:lnTo>
                    <a:cubicBezTo>
                      <a:pt x="5746" y="1467"/>
                      <a:pt x="5746" y="738"/>
                      <a:pt x="5320" y="342"/>
                    </a:cubicBezTo>
                    <a:cubicBezTo>
                      <a:pt x="5092" y="114"/>
                      <a:pt x="4811" y="1"/>
                      <a:pt x="45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 Time to Vaccinate! by Slidesgo ">
  <a:themeElements>
    <a:clrScheme name="Simple Light">
      <a:dk1>
        <a:srgbClr val="32292F"/>
      </a:dk1>
      <a:lt1>
        <a:srgbClr val="FFFFFF"/>
      </a:lt1>
      <a:dk2>
        <a:srgbClr val="28587B"/>
      </a:dk2>
      <a:lt2>
        <a:srgbClr val="6B9AC4"/>
      </a:lt2>
      <a:accent1>
        <a:srgbClr val="97D8C4"/>
      </a:accent1>
      <a:accent2>
        <a:srgbClr val="1A3A5C"/>
      </a:accent2>
      <a:accent3>
        <a:srgbClr val="78909C"/>
      </a:accent3>
      <a:accent4>
        <a:srgbClr val="FFAB40"/>
      </a:accent4>
      <a:accent5>
        <a:srgbClr val="E0F7F0"/>
      </a:accent5>
      <a:accent6>
        <a:srgbClr val="CEF0E6"/>
      </a:accent6>
      <a:hlink>
        <a:srgbClr val="32292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