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102"/>
    <a:srgbClr val="DA252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1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A2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8" name="Picture Placeholder 7" descr="A close up of a logo&#10;&#10;Description automatically generated">
            <a:extLst>
              <a:ext uri="{FF2B5EF4-FFF2-40B4-BE49-F238E27FC236}">
                <a16:creationId xmlns:a16="http://schemas.microsoft.com/office/drawing/2014/main" id="{DF7371E7-DF47-4527-A274-64522C7FBC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1BA14C50-3641-4C3C-819E-FFC7F890BC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logo&#10;&#10;Description automatically generated">
            <a:extLst>
              <a:ext uri="{FF2B5EF4-FFF2-40B4-BE49-F238E27FC236}">
                <a16:creationId xmlns:a16="http://schemas.microsoft.com/office/drawing/2014/main" id="{A29FDAE5-5CF2-407B-A203-521C399D6F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2019-09-16T19:12:35Z</dcterms:modified>
</cp:coreProperties>
</file>