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oppins"/>
      <p:bold r:id="rId30"/>
      <p:boldItalic r:id="rId31"/>
    </p:embeddedFont>
    <p:embeddedFont>
      <p:font typeface="Lato"/>
      <p:regular r:id="rId32"/>
      <p:bold r:id="rId33"/>
      <p:italic r:id="rId34"/>
      <p:boldItalic r:id="rId35"/>
    </p:embeddedFont>
    <p:embeddedFont>
      <p:font typeface="Montserrat"/>
      <p:regular r:id="rId36"/>
      <p:bold r:id="rId37"/>
      <p:italic r:id="rId38"/>
      <p:boldItalic r:id="rId39"/>
    </p:embeddedFont>
    <p:embeddedFont>
      <p:font typeface="Inter"/>
      <p:regular r:id="rId40"/>
      <p:bold r:id="rId41"/>
    </p:embeddedFont>
    <p:embeddedFont>
      <p:font typeface="Poppins SemiBold"/>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6" roundtripDataSignature="AMtx7mgBraT7Ya2HgM7kBoIrlgUEniodL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regular.fntdata"/><Relationship Id="rId20" Type="http://schemas.openxmlformats.org/officeDocument/2006/relationships/slide" Target="slides/slide16.xml"/><Relationship Id="rId42" Type="http://schemas.openxmlformats.org/officeDocument/2006/relationships/font" Target="fonts/PoppinsSemiBold-regular.fntdata"/><Relationship Id="rId41" Type="http://schemas.openxmlformats.org/officeDocument/2006/relationships/font" Target="fonts/Inter-bold.fntdata"/><Relationship Id="rId22" Type="http://schemas.openxmlformats.org/officeDocument/2006/relationships/slide" Target="slides/slide18.xml"/><Relationship Id="rId44" Type="http://schemas.openxmlformats.org/officeDocument/2006/relationships/font" Target="fonts/PoppinsSemiBold-italic.fntdata"/><Relationship Id="rId21" Type="http://schemas.openxmlformats.org/officeDocument/2006/relationships/slide" Target="slides/slide17.xml"/><Relationship Id="rId43" Type="http://schemas.openxmlformats.org/officeDocument/2006/relationships/font" Target="fonts/PoppinsSemiBold-bold.fntdata"/><Relationship Id="rId24" Type="http://schemas.openxmlformats.org/officeDocument/2006/relationships/slide" Target="slides/slide20.xml"/><Relationship Id="rId46" Type="http://customschemas.google.com/relationships/presentationmetadata" Target="metadata"/><Relationship Id="rId23" Type="http://schemas.openxmlformats.org/officeDocument/2006/relationships/slide" Target="slides/slide19.xml"/><Relationship Id="rId45" Type="http://schemas.openxmlformats.org/officeDocument/2006/relationships/font" Target="fonts/PoppinsSemiBold-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schemas.openxmlformats.org/officeDocument/2006/relationships/font" Target="fonts/Montserrat-bold.fntdata"/><Relationship Id="rId14" Type="http://schemas.openxmlformats.org/officeDocument/2006/relationships/slide" Target="slides/slide10.xml"/><Relationship Id="rId36" Type="http://schemas.openxmlformats.org/officeDocument/2006/relationships/font" Target="fonts/Montserrat-regular.fntdata"/><Relationship Id="rId17" Type="http://schemas.openxmlformats.org/officeDocument/2006/relationships/slide" Target="slides/slide13.xml"/><Relationship Id="rId39" Type="http://schemas.openxmlformats.org/officeDocument/2006/relationships/font" Target="fonts/Montserrat-boldItalic.fntdata"/><Relationship Id="rId16" Type="http://schemas.openxmlformats.org/officeDocument/2006/relationships/slide" Target="slides/slide12.xml"/><Relationship Id="rId38" Type="http://schemas.openxmlformats.org/officeDocument/2006/relationships/font" Target="fonts/Montserrat-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0" name="Google Shape;58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0" name="Google Shape;61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8" name="Google Shape;708;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9" name="Google Shape;709;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 name="Google Shape;4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 name="Google Shape;4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9.png"/><Relationship Id="rId7"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0.png"/><Relationship Id="rId10" Type="http://schemas.openxmlformats.org/officeDocument/2006/relationships/image" Target="../media/image53.png"/><Relationship Id="rId9" Type="http://schemas.openxmlformats.org/officeDocument/2006/relationships/image" Target="../media/image50.png"/><Relationship Id="rId5" Type="http://schemas.openxmlformats.org/officeDocument/2006/relationships/image" Target="../media/image22.png"/><Relationship Id="rId6" Type="http://schemas.openxmlformats.org/officeDocument/2006/relationships/image" Target="../media/image29.png"/><Relationship Id="rId7" Type="http://schemas.openxmlformats.org/officeDocument/2006/relationships/image" Target="../media/image8.png"/><Relationship Id="rId8" Type="http://schemas.openxmlformats.org/officeDocument/2006/relationships/image" Target="../media/image45.png"/></Relationships>
</file>

<file path=ppt/slides/_rels/slide11.xml.rels><?xml version="1.0" encoding="UTF-8" standalone="yes"?><Relationships xmlns="http://schemas.openxmlformats.org/package/2006/relationships"><Relationship Id="rId11" Type="http://schemas.openxmlformats.org/officeDocument/2006/relationships/image" Target="../media/image67.png"/><Relationship Id="rId10" Type="http://schemas.openxmlformats.org/officeDocument/2006/relationships/image" Target="../media/image61.png"/><Relationship Id="rId13" Type="http://schemas.openxmlformats.org/officeDocument/2006/relationships/image" Target="../media/image66.png"/><Relationship Id="rId12" Type="http://schemas.openxmlformats.org/officeDocument/2006/relationships/image" Target="../media/image86.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65.png"/><Relationship Id="rId15" Type="http://schemas.openxmlformats.org/officeDocument/2006/relationships/image" Target="../media/image69.png"/><Relationship Id="rId14" Type="http://schemas.openxmlformats.org/officeDocument/2006/relationships/image" Target="../media/image72.png"/><Relationship Id="rId17" Type="http://schemas.openxmlformats.org/officeDocument/2006/relationships/image" Target="../media/image75.png"/><Relationship Id="rId16" Type="http://schemas.openxmlformats.org/officeDocument/2006/relationships/image" Target="../media/image116.png"/><Relationship Id="rId5" Type="http://schemas.openxmlformats.org/officeDocument/2006/relationships/image" Target="../media/image1.png"/><Relationship Id="rId19" Type="http://schemas.openxmlformats.org/officeDocument/2006/relationships/image" Target="../media/image88.png"/><Relationship Id="rId6" Type="http://schemas.openxmlformats.org/officeDocument/2006/relationships/image" Target="../media/image8.png"/><Relationship Id="rId18" Type="http://schemas.openxmlformats.org/officeDocument/2006/relationships/image" Target="../media/image73.png"/><Relationship Id="rId7" Type="http://schemas.openxmlformats.org/officeDocument/2006/relationships/image" Target="../media/image55.png"/><Relationship Id="rId8" Type="http://schemas.openxmlformats.org/officeDocument/2006/relationships/image" Target="../media/image6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39.png"/><Relationship Id="rId5" Type="http://schemas.openxmlformats.org/officeDocument/2006/relationships/image" Target="../media/image3.png"/><Relationship Id="rId6"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8.png"/></Relationships>
</file>

<file path=ppt/slides/_rels/slide15.xml.rels><?xml version="1.0" encoding="UTF-8" standalone="yes"?><Relationships xmlns="http://schemas.openxmlformats.org/package/2006/relationships"><Relationship Id="rId20" Type="http://schemas.openxmlformats.org/officeDocument/2006/relationships/image" Target="../media/image107.png"/><Relationship Id="rId22" Type="http://schemas.openxmlformats.org/officeDocument/2006/relationships/image" Target="../media/image105.png"/><Relationship Id="rId21" Type="http://schemas.openxmlformats.org/officeDocument/2006/relationships/image" Target="../media/image108.png"/><Relationship Id="rId24" Type="http://schemas.openxmlformats.org/officeDocument/2006/relationships/image" Target="../media/image104.png"/><Relationship Id="rId23" Type="http://schemas.openxmlformats.org/officeDocument/2006/relationships/image" Target="../media/image106.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96.png"/><Relationship Id="rId26" Type="http://schemas.openxmlformats.org/officeDocument/2006/relationships/image" Target="../media/image112.png"/><Relationship Id="rId25" Type="http://schemas.openxmlformats.org/officeDocument/2006/relationships/image" Target="../media/image114.png"/><Relationship Id="rId28" Type="http://schemas.openxmlformats.org/officeDocument/2006/relationships/image" Target="../media/image123.png"/><Relationship Id="rId27" Type="http://schemas.openxmlformats.org/officeDocument/2006/relationships/image" Target="../media/image109.png"/><Relationship Id="rId5" Type="http://schemas.openxmlformats.org/officeDocument/2006/relationships/image" Target="../media/image22.png"/><Relationship Id="rId6" Type="http://schemas.openxmlformats.org/officeDocument/2006/relationships/image" Target="../media/image29.png"/><Relationship Id="rId29" Type="http://schemas.openxmlformats.org/officeDocument/2006/relationships/image" Target="../media/image115.png"/><Relationship Id="rId7" Type="http://schemas.openxmlformats.org/officeDocument/2006/relationships/image" Target="../media/image8.png"/><Relationship Id="rId8" Type="http://schemas.openxmlformats.org/officeDocument/2006/relationships/image" Target="../media/image98.png"/><Relationship Id="rId31" Type="http://schemas.openxmlformats.org/officeDocument/2006/relationships/image" Target="../media/image120.png"/><Relationship Id="rId30" Type="http://schemas.openxmlformats.org/officeDocument/2006/relationships/image" Target="../media/image110.png"/><Relationship Id="rId11" Type="http://schemas.openxmlformats.org/officeDocument/2006/relationships/image" Target="../media/image93.png"/><Relationship Id="rId10" Type="http://schemas.openxmlformats.org/officeDocument/2006/relationships/image" Target="../media/image117.png"/><Relationship Id="rId13" Type="http://schemas.openxmlformats.org/officeDocument/2006/relationships/image" Target="../media/image97.png"/><Relationship Id="rId12" Type="http://schemas.openxmlformats.org/officeDocument/2006/relationships/image" Target="../media/image118.png"/><Relationship Id="rId15" Type="http://schemas.openxmlformats.org/officeDocument/2006/relationships/image" Target="../media/image113.png"/><Relationship Id="rId14" Type="http://schemas.openxmlformats.org/officeDocument/2006/relationships/image" Target="../media/image111.png"/><Relationship Id="rId17" Type="http://schemas.openxmlformats.org/officeDocument/2006/relationships/image" Target="../media/image102.png"/><Relationship Id="rId16" Type="http://schemas.openxmlformats.org/officeDocument/2006/relationships/image" Target="../media/image100.png"/><Relationship Id="rId19" Type="http://schemas.openxmlformats.org/officeDocument/2006/relationships/image" Target="../media/image103.png"/><Relationship Id="rId18" Type="http://schemas.openxmlformats.org/officeDocument/2006/relationships/image" Target="../media/image9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124.png"/><Relationship Id="rId8" Type="http://schemas.openxmlformats.org/officeDocument/2006/relationships/image" Target="../media/image1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127.png"/><Relationship Id="rId8" Type="http://schemas.openxmlformats.org/officeDocument/2006/relationships/image" Target="../media/image1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4.png"/><Relationship Id="rId5" Type="http://schemas.openxmlformats.org/officeDocument/2006/relationships/image" Target="../media/image22.png"/><Relationship Id="rId6" Type="http://schemas.openxmlformats.org/officeDocument/2006/relationships/image" Target="../media/image29.png"/><Relationship Id="rId7" Type="http://schemas.openxmlformats.org/officeDocument/2006/relationships/image" Target="../media/image8.png"/><Relationship Id="rId8" Type="http://schemas.openxmlformats.org/officeDocument/2006/relationships/image" Target="../media/image1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2.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39.png"/><Relationship Id="rId5" Type="http://schemas.openxmlformats.org/officeDocument/2006/relationships/image" Target="../media/image3.png"/><Relationship Id="rId6"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1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69.png"/><Relationship Id="rId5" Type="http://schemas.openxmlformats.org/officeDocument/2006/relationships/image" Target="../media/image22.png"/><Relationship Id="rId6" Type="http://schemas.openxmlformats.org/officeDocument/2006/relationships/image" Target="../media/image29.png"/><Relationship Id="rId7" Type="http://schemas.openxmlformats.org/officeDocument/2006/relationships/image" Target="../media/image8.png"/><Relationship Id="rId8" Type="http://schemas.openxmlformats.org/officeDocument/2006/relationships/image" Target="../media/image145.png"/><Relationship Id="rId10" Type="http://schemas.openxmlformats.org/officeDocument/2006/relationships/image" Target="../media/image20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160.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190.png"/><Relationship Id="rId8" Type="http://schemas.openxmlformats.org/officeDocument/2006/relationships/image" Target="../media/image16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168.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169.png"/><Relationship Id="rId8" Type="http://schemas.openxmlformats.org/officeDocument/2006/relationships/image" Target="../media/image164.png"/><Relationship Id="rId11" Type="http://schemas.openxmlformats.org/officeDocument/2006/relationships/image" Target="../media/image171.png"/><Relationship Id="rId10" Type="http://schemas.openxmlformats.org/officeDocument/2006/relationships/image" Target="../media/image167.png"/><Relationship Id="rId12" Type="http://schemas.openxmlformats.org/officeDocument/2006/relationships/image" Target="../media/image196.png"/></Relationships>
</file>

<file path=ppt/slides/_rels/slide24.xml.rels><?xml version="1.0" encoding="UTF-8" standalone="yes"?><Relationships xmlns="http://schemas.openxmlformats.org/package/2006/relationships"><Relationship Id="rId20" Type="http://schemas.openxmlformats.org/officeDocument/2006/relationships/image" Target="../media/image194.png"/><Relationship Id="rId22" Type="http://schemas.openxmlformats.org/officeDocument/2006/relationships/image" Target="../media/image209.png"/><Relationship Id="rId21" Type="http://schemas.openxmlformats.org/officeDocument/2006/relationships/image" Target="../media/image202.png"/><Relationship Id="rId23"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82.png"/><Relationship Id="rId5" Type="http://schemas.openxmlformats.org/officeDocument/2006/relationships/image" Target="../media/image22.png"/><Relationship Id="rId6" Type="http://schemas.openxmlformats.org/officeDocument/2006/relationships/image" Target="../media/image29.png"/><Relationship Id="rId7" Type="http://schemas.openxmlformats.org/officeDocument/2006/relationships/image" Target="../media/image8.png"/><Relationship Id="rId8" Type="http://schemas.openxmlformats.org/officeDocument/2006/relationships/image" Target="../media/image195.png"/><Relationship Id="rId11" Type="http://schemas.openxmlformats.org/officeDocument/2006/relationships/image" Target="../media/image191.png"/><Relationship Id="rId10" Type="http://schemas.openxmlformats.org/officeDocument/2006/relationships/image" Target="../media/image180.png"/><Relationship Id="rId13" Type="http://schemas.openxmlformats.org/officeDocument/2006/relationships/image" Target="../media/image183.png"/><Relationship Id="rId12" Type="http://schemas.openxmlformats.org/officeDocument/2006/relationships/image" Target="../media/image187.png"/><Relationship Id="rId15" Type="http://schemas.openxmlformats.org/officeDocument/2006/relationships/image" Target="../media/image186.png"/><Relationship Id="rId14" Type="http://schemas.openxmlformats.org/officeDocument/2006/relationships/image" Target="../media/image184.png"/><Relationship Id="rId17" Type="http://schemas.openxmlformats.org/officeDocument/2006/relationships/image" Target="../media/image188.png"/><Relationship Id="rId16" Type="http://schemas.openxmlformats.org/officeDocument/2006/relationships/image" Target="../media/image189.png"/><Relationship Id="rId19" Type="http://schemas.openxmlformats.org/officeDocument/2006/relationships/image" Target="../media/image204.png"/><Relationship Id="rId18" Type="http://schemas.openxmlformats.org/officeDocument/2006/relationships/image" Target="../media/image2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39.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hyperlink" Target="https://unsplash.com/" TargetMode="External"/><Relationship Id="rId8" Type="http://schemas.openxmlformats.org/officeDocument/2006/relationships/image" Target="../media/image20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2.png"/><Relationship Id="rId6" Type="http://schemas.openxmlformats.org/officeDocument/2006/relationships/image" Target="../media/image29.png"/><Relationship Id="rId7"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15.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20.png"/><Relationship Id="rId8"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2.png"/><Relationship Id="rId10" Type="http://schemas.openxmlformats.org/officeDocument/2006/relationships/image" Target="../media/image27.png"/><Relationship Id="rId9" Type="http://schemas.openxmlformats.org/officeDocument/2006/relationships/image" Target="../media/image28.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40.png"/><Relationship Id="rId8"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39.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2.png"/><Relationship Id="rId6" Type="http://schemas.openxmlformats.org/officeDocument/2006/relationships/image" Target="../media/image29.png"/><Relationship Id="rId7" Type="http://schemas.openxmlformats.org/officeDocument/2006/relationships/image" Target="../media/image8.png"/><Relationship Id="rId8"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42.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64.png"/><Relationship Id="rId8"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10796349" y="0"/>
            <a:ext cx="13590699" cy="1021080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0" y="393700"/>
            <a:ext cx="8243330" cy="13322300"/>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4496362" y="7620000"/>
            <a:ext cx="16753394" cy="6096000"/>
          </a:xfrm>
          <a:prstGeom prst="rect">
            <a:avLst/>
          </a:prstGeom>
          <a:noFill/>
          <a:ln>
            <a:noFill/>
          </a:ln>
        </p:spPr>
      </p:pic>
      <p:sp>
        <p:nvSpPr>
          <p:cNvPr id="19" name="Google Shape;19;p1"/>
          <p:cNvSpPr/>
          <p:nvPr/>
        </p:nvSpPr>
        <p:spPr>
          <a:xfrm>
            <a:off x="-1981448" y="1041400"/>
            <a:ext cx="4788498" cy="4787900"/>
          </a:xfrm>
          <a:prstGeom prst="roundRect">
            <a:avLst>
              <a:gd fmla="val 294684"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p1"/>
          <p:cNvPicPr preferRelativeResize="0"/>
          <p:nvPr/>
        </p:nvPicPr>
        <p:blipFill rotWithShape="1">
          <a:blip r:embed="rId6">
            <a:alphaModFix/>
          </a:blip>
          <a:srcRect b="0" l="0" r="0" t="0"/>
          <a:stretch/>
        </p:blipFill>
        <p:spPr>
          <a:xfrm>
            <a:off x="4775797" y="4140200"/>
            <a:ext cx="14848156" cy="9575800"/>
          </a:xfrm>
          <a:prstGeom prst="rect">
            <a:avLst/>
          </a:prstGeom>
          <a:noFill/>
          <a:ln>
            <a:noFill/>
          </a:ln>
        </p:spPr>
      </p:pic>
      <p:sp>
        <p:nvSpPr>
          <p:cNvPr id="21" name="Google Shape;21;p1"/>
          <p:cNvSpPr/>
          <p:nvPr/>
        </p:nvSpPr>
        <p:spPr>
          <a:xfrm>
            <a:off x="3264308" y="330200"/>
            <a:ext cx="18129399" cy="1490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2" name="Google Shape;22;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 name="Google Shape;23;p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4" name="Google Shape;24;p1"/>
          <p:cNvSpPr/>
          <p:nvPr/>
        </p:nvSpPr>
        <p:spPr>
          <a:xfrm>
            <a:off x="2070359" y="1257300"/>
            <a:ext cx="21262457" cy="558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Poppins"/>
              <a:buNone/>
            </a:pPr>
            <a:r>
              <a:rPr b="1" i="0" lang="en-US" sz="24000" u="none" cap="none" strike="noStrike">
                <a:solidFill>
                  <a:srgbClr val="272727"/>
                </a:solidFill>
                <a:latin typeface="Poppins"/>
                <a:ea typeface="Poppins"/>
                <a:cs typeface="Poppins"/>
                <a:sym typeface="Poppins"/>
              </a:rPr>
              <a:t>Immunology </a:t>
            </a:r>
            <a:endParaRPr b="0" i="0" sz="24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215" name="Shape 215"/>
        <p:cNvGrpSpPr/>
        <p:nvPr/>
      </p:nvGrpSpPr>
      <p:grpSpPr>
        <a:xfrm>
          <a:off x="0" y="0"/>
          <a:ext cx="0" cy="0"/>
          <a:chOff x="0" y="0"/>
          <a:chExt cx="0" cy="0"/>
        </a:xfrm>
      </p:grpSpPr>
      <p:pic>
        <p:nvPicPr>
          <p:cNvPr descr=" " id="216" name="Google Shape;216;p10"/>
          <p:cNvPicPr preferRelativeResize="0"/>
          <p:nvPr/>
        </p:nvPicPr>
        <p:blipFill rotWithShape="1">
          <a:blip r:embed="rId3">
            <a:alphaModFix/>
          </a:blip>
          <a:srcRect b="0" l="0" r="0" t="0"/>
          <a:stretch/>
        </p:blipFill>
        <p:spPr>
          <a:xfrm>
            <a:off x="0" y="0"/>
            <a:ext cx="10250181" cy="11239500"/>
          </a:xfrm>
          <a:prstGeom prst="rect">
            <a:avLst/>
          </a:prstGeom>
          <a:noFill/>
          <a:ln>
            <a:noFill/>
          </a:ln>
        </p:spPr>
      </p:pic>
      <p:pic>
        <p:nvPicPr>
          <p:cNvPr descr=" " id="217" name="Google Shape;217;p10"/>
          <p:cNvPicPr preferRelativeResize="0"/>
          <p:nvPr/>
        </p:nvPicPr>
        <p:blipFill rotWithShape="1">
          <a:blip r:embed="rId4">
            <a:alphaModFix/>
          </a:blip>
          <a:srcRect b="0" l="0" r="0" t="0"/>
          <a:stretch/>
        </p:blipFill>
        <p:spPr>
          <a:xfrm>
            <a:off x="0" y="5829300"/>
            <a:ext cx="15165695" cy="7886700"/>
          </a:xfrm>
          <a:prstGeom prst="rect">
            <a:avLst/>
          </a:prstGeom>
          <a:noFill/>
          <a:ln>
            <a:noFill/>
          </a:ln>
        </p:spPr>
      </p:pic>
      <p:pic>
        <p:nvPicPr>
          <p:cNvPr descr=" " id="218" name="Google Shape;218;p10"/>
          <p:cNvPicPr preferRelativeResize="0"/>
          <p:nvPr/>
        </p:nvPicPr>
        <p:blipFill rotWithShape="1">
          <a:blip r:embed="rId5">
            <a:alphaModFix/>
          </a:blip>
          <a:srcRect b="0" l="0" r="0" t="0"/>
          <a:stretch/>
        </p:blipFill>
        <p:spPr>
          <a:xfrm>
            <a:off x="15940492" y="0"/>
            <a:ext cx="8446556" cy="13716000"/>
          </a:xfrm>
          <a:prstGeom prst="rect">
            <a:avLst/>
          </a:prstGeom>
          <a:noFill/>
          <a:ln>
            <a:noFill/>
          </a:ln>
        </p:spPr>
      </p:pic>
      <p:pic>
        <p:nvPicPr>
          <p:cNvPr descr=" " id="219" name="Google Shape;219;p10"/>
          <p:cNvPicPr preferRelativeResize="0"/>
          <p:nvPr/>
        </p:nvPicPr>
        <p:blipFill rotWithShape="1">
          <a:blip r:embed="rId6">
            <a:alphaModFix/>
          </a:blip>
          <a:srcRect b="0" l="0" r="0" t="0"/>
          <a:stretch/>
        </p:blipFill>
        <p:spPr>
          <a:xfrm>
            <a:off x="0" y="7073900"/>
            <a:ext cx="2121165" cy="3149600"/>
          </a:xfrm>
          <a:prstGeom prst="rect">
            <a:avLst/>
          </a:prstGeom>
          <a:noFill/>
          <a:ln>
            <a:noFill/>
          </a:ln>
        </p:spPr>
      </p:pic>
      <p:sp>
        <p:nvSpPr>
          <p:cNvPr id="220" name="Google Shape;220;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p1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22" name="Google Shape;222;p10"/>
          <p:cNvSpPr/>
          <p:nvPr/>
        </p:nvSpPr>
        <p:spPr>
          <a:xfrm>
            <a:off x="9107038" y="469900"/>
            <a:ext cx="6524382"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Pricing Plan</a:t>
            </a:r>
            <a:endParaRPr b="0" i="0" sz="8000" u="none" cap="none" strike="noStrike">
              <a:solidFill>
                <a:schemeClr val="dk1"/>
              </a:solidFill>
              <a:latin typeface="Calibri"/>
              <a:ea typeface="Calibri"/>
              <a:cs typeface="Calibri"/>
              <a:sym typeface="Calibri"/>
            </a:endParaRPr>
          </a:p>
        </p:txBody>
      </p:sp>
      <p:sp>
        <p:nvSpPr>
          <p:cNvPr id="223" name="Google Shape;223;p10"/>
          <p:cNvSpPr/>
          <p:nvPr/>
        </p:nvSpPr>
        <p:spPr>
          <a:xfrm>
            <a:off x="1778222" y="2489200"/>
            <a:ext cx="20843305" cy="1056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0"/>
          <p:cNvSpPr/>
          <p:nvPr/>
        </p:nvSpPr>
        <p:spPr>
          <a:xfrm>
            <a:off x="1778222" y="2489200"/>
            <a:ext cx="6439705" cy="10566400"/>
          </a:xfrm>
          <a:prstGeom prst="roundRect">
            <a:avLst>
              <a:gd fmla="val 3124" name="adj"/>
            </a:avLst>
          </a:prstGeom>
          <a:noFill/>
          <a:ln cap="flat" cmpd="sng" w="12700">
            <a:solidFill>
              <a:srgbClr val="327DF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5" name="Google Shape;225;p10"/>
          <p:cNvPicPr preferRelativeResize="0"/>
          <p:nvPr/>
        </p:nvPicPr>
        <p:blipFill rotWithShape="1">
          <a:blip r:embed="rId8">
            <a:alphaModFix/>
          </a:blip>
          <a:srcRect b="0" l="0" r="0" t="0"/>
          <a:stretch/>
        </p:blipFill>
        <p:spPr>
          <a:xfrm>
            <a:off x="4185003" y="2946400"/>
            <a:ext cx="1626141" cy="1625600"/>
          </a:xfrm>
          <a:prstGeom prst="rect">
            <a:avLst/>
          </a:prstGeom>
          <a:noFill/>
          <a:ln>
            <a:noFill/>
          </a:ln>
        </p:spPr>
      </p:pic>
      <p:sp>
        <p:nvSpPr>
          <p:cNvPr id="226" name="Google Shape;226;p10"/>
          <p:cNvSpPr/>
          <p:nvPr/>
        </p:nvSpPr>
        <p:spPr>
          <a:xfrm>
            <a:off x="4039105" y="4876800"/>
            <a:ext cx="191794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27DF0"/>
              </a:buClr>
              <a:buSzPts val="4800"/>
              <a:buFont typeface="Poppins"/>
              <a:buNone/>
            </a:pPr>
            <a:r>
              <a:rPr b="1" i="0" lang="en-US" sz="4800" u="none" cap="none" strike="noStrike">
                <a:solidFill>
                  <a:srgbClr val="327DF0"/>
                </a:solidFill>
                <a:latin typeface="Poppins"/>
                <a:ea typeface="Poppins"/>
                <a:cs typeface="Poppins"/>
                <a:sym typeface="Poppins"/>
              </a:rPr>
              <a:t>Basic</a:t>
            </a:r>
            <a:endParaRPr b="0" i="0" sz="4800" u="none" cap="none" strike="noStrike">
              <a:solidFill>
                <a:schemeClr val="dk1"/>
              </a:solidFill>
              <a:latin typeface="Calibri"/>
              <a:ea typeface="Calibri"/>
              <a:cs typeface="Calibri"/>
              <a:sym typeface="Calibri"/>
            </a:endParaRPr>
          </a:p>
        </p:txBody>
      </p:sp>
      <p:sp>
        <p:nvSpPr>
          <p:cNvPr id="227" name="Google Shape;227;p10"/>
          <p:cNvSpPr/>
          <p:nvPr/>
        </p:nvSpPr>
        <p:spPr>
          <a:xfrm>
            <a:off x="2235479"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8" name="Google Shape;228;p10"/>
          <p:cNvSpPr/>
          <p:nvPr/>
        </p:nvSpPr>
        <p:spPr>
          <a:xfrm>
            <a:off x="3188098" y="11684000"/>
            <a:ext cx="3619952"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$10/month</a:t>
            </a:r>
            <a:endParaRPr b="0" i="0" sz="4800" u="none" cap="none" strike="noStrike">
              <a:solidFill>
                <a:schemeClr val="dk1"/>
              </a:solidFill>
              <a:latin typeface="Calibri"/>
              <a:ea typeface="Calibri"/>
              <a:cs typeface="Calibri"/>
              <a:sym typeface="Calibri"/>
            </a:endParaRPr>
          </a:p>
        </p:txBody>
      </p:sp>
      <p:sp>
        <p:nvSpPr>
          <p:cNvPr id="229" name="Google Shape;229;p10"/>
          <p:cNvSpPr/>
          <p:nvPr/>
        </p:nvSpPr>
        <p:spPr>
          <a:xfrm>
            <a:off x="8980022" y="2489200"/>
            <a:ext cx="6439705" cy="10566400"/>
          </a:xfrm>
          <a:prstGeom prst="roundRect">
            <a:avLst>
              <a:gd fmla="val 3124" name="adj"/>
            </a:avLst>
          </a:prstGeom>
          <a:noFill/>
          <a:ln cap="flat" cmpd="sng" w="12700">
            <a:solidFill>
              <a:srgbClr val="327DF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0" name="Google Shape;230;p10"/>
          <p:cNvPicPr preferRelativeResize="0"/>
          <p:nvPr/>
        </p:nvPicPr>
        <p:blipFill rotWithShape="1">
          <a:blip r:embed="rId9">
            <a:alphaModFix/>
          </a:blip>
          <a:srcRect b="0" l="0" r="0" t="0"/>
          <a:stretch/>
        </p:blipFill>
        <p:spPr>
          <a:xfrm>
            <a:off x="11431410" y="2946400"/>
            <a:ext cx="1536929" cy="1625600"/>
          </a:xfrm>
          <a:prstGeom prst="rect">
            <a:avLst/>
          </a:prstGeom>
          <a:noFill/>
          <a:ln>
            <a:noFill/>
          </a:ln>
        </p:spPr>
      </p:pic>
      <p:sp>
        <p:nvSpPr>
          <p:cNvPr id="231" name="Google Shape;231;p10"/>
          <p:cNvSpPr/>
          <p:nvPr/>
        </p:nvSpPr>
        <p:spPr>
          <a:xfrm>
            <a:off x="11437780" y="4876800"/>
            <a:ext cx="1524191"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27DF0"/>
              </a:buClr>
              <a:buSzPts val="4800"/>
              <a:buFont typeface="Poppins"/>
              <a:buNone/>
            </a:pPr>
            <a:r>
              <a:rPr b="1" i="0" lang="en-US" sz="4800" u="none" cap="none" strike="noStrike">
                <a:solidFill>
                  <a:srgbClr val="327DF0"/>
                </a:solidFill>
                <a:latin typeface="Poppins"/>
                <a:ea typeface="Poppins"/>
                <a:cs typeface="Poppins"/>
                <a:sym typeface="Poppins"/>
              </a:rPr>
              <a:t>Elite</a:t>
            </a:r>
            <a:endParaRPr b="0" i="0" sz="4800" u="none" cap="none" strike="noStrike">
              <a:solidFill>
                <a:schemeClr val="dk1"/>
              </a:solidFill>
              <a:latin typeface="Calibri"/>
              <a:ea typeface="Calibri"/>
              <a:cs typeface="Calibri"/>
              <a:sym typeface="Calibri"/>
            </a:endParaRPr>
          </a:p>
        </p:txBody>
      </p:sp>
      <p:sp>
        <p:nvSpPr>
          <p:cNvPr id="232" name="Google Shape;232;p10"/>
          <p:cNvSpPr/>
          <p:nvPr/>
        </p:nvSpPr>
        <p:spPr>
          <a:xfrm>
            <a:off x="9437280"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3" name="Google Shape;233;p10"/>
          <p:cNvSpPr/>
          <p:nvPr/>
        </p:nvSpPr>
        <p:spPr>
          <a:xfrm>
            <a:off x="10307338" y="11684000"/>
            <a:ext cx="3785073"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$50/month</a:t>
            </a:r>
            <a:endParaRPr b="0" i="0" sz="4800" u="none" cap="none" strike="noStrike">
              <a:solidFill>
                <a:schemeClr val="dk1"/>
              </a:solidFill>
              <a:latin typeface="Calibri"/>
              <a:ea typeface="Calibri"/>
              <a:cs typeface="Calibri"/>
              <a:sym typeface="Calibri"/>
            </a:endParaRPr>
          </a:p>
        </p:txBody>
      </p:sp>
      <p:sp>
        <p:nvSpPr>
          <p:cNvPr id="234" name="Google Shape;234;p10"/>
          <p:cNvSpPr/>
          <p:nvPr/>
        </p:nvSpPr>
        <p:spPr>
          <a:xfrm>
            <a:off x="16181822" y="2489200"/>
            <a:ext cx="6439705" cy="10566400"/>
          </a:xfrm>
          <a:prstGeom prst="roundRect">
            <a:avLst>
              <a:gd fmla="val 3124" name="adj"/>
            </a:avLst>
          </a:prstGeom>
          <a:noFill/>
          <a:ln cap="flat" cmpd="sng" w="12700">
            <a:solidFill>
              <a:srgbClr val="327DF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5" name="Google Shape;235;p10"/>
          <p:cNvPicPr preferRelativeResize="0"/>
          <p:nvPr/>
        </p:nvPicPr>
        <p:blipFill rotWithShape="1">
          <a:blip r:embed="rId10">
            <a:alphaModFix/>
          </a:blip>
          <a:srcRect b="0" l="0" r="0" t="0"/>
          <a:stretch/>
        </p:blipFill>
        <p:spPr>
          <a:xfrm>
            <a:off x="18594867" y="2946400"/>
            <a:ext cx="1613619" cy="1625600"/>
          </a:xfrm>
          <a:prstGeom prst="rect">
            <a:avLst/>
          </a:prstGeom>
          <a:noFill/>
          <a:ln>
            <a:noFill/>
          </a:ln>
        </p:spPr>
      </p:pic>
      <p:sp>
        <p:nvSpPr>
          <p:cNvPr id="236" name="Google Shape;236;p10"/>
          <p:cNvSpPr/>
          <p:nvPr/>
        </p:nvSpPr>
        <p:spPr>
          <a:xfrm>
            <a:off x="17629803" y="4876800"/>
            <a:ext cx="3543743"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27DF0"/>
              </a:buClr>
              <a:buSzPts val="4800"/>
              <a:buFont typeface="Poppins"/>
              <a:buNone/>
            </a:pPr>
            <a:r>
              <a:rPr b="1" i="0" lang="en-US" sz="4800" u="none" cap="none" strike="noStrike">
                <a:solidFill>
                  <a:srgbClr val="327DF0"/>
                </a:solidFill>
                <a:latin typeface="Poppins"/>
                <a:ea typeface="Poppins"/>
                <a:cs typeface="Poppins"/>
                <a:sym typeface="Poppins"/>
              </a:rPr>
              <a:t>Legendary</a:t>
            </a:r>
            <a:endParaRPr b="0" i="0" sz="4800" u="none" cap="none" strike="noStrike">
              <a:solidFill>
                <a:schemeClr val="dk1"/>
              </a:solidFill>
              <a:latin typeface="Calibri"/>
              <a:ea typeface="Calibri"/>
              <a:cs typeface="Calibri"/>
              <a:sym typeface="Calibri"/>
            </a:endParaRPr>
          </a:p>
        </p:txBody>
      </p:sp>
      <p:sp>
        <p:nvSpPr>
          <p:cNvPr id="237" name="Google Shape;237;p10"/>
          <p:cNvSpPr/>
          <p:nvPr/>
        </p:nvSpPr>
        <p:spPr>
          <a:xfrm>
            <a:off x="16639080"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8" name="Google Shape;238;p10"/>
          <p:cNvSpPr/>
          <p:nvPr/>
        </p:nvSpPr>
        <p:spPr>
          <a:xfrm>
            <a:off x="17394824" y="11684000"/>
            <a:ext cx="4013702"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243" name="Shape 243"/>
        <p:cNvGrpSpPr/>
        <p:nvPr/>
      </p:nvGrpSpPr>
      <p:grpSpPr>
        <a:xfrm>
          <a:off x="0" y="0"/>
          <a:ext cx="0" cy="0"/>
          <a:chOff x="0" y="0"/>
          <a:chExt cx="0" cy="0"/>
        </a:xfrm>
      </p:grpSpPr>
      <p:pic>
        <p:nvPicPr>
          <p:cNvPr descr=" " id="244" name="Google Shape;244;p11"/>
          <p:cNvPicPr preferRelativeResize="0"/>
          <p:nvPr/>
        </p:nvPicPr>
        <p:blipFill rotWithShape="1">
          <a:blip r:embed="rId3">
            <a:alphaModFix/>
          </a:blip>
          <a:srcRect b="0" l="0" r="0" t="0"/>
          <a:stretch/>
        </p:blipFill>
        <p:spPr>
          <a:xfrm>
            <a:off x="0" y="0"/>
            <a:ext cx="9495475" cy="10417882"/>
          </a:xfrm>
          <a:prstGeom prst="rect">
            <a:avLst/>
          </a:prstGeom>
          <a:noFill/>
          <a:ln>
            <a:noFill/>
          </a:ln>
        </p:spPr>
      </p:pic>
      <p:pic>
        <p:nvPicPr>
          <p:cNvPr descr=" " id="245" name="Google Shape;245;p11"/>
          <p:cNvPicPr preferRelativeResize="0"/>
          <p:nvPr/>
        </p:nvPicPr>
        <p:blipFill rotWithShape="1">
          <a:blip r:embed="rId4">
            <a:alphaModFix/>
          </a:blip>
          <a:srcRect b="0" l="0" r="0" t="0"/>
          <a:stretch/>
        </p:blipFill>
        <p:spPr>
          <a:xfrm>
            <a:off x="14305625" y="6746168"/>
            <a:ext cx="10081423" cy="6969832"/>
          </a:xfrm>
          <a:prstGeom prst="rect">
            <a:avLst/>
          </a:prstGeom>
          <a:noFill/>
          <a:ln>
            <a:noFill/>
          </a:ln>
        </p:spPr>
      </p:pic>
      <p:pic>
        <p:nvPicPr>
          <p:cNvPr descr=" " id="246" name="Google Shape;246;p11"/>
          <p:cNvPicPr preferRelativeResize="0"/>
          <p:nvPr/>
        </p:nvPicPr>
        <p:blipFill rotWithShape="1">
          <a:blip r:embed="rId5">
            <a:alphaModFix/>
          </a:blip>
          <a:srcRect b="0" l="0" r="0" t="0"/>
          <a:stretch/>
        </p:blipFill>
        <p:spPr>
          <a:xfrm>
            <a:off x="18875437" y="0"/>
            <a:ext cx="5511611" cy="13716000"/>
          </a:xfrm>
          <a:prstGeom prst="rect">
            <a:avLst/>
          </a:prstGeom>
          <a:noFill/>
          <a:ln>
            <a:noFill/>
          </a:ln>
        </p:spPr>
      </p:pic>
      <p:sp>
        <p:nvSpPr>
          <p:cNvPr id="247" name="Google Shape;247;p11"/>
          <p:cNvSpPr/>
          <p:nvPr/>
        </p:nvSpPr>
        <p:spPr>
          <a:xfrm>
            <a:off x="17744118" y="-1168400"/>
            <a:ext cx="4788498" cy="2324100"/>
          </a:xfrm>
          <a:prstGeom prst="roundRect">
            <a:avLst>
              <a:gd fmla="val 607082"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9" name="Google Shape;249;p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50" name="Google Shape;250;p11"/>
          <p:cNvPicPr preferRelativeResize="0"/>
          <p:nvPr/>
        </p:nvPicPr>
        <p:blipFill rotWithShape="1">
          <a:blip r:embed="rId7">
            <a:alphaModFix/>
          </a:blip>
          <a:srcRect b="0" l="0" r="0" t="0"/>
          <a:stretch/>
        </p:blipFill>
        <p:spPr>
          <a:xfrm>
            <a:off x="3327816" y="1079500"/>
            <a:ext cx="17718715" cy="11569700"/>
          </a:xfrm>
          <a:prstGeom prst="rect">
            <a:avLst/>
          </a:prstGeom>
          <a:noFill/>
          <a:ln>
            <a:noFill/>
          </a:ln>
        </p:spPr>
      </p:pic>
      <p:pic>
        <p:nvPicPr>
          <p:cNvPr descr=" " id="251" name="Google Shape;251;p11"/>
          <p:cNvPicPr preferRelativeResize="0"/>
          <p:nvPr/>
        </p:nvPicPr>
        <p:blipFill rotWithShape="1">
          <a:blip r:embed="rId8">
            <a:alphaModFix/>
          </a:blip>
          <a:srcRect b="0" l="0" r="0" t="0"/>
          <a:stretch/>
        </p:blipFill>
        <p:spPr>
          <a:xfrm>
            <a:off x="12041105" y="1612888"/>
            <a:ext cx="5220352" cy="5232412"/>
          </a:xfrm>
          <a:prstGeom prst="rect">
            <a:avLst/>
          </a:prstGeom>
          <a:noFill/>
          <a:ln>
            <a:noFill/>
          </a:ln>
        </p:spPr>
      </p:pic>
      <p:pic>
        <p:nvPicPr>
          <p:cNvPr descr=" " id="252" name="Google Shape;252;p11"/>
          <p:cNvPicPr preferRelativeResize="0"/>
          <p:nvPr/>
        </p:nvPicPr>
        <p:blipFill rotWithShape="1">
          <a:blip r:embed="rId9">
            <a:alphaModFix/>
          </a:blip>
          <a:srcRect b="0" l="0" r="0" t="0"/>
          <a:stretch/>
        </p:blipFill>
        <p:spPr>
          <a:xfrm>
            <a:off x="6808051" y="1612888"/>
            <a:ext cx="5220352" cy="5232412"/>
          </a:xfrm>
          <a:prstGeom prst="rect">
            <a:avLst/>
          </a:prstGeom>
          <a:noFill/>
          <a:ln>
            <a:noFill/>
          </a:ln>
        </p:spPr>
      </p:pic>
      <p:pic>
        <p:nvPicPr>
          <p:cNvPr descr=" " id="253" name="Google Shape;253;p11"/>
          <p:cNvPicPr preferRelativeResize="0"/>
          <p:nvPr/>
        </p:nvPicPr>
        <p:blipFill rotWithShape="1">
          <a:blip r:embed="rId10">
            <a:alphaModFix/>
          </a:blip>
          <a:srcRect b="0" l="0" r="0" t="0"/>
          <a:stretch/>
        </p:blipFill>
        <p:spPr>
          <a:xfrm>
            <a:off x="6808051" y="6858000"/>
            <a:ext cx="5220352" cy="5232412"/>
          </a:xfrm>
          <a:prstGeom prst="rect">
            <a:avLst/>
          </a:prstGeom>
          <a:noFill/>
          <a:ln>
            <a:noFill/>
          </a:ln>
        </p:spPr>
      </p:pic>
      <p:pic>
        <p:nvPicPr>
          <p:cNvPr descr=" " id="254" name="Google Shape;254;p11"/>
          <p:cNvPicPr preferRelativeResize="0"/>
          <p:nvPr/>
        </p:nvPicPr>
        <p:blipFill rotWithShape="1">
          <a:blip r:embed="rId11">
            <a:alphaModFix/>
          </a:blip>
          <a:srcRect b="0" l="0" r="0" t="0"/>
          <a:stretch/>
        </p:blipFill>
        <p:spPr>
          <a:xfrm>
            <a:off x="12041105" y="6858000"/>
            <a:ext cx="5220352" cy="5232412"/>
          </a:xfrm>
          <a:prstGeom prst="rect">
            <a:avLst/>
          </a:prstGeom>
          <a:noFill/>
          <a:ln>
            <a:noFill/>
          </a:ln>
        </p:spPr>
      </p:pic>
      <p:pic>
        <p:nvPicPr>
          <p:cNvPr descr=" " id="255" name="Google Shape;255;p11"/>
          <p:cNvPicPr preferRelativeResize="0"/>
          <p:nvPr/>
        </p:nvPicPr>
        <p:blipFill rotWithShape="1">
          <a:blip r:embed="rId12">
            <a:alphaModFix/>
          </a:blip>
          <a:srcRect b="0" l="0" r="0" t="0"/>
          <a:stretch/>
        </p:blipFill>
        <p:spPr>
          <a:xfrm>
            <a:off x="12676184" y="4597400"/>
            <a:ext cx="1702013" cy="1447800"/>
          </a:xfrm>
          <a:prstGeom prst="rect">
            <a:avLst/>
          </a:prstGeom>
          <a:noFill/>
          <a:ln>
            <a:noFill/>
          </a:ln>
        </p:spPr>
      </p:pic>
      <p:pic>
        <p:nvPicPr>
          <p:cNvPr descr=" " id="256" name="Google Shape;256;p11"/>
          <p:cNvPicPr preferRelativeResize="0"/>
          <p:nvPr/>
        </p:nvPicPr>
        <p:blipFill rotWithShape="1">
          <a:blip r:embed="rId12">
            <a:alphaModFix/>
          </a:blip>
          <a:srcRect b="0" l="0" r="0" t="0"/>
          <a:stretch/>
        </p:blipFill>
        <p:spPr>
          <a:xfrm>
            <a:off x="12676184" y="7810500"/>
            <a:ext cx="1702013" cy="1435100"/>
          </a:xfrm>
          <a:prstGeom prst="rect">
            <a:avLst/>
          </a:prstGeom>
          <a:noFill/>
          <a:ln>
            <a:noFill/>
          </a:ln>
        </p:spPr>
      </p:pic>
      <p:pic>
        <p:nvPicPr>
          <p:cNvPr descr=" " id="257" name="Google Shape;257;p11"/>
          <p:cNvPicPr preferRelativeResize="0"/>
          <p:nvPr/>
        </p:nvPicPr>
        <p:blipFill rotWithShape="1">
          <a:blip r:embed="rId13">
            <a:alphaModFix/>
          </a:blip>
          <a:srcRect b="0" l="0" r="0" t="0"/>
          <a:stretch/>
        </p:blipFill>
        <p:spPr>
          <a:xfrm>
            <a:off x="12028403" y="1079500"/>
            <a:ext cx="12702" cy="11569700"/>
          </a:xfrm>
          <a:prstGeom prst="rect">
            <a:avLst/>
          </a:prstGeom>
          <a:noFill/>
          <a:ln>
            <a:noFill/>
          </a:ln>
        </p:spPr>
      </p:pic>
      <p:pic>
        <p:nvPicPr>
          <p:cNvPr descr=" " id="258" name="Google Shape;258;p11"/>
          <p:cNvPicPr preferRelativeResize="0"/>
          <p:nvPr/>
        </p:nvPicPr>
        <p:blipFill rotWithShape="1">
          <a:blip r:embed="rId14">
            <a:alphaModFix/>
          </a:blip>
          <a:srcRect b="0" l="0" r="0" t="0"/>
          <a:stretch/>
        </p:blipFill>
        <p:spPr>
          <a:xfrm>
            <a:off x="3327816" y="6845300"/>
            <a:ext cx="17401175" cy="12700"/>
          </a:xfrm>
          <a:prstGeom prst="rect">
            <a:avLst/>
          </a:prstGeom>
          <a:noFill/>
          <a:ln>
            <a:noFill/>
          </a:ln>
        </p:spPr>
      </p:pic>
      <p:sp>
        <p:nvSpPr>
          <p:cNvPr id="259" name="Google Shape;259;p11"/>
          <p:cNvSpPr/>
          <p:nvPr/>
        </p:nvSpPr>
        <p:spPr>
          <a:xfrm>
            <a:off x="9996149" y="4102100"/>
            <a:ext cx="1545360"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oppins"/>
              <a:buNone/>
            </a:pPr>
            <a:r>
              <a:rPr b="1" i="0" lang="en-US" sz="12800" u="none" cap="none" strike="noStrike">
                <a:solidFill>
                  <a:srgbClr val="0E0E0E"/>
                </a:solidFill>
                <a:latin typeface="Poppins"/>
                <a:ea typeface="Poppins"/>
                <a:cs typeface="Poppins"/>
                <a:sym typeface="Poppins"/>
              </a:rPr>
              <a:t>S</a:t>
            </a:r>
            <a:endParaRPr b="0" i="0" sz="12800" u="none" cap="none" strike="noStrike">
              <a:solidFill>
                <a:schemeClr val="dk1"/>
              </a:solidFill>
              <a:latin typeface="Calibri"/>
              <a:ea typeface="Calibri"/>
              <a:cs typeface="Calibri"/>
              <a:sym typeface="Calibri"/>
            </a:endParaRPr>
          </a:p>
        </p:txBody>
      </p:sp>
      <p:sp>
        <p:nvSpPr>
          <p:cNvPr id="260" name="Google Shape;260;p11"/>
          <p:cNvSpPr/>
          <p:nvPr/>
        </p:nvSpPr>
        <p:spPr>
          <a:xfrm>
            <a:off x="12663483" y="4102100"/>
            <a:ext cx="2256649"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W</a:t>
            </a:r>
            <a:endParaRPr b="0" i="0" sz="12800" u="none" cap="none" strike="noStrike">
              <a:solidFill>
                <a:schemeClr val="dk1"/>
              </a:solidFill>
              <a:latin typeface="Calibri"/>
              <a:ea typeface="Calibri"/>
              <a:cs typeface="Calibri"/>
              <a:sym typeface="Calibri"/>
            </a:endParaRPr>
          </a:p>
        </p:txBody>
      </p:sp>
      <p:sp>
        <p:nvSpPr>
          <p:cNvPr id="261" name="Google Shape;261;p11"/>
          <p:cNvSpPr/>
          <p:nvPr/>
        </p:nvSpPr>
        <p:spPr>
          <a:xfrm>
            <a:off x="9856432" y="7518400"/>
            <a:ext cx="182479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O</a:t>
            </a:r>
            <a:endParaRPr b="0" i="0" sz="12800" u="none" cap="none" strike="noStrike">
              <a:solidFill>
                <a:schemeClr val="dk1"/>
              </a:solidFill>
              <a:latin typeface="Calibri"/>
              <a:ea typeface="Calibri"/>
              <a:cs typeface="Calibri"/>
              <a:sym typeface="Calibri"/>
            </a:endParaRPr>
          </a:p>
        </p:txBody>
      </p:sp>
      <p:sp>
        <p:nvSpPr>
          <p:cNvPr id="262" name="Google Shape;262;p11"/>
          <p:cNvSpPr/>
          <p:nvPr/>
        </p:nvSpPr>
        <p:spPr>
          <a:xfrm>
            <a:off x="12917514" y="7518400"/>
            <a:ext cx="150725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oppins"/>
              <a:buNone/>
            </a:pPr>
            <a:r>
              <a:rPr b="1" i="0" lang="en-US" sz="12800" u="none" cap="none" strike="noStrike">
                <a:solidFill>
                  <a:srgbClr val="0E0E0E"/>
                </a:solidFill>
                <a:latin typeface="Poppins"/>
                <a:ea typeface="Poppins"/>
                <a:cs typeface="Poppins"/>
                <a:sym typeface="Poppins"/>
              </a:rPr>
              <a:t>T</a:t>
            </a:r>
            <a:endParaRPr b="0" i="0" sz="12800" u="none" cap="none" strike="noStrike">
              <a:solidFill>
                <a:schemeClr val="dk1"/>
              </a:solidFill>
              <a:latin typeface="Calibri"/>
              <a:ea typeface="Calibri"/>
              <a:cs typeface="Calibri"/>
              <a:sym typeface="Calibri"/>
            </a:endParaRPr>
          </a:p>
        </p:txBody>
      </p:sp>
      <p:pic>
        <p:nvPicPr>
          <p:cNvPr descr=" " id="263" name="Google Shape;263;p11"/>
          <p:cNvPicPr preferRelativeResize="0"/>
          <p:nvPr/>
        </p:nvPicPr>
        <p:blipFill rotWithShape="1">
          <a:blip r:embed="rId15">
            <a:alphaModFix/>
          </a:blip>
          <a:srcRect b="0" l="0" r="0" t="0"/>
          <a:stretch/>
        </p:blipFill>
        <p:spPr>
          <a:xfrm>
            <a:off x="3327816" y="1079500"/>
            <a:ext cx="1625803" cy="1625600"/>
          </a:xfrm>
          <a:prstGeom prst="rect">
            <a:avLst/>
          </a:prstGeom>
          <a:noFill/>
          <a:ln>
            <a:noFill/>
          </a:ln>
        </p:spPr>
      </p:pic>
      <p:pic>
        <p:nvPicPr>
          <p:cNvPr descr=" " id="264" name="Google Shape;264;p11"/>
          <p:cNvPicPr preferRelativeResize="0"/>
          <p:nvPr/>
        </p:nvPicPr>
        <p:blipFill rotWithShape="1">
          <a:blip r:embed="rId16">
            <a:alphaModFix/>
          </a:blip>
          <a:srcRect b="0" l="0" r="0" t="0"/>
          <a:stretch/>
        </p:blipFill>
        <p:spPr>
          <a:xfrm>
            <a:off x="3412504" y="1164183"/>
            <a:ext cx="1456422" cy="1456246"/>
          </a:xfrm>
          <a:prstGeom prst="rect">
            <a:avLst/>
          </a:prstGeom>
          <a:noFill/>
          <a:ln>
            <a:noFill/>
          </a:ln>
        </p:spPr>
      </p:pic>
      <p:pic>
        <p:nvPicPr>
          <p:cNvPr descr=" " id="265" name="Google Shape;265;p11"/>
          <p:cNvPicPr preferRelativeResize="0"/>
          <p:nvPr/>
        </p:nvPicPr>
        <p:blipFill rotWithShape="1">
          <a:blip r:embed="rId15">
            <a:alphaModFix/>
          </a:blip>
          <a:srcRect b="0" l="0" r="0" t="0"/>
          <a:stretch/>
        </p:blipFill>
        <p:spPr>
          <a:xfrm>
            <a:off x="3327816" y="8128000"/>
            <a:ext cx="1625803" cy="1625600"/>
          </a:xfrm>
          <a:prstGeom prst="rect">
            <a:avLst/>
          </a:prstGeom>
          <a:noFill/>
          <a:ln>
            <a:noFill/>
          </a:ln>
        </p:spPr>
      </p:pic>
      <p:pic>
        <p:nvPicPr>
          <p:cNvPr descr=" " id="266" name="Google Shape;266;p11"/>
          <p:cNvPicPr preferRelativeResize="0"/>
          <p:nvPr/>
        </p:nvPicPr>
        <p:blipFill rotWithShape="1">
          <a:blip r:embed="rId17">
            <a:alphaModFix/>
          </a:blip>
          <a:srcRect b="0" l="0" r="0" t="0"/>
          <a:stretch/>
        </p:blipFill>
        <p:spPr>
          <a:xfrm>
            <a:off x="3429404" y="8132763"/>
            <a:ext cx="1519452" cy="1519262"/>
          </a:xfrm>
          <a:prstGeom prst="rect">
            <a:avLst/>
          </a:prstGeom>
          <a:noFill/>
          <a:ln>
            <a:noFill/>
          </a:ln>
        </p:spPr>
      </p:pic>
      <p:pic>
        <p:nvPicPr>
          <p:cNvPr descr=" " id="267" name="Google Shape;267;p11"/>
          <p:cNvPicPr preferRelativeResize="0"/>
          <p:nvPr/>
        </p:nvPicPr>
        <p:blipFill rotWithShape="1">
          <a:blip r:embed="rId15">
            <a:alphaModFix/>
          </a:blip>
          <a:srcRect b="0" l="0" r="0" t="0"/>
          <a:stretch/>
        </p:blipFill>
        <p:spPr>
          <a:xfrm>
            <a:off x="16473959" y="1079500"/>
            <a:ext cx="1625803" cy="1625600"/>
          </a:xfrm>
          <a:prstGeom prst="rect">
            <a:avLst/>
          </a:prstGeom>
          <a:noFill/>
          <a:ln>
            <a:noFill/>
          </a:ln>
        </p:spPr>
      </p:pic>
      <p:pic>
        <p:nvPicPr>
          <p:cNvPr descr=" " id="268" name="Google Shape;268;p11"/>
          <p:cNvPicPr preferRelativeResize="0"/>
          <p:nvPr/>
        </p:nvPicPr>
        <p:blipFill rotWithShape="1">
          <a:blip r:embed="rId18">
            <a:alphaModFix/>
          </a:blip>
          <a:srcRect b="0" l="0" r="0" t="0"/>
          <a:stretch/>
        </p:blipFill>
        <p:spPr>
          <a:xfrm>
            <a:off x="16677184" y="1282700"/>
            <a:ext cx="1192256" cy="1190414"/>
          </a:xfrm>
          <a:prstGeom prst="rect">
            <a:avLst/>
          </a:prstGeom>
          <a:noFill/>
          <a:ln>
            <a:noFill/>
          </a:ln>
        </p:spPr>
      </p:pic>
      <p:pic>
        <p:nvPicPr>
          <p:cNvPr descr=" " id="269" name="Google Shape;269;p11"/>
          <p:cNvPicPr preferRelativeResize="0"/>
          <p:nvPr/>
        </p:nvPicPr>
        <p:blipFill rotWithShape="1">
          <a:blip r:embed="rId15">
            <a:alphaModFix/>
          </a:blip>
          <a:srcRect b="0" l="0" r="0" t="0"/>
          <a:stretch/>
        </p:blipFill>
        <p:spPr>
          <a:xfrm>
            <a:off x="16473959" y="8128000"/>
            <a:ext cx="1625803" cy="1625600"/>
          </a:xfrm>
          <a:prstGeom prst="rect">
            <a:avLst/>
          </a:prstGeom>
          <a:noFill/>
          <a:ln>
            <a:noFill/>
          </a:ln>
        </p:spPr>
      </p:pic>
      <p:pic>
        <p:nvPicPr>
          <p:cNvPr descr=" " id="270" name="Google Shape;270;p11"/>
          <p:cNvPicPr preferRelativeResize="0"/>
          <p:nvPr/>
        </p:nvPicPr>
        <p:blipFill rotWithShape="1">
          <a:blip r:embed="rId19">
            <a:alphaModFix/>
          </a:blip>
          <a:srcRect b="0" l="0" r="0" t="0"/>
          <a:stretch/>
        </p:blipFill>
        <p:spPr>
          <a:xfrm>
            <a:off x="16541703" y="8128000"/>
            <a:ext cx="1490319" cy="1625600"/>
          </a:xfrm>
          <a:prstGeom prst="rect">
            <a:avLst/>
          </a:prstGeom>
          <a:noFill/>
          <a:ln>
            <a:noFill/>
          </a:ln>
        </p:spPr>
      </p:pic>
      <p:sp>
        <p:nvSpPr>
          <p:cNvPr id="271" name="Google Shape;271;p11"/>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1"/>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1"/>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1"/>
          <p:cNvSpPr/>
          <p:nvPr/>
        </p:nvSpPr>
        <p:spPr>
          <a:xfrm>
            <a:off x="3327816" y="34798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Strengths</a:t>
            </a:r>
            <a:endParaRPr b="0" i="0" sz="3600" u="none" cap="none" strike="noStrike">
              <a:solidFill>
                <a:schemeClr val="dk1"/>
              </a:solidFill>
              <a:latin typeface="Calibri"/>
              <a:ea typeface="Calibri"/>
              <a:cs typeface="Calibri"/>
              <a:sym typeface="Calibri"/>
            </a:endParaRPr>
          </a:p>
        </p:txBody>
      </p:sp>
      <p:sp>
        <p:nvSpPr>
          <p:cNvPr id="275" name="Google Shape;275;p11"/>
          <p:cNvSpPr/>
          <p:nvPr/>
        </p:nvSpPr>
        <p:spPr>
          <a:xfrm>
            <a:off x="3327816" y="43688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6" name="Google Shape;276;p11"/>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1"/>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1"/>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1"/>
          <p:cNvSpPr/>
          <p:nvPr/>
        </p:nvSpPr>
        <p:spPr>
          <a:xfrm>
            <a:off x="3327816" y="105283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Opportunities</a:t>
            </a:r>
            <a:endParaRPr b="0" i="0" sz="3600" u="none" cap="none" strike="noStrike">
              <a:solidFill>
                <a:schemeClr val="dk1"/>
              </a:solidFill>
              <a:latin typeface="Calibri"/>
              <a:ea typeface="Calibri"/>
              <a:cs typeface="Calibri"/>
              <a:sym typeface="Calibri"/>
            </a:endParaRPr>
          </a:p>
        </p:txBody>
      </p:sp>
      <p:sp>
        <p:nvSpPr>
          <p:cNvPr id="280" name="Google Shape;280;p11"/>
          <p:cNvSpPr/>
          <p:nvPr/>
        </p:nvSpPr>
        <p:spPr>
          <a:xfrm>
            <a:off x="3327816" y="11417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1" name="Google Shape;281;p11"/>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1"/>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1"/>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1"/>
          <p:cNvSpPr/>
          <p:nvPr/>
        </p:nvSpPr>
        <p:spPr>
          <a:xfrm>
            <a:off x="16473959" y="34798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Weaknesses</a:t>
            </a:r>
            <a:endParaRPr b="0" i="0" sz="3600" u="none" cap="none" strike="noStrike">
              <a:solidFill>
                <a:schemeClr val="dk1"/>
              </a:solidFill>
              <a:latin typeface="Calibri"/>
              <a:ea typeface="Calibri"/>
              <a:cs typeface="Calibri"/>
              <a:sym typeface="Calibri"/>
            </a:endParaRPr>
          </a:p>
        </p:txBody>
      </p:sp>
      <p:sp>
        <p:nvSpPr>
          <p:cNvPr id="285" name="Google Shape;285;p11"/>
          <p:cNvSpPr/>
          <p:nvPr/>
        </p:nvSpPr>
        <p:spPr>
          <a:xfrm>
            <a:off x="16473959" y="43688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6" name="Google Shape;286;p11"/>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1"/>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1"/>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1"/>
          <p:cNvSpPr/>
          <p:nvPr/>
        </p:nvSpPr>
        <p:spPr>
          <a:xfrm>
            <a:off x="16473959" y="105283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Threats</a:t>
            </a:r>
            <a:endParaRPr b="0" i="0" sz="3600" u="none" cap="none" strike="noStrike">
              <a:solidFill>
                <a:schemeClr val="dk1"/>
              </a:solidFill>
              <a:latin typeface="Calibri"/>
              <a:ea typeface="Calibri"/>
              <a:cs typeface="Calibri"/>
              <a:sym typeface="Calibri"/>
            </a:endParaRPr>
          </a:p>
        </p:txBody>
      </p:sp>
      <p:sp>
        <p:nvSpPr>
          <p:cNvPr id="290" name="Google Shape;290;p11"/>
          <p:cNvSpPr/>
          <p:nvPr/>
        </p:nvSpPr>
        <p:spPr>
          <a:xfrm>
            <a:off x="16473959" y="11417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295" name="Shape 295"/>
        <p:cNvGrpSpPr/>
        <p:nvPr/>
      </p:nvGrpSpPr>
      <p:grpSpPr>
        <a:xfrm>
          <a:off x="0" y="0"/>
          <a:ext cx="0" cy="0"/>
          <a:chOff x="0" y="0"/>
          <a:chExt cx="0" cy="0"/>
        </a:xfrm>
      </p:grpSpPr>
      <p:pic>
        <p:nvPicPr>
          <p:cNvPr descr=" " id="296" name="Google Shape;296;p12"/>
          <p:cNvPicPr preferRelativeResize="0"/>
          <p:nvPr/>
        </p:nvPicPr>
        <p:blipFill rotWithShape="1">
          <a:blip r:embed="rId3">
            <a:alphaModFix/>
          </a:blip>
          <a:srcRect b="0" l="0" r="0" t="0"/>
          <a:stretch/>
        </p:blipFill>
        <p:spPr>
          <a:xfrm>
            <a:off x="10796349" y="0"/>
            <a:ext cx="13590699" cy="10210800"/>
          </a:xfrm>
          <a:prstGeom prst="rect">
            <a:avLst/>
          </a:prstGeom>
          <a:noFill/>
          <a:ln>
            <a:noFill/>
          </a:ln>
        </p:spPr>
      </p:pic>
      <p:pic>
        <p:nvPicPr>
          <p:cNvPr descr=" " id="297" name="Google Shape;297;p12"/>
          <p:cNvPicPr preferRelativeResize="0"/>
          <p:nvPr/>
        </p:nvPicPr>
        <p:blipFill rotWithShape="1">
          <a:blip r:embed="rId4">
            <a:alphaModFix/>
          </a:blip>
          <a:srcRect b="0" l="0" r="0" t="0"/>
          <a:stretch/>
        </p:blipFill>
        <p:spPr>
          <a:xfrm>
            <a:off x="0" y="393700"/>
            <a:ext cx="8243330" cy="13322300"/>
          </a:xfrm>
          <a:prstGeom prst="rect">
            <a:avLst/>
          </a:prstGeom>
          <a:noFill/>
          <a:ln>
            <a:noFill/>
          </a:ln>
        </p:spPr>
      </p:pic>
      <p:pic>
        <p:nvPicPr>
          <p:cNvPr descr=" " id="298" name="Google Shape;298;p12"/>
          <p:cNvPicPr preferRelativeResize="0"/>
          <p:nvPr/>
        </p:nvPicPr>
        <p:blipFill rotWithShape="1">
          <a:blip r:embed="rId5">
            <a:alphaModFix/>
          </a:blip>
          <a:srcRect b="0" l="0" r="0" t="0"/>
          <a:stretch/>
        </p:blipFill>
        <p:spPr>
          <a:xfrm>
            <a:off x="4496362" y="7620000"/>
            <a:ext cx="16753394" cy="6096000"/>
          </a:xfrm>
          <a:prstGeom prst="rect">
            <a:avLst/>
          </a:prstGeom>
          <a:noFill/>
          <a:ln>
            <a:noFill/>
          </a:ln>
        </p:spPr>
      </p:pic>
      <p:sp>
        <p:nvSpPr>
          <p:cNvPr id="299" name="Google Shape;299;p12"/>
          <p:cNvSpPr/>
          <p:nvPr/>
        </p:nvSpPr>
        <p:spPr>
          <a:xfrm>
            <a:off x="-1981448" y="1041400"/>
            <a:ext cx="4788498" cy="4787900"/>
          </a:xfrm>
          <a:prstGeom prst="roundRect">
            <a:avLst>
              <a:gd fmla="val 294684"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1" name="Google Shape;301;p1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302" name="Google Shape;302;p12"/>
          <p:cNvPicPr preferRelativeResize="0"/>
          <p:nvPr/>
        </p:nvPicPr>
        <p:blipFill rotWithShape="1">
          <a:blip r:embed="rId7">
            <a:alphaModFix/>
          </a:blip>
          <a:srcRect b="0" l="0" r="0" t="0"/>
          <a:stretch/>
        </p:blipFill>
        <p:spPr>
          <a:xfrm>
            <a:off x="9818327" y="1308100"/>
            <a:ext cx="12676184" cy="11442700"/>
          </a:xfrm>
          <a:prstGeom prst="rect">
            <a:avLst/>
          </a:prstGeom>
          <a:noFill/>
          <a:ln>
            <a:noFill/>
          </a:ln>
        </p:spPr>
      </p:pic>
      <p:sp>
        <p:nvSpPr>
          <p:cNvPr id="303" name="Google Shape;303;p12"/>
          <p:cNvSpPr/>
          <p:nvPr/>
        </p:nvSpPr>
        <p:spPr>
          <a:xfrm>
            <a:off x="1397175" y="1143000"/>
            <a:ext cx="1069050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oppins"/>
              <a:buNone/>
            </a:pPr>
            <a:r>
              <a:rPr b="1" i="0" lang="en-US" sz="8000" u="none" cap="none" strike="noStrike">
                <a:solidFill>
                  <a:srgbClr val="0E0E0E"/>
                </a:solidFill>
                <a:latin typeface="Poppins"/>
                <a:ea typeface="Poppins"/>
                <a:cs typeface="Poppins"/>
                <a:sym typeface="Poppins"/>
              </a:rPr>
              <a:t>Some Data</a:t>
            </a:r>
            <a:endParaRPr b="0" i="0" sz="8000" u="none" cap="none" strike="noStrike">
              <a:solidFill>
                <a:schemeClr val="dk1"/>
              </a:solidFill>
              <a:latin typeface="Calibri"/>
              <a:ea typeface="Calibri"/>
              <a:cs typeface="Calibri"/>
              <a:sym typeface="Calibri"/>
            </a:endParaRPr>
          </a:p>
        </p:txBody>
      </p:sp>
      <p:sp>
        <p:nvSpPr>
          <p:cNvPr id="304" name="Google Shape;304;p12"/>
          <p:cNvSpPr/>
          <p:nvPr/>
        </p:nvSpPr>
        <p:spPr>
          <a:xfrm>
            <a:off x="1244756" y="5029200"/>
            <a:ext cx="8573572" cy="731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2"/>
          <p:cNvSpPr/>
          <p:nvPr/>
        </p:nvSpPr>
        <p:spPr>
          <a:xfrm>
            <a:off x="1244756" y="50292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2"/>
          <p:cNvSpPr/>
          <p:nvPr/>
        </p:nvSpPr>
        <p:spPr>
          <a:xfrm>
            <a:off x="1244756" y="5270500"/>
            <a:ext cx="2095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2"/>
          <p:cNvSpPr/>
          <p:nvPr/>
        </p:nvSpPr>
        <p:spPr>
          <a:xfrm>
            <a:off x="1244756" y="5270500"/>
            <a:ext cx="2434471"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75%</a:t>
            </a:r>
            <a:endParaRPr b="0" i="0" sz="8000" u="none" cap="none" strike="noStrike">
              <a:solidFill>
                <a:schemeClr val="dk1"/>
              </a:solidFill>
              <a:latin typeface="Calibri"/>
              <a:ea typeface="Calibri"/>
              <a:cs typeface="Calibri"/>
              <a:sym typeface="Calibri"/>
            </a:endParaRPr>
          </a:p>
        </p:txBody>
      </p:sp>
      <p:sp>
        <p:nvSpPr>
          <p:cNvPr id="308" name="Google Shape;308;p12"/>
          <p:cNvSpPr/>
          <p:nvPr/>
        </p:nvSpPr>
        <p:spPr>
          <a:xfrm>
            <a:off x="3543743" y="5029200"/>
            <a:ext cx="62745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2"/>
          <p:cNvSpPr/>
          <p:nvPr/>
        </p:nvSpPr>
        <p:spPr>
          <a:xfrm>
            <a:off x="3543743" y="5029200"/>
            <a:ext cx="6427003"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Enchanted Creatures</a:t>
            </a:r>
            <a:endParaRPr b="0" i="0" sz="3600" u="none" cap="none" strike="noStrike">
              <a:solidFill>
                <a:schemeClr val="dk1"/>
              </a:solidFill>
              <a:latin typeface="Calibri"/>
              <a:ea typeface="Calibri"/>
              <a:cs typeface="Calibri"/>
              <a:sym typeface="Calibri"/>
            </a:endParaRPr>
          </a:p>
        </p:txBody>
      </p:sp>
      <p:sp>
        <p:nvSpPr>
          <p:cNvPr id="310" name="Google Shape;310;p12"/>
          <p:cNvSpPr/>
          <p:nvPr/>
        </p:nvSpPr>
        <p:spPr>
          <a:xfrm>
            <a:off x="3543743" y="5816600"/>
            <a:ext cx="641006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11" name="Google Shape;311;p12"/>
          <p:cNvSpPr/>
          <p:nvPr/>
        </p:nvSpPr>
        <p:spPr>
          <a:xfrm>
            <a:off x="1244756" y="7645400"/>
            <a:ext cx="85735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2"/>
          <p:cNvSpPr/>
          <p:nvPr/>
        </p:nvSpPr>
        <p:spPr>
          <a:xfrm>
            <a:off x="1244756" y="7924800"/>
            <a:ext cx="2197375"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2"/>
          <p:cNvSpPr/>
          <p:nvPr/>
        </p:nvSpPr>
        <p:spPr>
          <a:xfrm>
            <a:off x="1244756" y="7924800"/>
            <a:ext cx="2536084"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60%</a:t>
            </a:r>
            <a:endParaRPr b="0" i="0" sz="8000" u="none" cap="none" strike="noStrike">
              <a:solidFill>
                <a:schemeClr val="dk1"/>
              </a:solidFill>
              <a:latin typeface="Calibri"/>
              <a:ea typeface="Calibri"/>
              <a:cs typeface="Calibri"/>
              <a:sym typeface="Calibri"/>
            </a:endParaRPr>
          </a:p>
        </p:txBody>
      </p:sp>
      <p:sp>
        <p:nvSpPr>
          <p:cNvPr id="314" name="Google Shape;314;p12"/>
          <p:cNvSpPr/>
          <p:nvPr/>
        </p:nvSpPr>
        <p:spPr>
          <a:xfrm>
            <a:off x="3645356" y="7645400"/>
            <a:ext cx="61729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2"/>
          <p:cNvSpPr/>
          <p:nvPr/>
        </p:nvSpPr>
        <p:spPr>
          <a:xfrm>
            <a:off x="3645356" y="7645400"/>
            <a:ext cx="6325391"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Magic-Wielding Individuals</a:t>
            </a:r>
            <a:endParaRPr b="0" i="0" sz="3600" u="none" cap="none" strike="noStrike">
              <a:solidFill>
                <a:schemeClr val="dk1"/>
              </a:solidFill>
              <a:latin typeface="Calibri"/>
              <a:ea typeface="Calibri"/>
              <a:cs typeface="Calibri"/>
              <a:sym typeface="Calibri"/>
            </a:endParaRPr>
          </a:p>
        </p:txBody>
      </p:sp>
      <p:sp>
        <p:nvSpPr>
          <p:cNvPr id="316" name="Google Shape;316;p12"/>
          <p:cNvSpPr/>
          <p:nvPr/>
        </p:nvSpPr>
        <p:spPr>
          <a:xfrm>
            <a:off x="3645356" y="9118600"/>
            <a:ext cx="630845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17" name="Google Shape;317;p12"/>
          <p:cNvSpPr/>
          <p:nvPr/>
        </p:nvSpPr>
        <p:spPr>
          <a:xfrm>
            <a:off x="1244756" y="103378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2"/>
          <p:cNvSpPr/>
          <p:nvPr/>
        </p:nvSpPr>
        <p:spPr>
          <a:xfrm>
            <a:off x="1244756" y="10579100"/>
            <a:ext cx="2184673"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2"/>
          <p:cNvSpPr/>
          <p:nvPr/>
        </p:nvSpPr>
        <p:spPr>
          <a:xfrm>
            <a:off x="1244756" y="10579100"/>
            <a:ext cx="2523382"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90%</a:t>
            </a:r>
            <a:endParaRPr b="0" i="0" sz="8000" u="none" cap="none" strike="noStrike">
              <a:solidFill>
                <a:schemeClr val="dk1"/>
              </a:solidFill>
              <a:latin typeface="Calibri"/>
              <a:ea typeface="Calibri"/>
              <a:cs typeface="Calibri"/>
              <a:sym typeface="Calibri"/>
            </a:endParaRPr>
          </a:p>
        </p:txBody>
      </p:sp>
      <p:sp>
        <p:nvSpPr>
          <p:cNvPr id="320" name="Google Shape;320;p12"/>
          <p:cNvSpPr/>
          <p:nvPr/>
        </p:nvSpPr>
        <p:spPr>
          <a:xfrm>
            <a:off x="3632654" y="10337800"/>
            <a:ext cx="6185673"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2"/>
          <p:cNvSpPr/>
          <p:nvPr/>
        </p:nvSpPr>
        <p:spPr>
          <a:xfrm>
            <a:off x="3632654" y="10337800"/>
            <a:ext cx="633809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Spells Cast</a:t>
            </a:r>
            <a:endParaRPr b="0" i="0" sz="3600" u="none" cap="none" strike="noStrike">
              <a:solidFill>
                <a:schemeClr val="dk1"/>
              </a:solidFill>
              <a:latin typeface="Calibri"/>
              <a:ea typeface="Calibri"/>
              <a:cs typeface="Calibri"/>
              <a:sym typeface="Calibri"/>
            </a:endParaRPr>
          </a:p>
        </p:txBody>
      </p:sp>
      <p:sp>
        <p:nvSpPr>
          <p:cNvPr id="322" name="Google Shape;322;p12"/>
          <p:cNvSpPr/>
          <p:nvPr/>
        </p:nvSpPr>
        <p:spPr>
          <a:xfrm>
            <a:off x="3632654" y="11125200"/>
            <a:ext cx="632115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327" name="Shape 327"/>
        <p:cNvGrpSpPr/>
        <p:nvPr/>
      </p:nvGrpSpPr>
      <p:grpSpPr>
        <a:xfrm>
          <a:off x="0" y="0"/>
          <a:ext cx="0" cy="0"/>
          <a:chOff x="0" y="0"/>
          <a:chExt cx="0" cy="0"/>
        </a:xfrm>
      </p:grpSpPr>
      <p:pic>
        <p:nvPicPr>
          <p:cNvPr descr=" " id="328" name="Google Shape;328;p13"/>
          <p:cNvPicPr preferRelativeResize="0"/>
          <p:nvPr/>
        </p:nvPicPr>
        <p:blipFill rotWithShape="1">
          <a:blip r:embed="rId3">
            <a:alphaModFix/>
          </a:blip>
          <a:srcRect b="0" l="0" r="0" t="0"/>
          <a:stretch/>
        </p:blipFill>
        <p:spPr>
          <a:xfrm>
            <a:off x="0" y="0"/>
            <a:ext cx="11075784" cy="13716000"/>
          </a:xfrm>
          <a:prstGeom prst="rect">
            <a:avLst/>
          </a:prstGeom>
          <a:noFill/>
          <a:ln>
            <a:noFill/>
          </a:ln>
        </p:spPr>
      </p:pic>
      <p:pic>
        <p:nvPicPr>
          <p:cNvPr descr=" " id="329" name="Google Shape;329;p13"/>
          <p:cNvPicPr preferRelativeResize="0"/>
          <p:nvPr/>
        </p:nvPicPr>
        <p:blipFill rotWithShape="1">
          <a:blip r:embed="rId4">
            <a:alphaModFix/>
          </a:blip>
          <a:srcRect b="0" l="0" r="0" t="0"/>
          <a:stretch/>
        </p:blipFill>
        <p:spPr>
          <a:xfrm>
            <a:off x="11875984" y="0"/>
            <a:ext cx="12511064" cy="12293600"/>
          </a:xfrm>
          <a:prstGeom prst="rect">
            <a:avLst/>
          </a:prstGeom>
          <a:noFill/>
          <a:ln>
            <a:noFill/>
          </a:ln>
        </p:spPr>
      </p:pic>
      <p:pic>
        <p:nvPicPr>
          <p:cNvPr descr=" " id="330" name="Google Shape;330;p13"/>
          <p:cNvPicPr preferRelativeResize="0"/>
          <p:nvPr/>
        </p:nvPicPr>
        <p:blipFill rotWithShape="1">
          <a:blip r:embed="rId5">
            <a:alphaModFix/>
          </a:blip>
          <a:srcRect b="0" l="0" r="0" t="0"/>
          <a:stretch/>
        </p:blipFill>
        <p:spPr>
          <a:xfrm>
            <a:off x="7366921" y="5638800"/>
            <a:ext cx="17020127" cy="8077200"/>
          </a:xfrm>
          <a:prstGeom prst="rect">
            <a:avLst/>
          </a:prstGeom>
          <a:noFill/>
          <a:ln>
            <a:noFill/>
          </a:ln>
        </p:spPr>
      </p:pic>
      <p:sp>
        <p:nvSpPr>
          <p:cNvPr id="331" name="Google Shape;331;p13"/>
          <p:cNvSpPr/>
          <p:nvPr/>
        </p:nvSpPr>
        <p:spPr>
          <a:xfrm>
            <a:off x="2324391" y="1841500"/>
            <a:ext cx="19738267" cy="10045700"/>
          </a:xfrm>
          <a:prstGeom prst="roundRect">
            <a:avLst>
              <a:gd fmla="val 140450"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3" name="Google Shape;333;p1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4" name="Google Shape;334;p13"/>
          <p:cNvSpPr/>
          <p:nvPr/>
        </p:nvSpPr>
        <p:spPr>
          <a:xfrm>
            <a:off x="4305838" y="3403600"/>
            <a:ext cx="1576267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3"/>
          <p:cNvSpPr/>
          <p:nvPr/>
        </p:nvSpPr>
        <p:spPr>
          <a:xfrm>
            <a:off x="4305838" y="3403600"/>
            <a:ext cx="15762670" cy="599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3"/>
          <p:cNvSpPr/>
          <p:nvPr/>
        </p:nvSpPr>
        <p:spPr>
          <a:xfrm>
            <a:off x="5633154" y="3403600"/>
            <a:ext cx="13108038" cy="558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Poppins"/>
              <a:buNone/>
            </a:pPr>
            <a:r>
              <a:rPr b="1" i="0" lang="en-US" sz="24000" u="none" cap="none" strike="noStrike">
                <a:solidFill>
                  <a:srgbClr val="272727"/>
                </a:solidFill>
                <a:latin typeface="Poppins"/>
                <a:ea typeface="Poppins"/>
                <a:cs typeface="Poppins"/>
                <a:sym typeface="Poppins"/>
              </a:rPr>
              <a:t>234,567</a:t>
            </a:r>
            <a:endParaRPr b="0" i="0" sz="24000" u="none" cap="none" strike="noStrike">
              <a:solidFill>
                <a:schemeClr val="dk1"/>
              </a:solidFill>
              <a:latin typeface="Calibri"/>
              <a:ea typeface="Calibri"/>
              <a:cs typeface="Calibri"/>
              <a:sym typeface="Calibri"/>
            </a:endParaRPr>
          </a:p>
        </p:txBody>
      </p:sp>
      <p:sp>
        <p:nvSpPr>
          <p:cNvPr id="337" name="Google Shape;337;p13"/>
          <p:cNvSpPr/>
          <p:nvPr/>
        </p:nvSpPr>
        <p:spPr>
          <a:xfrm>
            <a:off x="4170355" y="81788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38" name="Google Shape;338;p13"/>
          <p:cNvSpPr/>
          <p:nvPr/>
        </p:nvSpPr>
        <p:spPr>
          <a:xfrm>
            <a:off x="7483352" y="98044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343" name="Shape 343"/>
        <p:cNvGrpSpPr/>
        <p:nvPr/>
      </p:nvGrpSpPr>
      <p:grpSpPr>
        <a:xfrm>
          <a:off x="0" y="0"/>
          <a:ext cx="0" cy="0"/>
          <a:chOff x="0" y="0"/>
          <a:chExt cx="0" cy="0"/>
        </a:xfrm>
      </p:grpSpPr>
      <p:pic>
        <p:nvPicPr>
          <p:cNvPr descr=" " id="344" name="Google Shape;344;p14"/>
          <p:cNvPicPr preferRelativeResize="0"/>
          <p:nvPr/>
        </p:nvPicPr>
        <p:blipFill rotWithShape="1">
          <a:blip r:embed="rId3">
            <a:alphaModFix/>
          </a:blip>
          <a:srcRect b="0" l="0" r="0" t="0"/>
          <a:stretch/>
        </p:blipFill>
        <p:spPr>
          <a:xfrm>
            <a:off x="0" y="0"/>
            <a:ext cx="9495475" cy="10417870"/>
          </a:xfrm>
          <a:prstGeom prst="rect">
            <a:avLst/>
          </a:prstGeom>
          <a:noFill/>
          <a:ln>
            <a:noFill/>
          </a:ln>
        </p:spPr>
      </p:pic>
      <p:pic>
        <p:nvPicPr>
          <p:cNvPr descr=" " id="345" name="Google Shape;345;p14"/>
          <p:cNvPicPr preferRelativeResize="0"/>
          <p:nvPr/>
        </p:nvPicPr>
        <p:blipFill rotWithShape="1">
          <a:blip r:embed="rId4">
            <a:alphaModFix/>
          </a:blip>
          <a:srcRect b="0" l="0" r="0" t="0"/>
          <a:stretch/>
        </p:blipFill>
        <p:spPr>
          <a:xfrm>
            <a:off x="14305625" y="6746156"/>
            <a:ext cx="10081423" cy="6969844"/>
          </a:xfrm>
          <a:prstGeom prst="rect">
            <a:avLst/>
          </a:prstGeom>
          <a:noFill/>
          <a:ln>
            <a:noFill/>
          </a:ln>
        </p:spPr>
      </p:pic>
      <p:pic>
        <p:nvPicPr>
          <p:cNvPr descr=" " id="346" name="Google Shape;346;p14"/>
          <p:cNvPicPr preferRelativeResize="0"/>
          <p:nvPr/>
        </p:nvPicPr>
        <p:blipFill rotWithShape="1">
          <a:blip r:embed="rId5">
            <a:alphaModFix/>
          </a:blip>
          <a:srcRect b="0" l="0" r="0" t="0"/>
          <a:stretch/>
        </p:blipFill>
        <p:spPr>
          <a:xfrm>
            <a:off x="18875437" y="0"/>
            <a:ext cx="5511611" cy="13716000"/>
          </a:xfrm>
          <a:prstGeom prst="rect">
            <a:avLst/>
          </a:prstGeom>
          <a:noFill/>
          <a:ln>
            <a:noFill/>
          </a:ln>
        </p:spPr>
      </p:pic>
      <p:sp>
        <p:nvSpPr>
          <p:cNvPr id="347" name="Google Shape;347;p14"/>
          <p:cNvSpPr/>
          <p:nvPr/>
        </p:nvSpPr>
        <p:spPr>
          <a:xfrm>
            <a:off x="17744118" y="-1168400"/>
            <a:ext cx="4788498" cy="2324100"/>
          </a:xfrm>
          <a:prstGeom prst="roundRect">
            <a:avLst>
              <a:gd fmla="val 607082"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9" name="Google Shape;349;p1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50" name="Google Shape;350;p14"/>
          <p:cNvSpPr/>
          <p:nvPr/>
        </p:nvSpPr>
        <p:spPr>
          <a:xfrm>
            <a:off x="3391324" y="32639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4"/>
          <p:cNvSpPr/>
          <p:nvPr/>
        </p:nvSpPr>
        <p:spPr>
          <a:xfrm>
            <a:off x="3327816" y="3263900"/>
            <a:ext cx="8002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4"/>
          <p:cNvSpPr/>
          <p:nvPr/>
        </p:nvSpPr>
        <p:spPr>
          <a:xfrm>
            <a:off x="3327816" y="3263900"/>
            <a:ext cx="854393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233 Coins</a:t>
            </a:r>
            <a:endParaRPr b="0" i="0" sz="12800" u="none" cap="none" strike="noStrike">
              <a:solidFill>
                <a:schemeClr val="dk1"/>
              </a:solidFill>
              <a:latin typeface="Calibri"/>
              <a:ea typeface="Calibri"/>
              <a:cs typeface="Calibri"/>
              <a:sym typeface="Calibri"/>
            </a:endParaRPr>
          </a:p>
        </p:txBody>
      </p:sp>
      <p:sp>
        <p:nvSpPr>
          <p:cNvPr id="353" name="Google Shape;353;p14"/>
          <p:cNvSpPr/>
          <p:nvPr/>
        </p:nvSpPr>
        <p:spPr>
          <a:xfrm>
            <a:off x="3391324" y="5702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4"/>
          <p:cNvSpPr/>
          <p:nvPr/>
        </p:nvSpPr>
        <p:spPr>
          <a:xfrm>
            <a:off x="3323582" y="5702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55" name="Google Shape;355;p14"/>
          <p:cNvSpPr/>
          <p:nvPr/>
        </p:nvSpPr>
        <p:spPr>
          <a:xfrm>
            <a:off x="3391324" y="6985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4"/>
          <p:cNvSpPr/>
          <p:nvPr/>
        </p:nvSpPr>
        <p:spPr>
          <a:xfrm>
            <a:off x="3099187" y="6985000"/>
            <a:ext cx="845925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4"/>
          <p:cNvSpPr/>
          <p:nvPr/>
        </p:nvSpPr>
        <p:spPr>
          <a:xfrm>
            <a:off x="3099187" y="6985000"/>
            <a:ext cx="900119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456 Hours</a:t>
            </a:r>
            <a:endParaRPr b="0" i="0" sz="12800" u="none" cap="none" strike="noStrike">
              <a:solidFill>
                <a:schemeClr val="dk1"/>
              </a:solidFill>
              <a:latin typeface="Calibri"/>
              <a:ea typeface="Calibri"/>
              <a:cs typeface="Calibri"/>
              <a:sym typeface="Calibri"/>
            </a:endParaRPr>
          </a:p>
        </p:txBody>
      </p:sp>
      <p:sp>
        <p:nvSpPr>
          <p:cNvPr id="358" name="Google Shape;358;p14"/>
          <p:cNvSpPr/>
          <p:nvPr/>
        </p:nvSpPr>
        <p:spPr>
          <a:xfrm>
            <a:off x="3391324" y="9423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4"/>
          <p:cNvSpPr/>
          <p:nvPr/>
        </p:nvSpPr>
        <p:spPr>
          <a:xfrm>
            <a:off x="3323582" y="9423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60" name="Google Shape;360;p14"/>
          <p:cNvSpPr/>
          <p:nvPr/>
        </p:nvSpPr>
        <p:spPr>
          <a:xfrm>
            <a:off x="13552594" y="32639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4"/>
          <p:cNvSpPr/>
          <p:nvPr/>
        </p:nvSpPr>
        <p:spPr>
          <a:xfrm>
            <a:off x="15724565" y="3263900"/>
            <a:ext cx="353104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4"/>
          <p:cNvSpPr/>
          <p:nvPr/>
        </p:nvSpPr>
        <p:spPr>
          <a:xfrm>
            <a:off x="15724565" y="3263900"/>
            <a:ext cx="407297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85%</a:t>
            </a:r>
            <a:endParaRPr b="0" i="0" sz="12800" u="none" cap="none" strike="noStrike">
              <a:solidFill>
                <a:schemeClr val="dk1"/>
              </a:solidFill>
              <a:latin typeface="Calibri"/>
              <a:ea typeface="Calibri"/>
              <a:cs typeface="Calibri"/>
              <a:sym typeface="Calibri"/>
            </a:endParaRPr>
          </a:p>
        </p:txBody>
      </p:sp>
      <p:sp>
        <p:nvSpPr>
          <p:cNvPr id="363" name="Google Shape;363;p14"/>
          <p:cNvSpPr/>
          <p:nvPr/>
        </p:nvSpPr>
        <p:spPr>
          <a:xfrm>
            <a:off x="13552594" y="5702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4"/>
          <p:cNvSpPr/>
          <p:nvPr/>
        </p:nvSpPr>
        <p:spPr>
          <a:xfrm>
            <a:off x="13484852" y="5702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65" name="Google Shape;365;p14"/>
          <p:cNvSpPr/>
          <p:nvPr/>
        </p:nvSpPr>
        <p:spPr>
          <a:xfrm>
            <a:off x="13552594" y="6985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4"/>
          <p:cNvSpPr/>
          <p:nvPr/>
        </p:nvSpPr>
        <p:spPr>
          <a:xfrm>
            <a:off x="14403600" y="6985000"/>
            <a:ext cx="6172972"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4"/>
          <p:cNvSpPr/>
          <p:nvPr/>
        </p:nvSpPr>
        <p:spPr>
          <a:xfrm>
            <a:off x="14403600" y="6985000"/>
            <a:ext cx="671490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765 Km</a:t>
            </a:r>
            <a:endParaRPr b="0" i="0" sz="12800" u="none" cap="none" strike="noStrike">
              <a:solidFill>
                <a:schemeClr val="dk1"/>
              </a:solidFill>
              <a:latin typeface="Calibri"/>
              <a:ea typeface="Calibri"/>
              <a:cs typeface="Calibri"/>
              <a:sym typeface="Calibri"/>
            </a:endParaRPr>
          </a:p>
        </p:txBody>
      </p:sp>
      <p:sp>
        <p:nvSpPr>
          <p:cNvPr id="368" name="Google Shape;368;p14"/>
          <p:cNvSpPr/>
          <p:nvPr/>
        </p:nvSpPr>
        <p:spPr>
          <a:xfrm>
            <a:off x="13552594" y="9423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4"/>
          <p:cNvSpPr/>
          <p:nvPr/>
        </p:nvSpPr>
        <p:spPr>
          <a:xfrm>
            <a:off x="13484852" y="9423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374" name="Shape 374"/>
        <p:cNvGrpSpPr/>
        <p:nvPr/>
      </p:nvGrpSpPr>
      <p:grpSpPr>
        <a:xfrm>
          <a:off x="0" y="0"/>
          <a:ext cx="0" cy="0"/>
          <a:chOff x="0" y="0"/>
          <a:chExt cx="0" cy="0"/>
        </a:xfrm>
      </p:grpSpPr>
      <p:pic>
        <p:nvPicPr>
          <p:cNvPr descr=" " id="375" name="Google Shape;375;p15"/>
          <p:cNvPicPr preferRelativeResize="0"/>
          <p:nvPr/>
        </p:nvPicPr>
        <p:blipFill rotWithShape="1">
          <a:blip r:embed="rId3">
            <a:alphaModFix/>
          </a:blip>
          <a:srcRect b="0" l="0" r="0" t="0"/>
          <a:stretch/>
        </p:blipFill>
        <p:spPr>
          <a:xfrm>
            <a:off x="0" y="0"/>
            <a:ext cx="10250181" cy="11239500"/>
          </a:xfrm>
          <a:prstGeom prst="rect">
            <a:avLst/>
          </a:prstGeom>
          <a:noFill/>
          <a:ln>
            <a:noFill/>
          </a:ln>
        </p:spPr>
      </p:pic>
      <p:pic>
        <p:nvPicPr>
          <p:cNvPr descr=" " id="376" name="Google Shape;376;p15"/>
          <p:cNvPicPr preferRelativeResize="0"/>
          <p:nvPr/>
        </p:nvPicPr>
        <p:blipFill rotWithShape="1">
          <a:blip r:embed="rId4">
            <a:alphaModFix/>
          </a:blip>
          <a:srcRect b="0" l="0" r="0" t="0"/>
          <a:stretch/>
        </p:blipFill>
        <p:spPr>
          <a:xfrm>
            <a:off x="0" y="5829300"/>
            <a:ext cx="15165695" cy="7886700"/>
          </a:xfrm>
          <a:prstGeom prst="rect">
            <a:avLst/>
          </a:prstGeom>
          <a:noFill/>
          <a:ln>
            <a:noFill/>
          </a:ln>
        </p:spPr>
      </p:pic>
      <p:pic>
        <p:nvPicPr>
          <p:cNvPr descr=" " id="377" name="Google Shape;377;p15"/>
          <p:cNvPicPr preferRelativeResize="0"/>
          <p:nvPr/>
        </p:nvPicPr>
        <p:blipFill rotWithShape="1">
          <a:blip r:embed="rId5">
            <a:alphaModFix/>
          </a:blip>
          <a:srcRect b="0" l="0" r="0" t="0"/>
          <a:stretch/>
        </p:blipFill>
        <p:spPr>
          <a:xfrm>
            <a:off x="15940492" y="0"/>
            <a:ext cx="8446556" cy="13716000"/>
          </a:xfrm>
          <a:prstGeom prst="rect">
            <a:avLst/>
          </a:prstGeom>
          <a:noFill/>
          <a:ln>
            <a:noFill/>
          </a:ln>
        </p:spPr>
      </p:pic>
      <p:pic>
        <p:nvPicPr>
          <p:cNvPr descr=" " id="378" name="Google Shape;378;p15"/>
          <p:cNvPicPr preferRelativeResize="0"/>
          <p:nvPr/>
        </p:nvPicPr>
        <p:blipFill rotWithShape="1">
          <a:blip r:embed="rId6">
            <a:alphaModFix/>
          </a:blip>
          <a:srcRect b="0" l="0" r="0" t="0"/>
          <a:stretch/>
        </p:blipFill>
        <p:spPr>
          <a:xfrm>
            <a:off x="0" y="7073900"/>
            <a:ext cx="2121165" cy="3149600"/>
          </a:xfrm>
          <a:prstGeom prst="rect">
            <a:avLst/>
          </a:prstGeom>
          <a:noFill/>
          <a:ln>
            <a:noFill/>
          </a:ln>
        </p:spPr>
      </p:pic>
      <p:sp>
        <p:nvSpPr>
          <p:cNvPr id="379" name="Google Shape;379;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0" name="Google Shape;380;p1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81" name="Google Shape;381;p15"/>
          <p:cNvSpPr/>
          <p:nvPr/>
        </p:nvSpPr>
        <p:spPr>
          <a:xfrm>
            <a:off x="6841922" y="1143000"/>
            <a:ext cx="10690503"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Some Graph</a:t>
            </a:r>
            <a:endParaRPr b="0" i="0" sz="8000" u="none" cap="none" strike="noStrike">
              <a:solidFill>
                <a:schemeClr val="dk1"/>
              </a:solidFill>
              <a:latin typeface="Calibri"/>
              <a:ea typeface="Calibri"/>
              <a:cs typeface="Calibri"/>
              <a:sym typeface="Calibri"/>
            </a:endParaRPr>
          </a:p>
        </p:txBody>
      </p:sp>
      <p:sp>
        <p:nvSpPr>
          <p:cNvPr id="382" name="Google Shape;382;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27DF0"/>
              </a:buClr>
              <a:buSzPts val="1820"/>
              <a:buFont typeface="Lato"/>
              <a:buNone/>
            </a:pPr>
            <a:r>
              <a:rPr b="0" i="0" lang="en-US" sz="1820" u="none" cap="none" strike="noStrike">
                <a:solidFill>
                  <a:srgbClr val="327DF0"/>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4" name="Google Shape;384;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27DF0"/>
              </a:buClr>
              <a:buSzPts val="2185"/>
              <a:buFont typeface="Lato"/>
              <a:buNone/>
            </a:pPr>
            <a:r>
              <a:rPr b="0" i="0" lang="en-US" sz="2185" u="none" cap="none" strike="noStrike">
                <a:solidFill>
                  <a:srgbClr val="327DF0"/>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5" name="Google Shape;385;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27DF0"/>
              </a:buClr>
              <a:buSzPts val="2185"/>
              <a:buFont typeface="Lato"/>
              <a:buNone/>
            </a:pPr>
            <a:r>
              <a:rPr b="0" i="0" lang="en-US" sz="2185" u="none" cap="none" strike="noStrike">
                <a:solidFill>
                  <a:srgbClr val="327DF0"/>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6" name="Google Shape;386;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27DF0"/>
              </a:buClr>
              <a:buSzPts val="2185"/>
              <a:buFont typeface="Lato"/>
              <a:buNone/>
            </a:pPr>
            <a:r>
              <a:rPr b="0" i="0" lang="en-US" sz="2185" u="none" cap="none" strike="noStrike">
                <a:solidFill>
                  <a:srgbClr val="327DF0"/>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7" name="Google Shape;387;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27DF0"/>
              </a:buClr>
              <a:buSzPts val="2185"/>
              <a:buFont typeface="Lato"/>
              <a:buNone/>
            </a:pPr>
            <a:r>
              <a:rPr b="0" i="0" lang="en-US" sz="2185" u="none" cap="none" strike="noStrike">
                <a:solidFill>
                  <a:srgbClr val="327DF0"/>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8" name="Google Shape;388;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27DF0"/>
              </a:buClr>
              <a:buSzPts val="2185"/>
              <a:buFont typeface="Lato"/>
              <a:buNone/>
            </a:pPr>
            <a:r>
              <a:rPr b="0" i="0" lang="en-US" sz="2185" u="none" cap="none" strike="noStrike">
                <a:solidFill>
                  <a:srgbClr val="327DF0"/>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9" name="Google Shape;389;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27DF0"/>
              </a:buClr>
              <a:buSzPts val="2185"/>
              <a:buFont typeface="Lato"/>
              <a:buNone/>
            </a:pPr>
            <a:r>
              <a:rPr b="0" i="0" lang="en-US" sz="2185" u="none" cap="none" strike="noStrike">
                <a:solidFill>
                  <a:srgbClr val="327DF0"/>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90" name="Google Shape;390;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27DF0"/>
              </a:buClr>
              <a:buSzPts val="2185"/>
              <a:buFont typeface="Lato"/>
              <a:buNone/>
            </a:pPr>
            <a:r>
              <a:rPr b="0" i="0" lang="en-US" sz="2185" u="none" cap="none" strike="noStrike">
                <a:solidFill>
                  <a:srgbClr val="327DF0"/>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91" name="Google Shape;391;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27DF0"/>
              </a:buClr>
              <a:buSzPts val="2185"/>
              <a:buFont typeface="Lato"/>
              <a:buNone/>
            </a:pPr>
            <a:r>
              <a:rPr b="0" i="0" lang="en-US" sz="2185" u="none" cap="none" strike="noStrike">
                <a:solidFill>
                  <a:srgbClr val="327DF0"/>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2" name="Google Shape;392;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27DF0"/>
              </a:buClr>
              <a:buSzPts val="1820"/>
              <a:buFont typeface="Lato"/>
              <a:buNone/>
            </a:pPr>
            <a:r>
              <a:rPr b="0" i="0" lang="en-US" sz="1820" u="none" cap="none" strike="noStrike">
                <a:solidFill>
                  <a:srgbClr val="327DF0"/>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3" name="Google Shape;393;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27DF0"/>
              </a:buClr>
              <a:buSzPts val="1820"/>
              <a:buFont typeface="Lato"/>
              <a:buNone/>
            </a:pPr>
            <a:r>
              <a:rPr b="0" i="0" lang="en-US" sz="1820" u="none" cap="none" strike="noStrike">
                <a:solidFill>
                  <a:srgbClr val="327DF0"/>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4" name="Google Shape;394;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27DF0"/>
              </a:buClr>
              <a:buSzPts val="1820"/>
              <a:buFont typeface="Lato"/>
              <a:buNone/>
            </a:pPr>
            <a:r>
              <a:rPr b="0" i="0" lang="en-US" sz="1820" u="none" cap="none" strike="noStrike">
                <a:solidFill>
                  <a:srgbClr val="327DF0"/>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5" name="Google Shape;395;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27DF0"/>
              </a:buClr>
              <a:buSzPts val="1820"/>
              <a:buFont typeface="Lato"/>
              <a:buNone/>
            </a:pPr>
            <a:r>
              <a:rPr b="0" i="0" lang="en-US" sz="1820" u="none" cap="none" strike="noStrike">
                <a:solidFill>
                  <a:srgbClr val="327DF0"/>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6" name="Google Shape;396;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27DF0"/>
              </a:buClr>
              <a:buSzPts val="1820"/>
              <a:buFont typeface="Lato"/>
              <a:buNone/>
            </a:pPr>
            <a:r>
              <a:rPr b="0" i="0" lang="en-US" sz="1820" u="none" cap="none" strike="noStrike">
                <a:solidFill>
                  <a:srgbClr val="327DF0"/>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7" name="Google Shape;397;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27DF0"/>
              </a:buClr>
              <a:buSzPts val="1820"/>
              <a:buFont typeface="Lato"/>
              <a:buNone/>
            </a:pPr>
            <a:r>
              <a:rPr b="0" i="0" lang="en-US" sz="1820" u="none" cap="none" strike="noStrike">
                <a:solidFill>
                  <a:srgbClr val="327DF0"/>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8" name="Google Shape;398;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27DF0"/>
              </a:buClr>
              <a:buSzPts val="1820"/>
              <a:buFont typeface="Lato"/>
              <a:buNone/>
            </a:pPr>
            <a:r>
              <a:rPr b="0" i="0" lang="en-US" sz="1820" u="none" cap="none" strike="noStrike">
                <a:solidFill>
                  <a:srgbClr val="327DF0"/>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9" name="Google Shape;399;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27DF0"/>
              </a:buClr>
              <a:buSzPts val="1820"/>
              <a:buFont typeface="Lato"/>
              <a:buNone/>
            </a:pPr>
            <a:r>
              <a:rPr b="0" i="0" lang="en-US" sz="1820" u="none" cap="none" strike="noStrike">
                <a:solidFill>
                  <a:srgbClr val="327DF0"/>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00" name="Google Shape;400;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27DF0"/>
              </a:buClr>
              <a:buSzPts val="1820"/>
              <a:buFont typeface="Lato"/>
              <a:buNone/>
            </a:pPr>
            <a:r>
              <a:rPr b="0" i="0" lang="en-US" sz="1820" u="none" cap="none" strike="noStrike">
                <a:solidFill>
                  <a:srgbClr val="327DF0"/>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01" name="Google Shape;401;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27DF0"/>
              </a:buClr>
              <a:buSzPts val="1820"/>
              <a:buFont typeface="Lato"/>
              <a:buNone/>
            </a:pPr>
            <a:r>
              <a:rPr b="0" i="0" lang="en-US" sz="1820" u="none" cap="none" strike="noStrike">
                <a:solidFill>
                  <a:srgbClr val="327DF0"/>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2" name="Google Shape;402;p15"/>
          <p:cNvPicPr preferRelativeResize="0"/>
          <p:nvPr/>
        </p:nvPicPr>
        <p:blipFill rotWithShape="1">
          <a:blip r:embed="rId8">
            <a:alphaModFix/>
          </a:blip>
          <a:srcRect b="0" l="0" r="0" t="0"/>
          <a:stretch/>
        </p:blipFill>
        <p:spPr>
          <a:xfrm>
            <a:off x="3368467" y="3771900"/>
            <a:ext cx="8291591" cy="5511006"/>
          </a:xfrm>
          <a:prstGeom prst="rect">
            <a:avLst/>
          </a:prstGeom>
          <a:noFill/>
          <a:ln>
            <a:noFill/>
          </a:ln>
        </p:spPr>
      </p:pic>
      <p:pic>
        <p:nvPicPr>
          <p:cNvPr descr=" " id="403" name="Google Shape;403;p15"/>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404" name="Google Shape;404;p15"/>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405" name="Google Shape;405;p15"/>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406" name="Google Shape;406;p15"/>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407" name="Google Shape;407;p15"/>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408" name="Google Shape;408;p15"/>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409" name="Google Shape;409;p15"/>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410" name="Google Shape;410;p15"/>
          <p:cNvPicPr preferRelativeResize="0"/>
          <p:nvPr/>
        </p:nvPicPr>
        <p:blipFill rotWithShape="1">
          <a:blip r:embed="rId16">
            <a:alphaModFix/>
          </a:blip>
          <a:srcRect b="0" l="0" r="0" t="0"/>
          <a:stretch/>
        </p:blipFill>
        <p:spPr>
          <a:xfrm>
            <a:off x="3355539" y="5483845"/>
            <a:ext cx="8050168" cy="2373585"/>
          </a:xfrm>
          <a:prstGeom prst="rect">
            <a:avLst/>
          </a:prstGeom>
          <a:noFill/>
          <a:ln>
            <a:noFill/>
          </a:ln>
        </p:spPr>
      </p:pic>
      <p:pic>
        <p:nvPicPr>
          <p:cNvPr descr=" " id="411" name="Google Shape;411;p15"/>
          <p:cNvPicPr preferRelativeResize="0"/>
          <p:nvPr/>
        </p:nvPicPr>
        <p:blipFill rotWithShape="1">
          <a:blip r:embed="rId17">
            <a:alphaModFix/>
          </a:blip>
          <a:srcRect b="0" l="0" r="0" t="0"/>
          <a:stretch/>
        </p:blipFill>
        <p:spPr>
          <a:xfrm>
            <a:off x="3369143" y="6359525"/>
            <a:ext cx="8044031" cy="2268538"/>
          </a:xfrm>
          <a:prstGeom prst="rect">
            <a:avLst/>
          </a:prstGeom>
          <a:noFill/>
          <a:ln>
            <a:noFill/>
          </a:ln>
        </p:spPr>
      </p:pic>
      <p:pic>
        <p:nvPicPr>
          <p:cNvPr descr=" " id="412" name="Google Shape;412;p15"/>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413" name="Google Shape;413;p15"/>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414" name="Google Shape;414;p15"/>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15" name="Google Shape;415;p15"/>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16" name="Google Shape;416;p15"/>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17" name="Google Shape;417;p15"/>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18" name="Google Shape;418;p15"/>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19" name="Google Shape;419;p15"/>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20" name="Google Shape;420;p15"/>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21" name="Google Shape;421;p15"/>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22" name="Google Shape;422;p15"/>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23" name="Google Shape;423;p15"/>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24" name="Google Shape;424;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6" name="Google Shape;426;p15"/>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27" name="Google Shape;427;p15"/>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28" name="Google Shape;428;p15"/>
          <p:cNvSpPr/>
          <p:nvPr/>
        </p:nvSpPr>
        <p:spPr>
          <a:xfrm>
            <a:off x="16150069" y="6365379"/>
            <a:ext cx="2095762"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5"/>
          <p:cNvSpPr/>
          <p:nvPr/>
        </p:nvSpPr>
        <p:spPr>
          <a:xfrm>
            <a:off x="16150069" y="6216650"/>
            <a:ext cx="229898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34.574</a:t>
            </a:r>
            <a:endParaRPr b="0" i="0" sz="4800" u="none" cap="none" strike="noStrike">
              <a:solidFill>
                <a:schemeClr val="dk1"/>
              </a:solidFill>
              <a:latin typeface="Calibri"/>
              <a:ea typeface="Calibri"/>
              <a:cs typeface="Calibri"/>
              <a:sym typeface="Calibri"/>
            </a:endParaRPr>
          </a:p>
        </p:txBody>
      </p:sp>
      <p:sp>
        <p:nvSpPr>
          <p:cNvPr id="430" name="Google Shape;430;p15"/>
          <p:cNvSpPr/>
          <p:nvPr/>
        </p:nvSpPr>
        <p:spPr>
          <a:xfrm>
            <a:off x="16696237" y="713105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31" name="Google Shape;431;p15"/>
          <p:cNvSpPr/>
          <p:nvPr/>
        </p:nvSpPr>
        <p:spPr>
          <a:xfrm>
            <a:off x="13260457"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5"/>
          <p:cNvSpPr/>
          <p:nvPr/>
        </p:nvSpPr>
        <p:spPr>
          <a:xfrm>
            <a:off x="13260457"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5"/>
          <p:cNvSpPr/>
          <p:nvPr/>
        </p:nvSpPr>
        <p:spPr>
          <a:xfrm>
            <a:off x="13158845" y="10515600"/>
            <a:ext cx="807821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Treasure Found</a:t>
            </a:r>
            <a:endParaRPr b="0" i="0" sz="4800" u="none" cap="none" strike="noStrike">
              <a:solidFill>
                <a:schemeClr val="dk1"/>
              </a:solidFill>
              <a:latin typeface="Calibri"/>
              <a:ea typeface="Calibri"/>
              <a:cs typeface="Calibri"/>
              <a:sym typeface="Calibri"/>
            </a:endParaRPr>
          </a:p>
        </p:txBody>
      </p:sp>
      <p:sp>
        <p:nvSpPr>
          <p:cNvPr id="434" name="Google Shape;434;p15"/>
          <p:cNvSpPr/>
          <p:nvPr/>
        </p:nvSpPr>
        <p:spPr>
          <a:xfrm>
            <a:off x="13192716" y="115316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5" name="Google Shape;435;p15"/>
          <p:cNvSpPr/>
          <p:nvPr/>
        </p:nvSpPr>
        <p:spPr>
          <a:xfrm>
            <a:off x="3251606"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5"/>
          <p:cNvSpPr/>
          <p:nvPr/>
        </p:nvSpPr>
        <p:spPr>
          <a:xfrm>
            <a:off x="3251606"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5"/>
          <p:cNvSpPr/>
          <p:nvPr/>
        </p:nvSpPr>
        <p:spPr>
          <a:xfrm>
            <a:off x="3149994" y="10515600"/>
            <a:ext cx="807821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Spellcasting Progress</a:t>
            </a:r>
            <a:endParaRPr b="0" i="0" sz="4800" u="none" cap="none" strike="noStrike">
              <a:solidFill>
                <a:schemeClr val="dk1"/>
              </a:solidFill>
              <a:latin typeface="Calibri"/>
              <a:ea typeface="Calibri"/>
              <a:cs typeface="Calibri"/>
              <a:sym typeface="Calibri"/>
            </a:endParaRPr>
          </a:p>
        </p:txBody>
      </p:sp>
      <p:sp>
        <p:nvSpPr>
          <p:cNvPr id="438" name="Google Shape;438;p15"/>
          <p:cNvSpPr/>
          <p:nvPr/>
        </p:nvSpPr>
        <p:spPr>
          <a:xfrm>
            <a:off x="3183865" y="115316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443" name="Shape 443"/>
        <p:cNvGrpSpPr/>
        <p:nvPr/>
      </p:nvGrpSpPr>
      <p:grpSpPr>
        <a:xfrm>
          <a:off x="0" y="0"/>
          <a:ext cx="0" cy="0"/>
          <a:chOff x="0" y="0"/>
          <a:chExt cx="0" cy="0"/>
        </a:xfrm>
      </p:grpSpPr>
      <p:pic>
        <p:nvPicPr>
          <p:cNvPr descr=" " id="444" name="Google Shape;444;p16"/>
          <p:cNvPicPr preferRelativeResize="0"/>
          <p:nvPr/>
        </p:nvPicPr>
        <p:blipFill rotWithShape="1">
          <a:blip r:embed="rId3">
            <a:alphaModFix/>
          </a:blip>
          <a:srcRect b="0" l="0" r="0" t="0"/>
          <a:stretch/>
        </p:blipFill>
        <p:spPr>
          <a:xfrm>
            <a:off x="10796349" y="0"/>
            <a:ext cx="13590699" cy="10210800"/>
          </a:xfrm>
          <a:prstGeom prst="rect">
            <a:avLst/>
          </a:prstGeom>
          <a:noFill/>
          <a:ln>
            <a:noFill/>
          </a:ln>
        </p:spPr>
      </p:pic>
      <p:pic>
        <p:nvPicPr>
          <p:cNvPr descr=" " id="445" name="Google Shape;445;p16"/>
          <p:cNvPicPr preferRelativeResize="0"/>
          <p:nvPr/>
        </p:nvPicPr>
        <p:blipFill rotWithShape="1">
          <a:blip r:embed="rId4">
            <a:alphaModFix/>
          </a:blip>
          <a:srcRect b="0" l="0" r="0" t="0"/>
          <a:stretch/>
        </p:blipFill>
        <p:spPr>
          <a:xfrm>
            <a:off x="0" y="393700"/>
            <a:ext cx="8243330" cy="13322300"/>
          </a:xfrm>
          <a:prstGeom prst="rect">
            <a:avLst/>
          </a:prstGeom>
          <a:noFill/>
          <a:ln>
            <a:noFill/>
          </a:ln>
        </p:spPr>
      </p:pic>
      <p:pic>
        <p:nvPicPr>
          <p:cNvPr descr=" " id="446" name="Google Shape;446;p16"/>
          <p:cNvPicPr preferRelativeResize="0"/>
          <p:nvPr/>
        </p:nvPicPr>
        <p:blipFill rotWithShape="1">
          <a:blip r:embed="rId5">
            <a:alphaModFix/>
          </a:blip>
          <a:srcRect b="0" l="0" r="0" t="0"/>
          <a:stretch/>
        </p:blipFill>
        <p:spPr>
          <a:xfrm>
            <a:off x="4496362" y="7620000"/>
            <a:ext cx="16753394" cy="6096000"/>
          </a:xfrm>
          <a:prstGeom prst="rect">
            <a:avLst/>
          </a:prstGeom>
          <a:noFill/>
          <a:ln>
            <a:noFill/>
          </a:ln>
        </p:spPr>
      </p:pic>
      <p:sp>
        <p:nvSpPr>
          <p:cNvPr id="447" name="Google Shape;447;p16"/>
          <p:cNvSpPr/>
          <p:nvPr/>
        </p:nvSpPr>
        <p:spPr>
          <a:xfrm>
            <a:off x="-1981448" y="1041400"/>
            <a:ext cx="4788498" cy="4787900"/>
          </a:xfrm>
          <a:prstGeom prst="roundRect">
            <a:avLst>
              <a:gd fmla="val 294684"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9" name="Google Shape;449;p1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50" name="Google Shape;450;p16"/>
          <p:cNvSpPr/>
          <p:nvPr/>
        </p:nvSpPr>
        <p:spPr>
          <a:xfrm>
            <a:off x="13450981" y="57531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6"/>
          <p:cNvSpPr/>
          <p:nvPr/>
        </p:nvSpPr>
        <p:spPr>
          <a:xfrm>
            <a:off x="13450981" y="57531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6"/>
          <p:cNvSpPr/>
          <p:nvPr/>
        </p:nvSpPr>
        <p:spPr>
          <a:xfrm>
            <a:off x="13450981" y="57531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453" name="Google Shape;453;p16"/>
          <p:cNvSpPr/>
          <p:nvPr/>
        </p:nvSpPr>
        <p:spPr>
          <a:xfrm>
            <a:off x="13450981" y="68707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4" name="Google Shape;454;p16"/>
          <p:cNvPicPr preferRelativeResize="0"/>
          <p:nvPr/>
        </p:nvPicPr>
        <p:blipFill rotWithShape="1">
          <a:blip r:embed="rId7">
            <a:alphaModFix/>
          </a:blip>
          <a:srcRect b="0" l="0" r="0" t="0"/>
          <a:stretch/>
        </p:blipFill>
        <p:spPr>
          <a:xfrm>
            <a:off x="254032" y="3251200"/>
            <a:ext cx="13768521" cy="8166100"/>
          </a:xfrm>
          <a:prstGeom prst="rect">
            <a:avLst/>
          </a:prstGeom>
          <a:noFill/>
          <a:ln>
            <a:noFill/>
          </a:ln>
        </p:spPr>
      </p:pic>
      <p:pic>
        <p:nvPicPr>
          <p:cNvPr descr=" " id="455" name="Google Shape;455;p16"/>
          <p:cNvPicPr preferRelativeResize="0"/>
          <p:nvPr/>
        </p:nvPicPr>
        <p:blipFill rotWithShape="1">
          <a:blip r:embed="rId8">
            <a:alphaModFix/>
          </a:blip>
          <a:srcRect b="0" l="0" r="0" t="0"/>
          <a:stretch/>
        </p:blipFill>
        <p:spPr>
          <a:xfrm>
            <a:off x="2184673" y="3594100"/>
            <a:ext cx="9894537" cy="6489700"/>
          </a:xfrm>
          <a:prstGeom prst="rect">
            <a:avLst/>
          </a:prstGeom>
          <a:noFill/>
          <a:ln>
            <a:noFill/>
          </a:ln>
        </p:spPr>
      </p:pic>
      <p:sp>
        <p:nvSpPr>
          <p:cNvPr id="456" name="Google Shape;456;p16"/>
          <p:cNvSpPr/>
          <p:nvPr/>
        </p:nvSpPr>
        <p:spPr>
          <a:xfrm>
            <a:off x="7011276" y="1219200"/>
            <a:ext cx="1069050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461" name="Shape 461"/>
        <p:cNvGrpSpPr/>
        <p:nvPr/>
      </p:nvGrpSpPr>
      <p:grpSpPr>
        <a:xfrm>
          <a:off x="0" y="0"/>
          <a:ext cx="0" cy="0"/>
          <a:chOff x="0" y="0"/>
          <a:chExt cx="0" cy="0"/>
        </a:xfrm>
      </p:grpSpPr>
      <p:pic>
        <p:nvPicPr>
          <p:cNvPr descr=" " id="462" name="Google Shape;462;p17"/>
          <p:cNvPicPr preferRelativeResize="0"/>
          <p:nvPr/>
        </p:nvPicPr>
        <p:blipFill rotWithShape="1">
          <a:blip r:embed="rId3">
            <a:alphaModFix/>
          </a:blip>
          <a:srcRect b="0" l="0" r="0" t="0"/>
          <a:stretch/>
        </p:blipFill>
        <p:spPr>
          <a:xfrm>
            <a:off x="0" y="0"/>
            <a:ext cx="9495475" cy="10417870"/>
          </a:xfrm>
          <a:prstGeom prst="rect">
            <a:avLst/>
          </a:prstGeom>
          <a:noFill/>
          <a:ln>
            <a:noFill/>
          </a:ln>
        </p:spPr>
      </p:pic>
      <p:pic>
        <p:nvPicPr>
          <p:cNvPr descr=" " id="463" name="Google Shape;463;p17"/>
          <p:cNvPicPr preferRelativeResize="0"/>
          <p:nvPr/>
        </p:nvPicPr>
        <p:blipFill rotWithShape="1">
          <a:blip r:embed="rId4">
            <a:alphaModFix/>
          </a:blip>
          <a:srcRect b="0" l="0" r="0" t="0"/>
          <a:stretch/>
        </p:blipFill>
        <p:spPr>
          <a:xfrm>
            <a:off x="14305625" y="6746156"/>
            <a:ext cx="10081423" cy="6969844"/>
          </a:xfrm>
          <a:prstGeom prst="rect">
            <a:avLst/>
          </a:prstGeom>
          <a:noFill/>
          <a:ln>
            <a:noFill/>
          </a:ln>
        </p:spPr>
      </p:pic>
      <p:pic>
        <p:nvPicPr>
          <p:cNvPr descr=" " id="464" name="Google Shape;464;p17"/>
          <p:cNvPicPr preferRelativeResize="0"/>
          <p:nvPr/>
        </p:nvPicPr>
        <p:blipFill rotWithShape="1">
          <a:blip r:embed="rId5">
            <a:alphaModFix/>
          </a:blip>
          <a:srcRect b="0" l="0" r="0" t="0"/>
          <a:stretch/>
        </p:blipFill>
        <p:spPr>
          <a:xfrm>
            <a:off x="18875437" y="0"/>
            <a:ext cx="5511611" cy="13716000"/>
          </a:xfrm>
          <a:prstGeom prst="rect">
            <a:avLst/>
          </a:prstGeom>
          <a:noFill/>
          <a:ln>
            <a:noFill/>
          </a:ln>
        </p:spPr>
      </p:pic>
      <p:sp>
        <p:nvSpPr>
          <p:cNvPr id="465" name="Google Shape;465;p17"/>
          <p:cNvSpPr/>
          <p:nvPr/>
        </p:nvSpPr>
        <p:spPr>
          <a:xfrm>
            <a:off x="17744118" y="-1168400"/>
            <a:ext cx="4788498" cy="2324100"/>
          </a:xfrm>
          <a:prstGeom prst="roundRect">
            <a:avLst>
              <a:gd fmla="val 607082"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7" name="Google Shape;467;p1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68" name="Google Shape;468;p17"/>
          <p:cNvSpPr/>
          <p:nvPr/>
        </p:nvSpPr>
        <p:spPr>
          <a:xfrm>
            <a:off x="2946768" y="41529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7"/>
          <p:cNvSpPr/>
          <p:nvPr/>
        </p:nvSpPr>
        <p:spPr>
          <a:xfrm>
            <a:off x="2946768" y="41529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7"/>
          <p:cNvSpPr/>
          <p:nvPr/>
        </p:nvSpPr>
        <p:spPr>
          <a:xfrm>
            <a:off x="2946768" y="41529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An mobile app</a:t>
            </a:r>
            <a:endParaRPr b="0" i="0" sz="4800" u="none" cap="none" strike="noStrike">
              <a:solidFill>
                <a:schemeClr val="dk1"/>
              </a:solidFill>
              <a:latin typeface="Calibri"/>
              <a:ea typeface="Calibri"/>
              <a:cs typeface="Calibri"/>
              <a:sym typeface="Calibri"/>
            </a:endParaRPr>
          </a:p>
        </p:txBody>
      </p:sp>
      <p:sp>
        <p:nvSpPr>
          <p:cNvPr id="471" name="Google Shape;471;p17"/>
          <p:cNvSpPr/>
          <p:nvPr/>
        </p:nvSpPr>
        <p:spPr>
          <a:xfrm>
            <a:off x="2946768" y="52705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72" name="Google Shape;472;p17"/>
          <p:cNvSpPr/>
          <p:nvPr/>
        </p:nvSpPr>
        <p:spPr>
          <a:xfrm>
            <a:off x="2946768" y="76581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73" name="Google Shape;473;p17"/>
          <p:cNvSpPr/>
          <p:nvPr/>
        </p:nvSpPr>
        <p:spPr>
          <a:xfrm>
            <a:off x="2895962" y="1854200"/>
            <a:ext cx="1290057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Future of Fantasy</a:t>
            </a:r>
            <a:endParaRPr b="0" i="0" sz="8000" u="none" cap="none" strike="noStrike">
              <a:solidFill>
                <a:schemeClr val="dk1"/>
              </a:solidFill>
              <a:latin typeface="Calibri"/>
              <a:ea typeface="Calibri"/>
              <a:cs typeface="Calibri"/>
              <a:sym typeface="Calibri"/>
            </a:endParaRPr>
          </a:p>
        </p:txBody>
      </p:sp>
      <p:pic>
        <p:nvPicPr>
          <p:cNvPr descr=" " id="474" name="Google Shape;474;p17"/>
          <p:cNvPicPr preferRelativeResize="0"/>
          <p:nvPr/>
        </p:nvPicPr>
        <p:blipFill rotWithShape="1">
          <a:blip r:embed="rId7">
            <a:alphaModFix/>
          </a:blip>
          <a:srcRect b="0" l="0" r="0" t="0"/>
          <a:stretch/>
        </p:blipFill>
        <p:spPr>
          <a:xfrm>
            <a:off x="15457832" y="1028700"/>
            <a:ext cx="5474384" cy="11849100"/>
          </a:xfrm>
          <a:prstGeom prst="rect">
            <a:avLst/>
          </a:prstGeom>
          <a:noFill/>
          <a:ln>
            <a:noFill/>
          </a:ln>
        </p:spPr>
      </p:pic>
      <p:pic>
        <p:nvPicPr>
          <p:cNvPr descr=" " id="475" name="Google Shape;475;p17"/>
          <p:cNvPicPr preferRelativeResize="0"/>
          <p:nvPr/>
        </p:nvPicPr>
        <p:blipFill rotWithShape="1">
          <a:blip r:embed="rId8">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480" name="Shape 480"/>
        <p:cNvGrpSpPr/>
        <p:nvPr/>
      </p:nvGrpSpPr>
      <p:grpSpPr>
        <a:xfrm>
          <a:off x="0" y="0"/>
          <a:ext cx="0" cy="0"/>
          <a:chOff x="0" y="0"/>
          <a:chExt cx="0" cy="0"/>
        </a:xfrm>
      </p:grpSpPr>
      <p:pic>
        <p:nvPicPr>
          <p:cNvPr descr=" " id="481" name="Google Shape;481;p18"/>
          <p:cNvPicPr preferRelativeResize="0"/>
          <p:nvPr/>
        </p:nvPicPr>
        <p:blipFill rotWithShape="1">
          <a:blip r:embed="rId3">
            <a:alphaModFix/>
          </a:blip>
          <a:srcRect b="0" l="0" r="0" t="0"/>
          <a:stretch/>
        </p:blipFill>
        <p:spPr>
          <a:xfrm>
            <a:off x="0" y="0"/>
            <a:ext cx="10250181" cy="11239500"/>
          </a:xfrm>
          <a:prstGeom prst="rect">
            <a:avLst/>
          </a:prstGeom>
          <a:noFill/>
          <a:ln>
            <a:noFill/>
          </a:ln>
        </p:spPr>
      </p:pic>
      <p:pic>
        <p:nvPicPr>
          <p:cNvPr descr=" " id="482" name="Google Shape;482;p18"/>
          <p:cNvPicPr preferRelativeResize="0"/>
          <p:nvPr/>
        </p:nvPicPr>
        <p:blipFill rotWithShape="1">
          <a:blip r:embed="rId4">
            <a:alphaModFix/>
          </a:blip>
          <a:srcRect b="0" l="0" r="0" t="0"/>
          <a:stretch/>
        </p:blipFill>
        <p:spPr>
          <a:xfrm>
            <a:off x="0" y="5829300"/>
            <a:ext cx="15165695" cy="7886700"/>
          </a:xfrm>
          <a:prstGeom prst="rect">
            <a:avLst/>
          </a:prstGeom>
          <a:noFill/>
          <a:ln>
            <a:noFill/>
          </a:ln>
        </p:spPr>
      </p:pic>
      <p:pic>
        <p:nvPicPr>
          <p:cNvPr descr=" " id="483" name="Google Shape;483;p18"/>
          <p:cNvPicPr preferRelativeResize="0"/>
          <p:nvPr/>
        </p:nvPicPr>
        <p:blipFill rotWithShape="1">
          <a:blip r:embed="rId5">
            <a:alphaModFix/>
          </a:blip>
          <a:srcRect b="0" l="0" r="0" t="0"/>
          <a:stretch/>
        </p:blipFill>
        <p:spPr>
          <a:xfrm>
            <a:off x="15940492" y="0"/>
            <a:ext cx="8446556" cy="13716000"/>
          </a:xfrm>
          <a:prstGeom prst="rect">
            <a:avLst/>
          </a:prstGeom>
          <a:noFill/>
          <a:ln>
            <a:noFill/>
          </a:ln>
        </p:spPr>
      </p:pic>
      <p:pic>
        <p:nvPicPr>
          <p:cNvPr descr=" " id="484" name="Google Shape;484;p18"/>
          <p:cNvPicPr preferRelativeResize="0"/>
          <p:nvPr/>
        </p:nvPicPr>
        <p:blipFill rotWithShape="1">
          <a:blip r:embed="rId6">
            <a:alphaModFix/>
          </a:blip>
          <a:srcRect b="0" l="0" r="0" t="0"/>
          <a:stretch/>
        </p:blipFill>
        <p:spPr>
          <a:xfrm>
            <a:off x="0" y="7073900"/>
            <a:ext cx="2121165" cy="3149600"/>
          </a:xfrm>
          <a:prstGeom prst="rect">
            <a:avLst/>
          </a:prstGeom>
          <a:noFill/>
          <a:ln>
            <a:noFill/>
          </a:ln>
        </p:spPr>
      </p:pic>
      <p:sp>
        <p:nvSpPr>
          <p:cNvPr id="485" name="Google Shape;485;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6" name="Google Shape;486;p1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87" name="Google Shape;487;p18"/>
          <p:cNvSpPr/>
          <p:nvPr/>
        </p:nvSpPr>
        <p:spPr>
          <a:xfrm>
            <a:off x="876410" y="83058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8"/>
          <p:cNvSpPr/>
          <p:nvPr/>
        </p:nvSpPr>
        <p:spPr>
          <a:xfrm>
            <a:off x="876410" y="83058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8"/>
          <p:cNvSpPr/>
          <p:nvPr/>
        </p:nvSpPr>
        <p:spPr>
          <a:xfrm>
            <a:off x="876410" y="8305800"/>
            <a:ext cx="591894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490" name="Google Shape;490;p18"/>
          <p:cNvSpPr/>
          <p:nvPr/>
        </p:nvSpPr>
        <p:spPr>
          <a:xfrm>
            <a:off x="876410" y="9423400"/>
            <a:ext cx="585119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91" name="Google Shape;491;p18"/>
          <p:cNvSpPr/>
          <p:nvPr/>
        </p:nvSpPr>
        <p:spPr>
          <a:xfrm>
            <a:off x="825603" y="1231900"/>
            <a:ext cx="7007042" cy="643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92" name="Google Shape;492;p18"/>
          <p:cNvSpPr/>
          <p:nvPr/>
        </p:nvSpPr>
        <p:spPr>
          <a:xfrm>
            <a:off x="16766096" y="4419600"/>
            <a:ext cx="6994341" cy="562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93" name="Google Shape;493;p18"/>
          <p:cNvPicPr preferRelativeResize="0"/>
          <p:nvPr/>
        </p:nvPicPr>
        <p:blipFill rotWithShape="1">
          <a:blip r:embed="rId8">
            <a:alphaModFix/>
          </a:blip>
          <a:srcRect b="0" l="0" r="0" t="0"/>
          <a:stretch/>
        </p:blipFill>
        <p:spPr>
          <a:xfrm>
            <a:off x="7900387" y="749300"/>
            <a:ext cx="8573572" cy="12331700"/>
          </a:xfrm>
          <a:prstGeom prst="rect">
            <a:avLst/>
          </a:prstGeom>
          <a:noFill/>
          <a:ln>
            <a:noFill/>
          </a:ln>
        </p:spPr>
      </p:pic>
      <p:pic>
        <p:nvPicPr>
          <p:cNvPr descr=" " id="494" name="Google Shape;494;p18"/>
          <p:cNvPicPr preferRelativeResize="0"/>
          <p:nvPr/>
        </p:nvPicPr>
        <p:blipFill rotWithShape="1">
          <a:blip r:embed="rId9">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499" name="Shape 499"/>
        <p:cNvGrpSpPr/>
        <p:nvPr/>
      </p:nvGrpSpPr>
      <p:grpSpPr>
        <a:xfrm>
          <a:off x="0" y="0"/>
          <a:ext cx="0" cy="0"/>
          <a:chOff x="0" y="0"/>
          <a:chExt cx="0" cy="0"/>
        </a:xfrm>
      </p:grpSpPr>
      <p:pic>
        <p:nvPicPr>
          <p:cNvPr descr=" " id="500" name="Google Shape;500;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01" name="Google Shape;501;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2" name="Google Shape;502;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03" name="Google Shape;503;p19"/>
          <p:cNvSpPr/>
          <p:nvPr/>
        </p:nvSpPr>
        <p:spPr>
          <a:xfrm>
            <a:off x="1346368" y="9969500"/>
            <a:ext cx="7464300" cy="338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29" name="Shape 29"/>
        <p:cNvGrpSpPr/>
        <p:nvPr/>
      </p:nvGrpSpPr>
      <p:grpSpPr>
        <a:xfrm>
          <a:off x="0" y="0"/>
          <a:ext cx="0" cy="0"/>
          <a:chOff x="0" y="0"/>
          <a:chExt cx="0" cy="0"/>
        </a:xfrm>
      </p:grpSpPr>
      <p:pic>
        <p:nvPicPr>
          <p:cNvPr descr=" " id="30" name="Google Shape;30;p2"/>
          <p:cNvPicPr preferRelativeResize="0"/>
          <p:nvPr/>
        </p:nvPicPr>
        <p:blipFill rotWithShape="1">
          <a:blip r:embed="rId3">
            <a:alphaModFix/>
          </a:blip>
          <a:srcRect b="0" l="0" r="0" t="0"/>
          <a:stretch/>
        </p:blipFill>
        <p:spPr>
          <a:xfrm>
            <a:off x="0" y="0"/>
            <a:ext cx="11075784" cy="13716000"/>
          </a:xfrm>
          <a:prstGeom prst="rect">
            <a:avLst/>
          </a:prstGeom>
          <a:noFill/>
          <a:ln>
            <a:noFill/>
          </a:ln>
        </p:spPr>
      </p:pic>
      <p:pic>
        <p:nvPicPr>
          <p:cNvPr descr=" " id="31" name="Google Shape;31;p2"/>
          <p:cNvPicPr preferRelativeResize="0"/>
          <p:nvPr/>
        </p:nvPicPr>
        <p:blipFill rotWithShape="1">
          <a:blip r:embed="rId4">
            <a:alphaModFix/>
          </a:blip>
          <a:srcRect b="0" l="0" r="0" t="0"/>
          <a:stretch/>
        </p:blipFill>
        <p:spPr>
          <a:xfrm>
            <a:off x="11875984" y="0"/>
            <a:ext cx="12511064" cy="12293600"/>
          </a:xfrm>
          <a:prstGeom prst="rect">
            <a:avLst/>
          </a:prstGeom>
          <a:noFill/>
          <a:ln>
            <a:noFill/>
          </a:ln>
        </p:spPr>
      </p:pic>
      <p:pic>
        <p:nvPicPr>
          <p:cNvPr descr=" " id="32" name="Google Shape;32;p2"/>
          <p:cNvPicPr preferRelativeResize="0"/>
          <p:nvPr/>
        </p:nvPicPr>
        <p:blipFill rotWithShape="1">
          <a:blip r:embed="rId5">
            <a:alphaModFix/>
          </a:blip>
          <a:srcRect b="0" l="0" r="0" t="0"/>
          <a:stretch/>
        </p:blipFill>
        <p:spPr>
          <a:xfrm>
            <a:off x="7366921" y="5638800"/>
            <a:ext cx="17020127" cy="8077200"/>
          </a:xfrm>
          <a:prstGeom prst="rect">
            <a:avLst/>
          </a:prstGeom>
          <a:noFill/>
          <a:ln>
            <a:noFill/>
          </a:ln>
        </p:spPr>
      </p:pic>
      <p:sp>
        <p:nvSpPr>
          <p:cNvPr id="33" name="Google Shape;33;p2"/>
          <p:cNvSpPr/>
          <p:nvPr/>
        </p:nvSpPr>
        <p:spPr>
          <a:xfrm>
            <a:off x="2324391" y="1841500"/>
            <a:ext cx="19738267" cy="10045700"/>
          </a:xfrm>
          <a:prstGeom prst="roundRect">
            <a:avLst>
              <a:gd fmla="val 140450"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 name="Google Shape;35;p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6" name="Google Shape;36;p2"/>
          <p:cNvSpPr/>
          <p:nvPr/>
        </p:nvSpPr>
        <p:spPr>
          <a:xfrm>
            <a:off x="7959662" y="4394200"/>
            <a:ext cx="8480427" cy="298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Welcome</a:t>
            </a:r>
            <a:endParaRPr b="0" i="0" sz="12800" u="none" cap="none" strike="noStrike">
              <a:solidFill>
                <a:schemeClr val="dk1"/>
              </a:solidFill>
              <a:latin typeface="Calibri"/>
              <a:ea typeface="Calibri"/>
              <a:cs typeface="Calibri"/>
              <a:sym typeface="Calibri"/>
            </a:endParaRPr>
          </a:p>
        </p:txBody>
      </p:sp>
      <p:sp>
        <p:nvSpPr>
          <p:cNvPr id="37" name="Google Shape;37;p2"/>
          <p:cNvSpPr/>
          <p:nvPr/>
        </p:nvSpPr>
        <p:spPr>
          <a:xfrm>
            <a:off x="5000192" y="6921500"/>
            <a:ext cx="14399366"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508" name="Shape 508"/>
        <p:cNvGrpSpPr/>
        <p:nvPr/>
      </p:nvGrpSpPr>
      <p:grpSpPr>
        <a:xfrm>
          <a:off x="0" y="0"/>
          <a:ext cx="0" cy="0"/>
          <a:chOff x="0" y="0"/>
          <a:chExt cx="0" cy="0"/>
        </a:xfrm>
      </p:grpSpPr>
      <p:pic>
        <p:nvPicPr>
          <p:cNvPr descr=" " id="509" name="Google Shape;509;p21"/>
          <p:cNvPicPr preferRelativeResize="0"/>
          <p:nvPr/>
        </p:nvPicPr>
        <p:blipFill rotWithShape="1">
          <a:blip r:embed="rId3">
            <a:alphaModFix/>
          </a:blip>
          <a:srcRect b="0" l="0" r="0" t="0"/>
          <a:stretch/>
        </p:blipFill>
        <p:spPr>
          <a:xfrm>
            <a:off x="0" y="0"/>
            <a:ext cx="9495475" cy="10417870"/>
          </a:xfrm>
          <a:prstGeom prst="rect">
            <a:avLst/>
          </a:prstGeom>
          <a:noFill/>
          <a:ln>
            <a:noFill/>
          </a:ln>
        </p:spPr>
      </p:pic>
      <p:pic>
        <p:nvPicPr>
          <p:cNvPr descr=" " id="510" name="Google Shape;510;p21"/>
          <p:cNvPicPr preferRelativeResize="0"/>
          <p:nvPr/>
        </p:nvPicPr>
        <p:blipFill rotWithShape="1">
          <a:blip r:embed="rId4">
            <a:alphaModFix/>
          </a:blip>
          <a:srcRect b="0" l="0" r="0" t="0"/>
          <a:stretch/>
        </p:blipFill>
        <p:spPr>
          <a:xfrm>
            <a:off x="14305625" y="6746156"/>
            <a:ext cx="10081423" cy="6969844"/>
          </a:xfrm>
          <a:prstGeom prst="rect">
            <a:avLst/>
          </a:prstGeom>
          <a:noFill/>
          <a:ln>
            <a:noFill/>
          </a:ln>
        </p:spPr>
      </p:pic>
      <p:pic>
        <p:nvPicPr>
          <p:cNvPr descr=" " id="511" name="Google Shape;511;p21"/>
          <p:cNvPicPr preferRelativeResize="0"/>
          <p:nvPr/>
        </p:nvPicPr>
        <p:blipFill rotWithShape="1">
          <a:blip r:embed="rId5">
            <a:alphaModFix/>
          </a:blip>
          <a:srcRect b="0" l="0" r="0" t="0"/>
          <a:stretch/>
        </p:blipFill>
        <p:spPr>
          <a:xfrm>
            <a:off x="18875437" y="0"/>
            <a:ext cx="5511611" cy="13716000"/>
          </a:xfrm>
          <a:prstGeom prst="rect">
            <a:avLst/>
          </a:prstGeom>
          <a:noFill/>
          <a:ln>
            <a:noFill/>
          </a:ln>
        </p:spPr>
      </p:pic>
      <p:sp>
        <p:nvSpPr>
          <p:cNvPr id="512" name="Google Shape;512;p21"/>
          <p:cNvSpPr/>
          <p:nvPr/>
        </p:nvSpPr>
        <p:spPr>
          <a:xfrm>
            <a:off x="17744118" y="-1168400"/>
            <a:ext cx="4788498" cy="2324100"/>
          </a:xfrm>
          <a:prstGeom prst="roundRect">
            <a:avLst>
              <a:gd fmla="val 607082"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4" name="Google Shape;514;p2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15" name="Google Shape;515;p21"/>
          <p:cNvPicPr preferRelativeResize="0"/>
          <p:nvPr/>
        </p:nvPicPr>
        <p:blipFill rotWithShape="1">
          <a:blip r:embed="rId7">
            <a:alphaModFix/>
          </a:blip>
          <a:srcRect b="0" l="0" r="0" t="0"/>
          <a:stretch/>
        </p:blipFill>
        <p:spPr>
          <a:xfrm>
            <a:off x="508063" y="2933700"/>
            <a:ext cx="14479810" cy="7861300"/>
          </a:xfrm>
          <a:prstGeom prst="rect">
            <a:avLst/>
          </a:prstGeom>
          <a:noFill/>
          <a:ln>
            <a:noFill/>
          </a:ln>
        </p:spPr>
      </p:pic>
      <p:sp>
        <p:nvSpPr>
          <p:cNvPr id="516" name="Google Shape;516;p21"/>
          <p:cNvSpPr/>
          <p:nvPr/>
        </p:nvSpPr>
        <p:spPr>
          <a:xfrm>
            <a:off x="5012893" y="11696700"/>
            <a:ext cx="14348560"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Fantasy Realm at a Glance</a:t>
            </a:r>
            <a:endParaRPr b="0" i="0" sz="8000" u="none" cap="none" strike="noStrike">
              <a:solidFill>
                <a:schemeClr val="dk1"/>
              </a:solidFill>
              <a:latin typeface="Calibri"/>
              <a:ea typeface="Calibri"/>
              <a:cs typeface="Calibri"/>
              <a:sym typeface="Calibri"/>
            </a:endParaRPr>
          </a:p>
        </p:txBody>
      </p:sp>
      <p:sp>
        <p:nvSpPr>
          <p:cNvPr id="517" name="Google Shape;517;p21"/>
          <p:cNvSpPr/>
          <p:nvPr/>
        </p:nvSpPr>
        <p:spPr>
          <a:xfrm>
            <a:off x="15724565" y="18669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1"/>
          <p:cNvSpPr/>
          <p:nvPr/>
        </p:nvSpPr>
        <p:spPr>
          <a:xfrm>
            <a:off x="15724565" y="18669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1"/>
          <p:cNvSpPr/>
          <p:nvPr/>
        </p:nvSpPr>
        <p:spPr>
          <a:xfrm>
            <a:off x="15724565" y="18669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Forest</a:t>
            </a:r>
            <a:endParaRPr b="0" i="0" sz="4800" u="none" cap="none" strike="noStrike">
              <a:solidFill>
                <a:schemeClr val="dk1"/>
              </a:solidFill>
              <a:latin typeface="Calibri"/>
              <a:ea typeface="Calibri"/>
              <a:cs typeface="Calibri"/>
              <a:sym typeface="Calibri"/>
            </a:endParaRPr>
          </a:p>
        </p:txBody>
      </p:sp>
      <p:sp>
        <p:nvSpPr>
          <p:cNvPr id="520" name="Google Shape;520;p21"/>
          <p:cNvSpPr/>
          <p:nvPr/>
        </p:nvSpPr>
        <p:spPr>
          <a:xfrm>
            <a:off x="15724565" y="28829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21" name="Google Shape;521;p21"/>
          <p:cNvSpPr/>
          <p:nvPr/>
        </p:nvSpPr>
        <p:spPr>
          <a:xfrm>
            <a:off x="15724565" y="51689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1"/>
          <p:cNvSpPr/>
          <p:nvPr/>
        </p:nvSpPr>
        <p:spPr>
          <a:xfrm>
            <a:off x="15724565" y="51689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1"/>
          <p:cNvSpPr/>
          <p:nvPr/>
        </p:nvSpPr>
        <p:spPr>
          <a:xfrm>
            <a:off x="15724565" y="51689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Caves</a:t>
            </a:r>
            <a:endParaRPr b="0" i="0" sz="4800" u="none" cap="none" strike="noStrike">
              <a:solidFill>
                <a:schemeClr val="dk1"/>
              </a:solidFill>
              <a:latin typeface="Calibri"/>
              <a:ea typeface="Calibri"/>
              <a:cs typeface="Calibri"/>
              <a:sym typeface="Calibri"/>
            </a:endParaRPr>
          </a:p>
        </p:txBody>
      </p:sp>
      <p:sp>
        <p:nvSpPr>
          <p:cNvPr id="524" name="Google Shape;524;p21"/>
          <p:cNvSpPr/>
          <p:nvPr/>
        </p:nvSpPr>
        <p:spPr>
          <a:xfrm>
            <a:off x="15724565" y="61849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25" name="Google Shape;525;p21"/>
          <p:cNvSpPr/>
          <p:nvPr/>
        </p:nvSpPr>
        <p:spPr>
          <a:xfrm>
            <a:off x="15724565" y="81915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1"/>
          <p:cNvSpPr/>
          <p:nvPr/>
        </p:nvSpPr>
        <p:spPr>
          <a:xfrm>
            <a:off x="15724565" y="81915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1"/>
          <p:cNvSpPr/>
          <p:nvPr/>
        </p:nvSpPr>
        <p:spPr>
          <a:xfrm>
            <a:off x="15724565" y="81915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Lair</a:t>
            </a:r>
            <a:endParaRPr b="0" i="0" sz="4800" u="none" cap="none" strike="noStrike">
              <a:solidFill>
                <a:schemeClr val="dk1"/>
              </a:solidFill>
              <a:latin typeface="Calibri"/>
              <a:ea typeface="Calibri"/>
              <a:cs typeface="Calibri"/>
              <a:sym typeface="Calibri"/>
            </a:endParaRPr>
          </a:p>
        </p:txBody>
      </p:sp>
      <p:sp>
        <p:nvSpPr>
          <p:cNvPr id="528" name="Google Shape;528;p21"/>
          <p:cNvSpPr/>
          <p:nvPr/>
        </p:nvSpPr>
        <p:spPr>
          <a:xfrm>
            <a:off x="15724565" y="92075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533" name="Shape 533"/>
        <p:cNvGrpSpPr/>
        <p:nvPr/>
      </p:nvGrpSpPr>
      <p:grpSpPr>
        <a:xfrm>
          <a:off x="0" y="0"/>
          <a:ext cx="0" cy="0"/>
          <a:chOff x="0" y="0"/>
          <a:chExt cx="0" cy="0"/>
        </a:xfrm>
      </p:grpSpPr>
      <p:pic>
        <p:nvPicPr>
          <p:cNvPr descr=" " id="534" name="Google Shape;534;p22"/>
          <p:cNvPicPr preferRelativeResize="0"/>
          <p:nvPr/>
        </p:nvPicPr>
        <p:blipFill rotWithShape="1">
          <a:blip r:embed="rId3">
            <a:alphaModFix/>
          </a:blip>
          <a:srcRect b="0" l="0" r="0" t="0"/>
          <a:stretch/>
        </p:blipFill>
        <p:spPr>
          <a:xfrm>
            <a:off x="0" y="0"/>
            <a:ext cx="10250181" cy="11239500"/>
          </a:xfrm>
          <a:prstGeom prst="rect">
            <a:avLst/>
          </a:prstGeom>
          <a:noFill/>
          <a:ln>
            <a:noFill/>
          </a:ln>
        </p:spPr>
      </p:pic>
      <p:pic>
        <p:nvPicPr>
          <p:cNvPr descr=" " id="535" name="Google Shape;535;p22"/>
          <p:cNvPicPr preferRelativeResize="0"/>
          <p:nvPr/>
        </p:nvPicPr>
        <p:blipFill rotWithShape="1">
          <a:blip r:embed="rId4">
            <a:alphaModFix/>
          </a:blip>
          <a:srcRect b="0" l="0" r="0" t="0"/>
          <a:stretch/>
        </p:blipFill>
        <p:spPr>
          <a:xfrm>
            <a:off x="0" y="5829300"/>
            <a:ext cx="15165695" cy="7886700"/>
          </a:xfrm>
          <a:prstGeom prst="rect">
            <a:avLst/>
          </a:prstGeom>
          <a:noFill/>
          <a:ln>
            <a:noFill/>
          </a:ln>
        </p:spPr>
      </p:pic>
      <p:pic>
        <p:nvPicPr>
          <p:cNvPr descr=" " id="536" name="Google Shape;536;p22"/>
          <p:cNvPicPr preferRelativeResize="0"/>
          <p:nvPr/>
        </p:nvPicPr>
        <p:blipFill rotWithShape="1">
          <a:blip r:embed="rId5">
            <a:alphaModFix/>
          </a:blip>
          <a:srcRect b="0" l="0" r="0" t="0"/>
          <a:stretch/>
        </p:blipFill>
        <p:spPr>
          <a:xfrm>
            <a:off x="15940492" y="0"/>
            <a:ext cx="8446556" cy="13716000"/>
          </a:xfrm>
          <a:prstGeom prst="rect">
            <a:avLst/>
          </a:prstGeom>
          <a:noFill/>
          <a:ln>
            <a:noFill/>
          </a:ln>
        </p:spPr>
      </p:pic>
      <p:pic>
        <p:nvPicPr>
          <p:cNvPr descr=" " id="537" name="Google Shape;537;p22"/>
          <p:cNvPicPr preferRelativeResize="0"/>
          <p:nvPr/>
        </p:nvPicPr>
        <p:blipFill rotWithShape="1">
          <a:blip r:embed="rId6">
            <a:alphaModFix/>
          </a:blip>
          <a:srcRect b="0" l="0" r="0" t="0"/>
          <a:stretch/>
        </p:blipFill>
        <p:spPr>
          <a:xfrm>
            <a:off x="0" y="7073900"/>
            <a:ext cx="2121165" cy="3149600"/>
          </a:xfrm>
          <a:prstGeom prst="rect">
            <a:avLst/>
          </a:prstGeom>
          <a:noFill/>
          <a:ln>
            <a:noFill/>
          </a:ln>
        </p:spPr>
      </p:pic>
      <p:sp>
        <p:nvSpPr>
          <p:cNvPr id="538" name="Google Shape;538;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9" name="Google Shape;539;p2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40" name="Google Shape;540;p22"/>
          <p:cNvSpPr/>
          <p:nvPr/>
        </p:nvSpPr>
        <p:spPr>
          <a:xfrm>
            <a:off x="6054423" y="965200"/>
            <a:ext cx="12278201"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Timeline</a:t>
            </a:r>
            <a:endParaRPr b="0" i="0" sz="8000" u="none" cap="none" strike="noStrike">
              <a:solidFill>
                <a:schemeClr val="dk1"/>
              </a:solidFill>
              <a:latin typeface="Calibri"/>
              <a:ea typeface="Calibri"/>
              <a:cs typeface="Calibri"/>
              <a:sym typeface="Calibri"/>
            </a:endParaRPr>
          </a:p>
        </p:txBody>
      </p:sp>
      <p:pic>
        <p:nvPicPr>
          <p:cNvPr descr=" " id="541" name="Google Shape;541;p22"/>
          <p:cNvPicPr preferRelativeResize="0"/>
          <p:nvPr/>
        </p:nvPicPr>
        <p:blipFill rotWithShape="1">
          <a:blip r:embed="rId8">
            <a:alphaModFix/>
          </a:blip>
          <a:srcRect b="0" l="0" r="0" t="0"/>
          <a:stretch/>
        </p:blipFill>
        <p:spPr>
          <a:xfrm>
            <a:off x="927216" y="4470400"/>
            <a:ext cx="22532616" cy="7251700"/>
          </a:xfrm>
          <a:prstGeom prst="rect">
            <a:avLst/>
          </a:prstGeom>
          <a:noFill/>
          <a:ln>
            <a:noFill/>
          </a:ln>
        </p:spPr>
      </p:pic>
      <p:sp>
        <p:nvSpPr>
          <p:cNvPr id="542" name="Google Shape;542;p22"/>
          <p:cNvSpPr/>
          <p:nvPr/>
        </p:nvSpPr>
        <p:spPr>
          <a:xfrm>
            <a:off x="3035679" y="7200900"/>
            <a:ext cx="18087061"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3" name="Google Shape;543;p22"/>
          <p:cNvPicPr preferRelativeResize="0"/>
          <p:nvPr/>
        </p:nvPicPr>
        <p:blipFill rotWithShape="1">
          <a:blip r:embed="rId9">
            <a:alphaModFix/>
          </a:blip>
          <a:srcRect b="0" l="0" r="0" t="0"/>
          <a:stretch/>
        </p:blipFill>
        <p:spPr>
          <a:xfrm>
            <a:off x="3035679" y="7200900"/>
            <a:ext cx="1625803" cy="1625600"/>
          </a:xfrm>
          <a:prstGeom prst="rect">
            <a:avLst/>
          </a:prstGeom>
          <a:noFill/>
          <a:ln>
            <a:noFill/>
          </a:ln>
        </p:spPr>
      </p:pic>
      <p:sp>
        <p:nvSpPr>
          <p:cNvPr id="544" name="Google Shape;544;p22"/>
          <p:cNvSpPr/>
          <p:nvPr/>
        </p:nvSpPr>
        <p:spPr>
          <a:xfrm>
            <a:off x="3035679" y="7200900"/>
            <a:ext cx="1625803" cy="1625600"/>
          </a:xfrm>
          <a:prstGeom prst="roundRect">
            <a:avLst>
              <a:gd fmla="val 781313" name="adj"/>
            </a:avLst>
          </a:prstGeom>
          <a:noFill/>
          <a:ln cap="flat" cmpd="sng" w="12700">
            <a:solidFill>
              <a:srgbClr val="327DF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2"/>
          <p:cNvSpPr/>
          <p:nvPr/>
        </p:nvSpPr>
        <p:spPr>
          <a:xfrm>
            <a:off x="3022978" y="7454900"/>
            <a:ext cx="1651206"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27DF0"/>
              </a:buClr>
              <a:buSzPts val="4800"/>
              <a:buFont typeface="Poppins"/>
              <a:buNone/>
            </a:pPr>
            <a:r>
              <a:rPr b="1" i="0" lang="en-US" sz="4800" u="none" cap="none" strike="noStrike">
                <a:solidFill>
                  <a:srgbClr val="327DF0"/>
                </a:solidFill>
                <a:latin typeface="Poppins"/>
                <a:ea typeface="Poppins"/>
                <a:cs typeface="Poppins"/>
                <a:sym typeface="Poppins"/>
              </a:rPr>
              <a:t>2022</a:t>
            </a:r>
            <a:endParaRPr b="0" i="0" sz="4800" u="none" cap="none" strike="noStrike">
              <a:solidFill>
                <a:schemeClr val="dk1"/>
              </a:solidFill>
              <a:latin typeface="Calibri"/>
              <a:ea typeface="Calibri"/>
              <a:cs typeface="Calibri"/>
              <a:sym typeface="Calibri"/>
            </a:endParaRPr>
          </a:p>
        </p:txBody>
      </p:sp>
      <p:sp>
        <p:nvSpPr>
          <p:cNvPr id="546" name="Google Shape;546;p22"/>
          <p:cNvSpPr/>
          <p:nvPr/>
        </p:nvSpPr>
        <p:spPr>
          <a:xfrm>
            <a:off x="4661483"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7" name="Google Shape;547;p22"/>
          <p:cNvPicPr preferRelativeResize="0"/>
          <p:nvPr/>
        </p:nvPicPr>
        <p:blipFill rotWithShape="1">
          <a:blip r:embed="rId10">
            <a:alphaModFix/>
          </a:blip>
          <a:srcRect b="0" l="0" r="0" t="0"/>
          <a:stretch/>
        </p:blipFill>
        <p:spPr>
          <a:xfrm>
            <a:off x="4661483" y="7975600"/>
            <a:ext cx="3861283" cy="38100"/>
          </a:xfrm>
          <a:prstGeom prst="rect">
            <a:avLst/>
          </a:prstGeom>
          <a:noFill/>
          <a:ln>
            <a:noFill/>
          </a:ln>
        </p:spPr>
      </p:pic>
      <p:pic>
        <p:nvPicPr>
          <p:cNvPr descr=" " id="548" name="Google Shape;548;p22"/>
          <p:cNvPicPr preferRelativeResize="0"/>
          <p:nvPr/>
        </p:nvPicPr>
        <p:blipFill rotWithShape="1">
          <a:blip r:embed="rId9">
            <a:alphaModFix/>
          </a:blip>
          <a:srcRect b="0" l="0" r="0" t="0"/>
          <a:stretch/>
        </p:blipFill>
        <p:spPr>
          <a:xfrm>
            <a:off x="8522765" y="7200900"/>
            <a:ext cx="1625803" cy="1625600"/>
          </a:xfrm>
          <a:prstGeom prst="rect">
            <a:avLst/>
          </a:prstGeom>
          <a:noFill/>
          <a:ln>
            <a:noFill/>
          </a:ln>
        </p:spPr>
      </p:pic>
      <p:sp>
        <p:nvSpPr>
          <p:cNvPr id="549" name="Google Shape;549;p22"/>
          <p:cNvSpPr/>
          <p:nvPr/>
        </p:nvSpPr>
        <p:spPr>
          <a:xfrm>
            <a:off x="8522765" y="7200900"/>
            <a:ext cx="1625803" cy="1625600"/>
          </a:xfrm>
          <a:prstGeom prst="roundRect">
            <a:avLst>
              <a:gd fmla="val 781313" name="adj"/>
            </a:avLst>
          </a:prstGeom>
          <a:noFill/>
          <a:ln cap="flat" cmpd="sng" w="12700">
            <a:solidFill>
              <a:srgbClr val="327DF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2"/>
          <p:cNvSpPr/>
          <p:nvPr/>
        </p:nvSpPr>
        <p:spPr>
          <a:xfrm>
            <a:off x="8497362" y="7454900"/>
            <a:ext cx="1676610"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27DF0"/>
              </a:buClr>
              <a:buSzPts val="4800"/>
              <a:buFont typeface="Poppins"/>
              <a:buNone/>
            </a:pPr>
            <a:r>
              <a:rPr b="1" i="0" lang="en-US" sz="4800" u="none" cap="none" strike="noStrike">
                <a:solidFill>
                  <a:srgbClr val="327DF0"/>
                </a:solidFill>
                <a:latin typeface="Poppins"/>
                <a:ea typeface="Poppins"/>
                <a:cs typeface="Poppins"/>
                <a:sym typeface="Poppins"/>
              </a:rPr>
              <a:t>2023</a:t>
            </a:r>
            <a:endParaRPr b="0" i="0" sz="4800" u="none" cap="none" strike="noStrike">
              <a:solidFill>
                <a:schemeClr val="dk1"/>
              </a:solidFill>
              <a:latin typeface="Calibri"/>
              <a:ea typeface="Calibri"/>
              <a:cs typeface="Calibri"/>
              <a:sym typeface="Calibri"/>
            </a:endParaRPr>
          </a:p>
        </p:txBody>
      </p:sp>
      <p:sp>
        <p:nvSpPr>
          <p:cNvPr id="551" name="Google Shape;551;p22"/>
          <p:cNvSpPr/>
          <p:nvPr/>
        </p:nvSpPr>
        <p:spPr>
          <a:xfrm>
            <a:off x="10148568"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2" name="Google Shape;552;p22"/>
          <p:cNvPicPr preferRelativeResize="0"/>
          <p:nvPr/>
        </p:nvPicPr>
        <p:blipFill rotWithShape="1">
          <a:blip r:embed="rId10">
            <a:alphaModFix/>
          </a:blip>
          <a:srcRect b="0" l="0" r="0" t="0"/>
          <a:stretch/>
        </p:blipFill>
        <p:spPr>
          <a:xfrm>
            <a:off x="10148568" y="7975600"/>
            <a:ext cx="3861283" cy="38100"/>
          </a:xfrm>
          <a:prstGeom prst="rect">
            <a:avLst/>
          </a:prstGeom>
          <a:noFill/>
          <a:ln>
            <a:noFill/>
          </a:ln>
        </p:spPr>
      </p:pic>
      <p:pic>
        <p:nvPicPr>
          <p:cNvPr descr=" " id="553" name="Google Shape;553;p22"/>
          <p:cNvPicPr preferRelativeResize="0"/>
          <p:nvPr/>
        </p:nvPicPr>
        <p:blipFill rotWithShape="1">
          <a:blip r:embed="rId9">
            <a:alphaModFix/>
          </a:blip>
          <a:srcRect b="0" l="0" r="0" t="0"/>
          <a:stretch/>
        </p:blipFill>
        <p:spPr>
          <a:xfrm>
            <a:off x="14009851" y="7200900"/>
            <a:ext cx="1625803" cy="1625600"/>
          </a:xfrm>
          <a:prstGeom prst="rect">
            <a:avLst/>
          </a:prstGeom>
          <a:noFill/>
          <a:ln>
            <a:noFill/>
          </a:ln>
        </p:spPr>
      </p:pic>
      <p:sp>
        <p:nvSpPr>
          <p:cNvPr id="554" name="Google Shape;554;p22"/>
          <p:cNvSpPr/>
          <p:nvPr/>
        </p:nvSpPr>
        <p:spPr>
          <a:xfrm>
            <a:off x="14009851" y="7200900"/>
            <a:ext cx="1625803" cy="1625600"/>
          </a:xfrm>
          <a:prstGeom prst="roundRect">
            <a:avLst>
              <a:gd fmla="val 781313" name="adj"/>
            </a:avLst>
          </a:prstGeom>
          <a:noFill/>
          <a:ln cap="flat" cmpd="sng" w="12700">
            <a:solidFill>
              <a:srgbClr val="327DF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2"/>
          <p:cNvSpPr/>
          <p:nvPr/>
        </p:nvSpPr>
        <p:spPr>
          <a:xfrm>
            <a:off x="13965395" y="7454900"/>
            <a:ext cx="1714714"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27DF0"/>
              </a:buClr>
              <a:buSzPts val="4800"/>
              <a:buFont typeface="Poppins"/>
              <a:buNone/>
            </a:pPr>
            <a:r>
              <a:rPr b="1" i="0" lang="en-US" sz="4800" u="none" cap="none" strike="noStrike">
                <a:solidFill>
                  <a:srgbClr val="327DF0"/>
                </a:solidFill>
                <a:latin typeface="Poppins"/>
                <a:ea typeface="Poppins"/>
                <a:cs typeface="Poppins"/>
                <a:sym typeface="Poppins"/>
              </a:rPr>
              <a:t>2024</a:t>
            </a:r>
            <a:endParaRPr b="0" i="0" sz="4800" u="none" cap="none" strike="noStrike">
              <a:solidFill>
                <a:schemeClr val="dk1"/>
              </a:solidFill>
              <a:latin typeface="Calibri"/>
              <a:ea typeface="Calibri"/>
              <a:cs typeface="Calibri"/>
              <a:sym typeface="Calibri"/>
            </a:endParaRPr>
          </a:p>
        </p:txBody>
      </p:sp>
      <p:sp>
        <p:nvSpPr>
          <p:cNvPr id="556" name="Google Shape;556;p22"/>
          <p:cNvSpPr/>
          <p:nvPr/>
        </p:nvSpPr>
        <p:spPr>
          <a:xfrm>
            <a:off x="15635654"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7" name="Google Shape;557;p22"/>
          <p:cNvPicPr preferRelativeResize="0"/>
          <p:nvPr/>
        </p:nvPicPr>
        <p:blipFill rotWithShape="1">
          <a:blip r:embed="rId10">
            <a:alphaModFix/>
          </a:blip>
          <a:srcRect b="0" l="0" r="0" t="0"/>
          <a:stretch/>
        </p:blipFill>
        <p:spPr>
          <a:xfrm>
            <a:off x="15635654" y="7975600"/>
            <a:ext cx="3861283" cy="38100"/>
          </a:xfrm>
          <a:prstGeom prst="rect">
            <a:avLst/>
          </a:prstGeom>
          <a:noFill/>
          <a:ln>
            <a:noFill/>
          </a:ln>
        </p:spPr>
      </p:pic>
      <p:pic>
        <p:nvPicPr>
          <p:cNvPr descr=" " id="558" name="Google Shape;558;p22"/>
          <p:cNvPicPr preferRelativeResize="0"/>
          <p:nvPr/>
        </p:nvPicPr>
        <p:blipFill rotWithShape="1">
          <a:blip r:embed="rId9">
            <a:alphaModFix/>
          </a:blip>
          <a:srcRect b="0" l="0" r="0" t="0"/>
          <a:stretch/>
        </p:blipFill>
        <p:spPr>
          <a:xfrm>
            <a:off x="19496937" y="7200900"/>
            <a:ext cx="1625803" cy="1625600"/>
          </a:xfrm>
          <a:prstGeom prst="rect">
            <a:avLst/>
          </a:prstGeom>
          <a:noFill/>
          <a:ln>
            <a:noFill/>
          </a:ln>
        </p:spPr>
      </p:pic>
      <p:sp>
        <p:nvSpPr>
          <p:cNvPr id="559" name="Google Shape;559;p22"/>
          <p:cNvSpPr/>
          <p:nvPr/>
        </p:nvSpPr>
        <p:spPr>
          <a:xfrm>
            <a:off x="19496937" y="7200900"/>
            <a:ext cx="1625803" cy="1625600"/>
          </a:xfrm>
          <a:prstGeom prst="roundRect">
            <a:avLst>
              <a:gd fmla="val 781313" name="adj"/>
            </a:avLst>
          </a:prstGeom>
          <a:noFill/>
          <a:ln cap="flat" cmpd="sng" w="12700">
            <a:solidFill>
              <a:srgbClr val="327DF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2"/>
          <p:cNvSpPr/>
          <p:nvPr/>
        </p:nvSpPr>
        <p:spPr>
          <a:xfrm>
            <a:off x="19458832" y="7454900"/>
            <a:ext cx="1702013"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27DF0"/>
              </a:buClr>
              <a:buSzPts val="4800"/>
              <a:buFont typeface="Poppins"/>
              <a:buNone/>
            </a:pPr>
            <a:r>
              <a:rPr b="1" i="0" lang="en-US" sz="4800" u="none" cap="none" strike="noStrike">
                <a:solidFill>
                  <a:srgbClr val="327DF0"/>
                </a:solidFill>
                <a:latin typeface="Poppins"/>
                <a:ea typeface="Poppins"/>
                <a:cs typeface="Poppins"/>
                <a:sym typeface="Poppins"/>
              </a:rPr>
              <a:t>2025</a:t>
            </a:r>
            <a:endParaRPr b="0" i="0" sz="4800" u="none" cap="none" strike="noStrike">
              <a:solidFill>
                <a:schemeClr val="dk1"/>
              </a:solidFill>
              <a:latin typeface="Calibri"/>
              <a:ea typeface="Calibri"/>
              <a:cs typeface="Calibri"/>
              <a:sym typeface="Calibri"/>
            </a:endParaRPr>
          </a:p>
        </p:txBody>
      </p:sp>
      <p:sp>
        <p:nvSpPr>
          <p:cNvPr id="561" name="Google Shape;561;p22"/>
          <p:cNvSpPr/>
          <p:nvPr/>
        </p:nvSpPr>
        <p:spPr>
          <a:xfrm>
            <a:off x="927216"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2"/>
          <p:cNvSpPr/>
          <p:nvPr/>
        </p:nvSpPr>
        <p:spPr>
          <a:xfrm>
            <a:off x="927216"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2"/>
          <p:cNvSpPr/>
          <p:nvPr/>
        </p:nvSpPr>
        <p:spPr>
          <a:xfrm>
            <a:off x="825603" y="44704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564" name="Google Shape;564;p22"/>
          <p:cNvSpPr/>
          <p:nvPr/>
        </p:nvSpPr>
        <p:spPr>
          <a:xfrm>
            <a:off x="859474" y="54864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65" name="Google Shape;565;p22"/>
          <p:cNvSpPr/>
          <p:nvPr/>
        </p:nvSpPr>
        <p:spPr>
          <a:xfrm>
            <a:off x="11926791"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2"/>
          <p:cNvSpPr/>
          <p:nvPr/>
        </p:nvSpPr>
        <p:spPr>
          <a:xfrm>
            <a:off x="11926791"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2"/>
          <p:cNvSpPr/>
          <p:nvPr/>
        </p:nvSpPr>
        <p:spPr>
          <a:xfrm>
            <a:off x="11825178" y="44704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Migration</a:t>
            </a:r>
            <a:endParaRPr b="0" i="0" sz="4800" u="none" cap="none" strike="noStrike">
              <a:solidFill>
                <a:schemeClr val="dk1"/>
              </a:solidFill>
              <a:latin typeface="Calibri"/>
              <a:ea typeface="Calibri"/>
              <a:cs typeface="Calibri"/>
              <a:sym typeface="Calibri"/>
            </a:endParaRPr>
          </a:p>
        </p:txBody>
      </p:sp>
      <p:sp>
        <p:nvSpPr>
          <p:cNvPr id="568" name="Google Shape;568;p22"/>
          <p:cNvSpPr/>
          <p:nvPr/>
        </p:nvSpPr>
        <p:spPr>
          <a:xfrm>
            <a:off x="11859049" y="54864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69" name="Google Shape;569;p22"/>
          <p:cNvSpPr/>
          <p:nvPr/>
        </p:nvSpPr>
        <p:spPr>
          <a:xfrm>
            <a:off x="17363070"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2"/>
          <p:cNvSpPr/>
          <p:nvPr/>
        </p:nvSpPr>
        <p:spPr>
          <a:xfrm>
            <a:off x="17363070"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2"/>
          <p:cNvSpPr/>
          <p:nvPr/>
        </p:nvSpPr>
        <p:spPr>
          <a:xfrm>
            <a:off x="17261457" y="94869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Rainbow Sightings</a:t>
            </a:r>
            <a:endParaRPr b="0" i="0" sz="4800" u="none" cap="none" strike="noStrike">
              <a:solidFill>
                <a:schemeClr val="dk1"/>
              </a:solidFill>
              <a:latin typeface="Calibri"/>
              <a:ea typeface="Calibri"/>
              <a:cs typeface="Calibri"/>
              <a:sym typeface="Calibri"/>
            </a:endParaRPr>
          </a:p>
        </p:txBody>
      </p:sp>
      <p:sp>
        <p:nvSpPr>
          <p:cNvPr id="572" name="Google Shape;572;p22"/>
          <p:cNvSpPr/>
          <p:nvPr/>
        </p:nvSpPr>
        <p:spPr>
          <a:xfrm>
            <a:off x="17295328" y="105029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73" name="Google Shape;573;p22"/>
          <p:cNvSpPr/>
          <p:nvPr/>
        </p:nvSpPr>
        <p:spPr>
          <a:xfrm>
            <a:off x="6490511"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2"/>
          <p:cNvSpPr/>
          <p:nvPr/>
        </p:nvSpPr>
        <p:spPr>
          <a:xfrm>
            <a:off x="6490511"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2"/>
          <p:cNvSpPr/>
          <p:nvPr/>
        </p:nvSpPr>
        <p:spPr>
          <a:xfrm>
            <a:off x="6388899" y="94869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Enchanted Pool</a:t>
            </a:r>
            <a:endParaRPr b="0" i="0" sz="4800" u="none" cap="none" strike="noStrike">
              <a:solidFill>
                <a:schemeClr val="dk1"/>
              </a:solidFill>
              <a:latin typeface="Calibri"/>
              <a:ea typeface="Calibri"/>
              <a:cs typeface="Calibri"/>
              <a:sym typeface="Calibri"/>
            </a:endParaRPr>
          </a:p>
        </p:txBody>
      </p:sp>
      <p:sp>
        <p:nvSpPr>
          <p:cNvPr id="576" name="Google Shape;576;p22"/>
          <p:cNvSpPr/>
          <p:nvPr/>
        </p:nvSpPr>
        <p:spPr>
          <a:xfrm>
            <a:off x="6422769" y="105029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581" name="Shape 581"/>
        <p:cNvGrpSpPr/>
        <p:nvPr/>
      </p:nvGrpSpPr>
      <p:grpSpPr>
        <a:xfrm>
          <a:off x="0" y="0"/>
          <a:ext cx="0" cy="0"/>
          <a:chOff x="0" y="0"/>
          <a:chExt cx="0" cy="0"/>
        </a:xfrm>
      </p:grpSpPr>
      <p:pic>
        <p:nvPicPr>
          <p:cNvPr descr=" " id="582" name="Google Shape;582;p23"/>
          <p:cNvPicPr preferRelativeResize="0"/>
          <p:nvPr/>
        </p:nvPicPr>
        <p:blipFill rotWithShape="1">
          <a:blip r:embed="rId3">
            <a:alphaModFix/>
          </a:blip>
          <a:srcRect b="0" l="0" r="0" t="0"/>
          <a:stretch/>
        </p:blipFill>
        <p:spPr>
          <a:xfrm>
            <a:off x="10796349" y="0"/>
            <a:ext cx="13590699" cy="10210800"/>
          </a:xfrm>
          <a:prstGeom prst="rect">
            <a:avLst/>
          </a:prstGeom>
          <a:noFill/>
          <a:ln>
            <a:noFill/>
          </a:ln>
        </p:spPr>
      </p:pic>
      <p:pic>
        <p:nvPicPr>
          <p:cNvPr descr=" " id="583" name="Google Shape;583;p23"/>
          <p:cNvPicPr preferRelativeResize="0"/>
          <p:nvPr/>
        </p:nvPicPr>
        <p:blipFill rotWithShape="1">
          <a:blip r:embed="rId4">
            <a:alphaModFix/>
          </a:blip>
          <a:srcRect b="0" l="0" r="0" t="0"/>
          <a:stretch/>
        </p:blipFill>
        <p:spPr>
          <a:xfrm>
            <a:off x="0" y="393700"/>
            <a:ext cx="8243330" cy="13322300"/>
          </a:xfrm>
          <a:prstGeom prst="rect">
            <a:avLst/>
          </a:prstGeom>
          <a:noFill/>
          <a:ln>
            <a:noFill/>
          </a:ln>
        </p:spPr>
      </p:pic>
      <p:pic>
        <p:nvPicPr>
          <p:cNvPr descr=" " id="584" name="Google Shape;584;p23"/>
          <p:cNvPicPr preferRelativeResize="0"/>
          <p:nvPr/>
        </p:nvPicPr>
        <p:blipFill rotWithShape="1">
          <a:blip r:embed="rId5">
            <a:alphaModFix/>
          </a:blip>
          <a:srcRect b="0" l="0" r="0" t="0"/>
          <a:stretch/>
        </p:blipFill>
        <p:spPr>
          <a:xfrm>
            <a:off x="4496362" y="7620000"/>
            <a:ext cx="16753394" cy="6096000"/>
          </a:xfrm>
          <a:prstGeom prst="rect">
            <a:avLst/>
          </a:prstGeom>
          <a:noFill/>
          <a:ln>
            <a:noFill/>
          </a:ln>
        </p:spPr>
      </p:pic>
      <p:sp>
        <p:nvSpPr>
          <p:cNvPr id="585" name="Google Shape;585;p23"/>
          <p:cNvSpPr/>
          <p:nvPr/>
        </p:nvSpPr>
        <p:spPr>
          <a:xfrm>
            <a:off x="-1981448" y="1041400"/>
            <a:ext cx="4788498" cy="4787900"/>
          </a:xfrm>
          <a:prstGeom prst="roundRect">
            <a:avLst>
              <a:gd fmla="val 294684"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7" name="Google Shape;587;p2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88" name="Google Shape;588;p23"/>
          <p:cNvSpPr/>
          <p:nvPr/>
        </p:nvSpPr>
        <p:spPr>
          <a:xfrm>
            <a:off x="3581848" y="711200"/>
            <a:ext cx="5851198"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Our Team</a:t>
            </a:r>
            <a:endParaRPr b="0" i="0" sz="8000" u="none" cap="none" strike="noStrike">
              <a:solidFill>
                <a:schemeClr val="dk1"/>
              </a:solidFill>
              <a:latin typeface="Calibri"/>
              <a:ea typeface="Calibri"/>
              <a:cs typeface="Calibri"/>
              <a:sym typeface="Calibri"/>
            </a:endParaRPr>
          </a:p>
        </p:txBody>
      </p:sp>
      <p:sp>
        <p:nvSpPr>
          <p:cNvPr id="589" name="Google Shape;589;p23"/>
          <p:cNvSpPr/>
          <p:nvPr/>
        </p:nvSpPr>
        <p:spPr>
          <a:xfrm>
            <a:off x="35564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0" name="Google Shape;590;p23"/>
          <p:cNvPicPr preferRelativeResize="0"/>
          <p:nvPr/>
        </p:nvPicPr>
        <p:blipFill rotWithShape="1">
          <a:blip r:embed="rId7">
            <a:alphaModFix/>
          </a:blip>
          <a:srcRect b="0" l="0" r="0" t="0"/>
          <a:stretch/>
        </p:blipFill>
        <p:spPr>
          <a:xfrm>
            <a:off x="3556445" y="2755900"/>
            <a:ext cx="4788498" cy="8229600"/>
          </a:xfrm>
          <a:prstGeom prst="rect">
            <a:avLst/>
          </a:prstGeom>
          <a:noFill/>
          <a:ln>
            <a:noFill/>
          </a:ln>
        </p:spPr>
      </p:pic>
      <p:sp>
        <p:nvSpPr>
          <p:cNvPr id="591" name="Google Shape;591;p23"/>
          <p:cNvSpPr/>
          <p:nvPr/>
        </p:nvSpPr>
        <p:spPr>
          <a:xfrm>
            <a:off x="35564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3"/>
          <p:cNvSpPr/>
          <p:nvPr/>
        </p:nvSpPr>
        <p:spPr>
          <a:xfrm>
            <a:off x="35564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3"/>
          <p:cNvSpPr/>
          <p:nvPr/>
        </p:nvSpPr>
        <p:spPr>
          <a:xfrm>
            <a:off x="34548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Eldruin</a:t>
            </a:r>
            <a:endParaRPr b="0" i="0" sz="4800" u="none" cap="none" strike="noStrike">
              <a:solidFill>
                <a:schemeClr val="dk1"/>
              </a:solidFill>
              <a:latin typeface="Calibri"/>
              <a:ea typeface="Calibri"/>
              <a:cs typeface="Calibri"/>
              <a:sym typeface="Calibri"/>
            </a:endParaRPr>
          </a:p>
        </p:txBody>
      </p:sp>
      <p:sp>
        <p:nvSpPr>
          <p:cNvPr id="594" name="Google Shape;594;p23"/>
          <p:cNvSpPr/>
          <p:nvPr/>
        </p:nvSpPr>
        <p:spPr>
          <a:xfrm>
            <a:off x="34887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95" name="Google Shape;595;p23"/>
          <p:cNvSpPr/>
          <p:nvPr/>
        </p:nvSpPr>
        <p:spPr>
          <a:xfrm>
            <a:off x="91578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6" name="Google Shape;596;p23"/>
          <p:cNvPicPr preferRelativeResize="0"/>
          <p:nvPr/>
        </p:nvPicPr>
        <p:blipFill rotWithShape="1">
          <a:blip r:embed="rId8">
            <a:alphaModFix/>
          </a:blip>
          <a:srcRect b="0" l="0" r="0" t="0"/>
          <a:stretch/>
        </p:blipFill>
        <p:spPr>
          <a:xfrm>
            <a:off x="9157845" y="2755900"/>
            <a:ext cx="4788498" cy="8229600"/>
          </a:xfrm>
          <a:prstGeom prst="rect">
            <a:avLst/>
          </a:prstGeom>
          <a:noFill/>
          <a:ln>
            <a:noFill/>
          </a:ln>
        </p:spPr>
      </p:pic>
      <p:sp>
        <p:nvSpPr>
          <p:cNvPr id="597" name="Google Shape;597;p23"/>
          <p:cNvSpPr/>
          <p:nvPr/>
        </p:nvSpPr>
        <p:spPr>
          <a:xfrm>
            <a:off x="91578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3"/>
          <p:cNvSpPr/>
          <p:nvPr/>
        </p:nvSpPr>
        <p:spPr>
          <a:xfrm>
            <a:off x="91578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3"/>
          <p:cNvSpPr/>
          <p:nvPr/>
        </p:nvSpPr>
        <p:spPr>
          <a:xfrm>
            <a:off x="90562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Elementalen</a:t>
            </a:r>
            <a:endParaRPr b="0" i="0" sz="4800" u="none" cap="none" strike="noStrike">
              <a:solidFill>
                <a:schemeClr val="dk1"/>
              </a:solidFill>
              <a:latin typeface="Calibri"/>
              <a:ea typeface="Calibri"/>
              <a:cs typeface="Calibri"/>
              <a:sym typeface="Calibri"/>
            </a:endParaRPr>
          </a:p>
        </p:txBody>
      </p:sp>
      <p:sp>
        <p:nvSpPr>
          <p:cNvPr id="600" name="Google Shape;600;p23"/>
          <p:cNvSpPr/>
          <p:nvPr/>
        </p:nvSpPr>
        <p:spPr>
          <a:xfrm>
            <a:off x="90901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01" name="Google Shape;601;p23"/>
          <p:cNvSpPr/>
          <p:nvPr/>
        </p:nvSpPr>
        <p:spPr>
          <a:xfrm>
            <a:off x="147592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2" name="Google Shape;602;p23"/>
          <p:cNvPicPr preferRelativeResize="0"/>
          <p:nvPr/>
        </p:nvPicPr>
        <p:blipFill rotWithShape="1">
          <a:blip r:embed="rId9">
            <a:alphaModFix/>
          </a:blip>
          <a:srcRect b="0" l="0" r="0" t="0"/>
          <a:stretch/>
        </p:blipFill>
        <p:spPr>
          <a:xfrm>
            <a:off x="14759245" y="2755900"/>
            <a:ext cx="4788498" cy="8229600"/>
          </a:xfrm>
          <a:prstGeom prst="rect">
            <a:avLst/>
          </a:prstGeom>
          <a:noFill/>
          <a:ln>
            <a:noFill/>
          </a:ln>
        </p:spPr>
      </p:pic>
      <p:sp>
        <p:nvSpPr>
          <p:cNvPr id="603" name="Google Shape;603;p23"/>
          <p:cNvSpPr/>
          <p:nvPr/>
        </p:nvSpPr>
        <p:spPr>
          <a:xfrm>
            <a:off x="147592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3"/>
          <p:cNvSpPr/>
          <p:nvPr/>
        </p:nvSpPr>
        <p:spPr>
          <a:xfrm>
            <a:off x="147592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3"/>
          <p:cNvSpPr/>
          <p:nvPr/>
        </p:nvSpPr>
        <p:spPr>
          <a:xfrm>
            <a:off x="146576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Lunaria</a:t>
            </a:r>
            <a:endParaRPr b="0" i="0" sz="4800" u="none" cap="none" strike="noStrike">
              <a:solidFill>
                <a:schemeClr val="dk1"/>
              </a:solidFill>
              <a:latin typeface="Calibri"/>
              <a:ea typeface="Calibri"/>
              <a:cs typeface="Calibri"/>
              <a:sym typeface="Calibri"/>
            </a:endParaRPr>
          </a:p>
        </p:txBody>
      </p:sp>
      <p:sp>
        <p:nvSpPr>
          <p:cNvPr id="606" name="Google Shape;606;p23"/>
          <p:cNvSpPr/>
          <p:nvPr/>
        </p:nvSpPr>
        <p:spPr>
          <a:xfrm>
            <a:off x="146915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611" name="Shape 611"/>
        <p:cNvGrpSpPr/>
        <p:nvPr/>
      </p:nvGrpSpPr>
      <p:grpSpPr>
        <a:xfrm>
          <a:off x="0" y="0"/>
          <a:ext cx="0" cy="0"/>
          <a:chOff x="0" y="0"/>
          <a:chExt cx="0" cy="0"/>
        </a:xfrm>
      </p:grpSpPr>
      <p:pic>
        <p:nvPicPr>
          <p:cNvPr descr=" " id="612" name="Google Shape;612;p24"/>
          <p:cNvPicPr preferRelativeResize="0"/>
          <p:nvPr/>
        </p:nvPicPr>
        <p:blipFill rotWithShape="1">
          <a:blip r:embed="rId3">
            <a:alphaModFix/>
          </a:blip>
          <a:srcRect b="0" l="0" r="0" t="0"/>
          <a:stretch/>
        </p:blipFill>
        <p:spPr>
          <a:xfrm>
            <a:off x="0" y="0"/>
            <a:ext cx="9495475" cy="10417870"/>
          </a:xfrm>
          <a:prstGeom prst="rect">
            <a:avLst/>
          </a:prstGeom>
          <a:noFill/>
          <a:ln>
            <a:noFill/>
          </a:ln>
        </p:spPr>
      </p:pic>
      <p:pic>
        <p:nvPicPr>
          <p:cNvPr descr=" " id="613" name="Google Shape;613;p24"/>
          <p:cNvPicPr preferRelativeResize="0"/>
          <p:nvPr/>
        </p:nvPicPr>
        <p:blipFill rotWithShape="1">
          <a:blip r:embed="rId4">
            <a:alphaModFix/>
          </a:blip>
          <a:srcRect b="0" l="0" r="0" t="0"/>
          <a:stretch/>
        </p:blipFill>
        <p:spPr>
          <a:xfrm>
            <a:off x="14305625" y="6746156"/>
            <a:ext cx="10081423" cy="6969844"/>
          </a:xfrm>
          <a:prstGeom prst="rect">
            <a:avLst/>
          </a:prstGeom>
          <a:noFill/>
          <a:ln>
            <a:noFill/>
          </a:ln>
        </p:spPr>
      </p:pic>
      <p:pic>
        <p:nvPicPr>
          <p:cNvPr descr=" " id="614" name="Google Shape;614;p24"/>
          <p:cNvPicPr preferRelativeResize="0"/>
          <p:nvPr/>
        </p:nvPicPr>
        <p:blipFill rotWithShape="1">
          <a:blip r:embed="rId5">
            <a:alphaModFix/>
          </a:blip>
          <a:srcRect b="0" l="0" r="0" t="0"/>
          <a:stretch/>
        </p:blipFill>
        <p:spPr>
          <a:xfrm>
            <a:off x="18875437" y="0"/>
            <a:ext cx="5511611" cy="13716000"/>
          </a:xfrm>
          <a:prstGeom prst="rect">
            <a:avLst/>
          </a:prstGeom>
          <a:noFill/>
          <a:ln>
            <a:noFill/>
          </a:ln>
        </p:spPr>
      </p:pic>
      <p:sp>
        <p:nvSpPr>
          <p:cNvPr id="615" name="Google Shape;615;p24"/>
          <p:cNvSpPr/>
          <p:nvPr/>
        </p:nvSpPr>
        <p:spPr>
          <a:xfrm>
            <a:off x="17744118" y="-1168400"/>
            <a:ext cx="4788498" cy="2324100"/>
          </a:xfrm>
          <a:prstGeom prst="roundRect">
            <a:avLst>
              <a:gd fmla="val 607082"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p2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618" name="Google Shape;618;p24"/>
          <p:cNvPicPr preferRelativeResize="0"/>
          <p:nvPr/>
        </p:nvPicPr>
        <p:blipFill rotWithShape="1">
          <a:blip r:embed="rId7">
            <a:alphaModFix/>
          </a:blip>
          <a:srcRect b="0" l="0" r="0" t="0"/>
          <a:stretch/>
        </p:blipFill>
        <p:spPr>
          <a:xfrm>
            <a:off x="1867133" y="2108200"/>
            <a:ext cx="7125591" cy="11061700"/>
          </a:xfrm>
          <a:prstGeom prst="rect">
            <a:avLst/>
          </a:prstGeom>
          <a:noFill/>
          <a:ln>
            <a:noFill/>
          </a:ln>
        </p:spPr>
      </p:pic>
      <p:sp>
        <p:nvSpPr>
          <p:cNvPr id="619" name="Google Shape;619;p24"/>
          <p:cNvSpPr/>
          <p:nvPr/>
        </p:nvSpPr>
        <p:spPr>
          <a:xfrm>
            <a:off x="9462683" y="1803400"/>
            <a:ext cx="1625803"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4"/>
          <p:cNvSpPr/>
          <p:nvPr/>
        </p:nvSpPr>
        <p:spPr>
          <a:xfrm>
            <a:off x="9462683" y="18034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1" name="Google Shape;621;p24"/>
          <p:cNvPicPr preferRelativeResize="0"/>
          <p:nvPr/>
        </p:nvPicPr>
        <p:blipFill rotWithShape="1">
          <a:blip r:embed="rId8">
            <a:alphaModFix/>
          </a:blip>
          <a:srcRect b="0" l="0" r="0" t="0"/>
          <a:stretch/>
        </p:blipFill>
        <p:spPr>
          <a:xfrm>
            <a:off x="9749548" y="2108200"/>
            <a:ext cx="1052073" cy="1016000"/>
          </a:xfrm>
          <a:prstGeom prst="rect">
            <a:avLst/>
          </a:prstGeom>
          <a:noFill/>
          <a:ln>
            <a:noFill/>
          </a:ln>
        </p:spPr>
      </p:pic>
      <p:pic>
        <p:nvPicPr>
          <p:cNvPr descr=" " id="622" name="Google Shape;622;p24"/>
          <p:cNvPicPr preferRelativeResize="0"/>
          <p:nvPr/>
        </p:nvPicPr>
        <p:blipFill rotWithShape="1">
          <a:blip r:embed="rId9">
            <a:alphaModFix/>
          </a:blip>
          <a:srcRect b="0" l="0" r="0" t="0"/>
          <a:stretch/>
        </p:blipFill>
        <p:spPr>
          <a:xfrm>
            <a:off x="10237480" y="3429000"/>
            <a:ext cx="38105" cy="1625600"/>
          </a:xfrm>
          <a:prstGeom prst="rect">
            <a:avLst/>
          </a:prstGeom>
          <a:noFill/>
          <a:ln>
            <a:noFill/>
          </a:ln>
        </p:spPr>
      </p:pic>
      <p:sp>
        <p:nvSpPr>
          <p:cNvPr id="623" name="Google Shape;623;p24"/>
          <p:cNvSpPr/>
          <p:nvPr/>
        </p:nvSpPr>
        <p:spPr>
          <a:xfrm>
            <a:off x="9462683" y="50546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p24"/>
          <p:cNvPicPr preferRelativeResize="0"/>
          <p:nvPr/>
        </p:nvPicPr>
        <p:blipFill rotWithShape="1">
          <a:blip r:embed="rId10">
            <a:alphaModFix/>
          </a:blip>
          <a:srcRect b="0" l="0" r="0" t="0"/>
          <a:stretch/>
        </p:blipFill>
        <p:spPr>
          <a:xfrm>
            <a:off x="9730284" y="5359400"/>
            <a:ext cx="1090603" cy="1016000"/>
          </a:xfrm>
          <a:prstGeom prst="rect">
            <a:avLst/>
          </a:prstGeom>
          <a:noFill/>
          <a:ln>
            <a:noFill/>
          </a:ln>
        </p:spPr>
      </p:pic>
      <p:pic>
        <p:nvPicPr>
          <p:cNvPr descr=" " id="625" name="Google Shape;625;p24"/>
          <p:cNvPicPr preferRelativeResize="0"/>
          <p:nvPr/>
        </p:nvPicPr>
        <p:blipFill rotWithShape="1">
          <a:blip r:embed="rId9">
            <a:alphaModFix/>
          </a:blip>
          <a:srcRect b="0" l="0" r="0" t="0"/>
          <a:stretch/>
        </p:blipFill>
        <p:spPr>
          <a:xfrm>
            <a:off x="10237480" y="6680200"/>
            <a:ext cx="38105" cy="1625600"/>
          </a:xfrm>
          <a:prstGeom prst="rect">
            <a:avLst/>
          </a:prstGeom>
          <a:noFill/>
          <a:ln>
            <a:noFill/>
          </a:ln>
        </p:spPr>
      </p:pic>
      <p:sp>
        <p:nvSpPr>
          <p:cNvPr id="626" name="Google Shape;626;p24"/>
          <p:cNvSpPr/>
          <p:nvPr/>
        </p:nvSpPr>
        <p:spPr>
          <a:xfrm>
            <a:off x="9462683" y="83058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p24"/>
          <p:cNvPicPr preferRelativeResize="0"/>
          <p:nvPr/>
        </p:nvPicPr>
        <p:blipFill rotWithShape="1">
          <a:blip r:embed="rId11">
            <a:alphaModFix/>
          </a:blip>
          <a:srcRect b="0" l="0" r="0" t="0"/>
          <a:stretch/>
        </p:blipFill>
        <p:spPr>
          <a:xfrm>
            <a:off x="9769952" y="8610600"/>
            <a:ext cx="1011262" cy="1016000"/>
          </a:xfrm>
          <a:prstGeom prst="rect">
            <a:avLst/>
          </a:prstGeom>
          <a:noFill/>
          <a:ln>
            <a:noFill/>
          </a:ln>
        </p:spPr>
      </p:pic>
      <p:pic>
        <p:nvPicPr>
          <p:cNvPr descr=" " id="628" name="Google Shape;628;p24"/>
          <p:cNvPicPr preferRelativeResize="0"/>
          <p:nvPr/>
        </p:nvPicPr>
        <p:blipFill rotWithShape="1">
          <a:blip r:embed="rId9">
            <a:alphaModFix/>
          </a:blip>
          <a:srcRect b="0" l="0" r="0" t="0"/>
          <a:stretch/>
        </p:blipFill>
        <p:spPr>
          <a:xfrm>
            <a:off x="10237480" y="9931400"/>
            <a:ext cx="38105" cy="1625600"/>
          </a:xfrm>
          <a:prstGeom prst="rect">
            <a:avLst/>
          </a:prstGeom>
          <a:noFill/>
          <a:ln>
            <a:noFill/>
          </a:ln>
        </p:spPr>
      </p:pic>
      <p:sp>
        <p:nvSpPr>
          <p:cNvPr id="629" name="Google Shape;629;p24"/>
          <p:cNvSpPr/>
          <p:nvPr/>
        </p:nvSpPr>
        <p:spPr>
          <a:xfrm>
            <a:off x="9462683" y="115570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0" name="Google Shape;630;p24"/>
          <p:cNvPicPr preferRelativeResize="0"/>
          <p:nvPr/>
        </p:nvPicPr>
        <p:blipFill rotWithShape="1">
          <a:blip r:embed="rId12">
            <a:alphaModFix/>
          </a:blip>
          <a:srcRect b="0" l="0" r="0" t="0"/>
          <a:stretch/>
        </p:blipFill>
        <p:spPr>
          <a:xfrm>
            <a:off x="9707253" y="11861800"/>
            <a:ext cx="1136659" cy="1016000"/>
          </a:xfrm>
          <a:prstGeom prst="rect">
            <a:avLst/>
          </a:prstGeom>
          <a:noFill/>
          <a:ln>
            <a:noFill/>
          </a:ln>
        </p:spPr>
      </p:pic>
      <p:sp>
        <p:nvSpPr>
          <p:cNvPr id="631" name="Google Shape;631;p24"/>
          <p:cNvSpPr/>
          <p:nvPr/>
        </p:nvSpPr>
        <p:spPr>
          <a:xfrm>
            <a:off x="10948768" y="34544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32" name="Google Shape;632;p24"/>
          <p:cNvSpPr/>
          <p:nvPr/>
        </p:nvSpPr>
        <p:spPr>
          <a:xfrm>
            <a:off x="10948768" y="68707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33" name="Google Shape;633;p24"/>
          <p:cNvSpPr/>
          <p:nvPr/>
        </p:nvSpPr>
        <p:spPr>
          <a:xfrm>
            <a:off x="10948768" y="102235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34" name="Google Shape;634;p24"/>
          <p:cNvSpPr/>
          <p:nvPr/>
        </p:nvSpPr>
        <p:spPr>
          <a:xfrm>
            <a:off x="13810859" y="749300"/>
            <a:ext cx="8810668" cy="1862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639" name="Shape 639"/>
        <p:cNvGrpSpPr/>
        <p:nvPr/>
      </p:nvGrpSpPr>
      <p:grpSpPr>
        <a:xfrm>
          <a:off x="0" y="0"/>
          <a:ext cx="0" cy="0"/>
          <a:chOff x="0" y="0"/>
          <a:chExt cx="0" cy="0"/>
        </a:xfrm>
      </p:grpSpPr>
      <p:pic>
        <p:nvPicPr>
          <p:cNvPr descr=" " id="640" name="Google Shape;640;p25"/>
          <p:cNvPicPr preferRelativeResize="0"/>
          <p:nvPr/>
        </p:nvPicPr>
        <p:blipFill rotWithShape="1">
          <a:blip r:embed="rId3">
            <a:alphaModFix/>
          </a:blip>
          <a:srcRect b="0" l="0" r="0" t="0"/>
          <a:stretch/>
        </p:blipFill>
        <p:spPr>
          <a:xfrm>
            <a:off x="0" y="0"/>
            <a:ext cx="10250181" cy="11239500"/>
          </a:xfrm>
          <a:prstGeom prst="rect">
            <a:avLst/>
          </a:prstGeom>
          <a:noFill/>
          <a:ln>
            <a:noFill/>
          </a:ln>
        </p:spPr>
      </p:pic>
      <p:pic>
        <p:nvPicPr>
          <p:cNvPr descr=" " id="641" name="Google Shape;641;p25"/>
          <p:cNvPicPr preferRelativeResize="0"/>
          <p:nvPr/>
        </p:nvPicPr>
        <p:blipFill rotWithShape="1">
          <a:blip r:embed="rId4">
            <a:alphaModFix/>
          </a:blip>
          <a:srcRect b="0" l="0" r="0" t="0"/>
          <a:stretch/>
        </p:blipFill>
        <p:spPr>
          <a:xfrm>
            <a:off x="0" y="5829300"/>
            <a:ext cx="15165695" cy="7886700"/>
          </a:xfrm>
          <a:prstGeom prst="rect">
            <a:avLst/>
          </a:prstGeom>
          <a:noFill/>
          <a:ln>
            <a:noFill/>
          </a:ln>
        </p:spPr>
      </p:pic>
      <p:pic>
        <p:nvPicPr>
          <p:cNvPr descr=" " id="642" name="Google Shape;642;p25"/>
          <p:cNvPicPr preferRelativeResize="0"/>
          <p:nvPr/>
        </p:nvPicPr>
        <p:blipFill rotWithShape="1">
          <a:blip r:embed="rId5">
            <a:alphaModFix/>
          </a:blip>
          <a:srcRect b="0" l="0" r="0" t="0"/>
          <a:stretch/>
        </p:blipFill>
        <p:spPr>
          <a:xfrm>
            <a:off x="15940492" y="0"/>
            <a:ext cx="8446556" cy="13716000"/>
          </a:xfrm>
          <a:prstGeom prst="rect">
            <a:avLst/>
          </a:prstGeom>
          <a:noFill/>
          <a:ln>
            <a:noFill/>
          </a:ln>
        </p:spPr>
      </p:pic>
      <p:pic>
        <p:nvPicPr>
          <p:cNvPr descr=" " id="643" name="Google Shape;643;p25"/>
          <p:cNvPicPr preferRelativeResize="0"/>
          <p:nvPr/>
        </p:nvPicPr>
        <p:blipFill rotWithShape="1">
          <a:blip r:embed="rId6">
            <a:alphaModFix/>
          </a:blip>
          <a:srcRect b="0" l="0" r="0" t="0"/>
          <a:stretch/>
        </p:blipFill>
        <p:spPr>
          <a:xfrm>
            <a:off x="0" y="7073900"/>
            <a:ext cx="2121165" cy="3149600"/>
          </a:xfrm>
          <a:prstGeom prst="rect">
            <a:avLst/>
          </a:prstGeom>
          <a:noFill/>
          <a:ln>
            <a:noFill/>
          </a:ln>
        </p:spPr>
      </p:pic>
      <p:sp>
        <p:nvSpPr>
          <p:cNvPr id="644" name="Google Shape;644;p2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5" name="Google Shape;645;p2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46" name="Google Shape;646;p25"/>
          <p:cNvSpPr/>
          <p:nvPr/>
        </p:nvSpPr>
        <p:spPr>
          <a:xfrm>
            <a:off x="787498" y="3124200"/>
            <a:ext cx="23167696" cy="889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5"/>
          <p:cNvSpPr/>
          <p:nvPr/>
        </p:nvSpPr>
        <p:spPr>
          <a:xfrm>
            <a:off x="10173972" y="31242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8" name="Google Shape;648;p25"/>
          <p:cNvPicPr preferRelativeResize="0"/>
          <p:nvPr/>
        </p:nvPicPr>
        <p:blipFill rotWithShape="1">
          <a:blip r:embed="rId8">
            <a:alphaModFix/>
          </a:blip>
          <a:srcRect b="0" l="0" r="0" t="0"/>
          <a:stretch/>
        </p:blipFill>
        <p:spPr>
          <a:xfrm>
            <a:off x="10478810" y="3467100"/>
            <a:ext cx="1117740" cy="1117600"/>
          </a:xfrm>
          <a:prstGeom prst="rect">
            <a:avLst/>
          </a:prstGeom>
          <a:noFill/>
          <a:ln>
            <a:noFill/>
          </a:ln>
        </p:spPr>
      </p:pic>
      <p:sp>
        <p:nvSpPr>
          <p:cNvPr id="649" name="Google Shape;649;p25"/>
          <p:cNvSpPr/>
          <p:nvPr/>
        </p:nvSpPr>
        <p:spPr>
          <a:xfrm>
            <a:off x="11799775" y="33274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5"/>
          <p:cNvSpPr/>
          <p:nvPr/>
        </p:nvSpPr>
        <p:spPr>
          <a:xfrm>
            <a:off x="11799775" y="33274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Chloe Ng</a:t>
            </a:r>
            <a:endParaRPr b="0" i="0" sz="3600" u="none" cap="none" strike="noStrike">
              <a:solidFill>
                <a:schemeClr val="dk1"/>
              </a:solidFill>
              <a:latin typeface="Calibri"/>
              <a:ea typeface="Calibri"/>
              <a:cs typeface="Calibri"/>
              <a:sym typeface="Calibri"/>
            </a:endParaRPr>
          </a:p>
        </p:txBody>
      </p:sp>
      <p:sp>
        <p:nvSpPr>
          <p:cNvPr id="651" name="Google Shape;651;p25"/>
          <p:cNvSpPr/>
          <p:nvPr/>
        </p:nvSpPr>
        <p:spPr>
          <a:xfrm>
            <a:off x="11799775" y="41148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52" name="Google Shape;652;p25"/>
          <p:cNvSpPr/>
          <p:nvPr/>
        </p:nvSpPr>
        <p:spPr>
          <a:xfrm>
            <a:off x="787498" y="54864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3" name="Google Shape;653;p25"/>
          <p:cNvPicPr preferRelativeResize="0"/>
          <p:nvPr/>
        </p:nvPicPr>
        <p:blipFill rotWithShape="1">
          <a:blip r:embed="rId9">
            <a:alphaModFix/>
          </a:blip>
          <a:srcRect b="0" l="0" r="0" t="0"/>
          <a:stretch/>
        </p:blipFill>
        <p:spPr>
          <a:xfrm>
            <a:off x="1092337" y="5829300"/>
            <a:ext cx="1117740" cy="1117600"/>
          </a:xfrm>
          <a:prstGeom prst="rect">
            <a:avLst/>
          </a:prstGeom>
          <a:noFill/>
          <a:ln>
            <a:noFill/>
          </a:ln>
        </p:spPr>
      </p:pic>
      <p:sp>
        <p:nvSpPr>
          <p:cNvPr id="654" name="Google Shape;654;p25"/>
          <p:cNvSpPr/>
          <p:nvPr/>
        </p:nvSpPr>
        <p:spPr>
          <a:xfrm>
            <a:off x="2413302"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5"/>
          <p:cNvSpPr/>
          <p:nvPr/>
        </p:nvSpPr>
        <p:spPr>
          <a:xfrm>
            <a:off x="2413302"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Valtorin</a:t>
            </a:r>
            <a:endParaRPr b="0" i="0" sz="3600" u="none" cap="none" strike="noStrike">
              <a:solidFill>
                <a:schemeClr val="dk1"/>
              </a:solidFill>
              <a:latin typeface="Calibri"/>
              <a:ea typeface="Calibri"/>
              <a:cs typeface="Calibri"/>
              <a:sym typeface="Calibri"/>
            </a:endParaRPr>
          </a:p>
        </p:txBody>
      </p:sp>
      <p:sp>
        <p:nvSpPr>
          <p:cNvPr id="656" name="Google Shape;656;p25"/>
          <p:cNvSpPr/>
          <p:nvPr/>
        </p:nvSpPr>
        <p:spPr>
          <a:xfrm>
            <a:off x="2413302"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57" name="Google Shape;657;p25"/>
          <p:cNvSpPr/>
          <p:nvPr/>
        </p:nvSpPr>
        <p:spPr>
          <a:xfrm>
            <a:off x="3835879" y="78232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8" name="Google Shape;658;p25"/>
          <p:cNvPicPr preferRelativeResize="0"/>
          <p:nvPr/>
        </p:nvPicPr>
        <p:blipFill rotWithShape="1">
          <a:blip r:embed="rId10">
            <a:alphaModFix/>
          </a:blip>
          <a:srcRect b="0" l="0" r="0" t="0"/>
          <a:stretch/>
        </p:blipFill>
        <p:spPr>
          <a:xfrm>
            <a:off x="4140718" y="8166100"/>
            <a:ext cx="1117740" cy="1117600"/>
          </a:xfrm>
          <a:prstGeom prst="rect">
            <a:avLst/>
          </a:prstGeom>
          <a:noFill/>
          <a:ln>
            <a:noFill/>
          </a:ln>
        </p:spPr>
      </p:pic>
      <p:sp>
        <p:nvSpPr>
          <p:cNvPr id="659" name="Google Shape;659;p25"/>
          <p:cNvSpPr/>
          <p:nvPr/>
        </p:nvSpPr>
        <p:spPr>
          <a:xfrm>
            <a:off x="5461683" y="80264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5"/>
          <p:cNvSpPr/>
          <p:nvPr/>
        </p:nvSpPr>
        <p:spPr>
          <a:xfrm>
            <a:off x="5461683" y="80264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Lucian</a:t>
            </a:r>
            <a:endParaRPr b="0" i="0" sz="3600" u="none" cap="none" strike="noStrike">
              <a:solidFill>
                <a:schemeClr val="dk1"/>
              </a:solidFill>
              <a:latin typeface="Calibri"/>
              <a:ea typeface="Calibri"/>
              <a:cs typeface="Calibri"/>
              <a:sym typeface="Calibri"/>
            </a:endParaRPr>
          </a:p>
        </p:txBody>
      </p:sp>
      <p:sp>
        <p:nvSpPr>
          <p:cNvPr id="661" name="Google Shape;661;p25"/>
          <p:cNvSpPr/>
          <p:nvPr/>
        </p:nvSpPr>
        <p:spPr>
          <a:xfrm>
            <a:off x="5461683" y="88138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62" name="Google Shape;662;p25"/>
          <p:cNvSpPr/>
          <p:nvPr/>
        </p:nvSpPr>
        <p:spPr>
          <a:xfrm>
            <a:off x="3835879" y="102108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3" name="Google Shape;663;p25"/>
          <p:cNvPicPr preferRelativeResize="0"/>
          <p:nvPr/>
        </p:nvPicPr>
        <p:blipFill rotWithShape="1">
          <a:blip r:embed="rId11">
            <a:alphaModFix/>
          </a:blip>
          <a:srcRect b="0" l="0" r="0" t="0"/>
          <a:stretch/>
        </p:blipFill>
        <p:spPr>
          <a:xfrm>
            <a:off x="4140718" y="10553700"/>
            <a:ext cx="1117740" cy="1117600"/>
          </a:xfrm>
          <a:prstGeom prst="rect">
            <a:avLst/>
          </a:prstGeom>
          <a:noFill/>
          <a:ln>
            <a:noFill/>
          </a:ln>
        </p:spPr>
      </p:pic>
      <p:sp>
        <p:nvSpPr>
          <p:cNvPr id="664" name="Google Shape;664;p25"/>
          <p:cNvSpPr/>
          <p:nvPr/>
        </p:nvSpPr>
        <p:spPr>
          <a:xfrm>
            <a:off x="5461683" y="104140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5"/>
          <p:cNvSpPr/>
          <p:nvPr/>
        </p:nvSpPr>
        <p:spPr>
          <a:xfrm>
            <a:off x="5461683" y="104140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Cedric</a:t>
            </a:r>
            <a:endParaRPr b="0" i="0" sz="3600" u="none" cap="none" strike="noStrike">
              <a:solidFill>
                <a:schemeClr val="dk1"/>
              </a:solidFill>
              <a:latin typeface="Calibri"/>
              <a:ea typeface="Calibri"/>
              <a:cs typeface="Calibri"/>
              <a:sym typeface="Calibri"/>
            </a:endParaRPr>
          </a:p>
        </p:txBody>
      </p:sp>
      <p:sp>
        <p:nvSpPr>
          <p:cNvPr id="666" name="Google Shape;666;p25"/>
          <p:cNvSpPr/>
          <p:nvPr/>
        </p:nvSpPr>
        <p:spPr>
          <a:xfrm>
            <a:off x="5461683" y="112014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67" name="Google Shape;667;p25"/>
          <p:cNvSpPr/>
          <p:nvPr/>
        </p:nvSpPr>
        <p:spPr>
          <a:xfrm>
            <a:off x="15343518" y="78486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8" name="Google Shape;668;p25"/>
          <p:cNvPicPr preferRelativeResize="0"/>
          <p:nvPr/>
        </p:nvPicPr>
        <p:blipFill rotWithShape="1">
          <a:blip r:embed="rId12">
            <a:alphaModFix/>
          </a:blip>
          <a:srcRect b="0" l="0" r="0" t="0"/>
          <a:stretch/>
        </p:blipFill>
        <p:spPr>
          <a:xfrm>
            <a:off x="15648356" y="8191500"/>
            <a:ext cx="1117740" cy="1117600"/>
          </a:xfrm>
          <a:prstGeom prst="rect">
            <a:avLst/>
          </a:prstGeom>
          <a:noFill/>
          <a:ln>
            <a:noFill/>
          </a:ln>
        </p:spPr>
      </p:pic>
      <p:sp>
        <p:nvSpPr>
          <p:cNvPr id="669" name="Google Shape;669;p25"/>
          <p:cNvSpPr/>
          <p:nvPr/>
        </p:nvSpPr>
        <p:spPr>
          <a:xfrm>
            <a:off x="16969321" y="80518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5"/>
          <p:cNvSpPr/>
          <p:nvPr/>
        </p:nvSpPr>
        <p:spPr>
          <a:xfrm>
            <a:off x="16969321" y="80518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Elvina</a:t>
            </a:r>
            <a:endParaRPr b="0" i="0" sz="3600" u="none" cap="none" strike="noStrike">
              <a:solidFill>
                <a:schemeClr val="dk1"/>
              </a:solidFill>
              <a:latin typeface="Calibri"/>
              <a:ea typeface="Calibri"/>
              <a:cs typeface="Calibri"/>
              <a:sym typeface="Calibri"/>
            </a:endParaRPr>
          </a:p>
        </p:txBody>
      </p:sp>
      <p:sp>
        <p:nvSpPr>
          <p:cNvPr id="671" name="Google Shape;671;p25"/>
          <p:cNvSpPr/>
          <p:nvPr/>
        </p:nvSpPr>
        <p:spPr>
          <a:xfrm>
            <a:off x="16969321" y="88392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72" name="Google Shape;672;p25"/>
          <p:cNvSpPr/>
          <p:nvPr/>
        </p:nvSpPr>
        <p:spPr>
          <a:xfrm>
            <a:off x="15343518" y="102108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3" name="Google Shape;673;p25"/>
          <p:cNvPicPr preferRelativeResize="0"/>
          <p:nvPr/>
        </p:nvPicPr>
        <p:blipFill rotWithShape="1">
          <a:blip r:embed="rId13">
            <a:alphaModFix/>
          </a:blip>
          <a:srcRect b="0" l="0" r="0" t="0"/>
          <a:stretch/>
        </p:blipFill>
        <p:spPr>
          <a:xfrm>
            <a:off x="15648356" y="10553700"/>
            <a:ext cx="1117740" cy="1117600"/>
          </a:xfrm>
          <a:prstGeom prst="rect">
            <a:avLst/>
          </a:prstGeom>
          <a:noFill/>
          <a:ln>
            <a:noFill/>
          </a:ln>
        </p:spPr>
      </p:pic>
      <p:sp>
        <p:nvSpPr>
          <p:cNvPr id="674" name="Google Shape;674;p25"/>
          <p:cNvSpPr/>
          <p:nvPr/>
        </p:nvSpPr>
        <p:spPr>
          <a:xfrm>
            <a:off x="16969321" y="104140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5"/>
          <p:cNvSpPr/>
          <p:nvPr/>
        </p:nvSpPr>
        <p:spPr>
          <a:xfrm>
            <a:off x="16969321" y="104140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Seraphina</a:t>
            </a:r>
            <a:endParaRPr b="0" i="0" sz="3600" u="none" cap="none" strike="noStrike">
              <a:solidFill>
                <a:schemeClr val="dk1"/>
              </a:solidFill>
              <a:latin typeface="Calibri"/>
              <a:ea typeface="Calibri"/>
              <a:cs typeface="Calibri"/>
              <a:sym typeface="Calibri"/>
            </a:endParaRPr>
          </a:p>
        </p:txBody>
      </p:sp>
      <p:sp>
        <p:nvSpPr>
          <p:cNvPr id="676" name="Google Shape;676;p25"/>
          <p:cNvSpPr/>
          <p:nvPr/>
        </p:nvSpPr>
        <p:spPr>
          <a:xfrm>
            <a:off x="16969321" y="112014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77" name="Google Shape;677;p25"/>
          <p:cNvSpPr/>
          <p:nvPr/>
        </p:nvSpPr>
        <p:spPr>
          <a:xfrm>
            <a:off x="6681035" y="54864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8" name="Google Shape;678;p25"/>
          <p:cNvPicPr preferRelativeResize="0"/>
          <p:nvPr/>
        </p:nvPicPr>
        <p:blipFill rotWithShape="1">
          <a:blip r:embed="rId14">
            <a:alphaModFix/>
          </a:blip>
          <a:srcRect b="0" l="0" r="0" t="0"/>
          <a:stretch/>
        </p:blipFill>
        <p:spPr>
          <a:xfrm>
            <a:off x="6985873" y="5829300"/>
            <a:ext cx="1117740" cy="1117600"/>
          </a:xfrm>
          <a:prstGeom prst="rect">
            <a:avLst/>
          </a:prstGeom>
          <a:noFill/>
          <a:ln>
            <a:noFill/>
          </a:ln>
        </p:spPr>
      </p:pic>
      <p:sp>
        <p:nvSpPr>
          <p:cNvPr id="679" name="Google Shape;679;p25"/>
          <p:cNvSpPr/>
          <p:nvPr/>
        </p:nvSpPr>
        <p:spPr>
          <a:xfrm>
            <a:off x="8306838"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5"/>
          <p:cNvSpPr/>
          <p:nvPr/>
        </p:nvSpPr>
        <p:spPr>
          <a:xfrm>
            <a:off x="8306838"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Aurielle</a:t>
            </a:r>
            <a:endParaRPr b="0" i="0" sz="3600" u="none" cap="none" strike="noStrike">
              <a:solidFill>
                <a:schemeClr val="dk1"/>
              </a:solidFill>
              <a:latin typeface="Calibri"/>
              <a:ea typeface="Calibri"/>
              <a:cs typeface="Calibri"/>
              <a:sym typeface="Calibri"/>
            </a:endParaRPr>
          </a:p>
        </p:txBody>
      </p:sp>
      <p:sp>
        <p:nvSpPr>
          <p:cNvPr id="681" name="Google Shape;681;p25"/>
          <p:cNvSpPr/>
          <p:nvPr/>
        </p:nvSpPr>
        <p:spPr>
          <a:xfrm>
            <a:off x="8306838"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82" name="Google Shape;682;p25"/>
          <p:cNvSpPr/>
          <p:nvPr/>
        </p:nvSpPr>
        <p:spPr>
          <a:xfrm>
            <a:off x="18468108" y="54864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3" name="Google Shape;683;p25"/>
          <p:cNvPicPr preferRelativeResize="0"/>
          <p:nvPr/>
        </p:nvPicPr>
        <p:blipFill rotWithShape="1">
          <a:blip r:embed="rId15">
            <a:alphaModFix/>
          </a:blip>
          <a:srcRect b="0" l="0" r="0" t="0"/>
          <a:stretch/>
        </p:blipFill>
        <p:spPr>
          <a:xfrm>
            <a:off x="18772946" y="5829300"/>
            <a:ext cx="1117740" cy="1117600"/>
          </a:xfrm>
          <a:prstGeom prst="rect">
            <a:avLst/>
          </a:prstGeom>
          <a:noFill/>
          <a:ln>
            <a:noFill/>
          </a:ln>
        </p:spPr>
      </p:pic>
      <p:sp>
        <p:nvSpPr>
          <p:cNvPr id="684" name="Google Shape;684;p25"/>
          <p:cNvSpPr/>
          <p:nvPr/>
        </p:nvSpPr>
        <p:spPr>
          <a:xfrm>
            <a:off x="20093911"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5"/>
          <p:cNvSpPr/>
          <p:nvPr/>
        </p:nvSpPr>
        <p:spPr>
          <a:xfrm>
            <a:off x="20093911"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Dariana</a:t>
            </a:r>
            <a:endParaRPr b="0" i="0" sz="3600" u="none" cap="none" strike="noStrike">
              <a:solidFill>
                <a:schemeClr val="dk1"/>
              </a:solidFill>
              <a:latin typeface="Calibri"/>
              <a:ea typeface="Calibri"/>
              <a:cs typeface="Calibri"/>
              <a:sym typeface="Calibri"/>
            </a:endParaRPr>
          </a:p>
        </p:txBody>
      </p:sp>
      <p:sp>
        <p:nvSpPr>
          <p:cNvPr id="686" name="Google Shape;686;p25"/>
          <p:cNvSpPr/>
          <p:nvPr/>
        </p:nvSpPr>
        <p:spPr>
          <a:xfrm>
            <a:off x="20093911"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87" name="Google Shape;687;p25"/>
          <p:cNvSpPr/>
          <p:nvPr/>
        </p:nvSpPr>
        <p:spPr>
          <a:xfrm>
            <a:off x="12574572" y="54864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8" name="Google Shape;688;p25"/>
          <p:cNvPicPr preferRelativeResize="0"/>
          <p:nvPr/>
        </p:nvPicPr>
        <p:blipFill rotWithShape="1">
          <a:blip r:embed="rId16">
            <a:alphaModFix/>
          </a:blip>
          <a:srcRect b="0" l="0" r="0" t="0"/>
          <a:stretch/>
        </p:blipFill>
        <p:spPr>
          <a:xfrm>
            <a:off x="12879410" y="5829300"/>
            <a:ext cx="1117740" cy="1117600"/>
          </a:xfrm>
          <a:prstGeom prst="rect">
            <a:avLst/>
          </a:prstGeom>
          <a:noFill/>
          <a:ln>
            <a:noFill/>
          </a:ln>
        </p:spPr>
      </p:pic>
      <p:sp>
        <p:nvSpPr>
          <p:cNvPr id="689" name="Google Shape;689;p25"/>
          <p:cNvSpPr/>
          <p:nvPr/>
        </p:nvSpPr>
        <p:spPr>
          <a:xfrm>
            <a:off x="14200375"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5"/>
          <p:cNvSpPr/>
          <p:nvPr/>
        </p:nvSpPr>
        <p:spPr>
          <a:xfrm>
            <a:off x="14200375"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Theronis</a:t>
            </a:r>
            <a:endParaRPr b="0" i="0" sz="3600" u="none" cap="none" strike="noStrike">
              <a:solidFill>
                <a:schemeClr val="dk1"/>
              </a:solidFill>
              <a:latin typeface="Calibri"/>
              <a:ea typeface="Calibri"/>
              <a:cs typeface="Calibri"/>
              <a:sym typeface="Calibri"/>
            </a:endParaRPr>
          </a:p>
        </p:txBody>
      </p:sp>
      <p:sp>
        <p:nvSpPr>
          <p:cNvPr id="691" name="Google Shape;691;p25"/>
          <p:cNvSpPr/>
          <p:nvPr/>
        </p:nvSpPr>
        <p:spPr>
          <a:xfrm>
            <a:off x="14200375"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92" name="Google Shape;692;p25"/>
          <p:cNvPicPr preferRelativeResize="0"/>
          <p:nvPr/>
        </p:nvPicPr>
        <p:blipFill rotWithShape="1">
          <a:blip r:embed="rId17">
            <a:alphaModFix/>
          </a:blip>
          <a:srcRect b="0" l="0" r="0" t="0"/>
          <a:stretch/>
        </p:blipFill>
        <p:spPr>
          <a:xfrm>
            <a:off x="3353219" y="5067300"/>
            <a:ext cx="17680610" cy="12700"/>
          </a:xfrm>
          <a:prstGeom prst="rect">
            <a:avLst/>
          </a:prstGeom>
          <a:noFill/>
          <a:ln>
            <a:noFill/>
          </a:ln>
        </p:spPr>
      </p:pic>
      <p:pic>
        <p:nvPicPr>
          <p:cNvPr descr=" " id="693" name="Google Shape;693;p25"/>
          <p:cNvPicPr preferRelativeResize="0"/>
          <p:nvPr/>
        </p:nvPicPr>
        <p:blipFill rotWithShape="1">
          <a:blip r:embed="rId18">
            <a:alphaModFix/>
          </a:blip>
          <a:srcRect b="0" l="0" r="0" t="0"/>
          <a:stretch/>
        </p:blipFill>
        <p:spPr>
          <a:xfrm>
            <a:off x="13006426" y="4673600"/>
            <a:ext cx="12702" cy="406400"/>
          </a:xfrm>
          <a:prstGeom prst="rect">
            <a:avLst/>
          </a:prstGeom>
          <a:noFill/>
          <a:ln>
            <a:noFill/>
          </a:ln>
        </p:spPr>
      </p:pic>
      <p:pic>
        <p:nvPicPr>
          <p:cNvPr descr=" " id="694" name="Google Shape;694;p25"/>
          <p:cNvPicPr preferRelativeResize="0"/>
          <p:nvPr/>
        </p:nvPicPr>
        <p:blipFill rotWithShape="1">
          <a:blip r:embed="rId19">
            <a:alphaModFix/>
          </a:blip>
          <a:srcRect b="0" l="0" r="0" t="0"/>
          <a:stretch/>
        </p:blipFill>
        <p:spPr>
          <a:xfrm>
            <a:off x="3353219" y="5080000"/>
            <a:ext cx="12702" cy="419100"/>
          </a:xfrm>
          <a:prstGeom prst="rect">
            <a:avLst/>
          </a:prstGeom>
          <a:noFill/>
          <a:ln>
            <a:noFill/>
          </a:ln>
        </p:spPr>
      </p:pic>
      <p:pic>
        <p:nvPicPr>
          <p:cNvPr descr=" " id="695" name="Google Shape;695;p25"/>
          <p:cNvPicPr preferRelativeResize="0"/>
          <p:nvPr/>
        </p:nvPicPr>
        <p:blipFill rotWithShape="1">
          <a:blip r:embed="rId19">
            <a:alphaModFix/>
          </a:blip>
          <a:srcRect b="0" l="0" r="0" t="0"/>
          <a:stretch/>
        </p:blipFill>
        <p:spPr>
          <a:xfrm>
            <a:off x="9513489" y="5080000"/>
            <a:ext cx="12702" cy="419100"/>
          </a:xfrm>
          <a:prstGeom prst="rect">
            <a:avLst/>
          </a:prstGeom>
          <a:noFill/>
          <a:ln>
            <a:noFill/>
          </a:ln>
        </p:spPr>
      </p:pic>
      <p:pic>
        <p:nvPicPr>
          <p:cNvPr descr=" " id="696" name="Google Shape;696;p25"/>
          <p:cNvPicPr preferRelativeResize="0"/>
          <p:nvPr/>
        </p:nvPicPr>
        <p:blipFill rotWithShape="1">
          <a:blip r:embed="rId19">
            <a:alphaModFix/>
          </a:blip>
          <a:srcRect b="0" l="0" r="0" t="0"/>
          <a:stretch/>
        </p:blipFill>
        <p:spPr>
          <a:xfrm>
            <a:off x="15407026" y="5080000"/>
            <a:ext cx="12702" cy="419100"/>
          </a:xfrm>
          <a:prstGeom prst="rect">
            <a:avLst/>
          </a:prstGeom>
          <a:noFill/>
          <a:ln>
            <a:noFill/>
          </a:ln>
        </p:spPr>
      </p:pic>
      <p:pic>
        <p:nvPicPr>
          <p:cNvPr descr=" " id="697" name="Google Shape;697;p25"/>
          <p:cNvPicPr preferRelativeResize="0"/>
          <p:nvPr/>
        </p:nvPicPr>
        <p:blipFill rotWithShape="1">
          <a:blip r:embed="rId19">
            <a:alphaModFix/>
          </a:blip>
          <a:srcRect b="0" l="0" r="0" t="0"/>
          <a:stretch/>
        </p:blipFill>
        <p:spPr>
          <a:xfrm>
            <a:off x="21021127" y="5080000"/>
            <a:ext cx="12702" cy="419100"/>
          </a:xfrm>
          <a:prstGeom prst="rect">
            <a:avLst/>
          </a:prstGeom>
          <a:noFill/>
          <a:ln>
            <a:noFill/>
          </a:ln>
        </p:spPr>
      </p:pic>
      <p:pic>
        <p:nvPicPr>
          <p:cNvPr descr=" " id="698" name="Google Shape;698;p25"/>
          <p:cNvPicPr preferRelativeResize="0"/>
          <p:nvPr/>
        </p:nvPicPr>
        <p:blipFill rotWithShape="1">
          <a:blip r:embed="rId20">
            <a:alphaModFix/>
          </a:blip>
          <a:srcRect b="0" l="0" r="0" t="0"/>
          <a:stretch/>
        </p:blipFill>
        <p:spPr>
          <a:xfrm>
            <a:off x="9513489" y="6896100"/>
            <a:ext cx="12702" cy="4165600"/>
          </a:xfrm>
          <a:prstGeom prst="rect">
            <a:avLst/>
          </a:prstGeom>
          <a:noFill/>
          <a:ln>
            <a:noFill/>
          </a:ln>
        </p:spPr>
      </p:pic>
      <p:pic>
        <p:nvPicPr>
          <p:cNvPr descr=" " id="699" name="Google Shape;699;p25"/>
          <p:cNvPicPr preferRelativeResize="0"/>
          <p:nvPr/>
        </p:nvPicPr>
        <p:blipFill rotWithShape="1">
          <a:blip r:embed="rId21">
            <a:alphaModFix/>
          </a:blip>
          <a:srcRect b="0" l="0" r="0" t="0"/>
          <a:stretch/>
        </p:blipFill>
        <p:spPr>
          <a:xfrm>
            <a:off x="9322965" y="8585200"/>
            <a:ext cx="203225" cy="12700"/>
          </a:xfrm>
          <a:prstGeom prst="rect">
            <a:avLst/>
          </a:prstGeom>
          <a:noFill/>
          <a:ln>
            <a:noFill/>
          </a:ln>
        </p:spPr>
      </p:pic>
      <p:pic>
        <p:nvPicPr>
          <p:cNvPr descr=" " id="700" name="Google Shape;700;p25"/>
          <p:cNvPicPr preferRelativeResize="0"/>
          <p:nvPr/>
        </p:nvPicPr>
        <p:blipFill rotWithShape="1">
          <a:blip r:embed="rId21">
            <a:alphaModFix/>
          </a:blip>
          <a:srcRect b="0" l="0" r="0" t="0"/>
          <a:stretch/>
        </p:blipFill>
        <p:spPr>
          <a:xfrm>
            <a:off x="20830603" y="8585200"/>
            <a:ext cx="203225" cy="12700"/>
          </a:xfrm>
          <a:prstGeom prst="rect">
            <a:avLst/>
          </a:prstGeom>
          <a:noFill/>
          <a:ln>
            <a:noFill/>
          </a:ln>
        </p:spPr>
      </p:pic>
      <p:pic>
        <p:nvPicPr>
          <p:cNvPr descr=" " id="701" name="Google Shape;701;p25"/>
          <p:cNvPicPr preferRelativeResize="0"/>
          <p:nvPr/>
        </p:nvPicPr>
        <p:blipFill rotWithShape="1">
          <a:blip r:embed="rId21">
            <a:alphaModFix/>
          </a:blip>
          <a:srcRect b="0" l="0" r="0" t="0"/>
          <a:stretch/>
        </p:blipFill>
        <p:spPr>
          <a:xfrm>
            <a:off x="9322965" y="11049000"/>
            <a:ext cx="203225" cy="12700"/>
          </a:xfrm>
          <a:prstGeom prst="rect">
            <a:avLst/>
          </a:prstGeom>
          <a:noFill/>
          <a:ln>
            <a:noFill/>
          </a:ln>
        </p:spPr>
      </p:pic>
      <p:pic>
        <p:nvPicPr>
          <p:cNvPr descr=" " id="702" name="Google Shape;702;p25"/>
          <p:cNvPicPr preferRelativeResize="0"/>
          <p:nvPr/>
        </p:nvPicPr>
        <p:blipFill rotWithShape="1">
          <a:blip r:embed="rId21">
            <a:alphaModFix/>
          </a:blip>
          <a:srcRect b="0" l="0" r="0" t="0"/>
          <a:stretch/>
        </p:blipFill>
        <p:spPr>
          <a:xfrm>
            <a:off x="20830603" y="11049000"/>
            <a:ext cx="203225" cy="12700"/>
          </a:xfrm>
          <a:prstGeom prst="rect">
            <a:avLst/>
          </a:prstGeom>
          <a:noFill/>
          <a:ln>
            <a:noFill/>
          </a:ln>
        </p:spPr>
      </p:pic>
      <p:pic>
        <p:nvPicPr>
          <p:cNvPr descr=" " id="703" name="Google Shape;703;p25"/>
          <p:cNvPicPr preferRelativeResize="0"/>
          <p:nvPr/>
        </p:nvPicPr>
        <p:blipFill rotWithShape="1">
          <a:blip r:embed="rId22">
            <a:alphaModFix/>
          </a:blip>
          <a:srcRect b="0" l="0" r="0" t="0"/>
          <a:stretch/>
        </p:blipFill>
        <p:spPr>
          <a:xfrm>
            <a:off x="21021127" y="7035800"/>
            <a:ext cx="12702" cy="4025900"/>
          </a:xfrm>
          <a:prstGeom prst="rect">
            <a:avLst/>
          </a:prstGeom>
          <a:noFill/>
          <a:ln>
            <a:noFill/>
          </a:ln>
        </p:spPr>
      </p:pic>
      <p:sp>
        <p:nvSpPr>
          <p:cNvPr id="704" name="Google Shape;704;p25"/>
          <p:cNvSpPr/>
          <p:nvPr/>
        </p:nvSpPr>
        <p:spPr>
          <a:xfrm>
            <a:off x="7747968" y="12801600"/>
            <a:ext cx="9064700"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3">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05" name="Google Shape;705;p25"/>
          <p:cNvSpPr/>
          <p:nvPr/>
        </p:nvSpPr>
        <p:spPr>
          <a:xfrm>
            <a:off x="6985873" y="571500"/>
            <a:ext cx="10754011"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710" name="Shape 710"/>
        <p:cNvGrpSpPr/>
        <p:nvPr/>
      </p:nvGrpSpPr>
      <p:grpSpPr>
        <a:xfrm>
          <a:off x="0" y="0"/>
          <a:ext cx="0" cy="0"/>
          <a:chOff x="0" y="0"/>
          <a:chExt cx="0" cy="0"/>
        </a:xfrm>
      </p:grpSpPr>
      <p:pic>
        <p:nvPicPr>
          <p:cNvPr descr=" " id="711" name="Google Shape;711;p26"/>
          <p:cNvPicPr preferRelativeResize="0"/>
          <p:nvPr/>
        </p:nvPicPr>
        <p:blipFill rotWithShape="1">
          <a:blip r:embed="rId3">
            <a:alphaModFix/>
          </a:blip>
          <a:srcRect b="0" l="0" r="0" t="0"/>
          <a:stretch/>
        </p:blipFill>
        <p:spPr>
          <a:xfrm>
            <a:off x="0" y="0"/>
            <a:ext cx="11075784" cy="13716000"/>
          </a:xfrm>
          <a:prstGeom prst="rect">
            <a:avLst/>
          </a:prstGeom>
          <a:noFill/>
          <a:ln>
            <a:noFill/>
          </a:ln>
        </p:spPr>
      </p:pic>
      <p:pic>
        <p:nvPicPr>
          <p:cNvPr descr=" " id="712" name="Google Shape;712;p26"/>
          <p:cNvPicPr preferRelativeResize="0"/>
          <p:nvPr/>
        </p:nvPicPr>
        <p:blipFill rotWithShape="1">
          <a:blip r:embed="rId4">
            <a:alphaModFix/>
          </a:blip>
          <a:srcRect b="0" l="0" r="0" t="0"/>
          <a:stretch/>
        </p:blipFill>
        <p:spPr>
          <a:xfrm>
            <a:off x="11875984" y="0"/>
            <a:ext cx="12511064" cy="12293600"/>
          </a:xfrm>
          <a:prstGeom prst="rect">
            <a:avLst/>
          </a:prstGeom>
          <a:noFill/>
          <a:ln>
            <a:noFill/>
          </a:ln>
        </p:spPr>
      </p:pic>
      <p:pic>
        <p:nvPicPr>
          <p:cNvPr descr=" " id="713" name="Google Shape;713;p26"/>
          <p:cNvPicPr preferRelativeResize="0"/>
          <p:nvPr/>
        </p:nvPicPr>
        <p:blipFill rotWithShape="1">
          <a:blip r:embed="rId5">
            <a:alphaModFix/>
          </a:blip>
          <a:srcRect b="0" l="0" r="0" t="0"/>
          <a:stretch/>
        </p:blipFill>
        <p:spPr>
          <a:xfrm>
            <a:off x="7366921" y="5638800"/>
            <a:ext cx="17020127" cy="8077200"/>
          </a:xfrm>
          <a:prstGeom prst="rect">
            <a:avLst/>
          </a:prstGeom>
          <a:noFill/>
          <a:ln>
            <a:noFill/>
          </a:ln>
        </p:spPr>
      </p:pic>
      <p:sp>
        <p:nvSpPr>
          <p:cNvPr id="714" name="Google Shape;714;p26"/>
          <p:cNvSpPr/>
          <p:nvPr/>
        </p:nvSpPr>
        <p:spPr>
          <a:xfrm>
            <a:off x="2324391" y="1841500"/>
            <a:ext cx="19738267" cy="10045700"/>
          </a:xfrm>
          <a:prstGeom prst="roundRect">
            <a:avLst>
              <a:gd fmla="val 140450"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6" name="Google Shape;716;p2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717" name="Google Shape;717;p26"/>
          <p:cNvSpPr/>
          <p:nvPr/>
        </p:nvSpPr>
        <p:spPr>
          <a:xfrm>
            <a:off x="12981022" y="2641600"/>
            <a:ext cx="10093528" cy="338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Thank you for choosing EaTemp</a:t>
            </a:r>
            <a:endParaRPr b="0" i="0" sz="8000" u="none" cap="none" strike="noStrike">
              <a:solidFill>
                <a:schemeClr val="dk1"/>
              </a:solidFill>
              <a:latin typeface="Calibri"/>
              <a:ea typeface="Calibri"/>
              <a:cs typeface="Calibri"/>
              <a:sym typeface="Calibri"/>
            </a:endParaRPr>
          </a:p>
        </p:txBody>
      </p:sp>
      <p:sp>
        <p:nvSpPr>
          <p:cNvPr id="718" name="Google Shape;718;p26"/>
          <p:cNvSpPr/>
          <p:nvPr/>
        </p:nvSpPr>
        <p:spPr>
          <a:xfrm>
            <a:off x="12981022" y="6299200"/>
            <a:ext cx="9890303" cy="491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19" name="Google Shape;719;p26"/>
          <p:cNvSpPr/>
          <p:nvPr/>
        </p:nvSpPr>
        <p:spPr>
          <a:xfrm rot="-5400000">
            <a:off x="22204468" y="8326847"/>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20" name="Google Shape;720;p26"/>
          <p:cNvPicPr preferRelativeResize="0"/>
          <p:nvPr/>
        </p:nvPicPr>
        <p:blipFill rotWithShape="1">
          <a:blip r:embed="rId8">
            <a:alphaModFix/>
          </a:blip>
          <a:srcRect b="0" l="0" r="0" t="0"/>
          <a:stretch/>
        </p:blipFill>
        <p:spPr>
          <a:xfrm>
            <a:off x="0" y="571500"/>
            <a:ext cx="12345943" cy="12039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42" name="Shape 42"/>
        <p:cNvGrpSpPr/>
        <p:nvPr/>
      </p:nvGrpSpPr>
      <p:grpSpPr>
        <a:xfrm>
          <a:off x="0" y="0"/>
          <a:ext cx="0" cy="0"/>
          <a:chOff x="0" y="0"/>
          <a:chExt cx="0" cy="0"/>
        </a:xfrm>
      </p:grpSpPr>
      <p:pic>
        <p:nvPicPr>
          <p:cNvPr descr=" " id="43" name="Google Shape;43;p3"/>
          <p:cNvPicPr preferRelativeResize="0"/>
          <p:nvPr/>
        </p:nvPicPr>
        <p:blipFill rotWithShape="1">
          <a:blip r:embed="rId3">
            <a:alphaModFix/>
          </a:blip>
          <a:srcRect b="0" l="0" r="0" t="0"/>
          <a:stretch/>
        </p:blipFill>
        <p:spPr>
          <a:xfrm>
            <a:off x="0" y="0"/>
            <a:ext cx="9495475" cy="10417882"/>
          </a:xfrm>
          <a:prstGeom prst="rect">
            <a:avLst/>
          </a:prstGeom>
          <a:noFill/>
          <a:ln>
            <a:noFill/>
          </a:ln>
        </p:spPr>
      </p:pic>
      <p:pic>
        <p:nvPicPr>
          <p:cNvPr descr=" " id="44" name="Google Shape;44;p3"/>
          <p:cNvPicPr preferRelativeResize="0"/>
          <p:nvPr/>
        </p:nvPicPr>
        <p:blipFill rotWithShape="1">
          <a:blip r:embed="rId4">
            <a:alphaModFix/>
          </a:blip>
          <a:srcRect b="0" l="0" r="0" t="0"/>
          <a:stretch/>
        </p:blipFill>
        <p:spPr>
          <a:xfrm>
            <a:off x="14305625" y="6746168"/>
            <a:ext cx="10081423" cy="6969832"/>
          </a:xfrm>
          <a:prstGeom prst="rect">
            <a:avLst/>
          </a:prstGeom>
          <a:noFill/>
          <a:ln>
            <a:noFill/>
          </a:ln>
        </p:spPr>
      </p:pic>
      <p:pic>
        <p:nvPicPr>
          <p:cNvPr descr=" " id="45" name="Google Shape;45;p3"/>
          <p:cNvPicPr preferRelativeResize="0"/>
          <p:nvPr/>
        </p:nvPicPr>
        <p:blipFill rotWithShape="1">
          <a:blip r:embed="rId5">
            <a:alphaModFix/>
          </a:blip>
          <a:srcRect b="0" l="0" r="0" t="0"/>
          <a:stretch/>
        </p:blipFill>
        <p:spPr>
          <a:xfrm>
            <a:off x="18875437" y="0"/>
            <a:ext cx="5511611" cy="13716000"/>
          </a:xfrm>
          <a:prstGeom prst="rect">
            <a:avLst/>
          </a:prstGeom>
          <a:noFill/>
          <a:ln>
            <a:noFill/>
          </a:ln>
        </p:spPr>
      </p:pic>
      <p:sp>
        <p:nvSpPr>
          <p:cNvPr id="46" name="Google Shape;46;p3"/>
          <p:cNvSpPr/>
          <p:nvPr/>
        </p:nvSpPr>
        <p:spPr>
          <a:xfrm>
            <a:off x="17744118" y="-1168400"/>
            <a:ext cx="4788498" cy="2324100"/>
          </a:xfrm>
          <a:prstGeom prst="roundRect">
            <a:avLst>
              <a:gd fmla="val 607082"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 name="Google Shape;48;p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9" name="Google Shape;49;p3"/>
          <p:cNvSpPr/>
          <p:nvPr/>
        </p:nvSpPr>
        <p:spPr>
          <a:xfrm>
            <a:off x="4864708" y="1320800"/>
            <a:ext cx="1519956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Table of Contents</a:t>
            </a:r>
            <a:endParaRPr b="0" i="0" sz="12800" u="none" cap="none" strike="noStrike">
              <a:solidFill>
                <a:schemeClr val="dk1"/>
              </a:solidFill>
              <a:latin typeface="Calibri"/>
              <a:ea typeface="Calibri"/>
              <a:cs typeface="Calibri"/>
              <a:sym typeface="Calibri"/>
            </a:endParaRPr>
          </a:p>
        </p:txBody>
      </p:sp>
      <p:sp>
        <p:nvSpPr>
          <p:cNvPr id="50" name="Google Shape;50;p3"/>
          <p:cNvSpPr/>
          <p:nvPr/>
        </p:nvSpPr>
        <p:spPr>
          <a:xfrm>
            <a:off x="4801200"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4801200" y="4051300"/>
            <a:ext cx="1625803" cy="1625600"/>
          </a:xfrm>
          <a:prstGeom prst="roundRect">
            <a:avLst>
              <a:gd fmla="val 781313" name="adj"/>
            </a:avLst>
          </a:prstGeom>
          <a:solidFill>
            <a:srgbClr val="327D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5194949" y="4305300"/>
            <a:ext cx="83830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01</a:t>
            </a:r>
            <a:endParaRPr b="0" i="0" sz="4800" u="none" cap="none" strike="noStrike">
              <a:solidFill>
                <a:schemeClr val="dk1"/>
              </a:solidFill>
              <a:latin typeface="Calibri"/>
              <a:ea typeface="Calibri"/>
              <a:cs typeface="Calibri"/>
              <a:sym typeface="Calibri"/>
            </a:endParaRPr>
          </a:p>
        </p:txBody>
      </p:sp>
      <p:sp>
        <p:nvSpPr>
          <p:cNvPr id="53" name="Google Shape;53;p3"/>
          <p:cNvSpPr/>
          <p:nvPr/>
        </p:nvSpPr>
        <p:spPr>
          <a:xfrm>
            <a:off x="6630229" y="4051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a:off x="6630229" y="4051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Introduction</a:t>
            </a:r>
            <a:endParaRPr b="0" i="0" sz="4800" u="none" cap="none" strike="noStrike">
              <a:solidFill>
                <a:schemeClr val="dk1"/>
              </a:solidFill>
              <a:latin typeface="Calibri"/>
              <a:ea typeface="Calibri"/>
              <a:cs typeface="Calibri"/>
              <a:sym typeface="Calibri"/>
            </a:endParaRPr>
          </a:p>
        </p:txBody>
      </p:sp>
      <p:sp>
        <p:nvSpPr>
          <p:cNvPr id="55" name="Google Shape;55;p3"/>
          <p:cNvSpPr/>
          <p:nvPr/>
        </p:nvSpPr>
        <p:spPr>
          <a:xfrm>
            <a:off x="6630229" y="5067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6" name="Google Shape;56;p3"/>
          <p:cNvSpPr/>
          <p:nvPr/>
        </p:nvSpPr>
        <p:spPr>
          <a:xfrm>
            <a:off x="12269734"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12269734" y="4051300"/>
            <a:ext cx="1625803" cy="1625600"/>
          </a:xfrm>
          <a:prstGeom prst="roundRect">
            <a:avLst>
              <a:gd fmla="val 781313" name="adj"/>
            </a:avLst>
          </a:prstGeom>
          <a:solidFill>
            <a:srgbClr val="327D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12606326" y="4305300"/>
            <a:ext cx="952619"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02</a:t>
            </a:r>
            <a:endParaRPr b="0" i="0" sz="4800" u="none" cap="none" strike="noStrike">
              <a:solidFill>
                <a:schemeClr val="dk1"/>
              </a:solidFill>
              <a:latin typeface="Calibri"/>
              <a:ea typeface="Calibri"/>
              <a:cs typeface="Calibri"/>
              <a:sym typeface="Calibri"/>
            </a:endParaRPr>
          </a:p>
        </p:txBody>
      </p:sp>
      <p:sp>
        <p:nvSpPr>
          <p:cNvPr id="59" name="Google Shape;59;p3"/>
          <p:cNvSpPr/>
          <p:nvPr/>
        </p:nvSpPr>
        <p:spPr>
          <a:xfrm>
            <a:off x="14098762" y="4051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14098762" y="4051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Encounters</a:t>
            </a:r>
            <a:endParaRPr b="0" i="0" sz="4800" u="none" cap="none" strike="noStrike">
              <a:solidFill>
                <a:schemeClr val="dk1"/>
              </a:solidFill>
              <a:latin typeface="Calibri"/>
              <a:ea typeface="Calibri"/>
              <a:cs typeface="Calibri"/>
              <a:sym typeface="Calibri"/>
            </a:endParaRPr>
          </a:p>
        </p:txBody>
      </p:sp>
      <p:sp>
        <p:nvSpPr>
          <p:cNvPr id="61" name="Google Shape;61;p3"/>
          <p:cNvSpPr/>
          <p:nvPr/>
        </p:nvSpPr>
        <p:spPr>
          <a:xfrm>
            <a:off x="14098762" y="5067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2" name="Google Shape;62;p3"/>
          <p:cNvSpPr/>
          <p:nvPr/>
        </p:nvSpPr>
        <p:spPr>
          <a:xfrm>
            <a:off x="4801200"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4801200" y="7035800"/>
            <a:ext cx="1625803" cy="1625600"/>
          </a:xfrm>
          <a:prstGeom prst="roundRect">
            <a:avLst>
              <a:gd fmla="val 781313" name="adj"/>
            </a:avLst>
          </a:prstGeom>
          <a:solidFill>
            <a:srgbClr val="327D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5125091" y="7289800"/>
            <a:ext cx="978022"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03</a:t>
            </a:r>
            <a:endParaRPr b="0" i="0" sz="4800" u="none" cap="none" strike="noStrike">
              <a:solidFill>
                <a:schemeClr val="dk1"/>
              </a:solidFill>
              <a:latin typeface="Calibri"/>
              <a:ea typeface="Calibri"/>
              <a:cs typeface="Calibri"/>
              <a:sym typeface="Calibri"/>
            </a:endParaRPr>
          </a:p>
        </p:txBody>
      </p:sp>
      <p:sp>
        <p:nvSpPr>
          <p:cNvPr id="65" name="Google Shape;65;p3"/>
          <p:cNvSpPr/>
          <p:nvPr/>
        </p:nvSpPr>
        <p:spPr>
          <a:xfrm>
            <a:off x="6630229" y="7035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6630229" y="7035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Wonders</a:t>
            </a:r>
            <a:endParaRPr b="0" i="0" sz="4800" u="none" cap="none" strike="noStrike">
              <a:solidFill>
                <a:schemeClr val="dk1"/>
              </a:solidFill>
              <a:latin typeface="Calibri"/>
              <a:ea typeface="Calibri"/>
              <a:cs typeface="Calibri"/>
              <a:sym typeface="Calibri"/>
            </a:endParaRPr>
          </a:p>
        </p:txBody>
      </p:sp>
      <p:sp>
        <p:nvSpPr>
          <p:cNvPr id="67" name="Google Shape;67;p3"/>
          <p:cNvSpPr/>
          <p:nvPr/>
        </p:nvSpPr>
        <p:spPr>
          <a:xfrm>
            <a:off x="6630229"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8" name="Google Shape;68;p3"/>
          <p:cNvSpPr/>
          <p:nvPr/>
        </p:nvSpPr>
        <p:spPr>
          <a:xfrm>
            <a:off x="12269734"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12269734" y="7035800"/>
            <a:ext cx="1625803" cy="1625600"/>
          </a:xfrm>
          <a:prstGeom prst="roundRect">
            <a:avLst>
              <a:gd fmla="val 781313" name="adj"/>
            </a:avLst>
          </a:prstGeom>
          <a:solidFill>
            <a:srgbClr val="327D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12574572" y="7289800"/>
            <a:ext cx="1016127"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04</a:t>
            </a:r>
            <a:endParaRPr b="0" i="0" sz="4800" u="none" cap="none" strike="noStrike">
              <a:solidFill>
                <a:schemeClr val="dk1"/>
              </a:solidFill>
              <a:latin typeface="Calibri"/>
              <a:ea typeface="Calibri"/>
              <a:cs typeface="Calibri"/>
              <a:sym typeface="Calibri"/>
            </a:endParaRPr>
          </a:p>
        </p:txBody>
      </p:sp>
      <p:sp>
        <p:nvSpPr>
          <p:cNvPr id="71" name="Google Shape;71;p3"/>
          <p:cNvSpPr/>
          <p:nvPr/>
        </p:nvSpPr>
        <p:spPr>
          <a:xfrm>
            <a:off x="14098762" y="7035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14098762" y="7035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Magic</a:t>
            </a:r>
            <a:endParaRPr b="0" i="0" sz="4800" u="none" cap="none" strike="noStrike">
              <a:solidFill>
                <a:schemeClr val="dk1"/>
              </a:solidFill>
              <a:latin typeface="Calibri"/>
              <a:ea typeface="Calibri"/>
              <a:cs typeface="Calibri"/>
              <a:sym typeface="Calibri"/>
            </a:endParaRPr>
          </a:p>
        </p:txBody>
      </p:sp>
      <p:sp>
        <p:nvSpPr>
          <p:cNvPr id="73" name="Google Shape;73;p3"/>
          <p:cNvSpPr/>
          <p:nvPr/>
        </p:nvSpPr>
        <p:spPr>
          <a:xfrm>
            <a:off x="14098762"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4" name="Google Shape;74;p3"/>
          <p:cNvSpPr/>
          <p:nvPr/>
        </p:nvSpPr>
        <p:spPr>
          <a:xfrm>
            <a:off x="4801200"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4801200" y="10020300"/>
            <a:ext cx="1625803" cy="1625600"/>
          </a:xfrm>
          <a:prstGeom prst="roundRect">
            <a:avLst>
              <a:gd fmla="val 781313" name="adj"/>
            </a:avLst>
          </a:prstGeom>
          <a:solidFill>
            <a:srgbClr val="327D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5112389" y="10274300"/>
            <a:ext cx="100342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05</a:t>
            </a:r>
            <a:endParaRPr b="0" i="0" sz="4800" u="none" cap="none" strike="noStrike">
              <a:solidFill>
                <a:schemeClr val="dk1"/>
              </a:solidFill>
              <a:latin typeface="Calibri"/>
              <a:ea typeface="Calibri"/>
              <a:cs typeface="Calibri"/>
              <a:sym typeface="Calibri"/>
            </a:endParaRPr>
          </a:p>
        </p:txBody>
      </p:sp>
      <p:sp>
        <p:nvSpPr>
          <p:cNvPr id="77" name="Google Shape;77;p3"/>
          <p:cNvSpPr/>
          <p:nvPr/>
        </p:nvSpPr>
        <p:spPr>
          <a:xfrm>
            <a:off x="6630229" y="10020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6630229" y="10020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Adventure</a:t>
            </a:r>
            <a:endParaRPr b="0" i="0" sz="4800" u="none" cap="none" strike="noStrike">
              <a:solidFill>
                <a:schemeClr val="dk1"/>
              </a:solidFill>
              <a:latin typeface="Calibri"/>
              <a:ea typeface="Calibri"/>
              <a:cs typeface="Calibri"/>
              <a:sym typeface="Calibri"/>
            </a:endParaRPr>
          </a:p>
        </p:txBody>
      </p:sp>
      <p:sp>
        <p:nvSpPr>
          <p:cNvPr id="79" name="Google Shape;79;p3"/>
          <p:cNvSpPr/>
          <p:nvPr/>
        </p:nvSpPr>
        <p:spPr>
          <a:xfrm>
            <a:off x="6630229" y="11036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80" name="Google Shape;80;p3"/>
          <p:cNvSpPr/>
          <p:nvPr/>
        </p:nvSpPr>
        <p:spPr>
          <a:xfrm>
            <a:off x="12269734"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12269734" y="10020300"/>
            <a:ext cx="1625803" cy="1625600"/>
          </a:xfrm>
          <a:prstGeom prst="roundRect">
            <a:avLst>
              <a:gd fmla="val 781313" name="adj"/>
            </a:avLst>
          </a:prstGeom>
          <a:solidFill>
            <a:srgbClr val="327D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12587273" y="10274300"/>
            <a:ext cx="990724"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06</a:t>
            </a:r>
            <a:endParaRPr b="0" i="0" sz="4800" u="none" cap="none" strike="noStrike">
              <a:solidFill>
                <a:schemeClr val="dk1"/>
              </a:solidFill>
              <a:latin typeface="Calibri"/>
              <a:ea typeface="Calibri"/>
              <a:cs typeface="Calibri"/>
              <a:sym typeface="Calibri"/>
            </a:endParaRPr>
          </a:p>
        </p:txBody>
      </p:sp>
      <p:sp>
        <p:nvSpPr>
          <p:cNvPr id="83" name="Google Shape;83;p3"/>
          <p:cNvSpPr/>
          <p:nvPr/>
        </p:nvSpPr>
        <p:spPr>
          <a:xfrm>
            <a:off x="14098762" y="10020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14098762" y="10020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Conclusion</a:t>
            </a:r>
            <a:endParaRPr b="0" i="0" sz="4800" u="none" cap="none" strike="noStrike">
              <a:solidFill>
                <a:schemeClr val="dk1"/>
              </a:solidFill>
              <a:latin typeface="Calibri"/>
              <a:ea typeface="Calibri"/>
              <a:cs typeface="Calibri"/>
              <a:sym typeface="Calibri"/>
            </a:endParaRPr>
          </a:p>
        </p:txBody>
      </p:sp>
      <p:sp>
        <p:nvSpPr>
          <p:cNvPr id="85" name="Google Shape;85;p3"/>
          <p:cNvSpPr/>
          <p:nvPr/>
        </p:nvSpPr>
        <p:spPr>
          <a:xfrm>
            <a:off x="14098762" y="11036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90" name="Shape 90"/>
        <p:cNvGrpSpPr/>
        <p:nvPr/>
      </p:nvGrpSpPr>
      <p:grpSpPr>
        <a:xfrm>
          <a:off x="0" y="0"/>
          <a:ext cx="0" cy="0"/>
          <a:chOff x="0" y="0"/>
          <a:chExt cx="0" cy="0"/>
        </a:xfrm>
      </p:grpSpPr>
      <p:pic>
        <p:nvPicPr>
          <p:cNvPr descr=" " id="91" name="Google Shape;91;p4"/>
          <p:cNvPicPr preferRelativeResize="0"/>
          <p:nvPr/>
        </p:nvPicPr>
        <p:blipFill rotWithShape="1">
          <a:blip r:embed="rId3">
            <a:alphaModFix/>
          </a:blip>
          <a:srcRect b="0" l="0" r="0" t="0"/>
          <a:stretch/>
        </p:blipFill>
        <p:spPr>
          <a:xfrm>
            <a:off x="0" y="0"/>
            <a:ext cx="10250181" cy="11239500"/>
          </a:xfrm>
          <a:prstGeom prst="rect">
            <a:avLst/>
          </a:prstGeom>
          <a:noFill/>
          <a:ln>
            <a:noFill/>
          </a:ln>
        </p:spPr>
      </p:pic>
      <p:pic>
        <p:nvPicPr>
          <p:cNvPr descr=" " id="92" name="Google Shape;92;p4"/>
          <p:cNvPicPr preferRelativeResize="0"/>
          <p:nvPr/>
        </p:nvPicPr>
        <p:blipFill rotWithShape="1">
          <a:blip r:embed="rId4">
            <a:alphaModFix/>
          </a:blip>
          <a:srcRect b="0" l="0" r="0" t="0"/>
          <a:stretch/>
        </p:blipFill>
        <p:spPr>
          <a:xfrm>
            <a:off x="0" y="5829300"/>
            <a:ext cx="15165695" cy="7886700"/>
          </a:xfrm>
          <a:prstGeom prst="rect">
            <a:avLst/>
          </a:prstGeom>
          <a:noFill/>
          <a:ln>
            <a:noFill/>
          </a:ln>
        </p:spPr>
      </p:pic>
      <p:pic>
        <p:nvPicPr>
          <p:cNvPr descr=" " id="93" name="Google Shape;93;p4"/>
          <p:cNvPicPr preferRelativeResize="0"/>
          <p:nvPr/>
        </p:nvPicPr>
        <p:blipFill rotWithShape="1">
          <a:blip r:embed="rId5">
            <a:alphaModFix/>
          </a:blip>
          <a:srcRect b="0" l="0" r="0" t="0"/>
          <a:stretch/>
        </p:blipFill>
        <p:spPr>
          <a:xfrm>
            <a:off x="15940492" y="0"/>
            <a:ext cx="8446556" cy="13716000"/>
          </a:xfrm>
          <a:prstGeom prst="rect">
            <a:avLst/>
          </a:prstGeom>
          <a:noFill/>
          <a:ln>
            <a:noFill/>
          </a:ln>
        </p:spPr>
      </p:pic>
      <p:pic>
        <p:nvPicPr>
          <p:cNvPr descr=" " id="94" name="Google Shape;94;p4"/>
          <p:cNvPicPr preferRelativeResize="0"/>
          <p:nvPr/>
        </p:nvPicPr>
        <p:blipFill rotWithShape="1">
          <a:blip r:embed="rId6">
            <a:alphaModFix/>
          </a:blip>
          <a:srcRect b="0" l="0" r="0" t="0"/>
          <a:stretch/>
        </p:blipFill>
        <p:spPr>
          <a:xfrm>
            <a:off x="0" y="7073900"/>
            <a:ext cx="2121165" cy="3149600"/>
          </a:xfrm>
          <a:prstGeom prst="rect">
            <a:avLst/>
          </a:prstGeom>
          <a:noFill/>
          <a:ln>
            <a:noFill/>
          </a:ln>
        </p:spPr>
      </p:pic>
      <p:sp>
        <p:nvSpPr>
          <p:cNvPr id="95" name="Google Shape;95;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p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97" name="Google Shape;97;p4"/>
          <p:cNvSpPr/>
          <p:nvPr/>
        </p:nvSpPr>
        <p:spPr>
          <a:xfrm>
            <a:off x="2959470" y="2743200"/>
            <a:ext cx="1641891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Realm of the Extraordinary</a:t>
            </a:r>
            <a:endParaRPr b="0" i="0" sz="8000" u="none" cap="none" strike="noStrike">
              <a:solidFill>
                <a:schemeClr val="dk1"/>
              </a:solidFill>
              <a:latin typeface="Calibri"/>
              <a:ea typeface="Calibri"/>
              <a:cs typeface="Calibri"/>
              <a:sym typeface="Calibri"/>
            </a:endParaRPr>
          </a:p>
        </p:txBody>
      </p:sp>
      <p:sp>
        <p:nvSpPr>
          <p:cNvPr id="98" name="Google Shape;98;p4"/>
          <p:cNvSpPr/>
          <p:nvPr/>
        </p:nvSpPr>
        <p:spPr>
          <a:xfrm>
            <a:off x="2959470"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9" name="Google Shape;99;p4"/>
          <p:cNvSpPr/>
          <p:nvPr/>
        </p:nvSpPr>
        <p:spPr>
          <a:xfrm>
            <a:off x="12701588"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104" name="Shape 104"/>
        <p:cNvGrpSpPr/>
        <p:nvPr/>
      </p:nvGrpSpPr>
      <p:grpSpPr>
        <a:xfrm>
          <a:off x="0" y="0"/>
          <a:ext cx="0" cy="0"/>
          <a:chOff x="0" y="0"/>
          <a:chExt cx="0" cy="0"/>
        </a:xfrm>
      </p:grpSpPr>
      <p:pic>
        <p:nvPicPr>
          <p:cNvPr descr=" " id="105" name="Google Shape;105;p5"/>
          <p:cNvPicPr preferRelativeResize="0"/>
          <p:nvPr/>
        </p:nvPicPr>
        <p:blipFill rotWithShape="1">
          <a:blip r:embed="rId3">
            <a:alphaModFix/>
          </a:blip>
          <a:srcRect b="0" l="0" r="0" t="0"/>
          <a:stretch/>
        </p:blipFill>
        <p:spPr>
          <a:xfrm>
            <a:off x="10796349" y="0"/>
            <a:ext cx="13590699" cy="10210800"/>
          </a:xfrm>
          <a:prstGeom prst="rect">
            <a:avLst/>
          </a:prstGeom>
          <a:noFill/>
          <a:ln>
            <a:noFill/>
          </a:ln>
        </p:spPr>
      </p:pic>
      <p:pic>
        <p:nvPicPr>
          <p:cNvPr descr=" " id="106" name="Google Shape;106;p5"/>
          <p:cNvPicPr preferRelativeResize="0"/>
          <p:nvPr/>
        </p:nvPicPr>
        <p:blipFill rotWithShape="1">
          <a:blip r:embed="rId4">
            <a:alphaModFix/>
          </a:blip>
          <a:srcRect b="0" l="0" r="0" t="0"/>
          <a:stretch/>
        </p:blipFill>
        <p:spPr>
          <a:xfrm>
            <a:off x="0" y="393700"/>
            <a:ext cx="8243330" cy="13322300"/>
          </a:xfrm>
          <a:prstGeom prst="rect">
            <a:avLst/>
          </a:prstGeom>
          <a:noFill/>
          <a:ln>
            <a:noFill/>
          </a:ln>
        </p:spPr>
      </p:pic>
      <p:pic>
        <p:nvPicPr>
          <p:cNvPr descr=" " id="107" name="Google Shape;107;p5"/>
          <p:cNvPicPr preferRelativeResize="0"/>
          <p:nvPr/>
        </p:nvPicPr>
        <p:blipFill rotWithShape="1">
          <a:blip r:embed="rId5">
            <a:alphaModFix/>
          </a:blip>
          <a:srcRect b="0" l="0" r="0" t="0"/>
          <a:stretch/>
        </p:blipFill>
        <p:spPr>
          <a:xfrm>
            <a:off x="4496362" y="7620000"/>
            <a:ext cx="16753394" cy="6096000"/>
          </a:xfrm>
          <a:prstGeom prst="rect">
            <a:avLst/>
          </a:prstGeom>
          <a:noFill/>
          <a:ln>
            <a:noFill/>
          </a:ln>
        </p:spPr>
      </p:pic>
      <p:sp>
        <p:nvSpPr>
          <p:cNvPr id="108" name="Google Shape;108;p5"/>
          <p:cNvSpPr/>
          <p:nvPr/>
        </p:nvSpPr>
        <p:spPr>
          <a:xfrm>
            <a:off x="-1981448" y="1041400"/>
            <a:ext cx="4788498" cy="4787900"/>
          </a:xfrm>
          <a:prstGeom prst="roundRect">
            <a:avLst>
              <a:gd fmla="val 294684"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p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11" name="Google Shape;111;p5"/>
          <p:cNvPicPr preferRelativeResize="0"/>
          <p:nvPr/>
        </p:nvPicPr>
        <p:blipFill rotWithShape="1">
          <a:blip r:embed="rId7">
            <a:alphaModFix/>
          </a:blip>
          <a:srcRect b="0" l="0" r="0" t="0"/>
          <a:stretch/>
        </p:blipFill>
        <p:spPr>
          <a:xfrm>
            <a:off x="0" y="0"/>
            <a:ext cx="11685461" cy="13716000"/>
          </a:xfrm>
          <a:prstGeom prst="rect">
            <a:avLst/>
          </a:prstGeom>
          <a:noFill/>
          <a:ln>
            <a:noFill/>
          </a:ln>
        </p:spPr>
      </p:pic>
      <p:sp>
        <p:nvSpPr>
          <p:cNvPr id="112" name="Google Shape;112;p5"/>
          <p:cNvSpPr/>
          <p:nvPr/>
        </p:nvSpPr>
        <p:spPr>
          <a:xfrm>
            <a:off x="13057232" y="27051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p5"/>
          <p:cNvPicPr preferRelativeResize="0"/>
          <p:nvPr/>
        </p:nvPicPr>
        <p:blipFill rotWithShape="1">
          <a:blip r:embed="rId8">
            <a:alphaModFix/>
          </a:blip>
          <a:srcRect b="0" l="0" r="0" t="0"/>
          <a:stretch/>
        </p:blipFill>
        <p:spPr>
          <a:xfrm>
            <a:off x="13057232" y="3858413"/>
            <a:ext cx="1409876" cy="1249381"/>
          </a:xfrm>
          <a:prstGeom prst="rect">
            <a:avLst/>
          </a:prstGeom>
          <a:noFill/>
          <a:ln>
            <a:noFill/>
          </a:ln>
        </p:spPr>
      </p:pic>
      <p:sp>
        <p:nvSpPr>
          <p:cNvPr id="114" name="Google Shape;114;p5"/>
          <p:cNvSpPr/>
          <p:nvPr/>
        </p:nvSpPr>
        <p:spPr>
          <a:xfrm>
            <a:off x="14873559" y="2705100"/>
            <a:ext cx="8090911"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5"/>
          <p:cNvSpPr/>
          <p:nvPr/>
        </p:nvSpPr>
        <p:spPr>
          <a:xfrm>
            <a:off x="14873559" y="2705100"/>
            <a:ext cx="829413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16" name="Google Shape;116;p5"/>
          <p:cNvSpPr/>
          <p:nvPr/>
        </p:nvSpPr>
        <p:spPr>
          <a:xfrm>
            <a:off x="14873559" y="3822700"/>
            <a:ext cx="8226395"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7" name="Google Shape;117;p5"/>
          <p:cNvSpPr/>
          <p:nvPr/>
        </p:nvSpPr>
        <p:spPr>
          <a:xfrm>
            <a:off x="13057232" y="68580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p5"/>
          <p:cNvPicPr preferRelativeResize="0"/>
          <p:nvPr/>
        </p:nvPicPr>
        <p:blipFill rotWithShape="1">
          <a:blip r:embed="rId9">
            <a:alphaModFix/>
          </a:blip>
          <a:srcRect b="0" l="0" r="0" t="0"/>
          <a:stretch/>
        </p:blipFill>
        <p:spPr>
          <a:xfrm>
            <a:off x="13057232" y="7951694"/>
            <a:ext cx="1409876" cy="1368605"/>
          </a:xfrm>
          <a:prstGeom prst="rect">
            <a:avLst/>
          </a:prstGeom>
          <a:noFill/>
          <a:ln>
            <a:noFill/>
          </a:ln>
        </p:spPr>
      </p:pic>
      <p:sp>
        <p:nvSpPr>
          <p:cNvPr id="119" name="Google Shape;119;p5"/>
          <p:cNvSpPr/>
          <p:nvPr/>
        </p:nvSpPr>
        <p:spPr>
          <a:xfrm>
            <a:off x="14873559" y="6858000"/>
            <a:ext cx="8090911"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5"/>
          <p:cNvSpPr/>
          <p:nvPr/>
        </p:nvSpPr>
        <p:spPr>
          <a:xfrm>
            <a:off x="14873559" y="6858000"/>
            <a:ext cx="829413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21" name="Google Shape;121;p5"/>
          <p:cNvSpPr/>
          <p:nvPr/>
        </p:nvSpPr>
        <p:spPr>
          <a:xfrm>
            <a:off x="14873559" y="7975600"/>
            <a:ext cx="8226395"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126" name="Shape 126"/>
        <p:cNvGrpSpPr/>
        <p:nvPr/>
      </p:nvGrpSpPr>
      <p:grpSpPr>
        <a:xfrm>
          <a:off x="0" y="0"/>
          <a:ext cx="0" cy="0"/>
          <a:chOff x="0" y="0"/>
          <a:chExt cx="0" cy="0"/>
        </a:xfrm>
      </p:grpSpPr>
      <p:pic>
        <p:nvPicPr>
          <p:cNvPr descr=" " id="127" name="Google Shape;127;p6"/>
          <p:cNvPicPr preferRelativeResize="0"/>
          <p:nvPr/>
        </p:nvPicPr>
        <p:blipFill rotWithShape="1">
          <a:blip r:embed="rId3">
            <a:alphaModFix/>
          </a:blip>
          <a:srcRect b="0" l="0" r="0" t="0"/>
          <a:stretch/>
        </p:blipFill>
        <p:spPr>
          <a:xfrm>
            <a:off x="0" y="0"/>
            <a:ext cx="9495475" cy="10417882"/>
          </a:xfrm>
          <a:prstGeom prst="rect">
            <a:avLst/>
          </a:prstGeom>
          <a:noFill/>
          <a:ln>
            <a:noFill/>
          </a:ln>
        </p:spPr>
      </p:pic>
      <p:pic>
        <p:nvPicPr>
          <p:cNvPr descr=" " id="128" name="Google Shape;128;p6"/>
          <p:cNvPicPr preferRelativeResize="0"/>
          <p:nvPr/>
        </p:nvPicPr>
        <p:blipFill rotWithShape="1">
          <a:blip r:embed="rId4">
            <a:alphaModFix/>
          </a:blip>
          <a:srcRect b="0" l="0" r="0" t="0"/>
          <a:stretch/>
        </p:blipFill>
        <p:spPr>
          <a:xfrm>
            <a:off x="14305625" y="6746168"/>
            <a:ext cx="10081423" cy="6969832"/>
          </a:xfrm>
          <a:prstGeom prst="rect">
            <a:avLst/>
          </a:prstGeom>
          <a:noFill/>
          <a:ln>
            <a:noFill/>
          </a:ln>
        </p:spPr>
      </p:pic>
      <p:pic>
        <p:nvPicPr>
          <p:cNvPr descr=" " id="129" name="Google Shape;129;p6"/>
          <p:cNvPicPr preferRelativeResize="0"/>
          <p:nvPr/>
        </p:nvPicPr>
        <p:blipFill rotWithShape="1">
          <a:blip r:embed="rId5">
            <a:alphaModFix/>
          </a:blip>
          <a:srcRect b="0" l="0" r="0" t="0"/>
          <a:stretch/>
        </p:blipFill>
        <p:spPr>
          <a:xfrm>
            <a:off x="18875437" y="0"/>
            <a:ext cx="5511611" cy="13716000"/>
          </a:xfrm>
          <a:prstGeom prst="rect">
            <a:avLst/>
          </a:prstGeom>
          <a:noFill/>
          <a:ln>
            <a:noFill/>
          </a:ln>
        </p:spPr>
      </p:pic>
      <p:sp>
        <p:nvSpPr>
          <p:cNvPr id="130" name="Google Shape;130;p6"/>
          <p:cNvSpPr/>
          <p:nvPr/>
        </p:nvSpPr>
        <p:spPr>
          <a:xfrm>
            <a:off x="17744118" y="-1168400"/>
            <a:ext cx="4788498" cy="2324100"/>
          </a:xfrm>
          <a:prstGeom prst="roundRect">
            <a:avLst>
              <a:gd fmla="val 607082"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2" name="Google Shape;132;p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33" name="Google Shape;133;p6"/>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4" name="Google Shape;134;p6"/>
          <p:cNvPicPr preferRelativeResize="0"/>
          <p:nvPr/>
        </p:nvPicPr>
        <p:blipFill rotWithShape="1">
          <a:blip r:embed="rId7">
            <a:alphaModFix/>
          </a:blip>
          <a:srcRect b="0" l="0" r="0" t="0"/>
          <a:stretch/>
        </p:blipFill>
        <p:spPr>
          <a:xfrm>
            <a:off x="6835008" y="1384300"/>
            <a:ext cx="1546486" cy="1625606"/>
          </a:xfrm>
          <a:prstGeom prst="rect">
            <a:avLst/>
          </a:prstGeom>
          <a:noFill/>
          <a:ln>
            <a:noFill/>
          </a:ln>
        </p:spPr>
      </p:pic>
      <p:sp>
        <p:nvSpPr>
          <p:cNvPr id="135" name="Google Shape;135;p6"/>
          <p:cNvSpPr/>
          <p:nvPr/>
        </p:nvSpPr>
        <p:spPr>
          <a:xfrm>
            <a:off x="4832954" y="3619506"/>
            <a:ext cx="5550594"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6"/>
          <p:cNvSpPr/>
          <p:nvPr/>
        </p:nvSpPr>
        <p:spPr>
          <a:xfrm>
            <a:off x="4832954" y="3619506"/>
            <a:ext cx="5753819"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37" name="Google Shape;137;p6"/>
          <p:cNvSpPr/>
          <p:nvPr/>
        </p:nvSpPr>
        <p:spPr>
          <a:xfrm>
            <a:off x="3543743" y="5143506"/>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6"/>
          <p:cNvSpPr/>
          <p:nvPr/>
        </p:nvSpPr>
        <p:spPr>
          <a:xfrm>
            <a:off x="3476001" y="5143506"/>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9" name="Google Shape;139;p6"/>
          <p:cNvPicPr preferRelativeResize="0"/>
          <p:nvPr/>
        </p:nvPicPr>
        <p:blipFill rotWithShape="1">
          <a:blip r:embed="rId8">
            <a:alphaModFix/>
          </a:blip>
          <a:srcRect b="0" l="0" r="0" t="0"/>
          <a:stretch/>
        </p:blipFill>
        <p:spPr>
          <a:xfrm>
            <a:off x="3543743" y="7581906"/>
            <a:ext cx="8129016" cy="5016494"/>
          </a:xfrm>
          <a:prstGeom prst="rect">
            <a:avLst/>
          </a:prstGeom>
          <a:noFill/>
          <a:ln>
            <a:noFill/>
          </a:ln>
        </p:spPr>
      </p:pic>
      <p:sp>
        <p:nvSpPr>
          <p:cNvPr id="140" name="Google Shape;140;p6"/>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1" name="Google Shape;141;p6"/>
          <p:cNvPicPr preferRelativeResize="0"/>
          <p:nvPr/>
        </p:nvPicPr>
        <p:blipFill rotWithShape="1">
          <a:blip r:embed="rId9">
            <a:alphaModFix/>
          </a:blip>
          <a:srcRect b="0" l="0" r="0" t="0"/>
          <a:stretch/>
        </p:blipFill>
        <p:spPr>
          <a:xfrm>
            <a:off x="15915263" y="1384300"/>
            <a:ext cx="1625459" cy="1625600"/>
          </a:xfrm>
          <a:prstGeom prst="rect">
            <a:avLst/>
          </a:prstGeom>
          <a:noFill/>
          <a:ln>
            <a:noFill/>
          </a:ln>
        </p:spPr>
      </p:pic>
      <p:sp>
        <p:nvSpPr>
          <p:cNvPr id="142" name="Google Shape;142;p6"/>
          <p:cNvSpPr/>
          <p:nvPr/>
        </p:nvSpPr>
        <p:spPr>
          <a:xfrm>
            <a:off x="14282935" y="3619500"/>
            <a:ext cx="4890111"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6"/>
          <p:cNvSpPr/>
          <p:nvPr/>
        </p:nvSpPr>
        <p:spPr>
          <a:xfrm>
            <a:off x="14282935" y="3619500"/>
            <a:ext cx="509333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44" name="Google Shape;144;p6"/>
          <p:cNvSpPr/>
          <p:nvPr/>
        </p:nvSpPr>
        <p:spPr>
          <a:xfrm>
            <a:off x="12663483" y="5143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6"/>
          <p:cNvSpPr/>
          <p:nvPr/>
        </p:nvSpPr>
        <p:spPr>
          <a:xfrm>
            <a:off x="12595741" y="51435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6" name="Google Shape;146;p6"/>
          <p:cNvPicPr preferRelativeResize="0"/>
          <p:nvPr/>
        </p:nvPicPr>
        <p:blipFill rotWithShape="1">
          <a:blip r:embed="rId10">
            <a:alphaModFix/>
          </a:blip>
          <a:srcRect b="0" l="0" r="0" t="0"/>
          <a:stretch/>
        </p:blipFill>
        <p:spPr>
          <a:xfrm>
            <a:off x="12663483" y="7581900"/>
            <a:ext cx="8129016" cy="5016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151" name="Shape 151"/>
        <p:cNvGrpSpPr/>
        <p:nvPr/>
      </p:nvGrpSpPr>
      <p:grpSpPr>
        <a:xfrm>
          <a:off x="0" y="0"/>
          <a:ext cx="0" cy="0"/>
          <a:chOff x="0" y="0"/>
          <a:chExt cx="0" cy="0"/>
        </a:xfrm>
      </p:grpSpPr>
      <p:pic>
        <p:nvPicPr>
          <p:cNvPr descr=" " id="152" name="Google Shape;152;p7"/>
          <p:cNvPicPr preferRelativeResize="0"/>
          <p:nvPr/>
        </p:nvPicPr>
        <p:blipFill rotWithShape="1">
          <a:blip r:embed="rId3">
            <a:alphaModFix/>
          </a:blip>
          <a:srcRect b="0" l="0" r="0" t="0"/>
          <a:stretch/>
        </p:blipFill>
        <p:spPr>
          <a:xfrm>
            <a:off x="0" y="0"/>
            <a:ext cx="11075784" cy="13716000"/>
          </a:xfrm>
          <a:prstGeom prst="rect">
            <a:avLst/>
          </a:prstGeom>
          <a:noFill/>
          <a:ln>
            <a:noFill/>
          </a:ln>
        </p:spPr>
      </p:pic>
      <p:pic>
        <p:nvPicPr>
          <p:cNvPr descr=" " id="153" name="Google Shape;153;p7"/>
          <p:cNvPicPr preferRelativeResize="0"/>
          <p:nvPr/>
        </p:nvPicPr>
        <p:blipFill rotWithShape="1">
          <a:blip r:embed="rId4">
            <a:alphaModFix/>
          </a:blip>
          <a:srcRect b="0" l="0" r="0" t="0"/>
          <a:stretch/>
        </p:blipFill>
        <p:spPr>
          <a:xfrm>
            <a:off x="11875984" y="0"/>
            <a:ext cx="12511064" cy="12293600"/>
          </a:xfrm>
          <a:prstGeom prst="rect">
            <a:avLst/>
          </a:prstGeom>
          <a:noFill/>
          <a:ln>
            <a:noFill/>
          </a:ln>
        </p:spPr>
      </p:pic>
      <p:pic>
        <p:nvPicPr>
          <p:cNvPr descr=" " id="154" name="Google Shape;154;p7"/>
          <p:cNvPicPr preferRelativeResize="0"/>
          <p:nvPr/>
        </p:nvPicPr>
        <p:blipFill rotWithShape="1">
          <a:blip r:embed="rId5">
            <a:alphaModFix/>
          </a:blip>
          <a:srcRect b="0" l="0" r="0" t="0"/>
          <a:stretch/>
        </p:blipFill>
        <p:spPr>
          <a:xfrm>
            <a:off x="7366921" y="5638800"/>
            <a:ext cx="17020127" cy="8077200"/>
          </a:xfrm>
          <a:prstGeom prst="rect">
            <a:avLst/>
          </a:prstGeom>
          <a:noFill/>
          <a:ln>
            <a:noFill/>
          </a:ln>
        </p:spPr>
      </p:pic>
      <p:sp>
        <p:nvSpPr>
          <p:cNvPr id="155" name="Google Shape;155;p7"/>
          <p:cNvSpPr/>
          <p:nvPr/>
        </p:nvSpPr>
        <p:spPr>
          <a:xfrm>
            <a:off x="2324391" y="1841500"/>
            <a:ext cx="19738267" cy="10045700"/>
          </a:xfrm>
          <a:prstGeom prst="roundRect">
            <a:avLst>
              <a:gd fmla="val 140450"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7" name="Google Shape;157;p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58" name="Google Shape;158;p7"/>
          <p:cNvPicPr preferRelativeResize="0"/>
          <p:nvPr/>
        </p:nvPicPr>
        <p:blipFill rotWithShape="1">
          <a:blip r:embed="rId7">
            <a:alphaModFix/>
          </a:blip>
          <a:srcRect b="0" l="0" r="0" t="0"/>
          <a:stretch/>
        </p:blipFill>
        <p:spPr>
          <a:xfrm>
            <a:off x="0" y="1384300"/>
            <a:ext cx="5458634" cy="4437887"/>
          </a:xfrm>
          <a:prstGeom prst="rect">
            <a:avLst/>
          </a:prstGeom>
          <a:noFill/>
          <a:ln>
            <a:noFill/>
          </a:ln>
        </p:spPr>
      </p:pic>
      <p:sp>
        <p:nvSpPr>
          <p:cNvPr id="159" name="Google Shape;159;p7"/>
          <p:cNvSpPr/>
          <p:nvPr/>
        </p:nvSpPr>
        <p:spPr>
          <a:xfrm>
            <a:off x="5842730" y="4229100"/>
            <a:ext cx="13603400" cy="647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7"/>
          <p:cNvSpPr/>
          <p:nvPr/>
        </p:nvSpPr>
        <p:spPr>
          <a:xfrm>
            <a:off x="5842730" y="4229100"/>
            <a:ext cx="13806626" cy="568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1" name="Google Shape;161;p7"/>
          <p:cNvSpPr/>
          <p:nvPr/>
        </p:nvSpPr>
        <p:spPr>
          <a:xfrm>
            <a:off x="14949768" y="10020300"/>
            <a:ext cx="464878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166" name="Shape 166"/>
        <p:cNvGrpSpPr/>
        <p:nvPr/>
      </p:nvGrpSpPr>
      <p:grpSpPr>
        <a:xfrm>
          <a:off x="0" y="0"/>
          <a:ext cx="0" cy="0"/>
          <a:chOff x="0" y="0"/>
          <a:chExt cx="0" cy="0"/>
        </a:xfrm>
      </p:grpSpPr>
      <p:pic>
        <p:nvPicPr>
          <p:cNvPr descr=" " id="167" name="Google Shape;167;p8"/>
          <p:cNvPicPr preferRelativeResize="0"/>
          <p:nvPr/>
        </p:nvPicPr>
        <p:blipFill rotWithShape="1">
          <a:blip r:embed="rId3">
            <a:alphaModFix/>
          </a:blip>
          <a:srcRect b="0" l="0" r="0" t="0"/>
          <a:stretch/>
        </p:blipFill>
        <p:spPr>
          <a:xfrm>
            <a:off x="0" y="0"/>
            <a:ext cx="10250181" cy="11239500"/>
          </a:xfrm>
          <a:prstGeom prst="rect">
            <a:avLst/>
          </a:prstGeom>
          <a:noFill/>
          <a:ln>
            <a:noFill/>
          </a:ln>
        </p:spPr>
      </p:pic>
      <p:pic>
        <p:nvPicPr>
          <p:cNvPr descr=" " id="168" name="Google Shape;168;p8"/>
          <p:cNvPicPr preferRelativeResize="0"/>
          <p:nvPr/>
        </p:nvPicPr>
        <p:blipFill rotWithShape="1">
          <a:blip r:embed="rId4">
            <a:alphaModFix/>
          </a:blip>
          <a:srcRect b="0" l="0" r="0" t="0"/>
          <a:stretch/>
        </p:blipFill>
        <p:spPr>
          <a:xfrm>
            <a:off x="0" y="5829300"/>
            <a:ext cx="15165695" cy="7886700"/>
          </a:xfrm>
          <a:prstGeom prst="rect">
            <a:avLst/>
          </a:prstGeom>
          <a:noFill/>
          <a:ln>
            <a:noFill/>
          </a:ln>
        </p:spPr>
      </p:pic>
      <p:pic>
        <p:nvPicPr>
          <p:cNvPr descr=" " id="169" name="Google Shape;169;p8"/>
          <p:cNvPicPr preferRelativeResize="0"/>
          <p:nvPr/>
        </p:nvPicPr>
        <p:blipFill rotWithShape="1">
          <a:blip r:embed="rId5">
            <a:alphaModFix/>
          </a:blip>
          <a:srcRect b="0" l="0" r="0" t="0"/>
          <a:stretch/>
        </p:blipFill>
        <p:spPr>
          <a:xfrm>
            <a:off x="15940492" y="0"/>
            <a:ext cx="8446556" cy="13716000"/>
          </a:xfrm>
          <a:prstGeom prst="rect">
            <a:avLst/>
          </a:prstGeom>
          <a:noFill/>
          <a:ln>
            <a:noFill/>
          </a:ln>
        </p:spPr>
      </p:pic>
      <p:pic>
        <p:nvPicPr>
          <p:cNvPr descr=" " id="170" name="Google Shape;170;p8"/>
          <p:cNvPicPr preferRelativeResize="0"/>
          <p:nvPr/>
        </p:nvPicPr>
        <p:blipFill rotWithShape="1">
          <a:blip r:embed="rId6">
            <a:alphaModFix/>
          </a:blip>
          <a:srcRect b="0" l="0" r="0" t="0"/>
          <a:stretch/>
        </p:blipFill>
        <p:spPr>
          <a:xfrm>
            <a:off x="0" y="7073900"/>
            <a:ext cx="2121165" cy="3149600"/>
          </a:xfrm>
          <a:prstGeom prst="rect">
            <a:avLst/>
          </a:prstGeom>
          <a:noFill/>
          <a:ln>
            <a:noFill/>
          </a:ln>
        </p:spPr>
      </p:pic>
      <p:sp>
        <p:nvSpPr>
          <p:cNvPr id="171" name="Google Shape;171;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2" name="Google Shape;172;p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73" name="Google Shape;173;p8"/>
          <p:cNvPicPr preferRelativeResize="0"/>
          <p:nvPr/>
        </p:nvPicPr>
        <p:blipFill rotWithShape="1">
          <a:blip r:embed="rId8">
            <a:alphaModFix/>
          </a:blip>
          <a:srcRect b="0" l="0" r="0" t="0"/>
          <a:stretch/>
        </p:blipFill>
        <p:spPr>
          <a:xfrm>
            <a:off x="5931641" y="1562100"/>
            <a:ext cx="12536467" cy="11277600"/>
          </a:xfrm>
          <a:prstGeom prst="rect">
            <a:avLst/>
          </a:prstGeom>
          <a:noFill/>
          <a:ln>
            <a:noFill/>
          </a:ln>
        </p:spPr>
      </p:pic>
      <p:sp>
        <p:nvSpPr>
          <p:cNvPr id="174" name="Google Shape;174;p8"/>
          <p:cNvSpPr/>
          <p:nvPr/>
        </p:nvSpPr>
        <p:spPr>
          <a:xfrm>
            <a:off x="2108464" y="1866900"/>
            <a:ext cx="4369346"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8"/>
          <p:cNvSpPr/>
          <p:nvPr/>
        </p:nvSpPr>
        <p:spPr>
          <a:xfrm>
            <a:off x="2108464" y="1866900"/>
            <a:ext cx="4572572" cy="294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 Technique</a:t>
            </a:r>
            <a:endParaRPr b="0" i="0" sz="4800" u="none" cap="none" strike="noStrike">
              <a:solidFill>
                <a:schemeClr val="dk1"/>
              </a:solidFill>
              <a:latin typeface="Calibri"/>
              <a:ea typeface="Calibri"/>
              <a:cs typeface="Calibri"/>
              <a:sym typeface="Calibri"/>
            </a:endParaRPr>
          </a:p>
        </p:txBody>
      </p:sp>
      <p:sp>
        <p:nvSpPr>
          <p:cNvPr id="176" name="Google Shape;176;p8"/>
          <p:cNvSpPr/>
          <p:nvPr/>
        </p:nvSpPr>
        <p:spPr>
          <a:xfrm>
            <a:off x="2108464" y="49149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7" name="Google Shape;177;p8"/>
          <p:cNvSpPr/>
          <p:nvPr/>
        </p:nvSpPr>
        <p:spPr>
          <a:xfrm>
            <a:off x="18137867" y="6527800"/>
            <a:ext cx="4369346"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8"/>
          <p:cNvSpPr/>
          <p:nvPr/>
        </p:nvSpPr>
        <p:spPr>
          <a:xfrm>
            <a:off x="18137867" y="6527800"/>
            <a:ext cx="4572572" cy="294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Art of Unicorn Sighting</a:t>
            </a:r>
            <a:endParaRPr b="0" i="0" sz="4800" u="none" cap="none" strike="noStrike">
              <a:solidFill>
                <a:schemeClr val="dk1"/>
              </a:solidFill>
              <a:latin typeface="Calibri"/>
              <a:ea typeface="Calibri"/>
              <a:cs typeface="Calibri"/>
              <a:sym typeface="Calibri"/>
            </a:endParaRPr>
          </a:p>
        </p:txBody>
      </p:sp>
      <p:sp>
        <p:nvSpPr>
          <p:cNvPr id="179" name="Google Shape;179;p8"/>
          <p:cNvSpPr/>
          <p:nvPr/>
        </p:nvSpPr>
        <p:spPr>
          <a:xfrm>
            <a:off x="18137867" y="95758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4FF"/>
        </a:solidFill>
      </p:bgPr>
    </p:bg>
    <p:spTree>
      <p:nvGrpSpPr>
        <p:cNvPr id="184" name="Shape 184"/>
        <p:cNvGrpSpPr/>
        <p:nvPr/>
      </p:nvGrpSpPr>
      <p:grpSpPr>
        <a:xfrm>
          <a:off x="0" y="0"/>
          <a:ext cx="0" cy="0"/>
          <a:chOff x="0" y="0"/>
          <a:chExt cx="0" cy="0"/>
        </a:xfrm>
      </p:grpSpPr>
      <p:pic>
        <p:nvPicPr>
          <p:cNvPr descr=" " id="185" name="Google Shape;185;p9"/>
          <p:cNvPicPr preferRelativeResize="0"/>
          <p:nvPr/>
        </p:nvPicPr>
        <p:blipFill rotWithShape="1">
          <a:blip r:embed="rId3">
            <a:alphaModFix/>
          </a:blip>
          <a:srcRect b="0" l="0" r="0" t="0"/>
          <a:stretch/>
        </p:blipFill>
        <p:spPr>
          <a:xfrm>
            <a:off x="10796349" y="0"/>
            <a:ext cx="13590699" cy="10210800"/>
          </a:xfrm>
          <a:prstGeom prst="rect">
            <a:avLst/>
          </a:prstGeom>
          <a:noFill/>
          <a:ln>
            <a:noFill/>
          </a:ln>
        </p:spPr>
      </p:pic>
      <p:pic>
        <p:nvPicPr>
          <p:cNvPr descr=" " id="186" name="Google Shape;186;p9"/>
          <p:cNvPicPr preferRelativeResize="0"/>
          <p:nvPr/>
        </p:nvPicPr>
        <p:blipFill rotWithShape="1">
          <a:blip r:embed="rId4">
            <a:alphaModFix/>
          </a:blip>
          <a:srcRect b="0" l="0" r="0" t="0"/>
          <a:stretch/>
        </p:blipFill>
        <p:spPr>
          <a:xfrm>
            <a:off x="0" y="393700"/>
            <a:ext cx="8243330" cy="13322300"/>
          </a:xfrm>
          <a:prstGeom prst="rect">
            <a:avLst/>
          </a:prstGeom>
          <a:noFill/>
          <a:ln>
            <a:noFill/>
          </a:ln>
        </p:spPr>
      </p:pic>
      <p:pic>
        <p:nvPicPr>
          <p:cNvPr descr=" " id="187" name="Google Shape;187;p9"/>
          <p:cNvPicPr preferRelativeResize="0"/>
          <p:nvPr/>
        </p:nvPicPr>
        <p:blipFill rotWithShape="1">
          <a:blip r:embed="rId5">
            <a:alphaModFix/>
          </a:blip>
          <a:srcRect b="0" l="0" r="0" t="0"/>
          <a:stretch/>
        </p:blipFill>
        <p:spPr>
          <a:xfrm>
            <a:off x="4496362" y="7620000"/>
            <a:ext cx="16753394" cy="6096000"/>
          </a:xfrm>
          <a:prstGeom prst="rect">
            <a:avLst/>
          </a:prstGeom>
          <a:noFill/>
          <a:ln>
            <a:noFill/>
          </a:ln>
        </p:spPr>
      </p:pic>
      <p:sp>
        <p:nvSpPr>
          <p:cNvPr id="188" name="Google Shape;188;p9"/>
          <p:cNvSpPr/>
          <p:nvPr/>
        </p:nvSpPr>
        <p:spPr>
          <a:xfrm>
            <a:off x="-1981448" y="1041400"/>
            <a:ext cx="4788498" cy="4787900"/>
          </a:xfrm>
          <a:prstGeom prst="roundRect">
            <a:avLst>
              <a:gd fmla="val 294684"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9"/>
          <p:cNvSpPr/>
          <p:nvPr/>
        </p:nvSpPr>
        <p:spPr>
          <a:xfrm>
            <a:off x="2091528" y="749300"/>
            <a:ext cx="20216693"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Magic of Dragons: A Research</a:t>
            </a:r>
            <a:endParaRPr b="0" i="0" sz="8000" u="none" cap="none" strike="noStrike">
              <a:solidFill>
                <a:schemeClr val="dk1"/>
              </a:solidFill>
              <a:latin typeface="Calibri"/>
              <a:ea typeface="Calibri"/>
              <a:cs typeface="Calibri"/>
              <a:sym typeface="Calibri"/>
            </a:endParaRPr>
          </a:p>
        </p:txBody>
      </p:sp>
      <p:sp>
        <p:nvSpPr>
          <p:cNvPr id="190" name="Google Shape;190;p9"/>
          <p:cNvSpPr/>
          <p:nvPr/>
        </p:nvSpPr>
        <p:spPr>
          <a:xfrm>
            <a:off x="2146568" y="4025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9"/>
          <p:cNvSpPr/>
          <p:nvPr/>
        </p:nvSpPr>
        <p:spPr>
          <a:xfrm>
            <a:off x="2146568" y="4025900"/>
            <a:ext cx="8205226" cy="8204200"/>
          </a:xfrm>
          <a:prstGeom prst="ellipse">
            <a:avLst/>
          </a:prstGeom>
          <a:solidFill>
            <a:srgbClr val="327D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9"/>
          <p:cNvSpPr/>
          <p:nvPr/>
        </p:nvSpPr>
        <p:spPr>
          <a:xfrm>
            <a:off x="3175397" y="5918200"/>
            <a:ext cx="6160270" cy="6159500"/>
          </a:xfrm>
          <a:prstGeom prst="ellipse">
            <a:avLst/>
          </a:prstGeom>
          <a:solidFill>
            <a:srgbClr val="70A1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9"/>
          <p:cNvSpPr/>
          <p:nvPr/>
        </p:nvSpPr>
        <p:spPr>
          <a:xfrm>
            <a:off x="4204225" y="7797800"/>
            <a:ext cx="4089911" cy="4089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9"/>
          <p:cNvSpPr/>
          <p:nvPr/>
        </p:nvSpPr>
        <p:spPr>
          <a:xfrm>
            <a:off x="5410876" y="4470400"/>
            <a:ext cx="1651206"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6.7M</a:t>
            </a:r>
            <a:endParaRPr b="0" i="0" sz="4800" u="none" cap="none" strike="noStrike">
              <a:solidFill>
                <a:schemeClr val="dk1"/>
              </a:solidFill>
              <a:latin typeface="Calibri"/>
              <a:ea typeface="Calibri"/>
              <a:cs typeface="Calibri"/>
              <a:sym typeface="Calibri"/>
            </a:endParaRPr>
          </a:p>
        </p:txBody>
      </p:sp>
      <p:sp>
        <p:nvSpPr>
          <p:cNvPr id="195" name="Google Shape;195;p9"/>
          <p:cNvSpPr/>
          <p:nvPr/>
        </p:nvSpPr>
        <p:spPr>
          <a:xfrm>
            <a:off x="5423578" y="9283700"/>
            <a:ext cx="1663908"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27DF0"/>
              </a:buClr>
              <a:buSzPts val="4800"/>
              <a:buFont typeface="Poppins"/>
              <a:buNone/>
            </a:pPr>
            <a:r>
              <a:rPr b="1" i="0" lang="en-US" sz="4800" u="none" cap="none" strike="noStrike">
                <a:solidFill>
                  <a:srgbClr val="327DF0"/>
                </a:solidFill>
                <a:latin typeface="Poppins"/>
                <a:ea typeface="Poppins"/>
                <a:cs typeface="Poppins"/>
                <a:sym typeface="Poppins"/>
              </a:rPr>
              <a:t>2.3M</a:t>
            </a:r>
            <a:endParaRPr b="0" i="0" sz="4800" u="none" cap="none" strike="noStrike">
              <a:solidFill>
                <a:schemeClr val="dk1"/>
              </a:solidFill>
              <a:latin typeface="Calibri"/>
              <a:ea typeface="Calibri"/>
              <a:cs typeface="Calibri"/>
              <a:sym typeface="Calibri"/>
            </a:endParaRPr>
          </a:p>
        </p:txBody>
      </p:sp>
      <p:sp>
        <p:nvSpPr>
          <p:cNvPr id="196" name="Google Shape;196;p9"/>
          <p:cNvSpPr/>
          <p:nvPr/>
        </p:nvSpPr>
        <p:spPr>
          <a:xfrm>
            <a:off x="5372772" y="6350000"/>
            <a:ext cx="1765521"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4.4M</a:t>
            </a:r>
            <a:endParaRPr b="0" i="0" sz="4800" u="none" cap="none" strike="noStrike">
              <a:solidFill>
                <a:schemeClr val="dk1"/>
              </a:solidFill>
              <a:latin typeface="Calibri"/>
              <a:ea typeface="Calibri"/>
              <a:cs typeface="Calibri"/>
              <a:sym typeface="Calibri"/>
            </a:endParaRPr>
          </a:p>
        </p:txBody>
      </p:sp>
      <p:sp>
        <p:nvSpPr>
          <p:cNvPr id="197" name="Google Shape;197;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8" name="Google Shape;198;p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99" name="Google Shape;199;p9"/>
          <p:cNvSpPr/>
          <p:nvPr/>
        </p:nvSpPr>
        <p:spPr>
          <a:xfrm>
            <a:off x="12638080" y="35941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p9"/>
          <p:cNvPicPr preferRelativeResize="0"/>
          <p:nvPr/>
        </p:nvPicPr>
        <p:blipFill rotWithShape="1">
          <a:blip r:embed="rId7">
            <a:alphaModFix/>
          </a:blip>
          <a:srcRect b="0" l="0" r="0" t="0"/>
          <a:stretch/>
        </p:blipFill>
        <p:spPr>
          <a:xfrm>
            <a:off x="12638080" y="3594100"/>
            <a:ext cx="1020378" cy="1016000"/>
          </a:xfrm>
          <a:prstGeom prst="rect">
            <a:avLst/>
          </a:prstGeom>
          <a:noFill/>
          <a:ln>
            <a:noFill/>
          </a:ln>
        </p:spPr>
      </p:pic>
      <p:sp>
        <p:nvSpPr>
          <p:cNvPr id="201" name="Google Shape;201;p9"/>
          <p:cNvSpPr/>
          <p:nvPr/>
        </p:nvSpPr>
        <p:spPr>
          <a:xfrm>
            <a:off x="12638080" y="49149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9"/>
          <p:cNvSpPr/>
          <p:nvPr/>
        </p:nvSpPr>
        <p:spPr>
          <a:xfrm>
            <a:off x="12638080" y="49149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3" name="Google Shape;203;p9"/>
          <p:cNvSpPr/>
          <p:nvPr/>
        </p:nvSpPr>
        <p:spPr>
          <a:xfrm>
            <a:off x="12638080" y="69469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p9"/>
          <p:cNvPicPr preferRelativeResize="0"/>
          <p:nvPr/>
        </p:nvPicPr>
        <p:blipFill rotWithShape="1">
          <a:blip r:embed="rId8">
            <a:alphaModFix/>
          </a:blip>
          <a:srcRect b="0" l="0" r="0" t="0"/>
          <a:stretch/>
        </p:blipFill>
        <p:spPr>
          <a:xfrm>
            <a:off x="12638080" y="6946900"/>
            <a:ext cx="1016338" cy="1016000"/>
          </a:xfrm>
          <a:prstGeom prst="rect">
            <a:avLst/>
          </a:prstGeom>
          <a:noFill/>
          <a:ln>
            <a:noFill/>
          </a:ln>
        </p:spPr>
      </p:pic>
      <p:sp>
        <p:nvSpPr>
          <p:cNvPr id="205" name="Google Shape;205;p9"/>
          <p:cNvSpPr/>
          <p:nvPr/>
        </p:nvSpPr>
        <p:spPr>
          <a:xfrm>
            <a:off x="12638080" y="82677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9"/>
          <p:cNvSpPr/>
          <p:nvPr/>
        </p:nvSpPr>
        <p:spPr>
          <a:xfrm>
            <a:off x="12638080" y="82677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07" name="Google Shape;207;p9"/>
          <p:cNvSpPr/>
          <p:nvPr/>
        </p:nvSpPr>
        <p:spPr>
          <a:xfrm>
            <a:off x="12638080" y="102997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p9"/>
          <p:cNvPicPr preferRelativeResize="0"/>
          <p:nvPr/>
        </p:nvPicPr>
        <p:blipFill rotWithShape="1">
          <a:blip r:embed="rId9">
            <a:alphaModFix/>
          </a:blip>
          <a:srcRect b="0" l="0" r="0" t="0"/>
          <a:stretch/>
        </p:blipFill>
        <p:spPr>
          <a:xfrm>
            <a:off x="12638080" y="10299700"/>
            <a:ext cx="908188" cy="1016000"/>
          </a:xfrm>
          <a:prstGeom prst="rect">
            <a:avLst/>
          </a:prstGeom>
          <a:noFill/>
          <a:ln>
            <a:noFill/>
          </a:ln>
        </p:spPr>
      </p:pic>
      <p:sp>
        <p:nvSpPr>
          <p:cNvPr id="209" name="Google Shape;209;p9"/>
          <p:cNvSpPr/>
          <p:nvPr/>
        </p:nvSpPr>
        <p:spPr>
          <a:xfrm>
            <a:off x="12638080" y="116205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9"/>
          <p:cNvSpPr/>
          <p:nvPr/>
        </p:nvSpPr>
        <p:spPr>
          <a:xfrm>
            <a:off x="12638080" y="116205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2024-03-19T10:01:25Z</dcterms:created>
  <dc:creator>PptxGenJS</dc:creator>
</cp:coreProperties>
</file>