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13716000" cx="24387025"/>
  <p:notesSz cx="13716000" cy="24387025"/>
  <p:embeddedFontLst>
    <p:embeddedFont>
      <p:font typeface="Poppins"/>
      <p:regular r:id="rId13"/>
      <p:bold r:id="rId14"/>
      <p:italic r:id="rId15"/>
      <p:boldItalic r:id="rId16"/>
    </p:embeddedFont>
    <p:embeddedFont>
      <p:font typeface="Bebas Neue"/>
      <p:regular r:id="rId17"/>
    </p:embeddedFont>
    <p:embeddedFont>
      <p:font typeface="Poppins SemiBold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hLcAfaGl+/LaihWfxZeDb70clN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SemiBold-italic.fntdata"/><Relationship Id="rId11" Type="http://schemas.openxmlformats.org/officeDocument/2006/relationships/slide" Target="slides/slide7.xml"/><Relationship Id="rId22" Type="http://customschemas.google.com/relationships/presentationmetadata" Target="metadata"/><Relationship Id="rId10" Type="http://schemas.openxmlformats.org/officeDocument/2006/relationships/slide" Target="slides/slide6.xml"/><Relationship Id="rId21" Type="http://schemas.openxmlformats.org/officeDocument/2006/relationships/font" Target="fonts/PoppinsSemiBold-boldItalic.fntdata"/><Relationship Id="rId13" Type="http://schemas.openxmlformats.org/officeDocument/2006/relationships/font" Target="fonts/Poppins-regular.fntdata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Poppins-italic.fntdata"/><Relationship Id="rId14" Type="http://schemas.openxmlformats.org/officeDocument/2006/relationships/font" Target="fonts/Poppins-bold.fntdata"/><Relationship Id="rId17" Type="http://schemas.openxmlformats.org/officeDocument/2006/relationships/font" Target="fonts/BebasNeue-regular.fntdata"/><Relationship Id="rId16" Type="http://schemas.openxmlformats.org/officeDocument/2006/relationships/font" Target="fonts/Poppins-boldItalic.fntdata"/><Relationship Id="rId5" Type="http://schemas.openxmlformats.org/officeDocument/2006/relationships/slide" Target="slides/slide1.xml"/><Relationship Id="rId19" Type="http://schemas.openxmlformats.org/officeDocument/2006/relationships/font" Target="fonts/PoppinsSemiBold-bold.fntdata"/><Relationship Id="rId6" Type="http://schemas.openxmlformats.org/officeDocument/2006/relationships/slide" Target="slides/slide2.xml"/><Relationship Id="rId18" Type="http://schemas.openxmlformats.org/officeDocument/2006/relationships/font" Target="fonts/PoppinsSemiBold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26c0041207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g26c0041207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g26c0041207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26c00412079_0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g26c00412079_0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g26c00412079_0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26c00412079_0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" name="Google Shape;42;g26c00412079_0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g26c00412079_0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6c00412079_0_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g26c00412079_0_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g26c00412079_0_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6c00412079_0_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g26c00412079_0_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g26c00412079_0_8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6c00412079_0_1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g26c00412079_0_1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26c00412079_0_1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6c00412079_0_1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g26c00412079_0_18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26c00412079_0_18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6c00412079_0_2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g26c00412079_0_2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26c00412079_0_2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28.png"/><Relationship Id="rId5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Relationship Id="rId4" Type="http://schemas.openxmlformats.org/officeDocument/2006/relationships/image" Target="../media/image39.png"/><Relationship Id="rId5" Type="http://schemas.openxmlformats.org/officeDocument/2006/relationships/image" Target="../media/image9.png"/><Relationship Id="rId6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4.png"/><Relationship Id="rId6" Type="http://schemas.openxmlformats.org/officeDocument/2006/relationships/image" Target="../media/image24.png"/><Relationship Id="rId7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png"/><Relationship Id="rId10" Type="http://schemas.openxmlformats.org/officeDocument/2006/relationships/image" Target="../media/image37.png"/><Relationship Id="rId13" Type="http://schemas.openxmlformats.org/officeDocument/2006/relationships/image" Target="../media/image25.png"/><Relationship Id="rId1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6.png"/><Relationship Id="rId9" Type="http://schemas.openxmlformats.org/officeDocument/2006/relationships/image" Target="../media/image8.png"/><Relationship Id="rId15" Type="http://schemas.openxmlformats.org/officeDocument/2006/relationships/image" Target="../media/image21.png"/><Relationship Id="rId14" Type="http://schemas.openxmlformats.org/officeDocument/2006/relationships/image" Target="../media/image13.png"/><Relationship Id="rId16" Type="http://schemas.openxmlformats.org/officeDocument/2006/relationships/image" Target="../media/image22.png"/><Relationship Id="rId5" Type="http://schemas.openxmlformats.org/officeDocument/2006/relationships/image" Target="../media/image3.png"/><Relationship Id="rId6" Type="http://schemas.openxmlformats.org/officeDocument/2006/relationships/image" Target="../media/image19.png"/><Relationship Id="rId7" Type="http://schemas.openxmlformats.org/officeDocument/2006/relationships/image" Target="../media/image18.png"/><Relationship Id="rId8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41.png"/><Relationship Id="rId10" Type="http://schemas.openxmlformats.org/officeDocument/2006/relationships/image" Target="../media/image46.png"/><Relationship Id="rId13" Type="http://schemas.openxmlformats.org/officeDocument/2006/relationships/image" Target="../media/image37.png"/><Relationship Id="rId1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45.png"/><Relationship Id="rId9" Type="http://schemas.openxmlformats.org/officeDocument/2006/relationships/image" Target="../media/image29.png"/><Relationship Id="rId15" Type="http://schemas.openxmlformats.org/officeDocument/2006/relationships/image" Target="../media/image44.png"/><Relationship Id="rId14" Type="http://schemas.openxmlformats.org/officeDocument/2006/relationships/image" Target="../media/image57.png"/><Relationship Id="rId17" Type="http://schemas.openxmlformats.org/officeDocument/2006/relationships/image" Target="../media/image53.png"/><Relationship Id="rId16" Type="http://schemas.openxmlformats.org/officeDocument/2006/relationships/image" Target="../media/image49.png"/><Relationship Id="rId5" Type="http://schemas.openxmlformats.org/officeDocument/2006/relationships/image" Target="../media/image40.png"/><Relationship Id="rId6" Type="http://schemas.openxmlformats.org/officeDocument/2006/relationships/image" Target="../media/image23.png"/><Relationship Id="rId7" Type="http://schemas.openxmlformats.org/officeDocument/2006/relationships/image" Target="../media/image69.png"/><Relationship Id="rId8" Type="http://schemas.openxmlformats.org/officeDocument/2006/relationships/image" Target="../media/image26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52.png"/><Relationship Id="rId10" Type="http://schemas.openxmlformats.org/officeDocument/2006/relationships/image" Target="../media/image54.png"/><Relationship Id="rId13" Type="http://schemas.openxmlformats.org/officeDocument/2006/relationships/image" Target="../media/image51.png"/><Relationship Id="rId1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50.png"/><Relationship Id="rId9" Type="http://schemas.openxmlformats.org/officeDocument/2006/relationships/image" Target="../media/image77.png"/><Relationship Id="rId15" Type="http://schemas.openxmlformats.org/officeDocument/2006/relationships/image" Target="../media/image68.png"/><Relationship Id="rId14" Type="http://schemas.openxmlformats.org/officeDocument/2006/relationships/image" Target="../media/image87.png"/><Relationship Id="rId5" Type="http://schemas.openxmlformats.org/officeDocument/2006/relationships/image" Target="../media/image48.png"/><Relationship Id="rId6" Type="http://schemas.openxmlformats.org/officeDocument/2006/relationships/image" Target="../media/image82.png"/><Relationship Id="rId7" Type="http://schemas.openxmlformats.org/officeDocument/2006/relationships/image" Target="../media/image66.png"/><Relationship Id="rId8" Type="http://schemas.openxmlformats.org/officeDocument/2006/relationships/image" Target="../media/image70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63.png"/><Relationship Id="rId10" Type="http://schemas.openxmlformats.org/officeDocument/2006/relationships/image" Target="../media/image79.png"/><Relationship Id="rId13" Type="http://schemas.openxmlformats.org/officeDocument/2006/relationships/image" Target="../media/image89.png"/><Relationship Id="rId1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4" Type="http://schemas.openxmlformats.org/officeDocument/2006/relationships/image" Target="../media/image56.png"/><Relationship Id="rId9" Type="http://schemas.openxmlformats.org/officeDocument/2006/relationships/image" Target="../media/image62.png"/><Relationship Id="rId14" Type="http://schemas.openxmlformats.org/officeDocument/2006/relationships/image" Target="../media/image84.png"/><Relationship Id="rId5" Type="http://schemas.openxmlformats.org/officeDocument/2006/relationships/image" Target="../media/image88.png"/><Relationship Id="rId6" Type="http://schemas.openxmlformats.org/officeDocument/2006/relationships/image" Target="../media/image59.png"/><Relationship Id="rId7" Type="http://schemas.openxmlformats.org/officeDocument/2006/relationships/image" Target="../media/image61.png"/><Relationship Id="rId8" Type="http://schemas.openxmlformats.org/officeDocument/2006/relationships/image" Target="../media/image5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74.png"/><Relationship Id="rId5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26c00412079_0_0"/>
          <p:cNvSpPr/>
          <p:nvPr/>
        </p:nvSpPr>
        <p:spPr>
          <a:xfrm>
            <a:off x="5918940" y="3048000"/>
            <a:ext cx="14429100" cy="86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3E"/>
              </a:buClr>
              <a:buSzPts val="44400"/>
              <a:buFont typeface="Bebas Neue"/>
              <a:buNone/>
            </a:pPr>
            <a:r>
              <a:rPr b="0" i="0" lang="en-US" sz="44400" u="none" cap="none" strike="noStrike">
                <a:solidFill>
                  <a:srgbClr val="FFC03E"/>
                </a:solidFill>
                <a:latin typeface="Bebas Neue"/>
                <a:ea typeface="Bebas Neue"/>
                <a:cs typeface="Bebas Neue"/>
                <a:sym typeface="Bebas Neue"/>
              </a:rPr>
              <a:t>P</a:t>
            </a:r>
            <a:r>
              <a:rPr b="0" i="0" lang="en-US" sz="44400" u="none" cap="none" strike="noStrike">
                <a:solidFill>
                  <a:srgbClr val="F99539"/>
                </a:solidFill>
                <a:latin typeface="Bebas Neue"/>
                <a:ea typeface="Bebas Neue"/>
                <a:cs typeface="Bebas Neue"/>
                <a:sym typeface="Bebas Neue"/>
              </a:rPr>
              <a:t>u</a:t>
            </a:r>
            <a:r>
              <a:rPr b="0" i="0" lang="en-US" sz="44400" u="none" cap="none" strike="noStrike">
                <a:solidFill>
                  <a:srgbClr val="E74250"/>
                </a:solidFill>
                <a:latin typeface="Bebas Neue"/>
                <a:ea typeface="Bebas Neue"/>
                <a:cs typeface="Bebas Neue"/>
                <a:sym typeface="Bebas Neue"/>
              </a:rPr>
              <a:t>z</a:t>
            </a:r>
            <a:r>
              <a:rPr b="0" i="0" lang="en-US" sz="44400" u="none" cap="none" strike="noStrike">
                <a:solidFill>
                  <a:srgbClr val="0C5A8A"/>
                </a:solidFill>
                <a:latin typeface="Bebas Neue"/>
                <a:ea typeface="Bebas Neue"/>
                <a:cs typeface="Bebas Neue"/>
                <a:sym typeface="Bebas Neue"/>
              </a:rPr>
              <a:t>z</a:t>
            </a:r>
            <a:r>
              <a:rPr b="0" i="0" lang="en-US" sz="44400" u="none" cap="none" strike="noStrike">
                <a:solidFill>
                  <a:srgbClr val="46B5E2"/>
                </a:solidFill>
                <a:latin typeface="Bebas Neue"/>
                <a:ea typeface="Bebas Neue"/>
                <a:cs typeface="Bebas Neue"/>
                <a:sym typeface="Bebas Neue"/>
              </a:rPr>
              <a:t>l</a:t>
            </a:r>
            <a:r>
              <a:rPr b="0" i="0" lang="en-US" sz="44400" u="none" cap="none" strike="noStrike">
                <a:solidFill>
                  <a:srgbClr val="2ACEDA"/>
                </a:solidFill>
                <a:latin typeface="Bebas Neue"/>
                <a:ea typeface="Bebas Neue"/>
                <a:cs typeface="Bebas Neue"/>
                <a:sym typeface="Bebas Neue"/>
              </a:rPr>
              <a:t>e</a:t>
            </a:r>
            <a:r>
              <a:rPr b="0" i="0" lang="en-US" sz="44400" u="none" cap="none" strike="noStrike">
                <a:solidFill>
                  <a:srgbClr val="272727"/>
                </a:solidFill>
                <a:latin typeface="Bebas Neue"/>
                <a:ea typeface="Bebas Neue"/>
                <a:cs typeface="Bebas Neue"/>
                <a:sym typeface="Bebas Neue"/>
              </a:rPr>
              <a:t> </a:t>
            </a:r>
            <a:endParaRPr b="0" i="0" sz="4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g26c00412079_0_0"/>
          <p:cNvSpPr/>
          <p:nvPr/>
        </p:nvSpPr>
        <p:spPr>
          <a:xfrm>
            <a:off x="4293137" y="889000"/>
            <a:ext cx="14598300" cy="14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C7C7C"/>
              </a:buClr>
              <a:buSzPts val="6400"/>
              <a:buFont typeface="Poppins SemiBold"/>
              <a:buNone/>
            </a:pPr>
            <a:r>
              <a:rPr b="1" i="0" lang="en-US" sz="6400" u="none" cap="none" strike="noStrike">
                <a:solidFill>
                  <a:srgbClr val="7C7C7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FREE PRESENTATION TEMPLATE BY 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18" name="Google Shape;18;g26c00412079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68108" y="990600"/>
            <a:ext cx="3200800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9" name="Google Shape;19;g26c00412079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604573" y="7303144"/>
            <a:ext cx="9314701" cy="935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" name="Google Shape;20;g26c00412079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5304854" y="6470360"/>
            <a:ext cx="8435793" cy="83464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26c00412079_0_9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7" name="Google Shape;27;g26c00412079_0_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8" name="Google Shape;28;g26c00412079_0_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0534" y="2044700"/>
            <a:ext cx="7506638" cy="756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9" name="Google Shape;29;g26c00412079_0_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02400" y="2044700"/>
            <a:ext cx="7506638" cy="756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0" name="Google Shape;30;g26c00412079_0_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58057" y="2044700"/>
            <a:ext cx="7506638" cy="7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g26c00412079_0_9"/>
          <p:cNvSpPr/>
          <p:nvPr/>
        </p:nvSpPr>
        <p:spPr>
          <a:xfrm>
            <a:off x="5398175" y="4610100"/>
            <a:ext cx="40392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g26c00412079_0_9"/>
          <p:cNvSpPr/>
          <p:nvPr/>
        </p:nvSpPr>
        <p:spPr>
          <a:xfrm>
            <a:off x="5398175" y="4610100"/>
            <a:ext cx="4377900" cy="15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01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g26c00412079_0_9"/>
          <p:cNvSpPr/>
          <p:nvPr/>
        </p:nvSpPr>
        <p:spPr>
          <a:xfrm>
            <a:off x="5398175" y="6134100"/>
            <a:ext cx="4174500" cy="25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guide to taming and caring for dragons in the realm of magic.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g26c00412079_0_9"/>
          <p:cNvSpPr/>
          <p:nvPr/>
        </p:nvSpPr>
        <p:spPr>
          <a:xfrm>
            <a:off x="11431429" y="4610100"/>
            <a:ext cx="40392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g26c00412079_0_9"/>
          <p:cNvSpPr/>
          <p:nvPr/>
        </p:nvSpPr>
        <p:spPr>
          <a:xfrm>
            <a:off x="11431429" y="4610100"/>
            <a:ext cx="4377900" cy="15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02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g26c00412079_0_9"/>
          <p:cNvSpPr/>
          <p:nvPr/>
        </p:nvSpPr>
        <p:spPr>
          <a:xfrm>
            <a:off x="11431429" y="6134100"/>
            <a:ext cx="4174500" cy="25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guide to taming and caring for dragons in the realm of magic.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g26c00412079_0_9"/>
          <p:cNvSpPr/>
          <p:nvPr/>
        </p:nvSpPr>
        <p:spPr>
          <a:xfrm>
            <a:off x="17375772" y="4610100"/>
            <a:ext cx="40392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g26c00412079_0_9"/>
          <p:cNvSpPr/>
          <p:nvPr/>
        </p:nvSpPr>
        <p:spPr>
          <a:xfrm>
            <a:off x="17375772" y="4610100"/>
            <a:ext cx="4377900" cy="15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03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g26c00412079_0_9"/>
          <p:cNvSpPr/>
          <p:nvPr/>
        </p:nvSpPr>
        <p:spPr>
          <a:xfrm>
            <a:off x="17375772" y="6134100"/>
            <a:ext cx="4174500" cy="25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guide to taming and caring for dragons in the realm of magic.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45" name="Google Shape;45;g26c00412079_0_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86248" y="12674600"/>
            <a:ext cx="3200800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6" name="Google Shape;46;g26c00412079_0_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80835" y="800100"/>
            <a:ext cx="7836879" cy="792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7" name="Google Shape;47;g26c00412079_0_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55432" y="7010400"/>
            <a:ext cx="7913089" cy="6286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8" name="Google Shape;48;g26c00412079_0_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142718" y="800100"/>
            <a:ext cx="6211076" cy="6324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9" name="Google Shape;49;g26c00412079_0_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091911" y="5384800"/>
            <a:ext cx="6287286" cy="7912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50" name="Google Shape;50;g26c00412079_0_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142718" y="800100"/>
            <a:ext cx="6211076" cy="63246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g26c00412079_0_27"/>
          <p:cNvSpPr/>
          <p:nvPr/>
        </p:nvSpPr>
        <p:spPr>
          <a:xfrm>
            <a:off x="6617527" y="1790700"/>
            <a:ext cx="43821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g26c00412079_0_27"/>
          <p:cNvSpPr/>
          <p:nvPr/>
        </p:nvSpPr>
        <p:spPr>
          <a:xfrm>
            <a:off x="6617527" y="1790700"/>
            <a:ext cx="4720800" cy="15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01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g26c00412079_0_27"/>
          <p:cNvSpPr/>
          <p:nvPr/>
        </p:nvSpPr>
        <p:spPr>
          <a:xfrm>
            <a:off x="6617527" y="3314700"/>
            <a:ext cx="4517400" cy="25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guide to taming and caring for dragons in the realm of magic.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g26c00412079_0_27"/>
          <p:cNvSpPr/>
          <p:nvPr/>
        </p:nvSpPr>
        <p:spPr>
          <a:xfrm>
            <a:off x="6617527" y="8483600"/>
            <a:ext cx="43821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g26c00412079_0_27"/>
          <p:cNvSpPr/>
          <p:nvPr/>
        </p:nvSpPr>
        <p:spPr>
          <a:xfrm>
            <a:off x="6617527" y="8483600"/>
            <a:ext cx="4720800" cy="15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03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g26c00412079_0_27"/>
          <p:cNvSpPr/>
          <p:nvPr/>
        </p:nvSpPr>
        <p:spPr>
          <a:xfrm>
            <a:off x="6617527" y="10007600"/>
            <a:ext cx="4517400" cy="25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guide to taming and caring for dragons in the realm of magic.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g26c00412079_0_27"/>
          <p:cNvSpPr/>
          <p:nvPr/>
        </p:nvSpPr>
        <p:spPr>
          <a:xfrm>
            <a:off x="13184248" y="1790700"/>
            <a:ext cx="43821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g26c00412079_0_27"/>
          <p:cNvSpPr/>
          <p:nvPr/>
        </p:nvSpPr>
        <p:spPr>
          <a:xfrm>
            <a:off x="12845539" y="1790700"/>
            <a:ext cx="4720800" cy="15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02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g26c00412079_0_27"/>
          <p:cNvSpPr/>
          <p:nvPr/>
        </p:nvSpPr>
        <p:spPr>
          <a:xfrm>
            <a:off x="13048764" y="3314700"/>
            <a:ext cx="4517400" cy="25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guide to taming and caring for dragons in the realm of magic.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g26c00412079_0_27"/>
          <p:cNvSpPr/>
          <p:nvPr/>
        </p:nvSpPr>
        <p:spPr>
          <a:xfrm>
            <a:off x="13184248" y="8483600"/>
            <a:ext cx="43821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g26c00412079_0_27"/>
          <p:cNvSpPr/>
          <p:nvPr/>
        </p:nvSpPr>
        <p:spPr>
          <a:xfrm>
            <a:off x="12845539" y="8483600"/>
            <a:ext cx="4720800" cy="15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8000"/>
              <a:buFont typeface="Bebas Neue"/>
              <a:buNone/>
            </a:pPr>
            <a:r>
              <a:rPr b="0" i="0" lang="en-US" sz="80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04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g26c00412079_0_27"/>
          <p:cNvSpPr/>
          <p:nvPr/>
        </p:nvSpPr>
        <p:spPr>
          <a:xfrm>
            <a:off x="13048764" y="10007600"/>
            <a:ext cx="4517400" cy="25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guide to taming and caring for dragons in the realm of magic.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6c00412079_0_49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69" name="Google Shape;69;g26c00412079_0_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0" name="Google Shape;70;g26c00412079_0_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23378" y="5435600"/>
            <a:ext cx="3569146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1" name="Google Shape;71;g26c00412079_0_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84660" y="5435600"/>
            <a:ext cx="3569146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2" name="Google Shape;72;g26c00412079_0_4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345943" y="5435600"/>
            <a:ext cx="3569146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3" name="Google Shape;73;g26c00412079_0_4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207226" y="5435600"/>
            <a:ext cx="3569146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4" name="Google Shape;74;g26c00412079_0_4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0068508" y="5435600"/>
            <a:ext cx="2768946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5" name="Google Shape;75;g26c00412079_0_4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11289" y="5435600"/>
            <a:ext cx="3619952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6" name="Google Shape;76;g26c00412079_0_4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65521" y="63373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7" name="Google Shape;77;g26c00412079_0_4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868795" y="6440587"/>
            <a:ext cx="809677" cy="8093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8" name="Google Shape;78;g26c00412079_0_4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626803" y="63373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9" name="Google Shape;79;g26c00412079_0_4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722065" y="6480175"/>
            <a:ext cx="777972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80" name="Google Shape;80;g26c00412079_0_4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488086" y="63373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81" name="Google Shape;81;g26c00412079_0_49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668687" y="6400800"/>
            <a:ext cx="654926" cy="889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82" name="Google Shape;82;g26c00412079_0_4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3349368" y="63373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83" name="Google Shape;83;g26c00412079_0_49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3452569" y="6507956"/>
            <a:ext cx="809726" cy="674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84" name="Google Shape;84;g26c00412079_0_4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210651" y="63373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85" name="Google Shape;85;g26c00412079_0_49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7321790" y="6416746"/>
            <a:ext cx="793849" cy="8254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86" name="Google Shape;86;g26c00412079_0_4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1071934" y="63373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87" name="Google Shape;87;g26c00412079_0_49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21242611" y="6436519"/>
            <a:ext cx="674772" cy="817662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g26c00412079_0_49"/>
          <p:cNvSpPr/>
          <p:nvPr/>
        </p:nvSpPr>
        <p:spPr>
          <a:xfrm>
            <a:off x="673184" y="8839200"/>
            <a:ext cx="36582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g26c00412079_0_49"/>
          <p:cNvSpPr/>
          <p:nvPr/>
        </p:nvSpPr>
        <p:spPr>
          <a:xfrm>
            <a:off x="673184" y="8839200"/>
            <a:ext cx="3793500" cy="13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Tips and tricks for spotting.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g26c00412079_0_49"/>
          <p:cNvSpPr/>
          <p:nvPr/>
        </p:nvSpPr>
        <p:spPr>
          <a:xfrm>
            <a:off x="4623378" y="3670300"/>
            <a:ext cx="36582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26c00412079_0_49"/>
          <p:cNvSpPr/>
          <p:nvPr/>
        </p:nvSpPr>
        <p:spPr>
          <a:xfrm>
            <a:off x="4623378" y="3670300"/>
            <a:ext cx="3793500" cy="13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The elusive unicorns.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g26c00412079_0_49"/>
          <p:cNvSpPr/>
          <p:nvPr/>
        </p:nvSpPr>
        <p:spPr>
          <a:xfrm>
            <a:off x="12345943" y="3670300"/>
            <a:ext cx="36582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g26c00412079_0_49"/>
          <p:cNvSpPr/>
          <p:nvPr/>
        </p:nvSpPr>
        <p:spPr>
          <a:xfrm>
            <a:off x="12345943" y="3670300"/>
            <a:ext cx="3793500" cy="13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In their natural habitat.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g26c00412079_0_49"/>
          <p:cNvSpPr/>
          <p:nvPr/>
        </p:nvSpPr>
        <p:spPr>
          <a:xfrm>
            <a:off x="20068508" y="3670300"/>
            <a:ext cx="36582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26c00412079_0_49"/>
          <p:cNvSpPr/>
          <p:nvPr/>
        </p:nvSpPr>
        <p:spPr>
          <a:xfrm>
            <a:off x="20068508" y="3670300"/>
            <a:ext cx="3793500" cy="13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Tips and tricks for spotting.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g26c00412079_0_49"/>
          <p:cNvSpPr/>
          <p:nvPr/>
        </p:nvSpPr>
        <p:spPr>
          <a:xfrm>
            <a:off x="8497362" y="8839200"/>
            <a:ext cx="36582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26c00412079_0_49"/>
          <p:cNvSpPr/>
          <p:nvPr/>
        </p:nvSpPr>
        <p:spPr>
          <a:xfrm>
            <a:off x="8497362" y="8839200"/>
            <a:ext cx="3793500" cy="13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The elusive unicorns.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26c00412079_0_49"/>
          <p:cNvSpPr/>
          <p:nvPr/>
        </p:nvSpPr>
        <p:spPr>
          <a:xfrm>
            <a:off x="16207226" y="8839200"/>
            <a:ext cx="36582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26c00412079_0_49"/>
          <p:cNvSpPr/>
          <p:nvPr/>
        </p:nvSpPr>
        <p:spPr>
          <a:xfrm>
            <a:off x="16207226" y="8839200"/>
            <a:ext cx="3793500" cy="13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In their natural habitat.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6c00412079_0_85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06" name="Google Shape;106;g26c00412079_0_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7" name="Google Shape;107;g26c00412079_0_8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23768" y="1482303"/>
            <a:ext cx="5112253" cy="51115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8" name="Google Shape;108;g26c00412079_0_8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623" y="4032275"/>
            <a:ext cx="5094941" cy="50974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9" name="Google Shape;109;g26c00412079_0_8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24077" y="4058630"/>
            <a:ext cx="5078030" cy="5088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0" name="Google Shape;110;g26c00412079_0_8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77163" y="6575909"/>
            <a:ext cx="5089184" cy="50853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1" name="Google Shape;111;g26c00412079_0_8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124077" y="4058630"/>
            <a:ext cx="5078030" cy="5088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2" name="Google Shape;112;g26c00412079_0_8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342411" y="3300723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3" name="Google Shape;113;g26c00412079_0_8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01882" y="5940915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4" name="Google Shape;114;g26c00412079_0_8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955992" y="5913977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5" name="Google Shape;115;g26c00412079_0_8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315464" y="8554169"/>
            <a:ext cx="1625803" cy="16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g26c00412079_0_85"/>
          <p:cNvSpPr/>
          <p:nvPr/>
        </p:nvSpPr>
        <p:spPr>
          <a:xfrm>
            <a:off x="11024978" y="2209800"/>
            <a:ext cx="4941000" cy="408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26c00412079_0_85"/>
          <p:cNvSpPr/>
          <p:nvPr/>
        </p:nvSpPr>
        <p:spPr>
          <a:xfrm>
            <a:off x="11024978" y="2209800"/>
            <a:ext cx="1016100" cy="10161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18" name="Google Shape;118;g26c00412079_0_8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1024978" y="22098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9" name="Google Shape;119;g26c00412079_0_8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1159312" y="2277269"/>
            <a:ext cx="747657" cy="881062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26c00412079_0_85"/>
          <p:cNvSpPr/>
          <p:nvPr/>
        </p:nvSpPr>
        <p:spPr>
          <a:xfrm>
            <a:off x="11024978" y="3530600"/>
            <a:ext cx="4941000" cy="276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g26c00412079_0_85"/>
          <p:cNvSpPr/>
          <p:nvPr/>
        </p:nvSpPr>
        <p:spPr>
          <a:xfrm>
            <a:off x="11024978" y="3530600"/>
            <a:ext cx="5144100" cy="9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Unicorn 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g26c00412079_0_85"/>
          <p:cNvSpPr/>
          <p:nvPr/>
        </p:nvSpPr>
        <p:spPr>
          <a:xfrm>
            <a:off x="11024978" y="4470400"/>
            <a:ext cx="5076300" cy="19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 spotted in the fantasy realm.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g26c00412079_0_85"/>
          <p:cNvSpPr/>
          <p:nvPr/>
        </p:nvSpPr>
        <p:spPr>
          <a:xfrm>
            <a:off x="17464683" y="2209800"/>
            <a:ext cx="4941000" cy="408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g26c00412079_0_85"/>
          <p:cNvSpPr/>
          <p:nvPr/>
        </p:nvSpPr>
        <p:spPr>
          <a:xfrm>
            <a:off x="17464683" y="2209800"/>
            <a:ext cx="1016100" cy="10161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25" name="Google Shape;125;g26c00412079_0_8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7464683" y="22098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26" name="Google Shape;126;g26c00412079_0_8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7563914" y="2273300"/>
            <a:ext cx="817665" cy="88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26c00412079_0_85"/>
          <p:cNvSpPr/>
          <p:nvPr/>
        </p:nvSpPr>
        <p:spPr>
          <a:xfrm>
            <a:off x="17464683" y="3530600"/>
            <a:ext cx="4941000" cy="276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g26c00412079_0_85"/>
          <p:cNvSpPr/>
          <p:nvPr/>
        </p:nvSpPr>
        <p:spPr>
          <a:xfrm>
            <a:off x="17464683" y="3530600"/>
            <a:ext cx="5144100" cy="9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g26c00412079_0_85"/>
          <p:cNvSpPr/>
          <p:nvPr/>
        </p:nvSpPr>
        <p:spPr>
          <a:xfrm>
            <a:off x="17464683" y="4470400"/>
            <a:ext cx="5076300" cy="19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The beauty and mystery that surrounds these creatures.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g26c00412079_0_85"/>
          <p:cNvSpPr/>
          <p:nvPr/>
        </p:nvSpPr>
        <p:spPr>
          <a:xfrm>
            <a:off x="11075784" y="7416800"/>
            <a:ext cx="4851900" cy="408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g26c00412079_0_85"/>
          <p:cNvSpPr/>
          <p:nvPr/>
        </p:nvSpPr>
        <p:spPr>
          <a:xfrm>
            <a:off x="11075784" y="7416800"/>
            <a:ext cx="1016100" cy="10161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32" name="Google Shape;132;g26c00412079_0_8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1075784" y="74168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33" name="Google Shape;133;g26c00412079_0_8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1179059" y="7520087"/>
            <a:ext cx="809677" cy="809327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26c00412079_0_85"/>
          <p:cNvSpPr/>
          <p:nvPr/>
        </p:nvSpPr>
        <p:spPr>
          <a:xfrm>
            <a:off x="11075784" y="8737600"/>
            <a:ext cx="4851900" cy="276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g26c00412079_0_85"/>
          <p:cNvSpPr/>
          <p:nvPr/>
        </p:nvSpPr>
        <p:spPr>
          <a:xfrm>
            <a:off x="11075784" y="8737600"/>
            <a:ext cx="5055300" cy="9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Dragon 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g26c00412079_0_85"/>
          <p:cNvSpPr/>
          <p:nvPr/>
        </p:nvSpPr>
        <p:spPr>
          <a:xfrm>
            <a:off x="11075784" y="9677400"/>
            <a:ext cx="4987500" cy="19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closer look at the art of taming dragons and the brave adventurers.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g26c00412079_0_85"/>
          <p:cNvSpPr/>
          <p:nvPr/>
        </p:nvSpPr>
        <p:spPr>
          <a:xfrm>
            <a:off x="17515489" y="7416800"/>
            <a:ext cx="4851900" cy="408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g26c00412079_0_85"/>
          <p:cNvSpPr/>
          <p:nvPr/>
        </p:nvSpPr>
        <p:spPr>
          <a:xfrm>
            <a:off x="17515489" y="7416800"/>
            <a:ext cx="1016100" cy="10161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39" name="Google Shape;139;g26c00412079_0_8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7515489" y="74168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40" name="Google Shape;140;g26c00412079_0_8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7696090" y="7480300"/>
            <a:ext cx="654926" cy="88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g26c00412079_0_85"/>
          <p:cNvSpPr/>
          <p:nvPr/>
        </p:nvSpPr>
        <p:spPr>
          <a:xfrm>
            <a:off x="17515489" y="8737600"/>
            <a:ext cx="4851900" cy="276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g26c00412079_0_85"/>
          <p:cNvSpPr/>
          <p:nvPr/>
        </p:nvSpPr>
        <p:spPr>
          <a:xfrm>
            <a:off x="17515489" y="8737600"/>
            <a:ext cx="5055300" cy="9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4800"/>
              <a:buFont typeface="Bebas Neue"/>
              <a:buNone/>
            </a:pPr>
            <a:r>
              <a:rPr b="0" i="0" lang="en-US" sz="4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Taming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g26c00412079_0_85"/>
          <p:cNvSpPr/>
          <p:nvPr/>
        </p:nvSpPr>
        <p:spPr>
          <a:xfrm>
            <a:off x="17515489" y="9677400"/>
            <a:ext cx="4987500" cy="19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Who dare to take on these fearsome creatures.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6c00412079_0_128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50" name="Google Shape;150;g26c00412079_0_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51" name="Google Shape;151;g26c00412079_0_1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3943" y="1308100"/>
            <a:ext cx="4979022" cy="3987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52" name="Google Shape;152;g26c00412079_0_1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56032" y="1308100"/>
            <a:ext cx="4991724" cy="3987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53" name="Google Shape;153;g26c00412079_0_1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180822" y="1308100"/>
            <a:ext cx="4979022" cy="3987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54" name="Google Shape;154;g26c00412079_0_1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092911" y="1308100"/>
            <a:ext cx="4979022" cy="3987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55" name="Google Shape;155;g26c00412079_0_1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017702" y="1308100"/>
            <a:ext cx="3861283" cy="393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56" name="Google Shape;156;g26c00412079_0_1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55644" y="1308100"/>
            <a:ext cx="5055232" cy="398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26c00412079_0_128"/>
          <p:cNvSpPr/>
          <p:nvPr/>
        </p:nvSpPr>
        <p:spPr>
          <a:xfrm>
            <a:off x="469959" y="5969000"/>
            <a:ext cx="3099300" cy="52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26c00412079_0_128"/>
          <p:cNvSpPr/>
          <p:nvPr/>
        </p:nvSpPr>
        <p:spPr>
          <a:xfrm>
            <a:off x="469959" y="5969000"/>
            <a:ext cx="3099300" cy="52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26c00412079_0_128"/>
          <p:cNvSpPr/>
          <p:nvPr/>
        </p:nvSpPr>
        <p:spPr>
          <a:xfrm>
            <a:off x="469959" y="5969000"/>
            <a:ext cx="3641100" cy="24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12800"/>
              <a:buFont typeface="Bebas Neue"/>
              <a:buNone/>
            </a:pPr>
            <a:r>
              <a:rPr b="0" i="0" lang="en-US" sz="12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01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g26c00412079_0_128"/>
          <p:cNvSpPr/>
          <p:nvPr/>
        </p:nvSpPr>
        <p:spPr>
          <a:xfrm>
            <a:off x="469959" y="8128000"/>
            <a:ext cx="3234600" cy="31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 spotted in the fantasy realm.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26c00412079_0_128"/>
          <p:cNvSpPr/>
          <p:nvPr/>
        </p:nvSpPr>
        <p:spPr>
          <a:xfrm>
            <a:off x="4382048" y="5969000"/>
            <a:ext cx="3099300" cy="52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26c00412079_0_128"/>
          <p:cNvSpPr/>
          <p:nvPr/>
        </p:nvSpPr>
        <p:spPr>
          <a:xfrm>
            <a:off x="4382048" y="5969000"/>
            <a:ext cx="3099300" cy="52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26c00412079_0_128"/>
          <p:cNvSpPr/>
          <p:nvPr/>
        </p:nvSpPr>
        <p:spPr>
          <a:xfrm>
            <a:off x="4382048" y="5969000"/>
            <a:ext cx="3641100" cy="24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12800"/>
              <a:buFont typeface="Bebas Neue"/>
              <a:buNone/>
            </a:pPr>
            <a:r>
              <a:rPr b="0" i="0" lang="en-US" sz="12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02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g26c00412079_0_128"/>
          <p:cNvSpPr/>
          <p:nvPr/>
        </p:nvSpPr>
        <p:spPr>
          <a:xfrm>
            <a:off x="4382048" y="8128000"/>
            <a:ext cx="3234600" cy="31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 spotted in the fantasy realm.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26c00412079_0_128"/>
          <p:cNvSpPr/>
          <p:nvPr/>
        </p:nvSpPr>
        <p:spPr>
          <a:xfrm>
            <a:off x="4382048" y="5969000"/>
            <a:ext cx="3099300" cy="52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26c00412079_0_128"/>
          <p:cNvSpPr/>
          <p:nvPr/>
        </p:nvSpPr>
        <p:spPr>
          <a:xfrm>
            <a:off x="4382048" y="5969000"/>
            <a:ext cx="3099300" cy="52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26c00412079_0_128"/>
          <p:cNvSpPr/>
          <p:nvPr/>
        </p:nvSpPr>
        <p:spPr>
          <a:xfrm>
            <a:off x="4382048" y="5969000"/>
            <a:ext cx="3641100" cy="24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12800"/>
              <a:buFont typeface="Bebas Neue"/>
              <a:buNone/>
            </a:pPr>
            <a:r>
              <a:rPr b="0" i="0" lang="en-US" sz="12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02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g26c00412079_0_128"/>
          <p:cNvSpPr/>
          <p:nvPr/>
        </p:nvSpPr>
        <p:spPr>
          <a:xfrm>
            <a:off x="4382048" y="8128000"/>
            <a:ext cx="3234600" cy="31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 spotted in the fantasy realm.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g26c00412079_0_128"/>
          <p:cNvSpPr/>
          <p:nvPr/>
        </p:nvSpPr>
        <p:spPr>
          <a:xfrm>
            <a:off x="8319540" y="5969000"/>
            <a:ext cx="3099300" cy="52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26c00412079_0_128"/>
          <p:cNvSpPr/>
          <p:nvPr/>
        </p:nvSpPr>
        <p:spPr>
          <a:xfrm>
            <a:off x="8319540" y="5969000"/>
            <a:ext cx="3099300" cy="52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26c00412079_0_128"/>
          <p:cNvSpPr/>
          <p:nvPr/>
        </p:nvSpPr>
        <p:spPr>
          <a:xfrm>
            <a:off x="8319540" y="5969000"/>
            <a:ext cx="3641100" cy="24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12800"/>
              <a:buFont typeface="Bebas Neue"/>
              <a:buNone/>
            </a:pPr>
            <a:r>
              <a:rPr b="0" i="0" lang="en-US" sz="12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03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26c00412079_0_128"/>
          <p:cNvSpPr/>
          <p:nvPr/>
        </p:nvSpPr>
        <p:spPr>
          <a:xfrm>
            <a:off x="8319540" y="8128000"/>
            <a:ext cx="3234600" cy="31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 spotted in the fantasy realm.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g26c00412079_0_128"/>
          <p:cNvSpPr/>
          <p:nvPr/>
        </p:nvSpPr>
        <p:spPr>
          <a:xfrm>
            <a:off x="12257032" y="5969000"/>
            <a:ext cx="3099300" cy="52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26c00412079_0_128"/>
          <p:cNvSpPr/>
          <p:nvPr/>
        </p:nvSpPr>
        <p:spPr>
          <a:xfrm>
            <a:off x="12257032" y="5969000"/>
            <a:ext cx="3099300" cy="52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26c00412079_0_128"/>
          <p:cNvSpPr/>
          <p:nvPr/>
        </p:nvSpPr>
        <p:spPr>
          <a:xfrm>
            <a:off x="12257032" y="5969000"/>
            <a:ext cx="3641100" cy="24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12800"/>
              <a:buFont typeface="Bebas Neue"/>
              <a:buNone/>
            </a:pPr>
            <a:r>
              <a:rPr b="0" i="0" lang="en-US" sz="12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04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g26c00412079_0_128"/>
          <p:cNvSpPr/>
          <p:nvPr/>
        </p:nvSpPr>
        <p:spPr>
          <a:xfrm>
            <a:off x="12257032" y="8128000"/>
            <a:ext cx="3234600" cy="31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 spotted in the fantasy realm.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26c00412079_0_128"/>
          <p:cNvSpPr/>
          <p:nvPr/>
        </p:nvSpPr>
        <p:spPr>
          <a:xfrm>
            <a:off x="16194524" y="5969000"/>
            <a:ext cx="3099300" cy="52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g26c00412079_0_128"/>
          <p:cNvSpPr/>
          <p:nvPr/>
        </p:nvSpPr>
        <p:spPr>
          <a:xfrm>
            <a:off x="16194524" y="5969000"/>
            <a:ext cx="3099300" cy="52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26c00412079_0_128"/>
          <p:cNvSpPr/>
          <p:nvPr/>
        </p:nvSpPr>
        <p:spPr>
          <a:xfrm>
            <a:off x="16194524" y="5969000"/>
            <a:ext cx="3641100" cy="24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12800"/>
              <a:buFont typeface="Bebas Neue"/>
              <a:buNone/>
            </a:pPr>
            <a:r>
              <a:rPr b="0" i="0" lang="en-US" sz="12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05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g26c00412079_0_128"/>
          <p:cNvSpPr/>
          <p:nvPr/>
        </p:nvSpPr>
        <p:spPr>
          <a:xfrm>
            <a:off x="16194524" y="8128000"/>
            <a:ext cx="3234600" cy="31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 spotted in the fantasy realm.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g26c00412079_0_128"/>
          <p:cNvSpPr/>
          <p:nvPr/>
        </p:nvSpPr>
        <p:spPr>
          <a:xfrm>
            <a:off x="20132016" y="5969000"/>
            <a:ext cx="3099300" cy="52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26c00412079_0_128"/>
          <p:cNvSpPr/>
          <p:nvPr/>
        </p:nvSpPr>
        <p:spPr>
          <a:xfrm>
            <a:off x="20132016" y="5969000"/>
            <a:ext cx="3099300" cy="52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26c00412079_0_128"/>
          <p:cNvSpPr/>
          <p:nvPr/>
        </p:nvSpPr>
        <p:spPr>
          <a:xfrm>
            <a:off x="20132016" y="5969000"/>
            <a:ext cx="3641100" cy="24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12800"/>
              <a:buFont typeface="Bebas Neue"/>
              <a:buNone/>
            </a:pPr>
            <a:r>
              <a:rPr b="0" i="0" lang="en-US" sz="128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06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26c00412079_0_128"/>
          <p:cNvSpPr/>
          <p:nvPr/>
        </p:nvSpPr>
        <p:spPr>
          <a:xfrm>
            <a:off x="20132016" y="8128000"/>
            <a:ext cx="3234600" cy="31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 spotted in the fantasy realm.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185" name="Google Shape;185;g26c00412079_0_1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765521" y="2717800"/>
            <a:ext cx="1117740" cy="1117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86" name="Google Shape;186;g26c00412079_0_12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913288" y="2792016"/>
            <a:ext cx="822422" cy="9691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87" name="Google Shape;187;g26c00412079_0_1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15714" y="2717800"/>
            <a:ext cx="1117740" cy="1117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88" name="Google Shape;188;g26c00412079_0_12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824869" y="2787650"/>
            <a:ext cx="899431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89" name="Google Shape;189;g26c00412079_0_1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65908" y="2717800"/>
            <a:ext cx="1117740" cy="1117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90" name="Google Shape;190;g26c00412079_0_12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823090" y="2874963"/>
            <a:ext cx="803375" cy="803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91" name="Google Shape;191;g26c00412079_0_1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3616102" y="2717800"/>
            <a:ext cx="1117740" cy="1117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92" name="Google Shape;192;g26c00412079_0_12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3814763" y="2787650"/>
            <a:ext cx="720418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93" name="Google Shape;193;g26c00412079_0_1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7566296" y="2717800"/>
            <a:ext cx="1117740" cy="1117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94" name="Google Shape;194;g26c00412079_0_128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7679816" y="2905522"/>
            <a:ext cx="890699" cy="7421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95" name="Google Shape;195;g26c00412079_0_1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1516489" y="2717800"/>
            <a:ext cx="1117740" cy="1117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96" name="Google Shape;196;g26c00412079_0_12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21704235" y="2826941"/>
            <a:ext cx="742249" cy="899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6c00412079_0_180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03" name="Google Shape;203;g26c00412079_0_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4" name="Google Shape;204;g26c00412079_0_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50994" y="1917700"/>
            <a:ext cx="4877410" cy="391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5" name="Google Shape;205;g26c00412079_0_18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434854" y="1917700"/>
            <a:ext cx="4877410" cy="391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6" name="Google Shape;206;g26c00412079_0_18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718715" y="1917700"/>
            <a:ext cx="4890111" cy="391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7" name="Google Shape;207;g26c00412079_0_18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90924" y="1917700"/>
            <a:ext cx="4953619" cy="391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8" name="Google Shape;208;g26c00412079_0_18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238905" y="3149600"/>
            <a:ext cx="1384473" cy="139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9" name="Google Shape;209;g26c00412079_0_18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379618" y="3291619"/>
            <a:ext cx="1103184" cy="1112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0" name="Google Shape;210;g26c00412079_0_18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522765" y="3149600"/>
            <a:ext cx="1384473" cy="139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1" name="Google Shape;211;g26c00412079_0_18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652560" y="3346053"/>
            <a:ext cx="1059987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2" name="Google Shape;212;g26c00412079_0_18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806626" y="3149600"/>
            <a:ext cx="1384473" cy="139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3" name="Google Shape;213;g26c00412079_0_18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4052694" y="3236913"/>
            <a:ext cx="892336" cy="1222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4" name="Google Shape;214;g26c00412079_0_18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9090486" y="3149600"/>
            <a:ext cx="1397175" cy="139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5" name="Google Shape;215;g26c00412079_0_18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9232387" y="3384252"/>
            <a:ext cx="1113374" cy="9276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6" name="Google Shape;216;g26c00412079_0_18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740618" y="6578600"/>
            <a:ext cx="190524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7" name="Google Shape;217;g26c00412079_0_18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9087986" y="6578600"/>
            <a:ext cx="190524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8" name="Google Shape;218;g26c00412079_0_18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4384548" y="6578600"/>
            <a:ext cx="190524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9" name="Google Shape;219;g26c00412079_0_18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9503288" y="6578600"/>
            <a:ext cx="190524" cy="20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26c00412079_0_180"/>
          <p:cNvSpPr/>
          <p:nvPr/>
        </p:nvSpPr>
        <p:spPr>
          <a:xfrm>
            <a:off x="1549594" y="8978900"/>
            <a:ext cx="4572600" cy="31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g26c00412079_0_180"/>
          <p:cNvSpPr/>
          <p:nvPr/>
        </p:nvSpPr>
        <p:spPr>
          <a:xfrm>
            <a:off x="1549594" y="8978900"/>
            <a:ext cx="4572600" cy="31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g26c00412079_0_180"/>
          <p:cNvSpPr/>
          <p:nvPr/>
        </p:nvSpPr>
        <p:spPr>
          <a:xfrm>
            <a:off x="1473384" y="8978900"/>
            <a:ext cx="4725000" cy="6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600"/>
              <a:buFont typeface="Bebas Neue"/>
              <a:buNone/>
            </a:pPr>
            <a:r>
              <a:rPr b="0" i="0" lang="en-US" sz="36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2020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g26c00412079_0_180"/>
          <p:cNvSpPr/>
          <p:nvPr/>
        </p:nvSpPr>
        <p:spPr>
          <a:xfrm>
            <a:off x="1481852" y="9728200"/>
            <a:ext cx="4708200" cy="25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volcanic eruption devastates a nearby city, forcing its inhabitants.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g26c00412079_0_180"/>
          <p:cNvSpPr/>
          <p:nvPr/>
        </p:nvSpPr>
        <p:spPr>
          <a:xfrm>
            <a:off x="6896962" y="8978900"/>
            <a:ext cx="4572600" cy="31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26c00412079_0_180"/>
          <p:cNvSpPr/>
          <p:nvPr/>
        </p:nvSpPr>
        <p:spPr>
          <a:xfrm>
            <a:off x="6896962" y="8978900"/>
            <a:ext cx="4572600" cy="31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g26c00412079_0_180"/>
          <p:cNvSpPr/>
          <p:nvPr/>
        </p:nvSpPr>
        <p:spPr>
          <a:xfrm>
            <a:off x="6820752" y="8978900"/>
            <a:ext cx="4725000" cy="6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600"/>
              <a:buFont typeface="Bebas Neue"/>
              <a:buNone/>
            </a:pPr>
            <a:r>
              <a:rPr b="0" i="0" lang="en-US" sz="36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2021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26c00412079_0_180"/>
          <p:cNvSpPr/>
          <p:nvPr/>
        </p:nvSpPr>
        <p:spPr>
          <a:xfrm>
            <a:off x="6829220" y="9728200"/>
            <a:ext cx="4708200" cy="25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group of adventurers sets out to recover an ancient artifact.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g26c00412079_0_180"/>
          <p:cNvSpPr/>
          <p:nvPr/>
        </p:nvSpPr>
        <p:spPr>
          <a:xfrm>
            <a:off x="12193524" y="8978900"/>
            <a:ext cx="4572600" cy="31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g26c00412079_0_180"/>
          <p:cNvSpPr/>
          <p:nvPr/>
        </p:nvSpPr>
        <p:spPr>
          <a:xfrm>
            <a:off x="12193524" y="8978900"/>
            <a:ext cx="4572600" cy="31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26c00412079_0_180"/>
          <p:cNvSpPr/>
          <p:nvPr/>
        </p:nvSpPr>
        <p:spPr>
          <a:xfrm>
            <a:off x="12117314" y="8978900"/>
            <a:ext cx="4725000" cy="6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600"/>
              <a:buFont typeface="Bebas Neue"/>
              <a:buNone/>
            </a:pPr>
            <a:r>
              <a:rPr b="0" i="0" lang="en-US" sz="36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2022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g26c00412079_0_180"/>
          <p:cNvSpPr/>
          <p:nvPr/>
        </p:nvSpPr>
        <p:spPr>
          <a:xfrm>
            <a:off x="12125782" y="9728200"/>
            <a:ext cx="4708200" cy="25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An elf helps humans obtain the Crystal of the Unicorn from the Elven Forest.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g26c00412079_0_180"/>
          <p:cNvSpPr/>
          <p:nvPr/>
        </p:nvSpPr>
        <p:spPr>
          <a:xfrm>
            <a:off x="17312264" y="8978900"/>
            <a:ext cx="4572600" cy="31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g26c00412079_0_180"/>
          <p:cNvSpPr/>
          <p:nvPr/>
        </p:nvSpPr>
        <p:spPr>
          <a:xfrm>
            <a:off x="17312264" y="8978900"/>
            <a:ext cx="4572600" cy="31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26c00412079_0_180"/>
          <p:cNvSpPr/>
          <p:nvPr/>
        </p:nvSpPr>
        <p:spPr>
          <a:xfrm>
            <a:off x="17236054" y="8978900"/>
            <a:ext cx="4725000" cy="6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600"/>
              <a:buFont typeface="Bebas Neue"/>
              <a:buNone/>
            </a:pPr>
            <a:r>
              <a:rPr b="0" i="0" lang="en-US" sz="3600" u="none" cap="none" strike="noStrike">
                <a:solidFill>
                  <a:srgbClr val="0E0E0E"/>
                </a:solidFill>
                <a:latin typeface="Bebas Neue"/>
                <a:ea typeface="Bebas Neue"/>
                <a:cs typeface="Bebas Neue"/>
                <a:sym typeface="Bebas Neue"/>
              </a:rPr>
              <a:t>2023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g26c00412079_0_180"/>
          <p:cNvSpPr/>
          <p:nvPr/>
        </p:nvSpPr>
        <p:spPr>
          <a:xfrm>
            <a:off x="17244522" y="9728200"/>
            <a:ext cx="4708200" cy="25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 powerful sorcerer and a cunning thief cross paths, leading to a partnership.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6c00412079_0_218"/>
          <p:cNvSpPr/>
          <p:nvPr/>
        </p:nvSpPr>
        <p:spPr>
          <a:xfrm>
            <a:off x="23370921" y="8483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42" name="Google Shape;242;g26c00412079_0_2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8788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g26c00412079_0_218"/>
          <p:cNvSpPr/>
          <p:nvPr/>
        </p:nvSpPr>
        <p:spPr>
          <a:xfrm>
            <a:off x="6604826" y="8788400"/>
            <a:ext cx="11998800" cy="43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We offer free and high-quality slides templates for your presentations. We appreciate you choosing us and hope our templates have been helpful.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4000"/>
              </a:spcBef>
              <a:spcAft>
                <a:spcPts val="0"/>
              </a:spcAft>
              <a:buClr>
                <a:srgbClr val="0E0E0E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0E0E0E"/>
                </a:solidFill>
                <a:latin typeface="Poppins"/>
                <a:ea typeface="Poppins"/>
                <a:cs typeface="Poppins"/>
                <a:sym typeface="Poppins"/>
              </a:rPr>
              <a:t>As a new website, we rely on your support to grow, so please help us by sharing our site with your friends and colleagues.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26c00412079_0_218"/>
          <p:cNvSpPr/>
          <p:nvPr/>
        </p:nvSpPr>
        <p:spPr>
          <a:xfrm>
            <a:off x="6033254" y="749300"/>
            <a:ext cx="17960100" cy="83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C03E"/>
              </a:buClr>
              <a:buSzPts val="24000"/>
              <a:buFont typeface="Bebas Neue"/>
              <a:buNone/>
            </a:pPr>
            <a:r>
              <a:rPr b="0" i="0" lang="en-US" sz="24000" u="none" cap="none" strike="noStrike">
                <a:solidFill>
                  <a:srgbClr val="FFC03E"/>
                </a:solidFill>
                <a:latin typeface="Bebas Neue"/>
                <a:ea typeface="Bebas Neue"/>
                <a:cs typeface="Bebas Neue"/>
                <a:sym typeface="Bebas Neue"/>
              </a:rPr>
              <a:t>Thank</a:t>
            </a:r>
            <a:r>
              <a:rPr b="0" i="0" lang="en-US" sz="24000" u="none" cap="none" strike="noStrike">
                <a:solidFill>
                  <a:srgbClr val="272727"/>
                </a:solidFill>
                <a:latin typeface="Bebas Neue"/>
                <a:ea typeface="Bebas Neue"/>
                <a:cs typeface="Bebas Neue"/>
                <a:sym typeface="Bebas Neue"/>
              </a:rPr>
              <a:t> </a:t>
            </a:r>
            <a:r>
              <a:rPr b="0" i="0" lang="en-US" sz="24000" u="none" cap="none" strike="noStrike">
                <a:solidFill>
                  <a:srgbClr val="F99539"/>
                </a:solidFill>
                <a:latin typeface="Bebas Neue"/>
                <a:ea typeface="Bebas Neue"/>
                <a:cs typeface="Bebas Neue"/>
                <a:sym typeface="Bebas Neue"/>
              </a:rPr>
              <a:t>you</a:t>
            </a:r>
            <a:r>
              <a:rPr b="0" i="0" lang="en-US" sz="24000" u="none" cap="none" strike="noStrike">
                <a:solidFill>
                  <a:srgbClr val="272727"/>
                </a:solidFill>
                <a:latin typeface="Bebas Neue"/>
                <a:ea typeface="Bebas Neue"/>
                <a:cs typeface="Bebas Neue"/>
                <a:sym typeface="Bebas Neue"/>
              </a:rPr>
              <a:t> </a:t>
            </a:r>
            <a:r>
              <a:rPr b="0" i="0" lang="en-US" sz="24000" u="none" cap="none" strike="noStrike">
                <a:solidFill>
                  <a:srgbClr val="E74250"/>
                </a:solidFill>
                <a:latin typeface="Bebas Neue"/>
                <a:ea typeface="Bebas Neue"/>
                <a:cs typeface="Bebas Neue"/>
                <a:sym typeface="Bebas Neue"/>
              </a:rPr>
              <a:t>for</a:t>
            </a:r>
            <a:r>
              <a:rPr b="0" i="0" lang="en-US" sz="24000" u="none" cap="none" strike="noStrike">
                <a:solidFill>
                  <a:srgbClr val="272727"/>
                </a:solidFill>
                <a:latin typeface="Bebas Neue"/>
                <a:ea typeface="Bebas Neue"/>
                <a:cs typeface="Bebas Neue"/>
                <a:sym typeface="Bebas Neue"/>
              </a:rPr>
              <a:t> </a:t>
            </a:r>
            <a:r>
              <a:rPr b="0" i="0" lang="en-US" sz="24000" u="none" cap="none" strike="noStrike">
                <a:solidFill>
                  <a:srgbClr val="0C5A8A"/>
                </a:solidFill>
                <a:latin typeface="Bebas Neue"/>
                <a:ea typeface="Bebas Neue"/>
                <a:cs typeface="Bebas Neue"/>
                <a:sym typeface="Bebas Neue"/>
              </a:rPr>
              <a:t>choosing</a:t>
            </a:r>
            <a:r>
              <a:rPr b="0" i="0" lang="en-US" sz="24000" u="none" cap="none" strike="noStrike">
                <a:solidFill>
                  <a:srgbClr val="272727"/>
                </a:solidFill>
                <a:latin typeface="Bebas Neue"/>
                <a:ea typeface="Bebas Neue"/>
                <a:cs typeface="Bebas Neue"/>
                <a:sym typeface="Bebas Neue"/>
              </a:rPr>
              <a:t> </a:t>
            </a:r>
            <a:r>
              <a:rPr b="0" i="0" lang="en-US" sz="24000" u="none" cap="none" strike="noStrike">
                <a:solidFill>
                  <a:srgbClr val="46B5E2"/>
                </a:solidFill>
                <a:latin typeface="Bebas Neue"/>
                <a:ea typeface="Bebas Neue"/>
                <a:cs typeface="Bebas Neue"/>
                <a:sym typeface="Bebas Neue"/>
              </a:rPr>
              <a:t>EaTemp</a:t>
            </a:r>
            <a:endParaRPr b="0" i="0" sz="2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245" name="Google Shape;245;g26c00412079_0_2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828328" y="7974261"/>
            <a:ext cx="6334148" cy="63710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46" name="Google Shape;246;g26c00412079_0_2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123708" y="-202716"/>
            <a:ext cx="7175456" cy="7140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2024-03-19T08:35:20Z</dcterms:created>
  <dc:creator>PptxGenJS</dc:creator>
</cp:coreProperties>
</file>