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7025"/>
  <p:notesSz cx="13716000" cy="24387025"/>
  <p:embeddedFontLst>
    <p:embeddedFont>
      <p:font typeface="Poppins"/>
      <p:regular r:id="rId13"/>
      <p:bold r:id="rId14"/>
      <p:italic r:id="rId15"/>
      <p:boldItalic r:id="rId16"/>
    </p:embeddedFont>
    <p:embeddedFont>
      <p:font typeface="Bebas Neue"/>
      <p:regular r:id="rId17"/>
    </p:embeddedFont>
    <p:embeddedFont>
      <p:font typeface="Poppins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LcAfaGl+/LaihWfxZeDb70cl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PoppinsSemiBold-boldItalic.fntdata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BebasNeue-regular.fntdata"/><Relationship Id="rId16" Type="http://schemas.openxmlformats.org/officeDocument/2006/relationships/font" Target="fonts/Poppins-boldItalic.fntdata"/><Relationship Id="rId5" Type="http://schemas.openxmlformats.org/officeDocument/2006/relationships/slide" Target="slides/slide1.xml"/><Relationship Id="rId19" Type="http://schemas.openxmlformats.org/officeDocument/2006/relationships/font" Target="fonts/PoppinsSemiBold-bold.fntdata"/><Relationship Id="rId6" Type="http://schemas.openxmlformats.org/officeDocument/2006/relationships/slide" Target="slides/slide2.xml"/><Relationship Id="rId18" Type="http://schemas.openxmlformats.org/officeDocument/2006/relationships/font" Target="fonts/Poppins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c0041207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g26c004120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26c0041207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6c00412079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g26c00412079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g26c00412079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c00412079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g26c00412079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26c00412079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c00412079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26c00412079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6c00412079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c00412079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6c00412079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6c00412079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c00412079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6c00412079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6c00412079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c00412079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6c00412079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6c00412079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c00412079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26c00412079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6c00412079_0_2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39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4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37.png"/><Relationship Id="rId13" Type="http://schemas.openxmlformats.org/officeDocument/2006/relationships/image" Target="../media/image25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5" Type="http://schemas.openxmlformats.org/officeDocument/2006/relationships/image" Target="../media/image21.png"/><Relationship Id="rId14" Type="http://schemas.openxmlformats.org/officeDocument/2006/relationships/image" Target="../media/image13.png"/><Relationship Id="rId16" Type="http://schemas.openxmlformats.org/officeDocument/2006/relationships/image" Target="../media/image2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6.png"/><Relationship Id="rId13" Type="http://schemas.openxmlformats.org/officeDocument/2006/relationships/image" Target="../media/image37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45.png"/><Relationship Id="rId9" Type="http://schemas.openxmlformats.org/officeDocument/2006/relationships/image" Target="../media/image29.png"/><Relationship Id="rId15" Type="http://schemas.openxmlformats.org/officeDocument/2006/relationships/image" Target="../media/image44.png"/><Relationship Id="rId14" Type="http://schemas.openxmlformats.org/officeDocument/2006/relationships/image" Target="../media/image57.png"/><Relationship Id="rId17" Type="http://schemas.openxmlformats.org/officeDocument/2006/relationships/image" Target="../media/image53.png"/><Relationship Id="rId16" Type="http://schemas.openxmlformats.org/officeDocument/2006/relationships/image" Target="../media/image49.png"/><Relationship Id="rId5" Type="http://schemas.openxmlformats.org/officeDocument/2006/relationships/image" Target="../media/image40.png"/><Relationship Id="rId6" Type="http://schemas.openxmlformats.org/officeDocument/2006/relationships/image" Target="../media/image23.png"/><Relationship Id="rId7" Type="http://schemas.openxmlformats.org/officeDocument/2006/relationships/image" Target="../media/image69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png"/><Relationship Id="rId10" Type="http://schemas.openxmlformats.org/officeDocument/2006/relationships/image" Target="../media/image54.png"/><Relationship Id="rId13" Type="http://schemas.openxmlformats.org/officeDocument/2006/relationships/image" Target="../media/image51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50.png"/><Relationship Id="rId9" Type="http://schemas.openxmlformats.org/officeDocument/2006/relationships/image" Target="../media/image77.png"/><Relationship Id="rId15" Type="http://schemas.openxmlformats.org/officeDocument/2006/relationships/image" Target="../media/image68.png"/><Relationship Id="rId14" Type="http://schemas.openxmlformats.org/officeDocument/2006/relationships/image" Target="../media/image87.png"/><Relationship Id="rId5" Type="http://schemas.openxmlformats.org/officeDocument/2006/relationships/image" Target="../media/image48.png"/><Relationship Id="rId6" Type="http://schemas.openxmlformats.org/officeDocument/2006/relationships/image" Target="../media/image82.png"/><Relationship Id="rId7" Type="http://schemas.openxmlformats.org/officeDocument/2006/relationships/image" Target="../media/image66.png"/><Relationship Id="rId8" Type="http://schemas.openxmlformats.org/officeDocument/2006/relationships/image" Target="../media/image70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79.png"/><Relationship Id="rId13" Type="http://schemas.openxmlformats.org/officeDocument/2006/relationships/image" Target="../media/image89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84.png"/><Relationship Id="rId5" Type="http://schemas.openxmlformats.org/officeDocument/2006/relationships/image" Target="../media/image88.png"/><Relationship Id="rId6" Type="http://schemas.openxmlformats.org/officeDocument/2006/relationships/image" Target="../media/image59.png"/><Relationship Id="rId7" Type="http://schemas.openxmlformats.org/officeDocument/2006/relationships/image" Target="../media/image61.png"/><Relationship Id="rId8" Type="http://schemas.openxmlformats.org/officeDocument/2006/relationships/image" Target="../media/image5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74.png"/><Relationship Id="rId5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6c00412079_0_0"/>
          <p:cNvSpPr/>
          <p:nvPr/>
        </p:nvSpPr>
        <p:spPr>
          <a:xfrm>
            <a:off x="5918940" y="3048000"/>
            <a:ext cx="14429100" cy="86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3E"/>
              </a:buClr>
              <a:buSzPts val="44400"/>
              <a:buFont typeface="Bebas Neue"/>
              <a:buNone/>
            </a:pPr>
            <a:r>
              <a:rPr b="0" i="0" lang="en-US" sz="44400" u="none" cap="none" strike="noStrike">
                <a:solidFill>
                  <a:srgbClr val="FFC03E"/>
                </a:solidFill>
                <a:latin typeface="Bebas Neue"/>
                <a:ea typeface="Bebas Neue"/>
                <a:cs typeface="Bebas Neue"/>
                <a:sym typeface="Bebas Neue"/>
              </a:rPr>
              <a:t>P</a:t>
            </a:r>
            <a:r>
              <a:rPr b="0" i="0" lang="en-US" sz="44400" u="none" cap="none" strike="noStrike">
                <a:solidFill>
                  <a:srgbClr val="F99539"/>
                </a:solidFill>
                <a:latin typeface="Bebas Neue"/>
                <a:ea typeface="Bebas Neue"/>
                <a:cs typeface="Bebas Neue"/>
                <a:sym typeface="Bebas Neue"/>
              </a:rPr>
              <a:t>u</a:t>
            </a:r>
            <a:r>
              <a:rPr b="0" i="0" lang="en-US" sz="44400" u="none" cap="none" strike="noStrike">
                <a:solidFill>
                  <a:srgbClr val="E74250"/>
                </a:solidFill>
                <a:latin typeface="Bebas Neue"/>
                <a:ea typeface="Bebas Neue"/>
                <a:cs typeface="Bebas Neue"/>
                <a:sym typeface="Bebas Neue"/>
              </a:rPr>
              <a:t>z</a:t>
            </a:r>
            <a:r>
              <a:rPr b="0" i="0" lang="en-US" sz="44400" u="none" cap="none" strike="noStrike">
                <a:solidFill>
                  <a:srgbClr val="0C5A8A"/>
                </a:solidFill>
                <a:latin typeface="Bebas Neue"/>
                <a:ea typeface="Bebas Neue"/>
                <a:cs typeface="Bebas Neue"/>
                <a:sym typeface="Bebas Neue"/>
              </a:rPr>
              <a:t>z</a:t>
            </a:r>
            <a:r>
              <a:rPr b="0" i="0" lang="en-US" sz="44400" u="none" cap="none" strike="noStrike">
                <a:solidFill>
                  <a:srgbClr val="46B5E2"/>
                </a:solidFill>
                <a:latin typeface="Bebas Neue"/>
                <a:ea typeface="Bebas Neue"/>
                <a:cs typeface="Bebas Neue"/>
                <a:sym typeface="Bebas Neue"/>
              </a:rPr>
              <a:t>l</a:t>
            </a:r>
            <a:r>
              <a:rPr b="0" i="0" lang="en-US" sz="44400" u="none" cap="none" strike="noStrike">
                <a:solidFill>
                  <a:srgbClr val="2ACEDA"/>
                </a:solidFill>
                <a:latin typeface="Bebas Neue"/>
                <a:ea typeface="Bebas Neue"/>
                <a:cs typeface="Bebas Neue"/>
                <a:sym typeface="Bebas Neue"/>
              </a:rPr>
              <a:t>e</a:t>
            </a:r>
            <a:r>
              <a:rPr b="0" i="0" lang="en-US" sz="44400" u="none" cap="none" strike="noStrike">
                <a:solidFill>
                  <a:srgbClr val="27272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b="0" i="0" sz="4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g26c00412079_0_0"/>
          <p:cNvSpPr/>
          <p:nvPr/>
        </p:nvSpPr>
        <p:spPr>
          <a:xfrm>
            <a:off x="4293137" y="889000"/>
            <a:ext cx="14598300" cy="14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C7C7C"/>
              </a:buClr>
              <a:buSzPts val="6400"/>
              <a:buFont typeface="Poppins SemiBold"/>
              <a:buNone/>
            </a:pPr>
            <a:r>
              <a:rPr b="1" i="0" lang="en-US" sz="6400" u="none" cap="none" strike="noStrike">
                <a:solidFill>
                  <a:srgbClr val="7C7C7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FREE PRESENTATION TEMPLATE BY </a:t>
            </a:r>
            <a:endParaRPr b="0" i="0" sz="6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8" name="Google Shape;18;g26c0041207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8108" y="990600"/>
            <a:ext cx="32008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" name="Google Shape;19;g26c0041207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04573" y="7303144"/>
            <a:ext cx="9314701" cy="935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g26c0041207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304854" y="6470360"/>
            <a:ext cx="8435793" cy="8346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6c00412079_0_9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7" name="Google Shape;27;g26c00412079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g26c00412079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0534" y="2044700"/>
            <a:ext cx="7506638" cy="756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g26c00412079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2400" y="2044700"/>
            <a:ext cx="7506638" cy="756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g26c00412079_0_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8057" y="2044700"/>
            <a:ext cx="7506638" cy="7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g26c00412079_0_9"/>
          <p:cNvSpPr/>
          <p:nvPr/>
        </p:nvSpPr>
        <p:spPr>
          <a:xfrm>
            <a:off x="5398175" y="4610100"/>
            <a:ext cx="4039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g26c00412079_0_9"/>
          <p:cNvSpPr/>
          <p:nvPr/>
        </p:nvSpPr>
        <p:spPr>
          <a:xfrm>
            <a:off x="5398175" y="4610100"/>
            <a:ext cx="43779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01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6c00412079_0_9"/>
          <p:cNvSpPr/>
          <p:nvPr/>
        </p:nvSpPr>
        <p:spPr>
          <a:xfrm>
            <a:off x="5398175" y="6134100"/>
            <a:ext cx="41745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guide to taming and caring for dragons in the realm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6c00412079_0_9"/>
          <p:cNvSpPr/>
          <p:nvPr/>
        </p:nvSpPr>
        <p:spPr>
          <a:xfrm>
            <a:off x="11431429" y="4610100"/>
            <a:ext cx="4039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g26c00412079_0_9"/>
          <p:cNvSpPr/>
          <p:nvPr/>
        </p:nvSpPr>
        <p:spPr>
          <a:xfrm>
            <a:off x="11431429" y="4610100"/>
            <a:ext cx="43779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02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g26c00412079_0_9"/>
          <p:cNvSpPr/>
          <p:nvPr/>
        </p:nvSpPr>
        <p:spPr>
          <a:xfrm>
            <a:off x="11431429" y="6134100"/>
            <a:ext cx="41745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guide to taming and caring for dragons in the realm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g26c00412079_0_9"/>
          <p:cNvSpPr/>
          <p:nvPr/>
        </p:nvSpPr>
        <p:spPr>
          <a:xfrm>
            <a:off x="17375772" y="4610100"/>
            <a:ext cx="4039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26c00412079_0_9"/>
          <p:cNvSpPr/>
          <p:nvPr/>
        </p:nvSpPr>
        <p:spPr>
          <a:xfrm>
            <a:off x="17375772" y="4610100"/>
            <a:ext cx="43779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03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g26c00412079_0_9"/>
          <p:cNvSpPr/>
          <p:nvPr/>
        </p:nvSpPr>
        <p:spPr>
          <a:xfrm>
            <a:off x="17375772" y="6134100"/>
            <a:ext cx="41745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guide to taming and caring for dragons in the realm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5" name="Google Shape;45;g26c00412079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6248" y="12674600"/>
            <a:ext cx="32008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g26c00412079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0835" y="800100"/>
            <a:ext cx="7836879" cy="792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g26c00412079_0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5432" y="7010400"/>
            <a:ext cx="7913089" cy="628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g26c00412079_0_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42718" y="800100"/>
            <a:ext cx="6211076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g26c00412079_0_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91911" y="5384800"/>
            <a:ext cx="6287286" cy="791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g26c00412079_0_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42718" y="800100"/>
            <a:ext cx="6211076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6c00412079_0_27"/>
          <p:cNvSpPr/>
          <p:nvPr/>
        </p:nvSpPr>
        <p:spPr>
          <a:xfrm>
            <a:off x="6617527" y="1790700"/>
            <a:ext cx="43821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26c00412079_0_27"/>
          <p:cNvSpPr/>
          <p:nvPr/>
        </p:nvSpPr>
        <p:spPr>
          <a:xfrm>
            <a:off x="6617527" y="1790700"/>
            <a:ext cx="47208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01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26c00412079_0_27"/>
          <p:cNvSpPr/>
          <p:nvPr/>
        </p:nvSpPr>
        <p:spPr>
          <a:xfrm>
            <a:off x="6617527" y="3314700"/>
            <a:ext cx="45174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guide to taming and caring for dragons in the realm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26c00412079_0_27"/>
          <p:cNvSpPr/>
          <p:nvPr/>
        </p:nvSpPr>
        <p:spPr>
          <a:xfrm>
            <a:off x="6617527" y="8483600"/>
            <a:ext cx="43821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26c00412079_0_27"/>
          <p:cNvSpPr/>
          <p:nvPr/>
        </p:nvSpPr>
        <p:spPr>
          <a:xfrm>
            <a:off x="6617527" y="8483600"/>
            <a:ext cx="47208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03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6c00412079_0_27"/>
          <p:cNvSpPr/>
          <p:nvPr/>
        </p:nvSpPr>
        <p:spPr>
          <a:xfrm>
            <a:off x="6617527" y="10007600"/>
            <a:ext cx="45174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guide to taming and caring for dragons in the realm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6c00412079_0_27"/>
          <p:cNvSpPr/>
          <p:nvPr/>
        </p:nvSpPr>
        <p:spPr>
          <a:xfrm>
            <a:off x="13184248" y="1790700"/>
            <a:ext cx="43821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26c00412079_0_27"/>
          <p:cNvSpPr/>
          <p:nvPr/>
        </p:nvSpPr>
        <p:spPr>
          <a:xfrm>
            <a:off x="12845539" y="1790700"/>
            <a:ext cx="47208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02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6c00412079_0_27"/>
          <p:cNvSpPr/>
          <p:nvPr/>
        </p:nvSpPr>
        <p:spPr>
          <a:xfrm>
            <a:off x="13048764" y="3314700"/>
            <a:ext cx="45174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guide to taming and caring for dragons in the realm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6c00412079_0_27"/>
          <p:cNvSpPr/>
          <p:nvPr/>
        </p:nvSpPr>
        <p:spPr>
          <a:xfrm>
            <a:off x="13184248" y="8483600"/>
            <a:ext cx="43821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6c00412079_0_27"/>
          <p:cNvSpPr/>
          <p:nvPr/>
        </p:nvSpPr>
        <p:spPr>
          <a:xfrm>
            <a:off x="12845539" y="8483600"/>
            <a:ext cx="47208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8000"/>
              <a:buFont typeface="Bebas Neue"/>
              <a:buNone/>
            </a:pPr>
            <a:r>
              <a:rPr b="0" i="0" lang="en-US" sz="80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04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6c00412079_0_27"/>
          <p:cNvSpPr/>
          <p:nvPr/>
        </p:nvSpPr>
        <p:spPr>
          <a:xfrm>
            <a:off x="13048764" y="10007600"/>
            <a:ext cx="45174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guide to taming and caring for dragons in the realm of magic.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c00412079_0_49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69" name="Google Shape;69;g26c00412079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g26c00412079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3378" y="5435600"/>
            <a:ext cx="356914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g26c00412079_0_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4660" y="5435600"/>
            <a:ext cx="356914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g26c00412079_0_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45943" y="5435600"/>
            <a:ext cx="356914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g26c00412079_0_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07226" y="5435600"/>
            <a:ext cx="3569146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g26c00412079_0_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068508" y="5435600"/>
            <a:ext cx="2768946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g26c00412079_0_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1289" y="5435600"/>
            <a:ext cx="3619952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g26c00412079_0_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65521" y="6337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g26c00412079_0_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68795" y="6440587"/>
            <a:ext cx="809677" cy="809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g26c00412079_0_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26803" y="6337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g26c00412079_0_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22065" y="6480175"/>
            <a:ext cx="777972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g26c00412079_0_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88086" y="6337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g26c00412079_0_4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668687" y="6400800"/>
            <a:ext cx="654926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g26c00412079_0_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349368" y="6337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g26c00412079_0_4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452569" y="6507956"/>
            <a:ext cx="809726" cy="674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g26c00412079_0_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210651" y="6337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g26c00412079_0_4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321790" y="6416746"/>
            <a:ext cx="793849" cy="825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g26c00412079_0_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071934" y="63373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g26c00412079_0_4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242611" y="6436519"/>
            <a:ext cx="674772" cy="81766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6c00412079_0_49"/>
          <p:cNvSpPr/>
          <p:nvPr/>
        </p:nvSpPr>
        <p:spPr>
          <a:xfrm>
            <a:off x="673184" y="8839200"/>
            <a:ext cx="36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6c00412079_0_49"/>
          <p:cNvSpPr/>
          <p:nvPr/>
        </p:nvSpPr>
        <p:spPr>
          <a:xfrm>
            <a:off x="673184" y="8839200"/>
            <a:ext cx="37935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Tips and tricks for spotting.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6c00412079_0_49"/>
          <p:cNvSpPr/>
          <p:nvPr/>
        </p:nvSpPr>
        <p:spPr>
          <a:xfrm>
            <a:off x="4623378" y="3670300"/>
            <a:ext cx="36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6c00412079_0_49"/>
          <p:cNvSpPr/>
          <p:nvPr/>
        </p:nvSpPr>
        <p:spPr>
          <a:xfrm>
            <a:off x="4623378" y="3670300"/>
            <a:ext cx="37935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elusive unicorns.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6c00412079_0_49"/>
          <p:cNvSpPr/>
          <p:nvPr/>
        </p:nvSpPr>
        <p:spPr>
          <a:xfrm>
            <a:off x="12345943" y="3670300"/>
            <a:ext cx="36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6c00412079_0_49"/>
          <p:cNvSpPr/>
          <p:nvPr/>
        </p:nvSpPr>
        <p:spPr>
          <a:xfrm>
            <a:off x="12345943" y="3670300"/>
            <a:ext cx="37935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In their natural habitat.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6c00412079_0_49"/>
          <p:cNvSpPr/>
          <p:nvPr/>
        </p:nvSpPr>
        <p:spPr>
          <a:xfrm>
            <a:off x="20068508" y="3670300"/>
            <a:ext cx="36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6c00412079_0_49"/>
          <p:cNvSpPr/>
          <p:nvPr/>
        </p:nvSpPr>
        <p:spPr>
          <a:xfrm>
            <a:off x="20068508" y="3670300"/>
            <a:ext cx="37935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Tips and tricks for spotting.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6c00412079_0_49"/>
          <p:cNvSpPr/>
          <p:nvPr/>
        </p:nvSpPr>
        <p:spPr>
          <a:xfrm>
            <a:off x="8497362" y="8839200"/>
            <a:ext cx="36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6c00412079_0_49"/>
          <p:cNvSpPr/>
          <p:nvPr/>
        </p:nvSpPr>
        <p:spPr>
          <a:xfrm>
            <a:off x="8497362" y="8839200"/>
            <a:ext cx="37935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elusive unicorns.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6c00412079_0_49"/>
          <p:cNvSpPr/>
          <p:nvPr/>
        </p:nvSpPr>
        <p:spPr>
          <a:xfrm>
            <a:off x="16207226" y="8839200"/>
            <a:ext cx="36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6c00412079_0_49"/>
          <p:cNvSpPr/>
          <p:nvPr/>
        </p:nvSpPr>
        <p:spPr>
          <a:xfrm>
            <a:off x="16207226" y="8839200"/>
            <a:ext cx="37935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In their natural habitat.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c00412079_0_85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06" name="Google Shape;106;g26c00412079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g26c00412079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3768" y="1482303"/>
            <a:ext cx="5112253" cy="5111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g26c00412079_0_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23" y="4032275"/>
            <a:ext cx="5094941" cy="5097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g26c00412079_0_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24077" y="4058630"/>
            <a:ext cx="5078030" cy="5088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g26c00412079_0_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77163" y="6575909"/>
            <a:ext cx="5089184" cy="5085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g26c00412079_0_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4077" y="4058630"/>
            <a:ext cx="5078030" cy="5088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g26c00412079_0_8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42411" y="3300723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g26c00412079_0_8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01882" y="5940915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g26c00412079_0_8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55992" y="5913977"/>
            <a:ext cx="1625803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g26c00412079_0_8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15464" y="8554169"/>
            <a:ext cx="1625803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6c00412079_0_85"/>
          <p:cNvSpPr/>
          <p:nvPr/>
        </p:nvSpPr>
        <p:spPr>
          <a:xfrm>
            <a:off x="11024978" y="2209800"/>
            <a:ext cx="49410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6c00412079_0_85"/>
          <p:cNvSpPr/>
          <p:nvPr/>
        </p:nvSpPr>
        <p:spPr>
          <a:xfrm>
            <a:off x="11024978" y="2209800"/>
            <a:ext cx="1016100" cy="10161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18" name="Google Shape;118;g26c00412079_0_8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24978" y="22098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g26c00412079_0_8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159312" y="2277269"/>
            <a:ext cx="747657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6c00412079_0_85"/>
          <p:cNvSpPr/>
          <p:nvPr/>
        </p:nvSpPr>
        <p:spPr>
          <a:xfrm>
            <a:off x="11024978" y="3530600"/>
            <a:ext cx="49410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6c00412079_0_85"/>
          <p:cNvSpPr/>
          <p:nvPr/>
        </p:nvSpPr>
        <p:spPr>
          <a:xfrm>
            <a:off x="11024978" y="3530600"/>
            <a:ext cx="51441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Unicorn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6c00412079_0_85"/>
          <p:cNvSpPr/>
          <p:nvPr/>
        </p:nvSpPr>
        <p:spPr>
          <a:xfrm>
            <a:off x="11024978" y="4470400"/>
            <a:ext cx="50763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6c00412079_0_85"/>
          <p:cNvSpPr/>
          <p:nvPr/>
        </p:nvSpPr>
        <p:spPr>
          <a:xfrm>
            <a:off x="17464683" y="2209800"/>
            <a:ext cx="49410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6c00412079_0_85"/>
          <p:cNvSpPr/>
          <p:nvPr/>
        </p:nvSpPr>
        <p:spPr>
          <a:xfrm>
            <a:off x="17464683" y="2209800"/>
            <a:ext cx="1016100" cy="10161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25" name="Google Shape;125;g26c00412079_0_8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464683" y="22098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g26c00412079_0_8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563914" y="2273300"/>
            <a:ext cx="81766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6c00412079_0_85"/>
          <p:cNvSpPr/>
          <p:nvPr/>
        </p:nvSpPr>
        <p:spPr>
          <a:xfrm>
            <a:off x="17464683" y="3530600"/>
            <a:ext cx="49410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6c00412079_0_85"/>
          <p:cNvSpPr/>
          <p:nvPr/>
        </p:nvSpPr>
        <p:spPr>
          <a:xfrm>
            <a:off x="17464683" y="3530600"/>
            <a:ext cx="51441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Sightings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6c00412079_0_85"/>
          <p:cNvSpPr/>
          <p:nvPr/>
        </p:nvSpPr>
        <p:spPr>
          <a:xfrm>
            <a:off x="17464683" y="4470400"/>
            <a:ext cx="50763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The beauty and mystery that surrounds these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6c00412079_0_85"/>
          <p:cNvSpPr/>
          <p:nvPr/>
        </p:nvSpPr>
        <p:spPr>
          <a:xfrm>
            <a:off x="11075784" y="7416800"/>
            <a:ext cx="48519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6c00412079_0_85"/>
          <p:cNvSpPr/>
          <p:nvPr/>
        </p:nvSpPr>
        <p:spPr>
          <a:xfrm>
            <a:off x="11075784" y="7416800"/>
            <a:ext cx="1016100" cy="10161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32" name="Google Shape;132;g26c00412079_0_8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75784" y="74168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g26c00412079_0_8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179059" y="7520087"/>
            <a:ext cx="809677" cy="80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6c00412079_0_85"/>
          <p:cNvSpPr/>
          <p:nvPr/>
        </p:nvSpPr>
        <p:spPr>
          <a:xfrm>
            <a:off x="11075784" y="8737600"/>
            <a:ext cx="48519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6c00412079_0_85"/>
          <p:cNvSpPr/>
          <p:nvPr/>
        </p:nvSpPr>
        <p:spPr>
          <a:xfrm>
            <a:off x="11075784" y="8737600"/>
            <a:ext cx="50553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Dragon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6c00412079_0_85"/>
          <p:cNvSpPr/>
          <p:nvPr/>
        </p:nvSpPr>
        <p:spPr>
          <a:xfrm>
            <a:off x="11075784" y="9677400"/>
            <a:ext cx="49875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closer look at the art of taming dragons and the brave adventurers.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6c00412079_0_85"/>
          <p:cNvSpPr/>
          <p:nvPr/>
        </p:nvSpPr>
        <p:spPr>
          <a:xfrm>
            <a:off x="17515489" y="7416800"/>
            <a:ext cx="48519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6c00412079_0_85"/>
          <p:cNvSpPr/>
          <p:nvPr/>
        </p:nvSpPr>
        <p:spPr>
          <a:xfrm>
            <a:off x="17515489" y="7416800"/>
            <a:ext cx="1016100" cy="1016100"/>
          </a:xfrm>
          <a:prstGeom prst="roundRect">
            <a:avLst>
              <a:gd fmla="val 1251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39" name="Google Shape;139;g26c00412079_0_8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515489" y="7416800"/>
            <a:ext cx="101612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g26c00412079_0_8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7696090" y="7480300"/>
            <a:ext cx="654926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6c00412079_0_85"/>
          <p:cNvSpPr/>
          <p:nvPr/>
        </p:nvSpPr>
        <p:spPr>
          <a:xfrm>
            <a:off x="17515489" y="8737600"/>
            <a:ext cx="4851900" cy="27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6c00412079_0_85"/>
          <p:cNvSpPr/>
          <p:nvPr/>
        </p:nvSpPr>
        <p:spPr>
          <a:xfrm>
            <a:off x="17515489" y="8737600"/>
            <a:ext cx="50553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4800"/>
              <a:buFont typeface="Bebas Neue"/>
              <a:buNone/>
            </a:pPr>
            <a:r>
              <a:rPr b="0" i="0" lang="en-US" sz="4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Taming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6c00412079_0_85"/>
          <p:cNvSpPr/>
          <p:nvPr/>
        </p:nvSpPr>
        <p:spPr>
          <a:xfrm>
            <a:off x="17515489" y="9677400"/>
            <a:ext cx="49875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Who dare to take on these fearsome creatures.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00412079_0_128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50" name="Google Shape;150;g26c00412079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g26c00412079_0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943" y="1308100"/>
            <a:ext cx="4979022" cy="398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g26c00412079_0_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6032" y="1308100"/>
            <a:ext cx="4991724" cy="398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g26c00412079_0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0822" y="1308100"/>
            <a:ext cx="4979022" cy="398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g26c00412079_0_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92911" y="1308100"/>
            <a:ext cx="4979022" cy="398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g26c00412079_0_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17702" y="1308100"/>
            <a:ext cx="3861283" cy="393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g26c00412079_0_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5644" y="1308100"/>
            <a:ext cx="5055232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6c00412079_0_128"/>
          <p:cNvSpPr/>
          <p:nvPr/>
        </p:nvSpPr>
        <p:spPr>
          <a:xfrm>
            <a:off x="469959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6c00412079_0_128"/>
          <p:cNvSpPr/>
          <p:nvPr/>
        </p:nvSpPr>
        <p:spPr>
          <a:xfrm>
            <a:off x="469959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6c00412079_0_128"/>
          <p:cNvSpPr/>
          <p:nvPr/>
        </p:nvSpPr>
        <p:spPr>
          <a:xfrm>
            <a:off x="469959" y="5969000"/>
            <a:ext cx="36411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2800"/>
              <a:buFont typeface="Bebas Neue"/>
              <a:buNone/>
            </a:pPr>
            <a:r>
              <a:rPr b="0" i="0" lang="en-US" sz="12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01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c00412079_0_128"/>
          <p:cNvSpPr/>
          <p:nvPr/>
        </p:nvSpPr>
        <p:spPr>
          <a:xfrm>
            <a:off x="469959" y="8128000"/>
            <a:ext cx="3234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6c00412079_0_128"/>
          <p:cNvSpPr/>
          <p:nvPr/>
        </p:nvSpPr>
        <p:spPr>
          <a:xfrm>
            <a:off x="4382048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6c00412079_0_128"/>
          <p:cNvSpPr/>
          <p:nvPr/>
        </p:nvSpPr>
        <p:spPr>
          <a:xfrm>
            <a:off x="4382048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6c00412079_0_128"/>
          <p:cNvSpPr/>
          <p:nvPr/>
        </p:nvSpPr>
        <p:spPr>
          <a:xfrm>
            <a:off x="4382048" y="5969000"/>
            <a:ext cx="36411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2800"/>
              <a:buFont typeface="Bebas Neue"/>
              <a:buNone/>
            </a:pPr>
            <a:r>
              <a:rPr b="0" i="0" lang="en-US" sz="12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02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6c00412079_0_128"/>
          <p:cNvSpPr/>
          <p:nvPr/>
        </p:nvSpPr>
        <p:spPr>
          <a:xfrm>
            <a:off x="4382048" y="8128000"/>
            <a:ext cx="3234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6c00412079_0_128"/>
          <p:cNvSpPr/>
          <p:nvPr/>
        </p:nvSpPr>
        <p:spPr>
          <a:xfrm>
            <a:off x="4382048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6c00412079_0_128"/>
          <p:cNvSpPr/>
          <p:nvPr/>
        </p:nvSpPr>
        <p:spPr>
          <a:xfrm>
            <a:off x="4382048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6c00412079_0_128"/>
          <p:cNvSpPr/>
          <p:nvPr/>
        </p:nvSpPr>
        <p:spPr>
          <a:xfrm>
            <a:off x="4382048" y="5969000"/>
            <a:ext cx="36411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2800"/>
              <a:buFont typeface="Bebas Neue"/>
              <a:buNone/>
            </a:pPr>
            <a:r>
              <a:rPr b="0" i="0" lang="en-US" sz="12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02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6c00412079_0_128"/>
          <p:cNvSpPr/>
          <p:nvPr/>
        </p:nvSpPr>
        <p:spPr>
          <a:xfrm>
            <a:off x="4382048" y="8128000"/>
            <a:ext cx="3234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6c00412079_0_128"/>
          <p:cNvSpPr/>
          <p:nvPr/>
        </p:nvSpPr>
        <p:spPr>
          <a:xfrm>
            <a:off x="8319540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6c00412079_0_128"/>
          <p:cNvSpPr/>
          <p:nvPr/>
        </p:nvSpPr>
        <p:spPr>
          <a:xfrm>
            <a:off x="8319540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6c00412079_0_128"/>
          <p:cNvSpPr/>
          <p:nvPr/>
        </p:nvSpPr>
        <p:spPr>
          <a:xfrm>
            <a:off x="8319540" y="5969000"/>
            <a:ext cx="36411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2800"/>
              <a:buFont typeface="Bebas Neue"/>
              <a:buNone/>
            </a:pPr>
            <a:r>
              <a:rPr b="0" i="0" lang="en-US" sz="12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03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6c00412079_0_128"/>
          <p:cNvSpPr/>
          <p:nvPr/>
        </p:nvSpPr>
        <p:spPr>
          <a:xfrm>
            <a:off x="8319540" y="8128000"/>
            <a:ext cx="3234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6c00412079_0_128"/>
          <p:cNvSpPr/>
          <p:nvPr/>
        </p:nvSpPr>
        <p:spPr>
          <a:xfrm>
            <a:off x="12257032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6c00412079_0_128"/>
          <p:cNvSpPr/>
          <p:nvPr/>
        </p:nvSpPr>
        <p:spPr>
          <a:xfrm>
            <a:off x="12257032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6c00412079_0_128"/>
          <p:cNvSpPr/>
          <p:nvPr/>
        </p:nvSpPr>
        <p:spPr>
          <a:xfrm>
            <a:off x="12257032" y="5969000"/>
            <a:ext cx="36411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2800"/>
              <a:buFont typeface="Bebas Neue"/>
              <a:buNone/>
            </a:pPr>
            <a:r>
              <a:rPr b="0" i="0" lang="en-US" sz="12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04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6c00412079_0_128"/>
          <p:cNvSpPr/>
          <p:nvPr/>
        </p:nvSpPr>
        <p:spPr>
          <a:xfrm>
            <a:off x="12257032" y="8128000"/>
            <a:ext cx="3234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6c00412079_0_128"/>
          <p:cNvSpPr/>
          <p:nvPr/>
        </p:nvSpPr>
        <p:spPr>
          <a:xfrm>
            <a:off x="16194524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6c00412079_0_128"/>
          <p:cNvSpPr/>
          <p:nvPr/>
        </p:nvSpPr>
        <p:spPr>
          <a:xfrm>
            <a:off x="16194524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6c00412079_0_128"/>
          <p:cNvSpPr/>
          <p:nvPr/>
        </p:nvSpPr>
        <p:spPr>
          <a:xfrm>
            <a:off x="16194524" y="5969000"/>
            <a:ext cx="36411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2800"/>
              <a:buFont typeface="Bebas Neue"/>
              <a:buNone/>
            </a:pPr>
            <a:r>
              <a:rPr b="0" i="0" lang="en-US" sz="12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05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6c00412079_0_128"/>
          <p:cNvSpPr/>
          <p:nvPr/>
        </p:nvSpPr>
        <p:spPr>
          <a:xfrm>
            <a:off x="16194524" y="8128000"/>
            <a:ext cx="3234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6c00412079_0_128"/>
          <p:cNvSpPr/>
          <p:nvPr/>
        </p:nvSpPr>
        <p:spPr>
          <a:xfrm>
            <a:off x="20132016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6c00412079_0_128"/>
          <p:cNvSpPr/>
          <p:nvPr/>
        </p:nvSpPr>
        <p:spPr>
          <a:xfrm>
            <a:off x="20132016" y="5969000"/>
            <a:ext cx="30993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6c00412079_0_128"/>
          <p:cNvSpPr/>
          <p:nvPr/>
        </p:nvSpPr>
        <p:spPr>
          <a:xfrm>
            <a:off x="20132016" y="5969000"/>
            <a:ext cx="3641100" cy="24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2800"/>
              <a:buFont typeface="Bebas Neue"/>
              <a:buNone/>
            </a:pPr>
            <a:r>
              <a:rPr b="0" i="0" lang="en-US" sz="128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06</a:t>
            </a:r>
            <a:endParaRPr b="0" i="0" sz="1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6c00412079_0_128"/>
          <p:cNvSpPr/>
          <p:nvPr/>
        </p:nvSpPr>
        <p:spPr>
          <a:xfrm>
            <a:off x="20132016" y="8128000"/>
            <a:ext cx="3234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record of the number of unicorns spotted in the fantasy realm.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85" name="Google Shape;185;g26c00412079_0_1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65521" y="2717800"/>
            <a:ext cx="111774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g26c00412079_0_1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13288" y="2792016"/>
            <a:ext cx="822422" cy="969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g26c00412079_0_1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714" y="2717800"/>
            <a:ext cx="111774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g26c00412079_0_1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24869" y="2787650"/>
            <a:ext cx="899431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g26c00412079_0_1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65908" y="2717800"/>
            <a:ext cx="111774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g26c00412079_0_1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23090" y="2874963"/>
            <a:ext cx="803375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g26c00412079_0_1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616102" y="2717800"/>
            <a:ext cx="111774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g26c00412079_0_1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814763" y="2787650"/>
            <a:ext cx="720418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g26c00412079_0_1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566296" y="2717800"/>
            <a:ext cx="111774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g26c00412079_0_1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679816" y="2905522"/>
            <a:ext cx="890699" cy="7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g26c00412079_0_1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516489" y="2717800"/>
            <a:ext cx="111774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g26c00412079_0_1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704235" y="2826941"/>
            <a:ext cx="742249" cy="899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6c00412079_0_180"/>
          <p:cNvSpPr/>
          <p:nvPr/>
        </p:nvSpPr>
        <p:spPr>
          <a:xfrm>
            <a:off x="23370921" y="10515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03" name="Google Shape;203;g26c00412079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10820400"/>
            <a:ext cx="71128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g26c00412079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994" y="1917700"/>
            <a:ext cx="4877410" cy="391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g26c00412079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34854" y="1917700"/>
            <a:ext cx="4877410" cy="391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g26c00412079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18715" y="1917700"/>
            <a:ext cx="4890111" cy="391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g26c00412079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0924" y="1917700"/>
            <a:ext cx="4953619" cy="391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g26c00412079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38905" y="3149600"/>
            <a:ext cx="1384473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g26c00412079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79618" y="3291619"/>
            <a:ext cx="1103184" cy="11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g26c00412079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765" y="3149600"/>
            <a:ext cx="1384473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g26c00412079_0_18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52560" y="3346053"/>
            <a:ext cx="1059987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g26c00412079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06626" y="3149600"/>
            <a:ext cx="1384473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g26c00412079_0_18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052694" y="3236913"/>
            <a:ext cx="892336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g26c00412079_0_18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090486" y="3149600"/>
            <a:ext cx="1397175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g26c00412079_0_18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232387" y="3384252"/>
            <a:ext cx="1113374" cy="927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g26c00412079_0_18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740618" y="6578600"/>
            <a:ext cx="190524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g26c00412079_0_18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087986" y="6578600"/>
            <a:ext cx="190524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g26c00412079_0_18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384548" y="6578600"/>
            <a:ext cx="190524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g26c00412079_0_18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503288" y="6578600"/>
            <a:ext cx="190524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6c00412079_0_180"/>
          <p:cNvSpPr/>
          <p:nvPr/>
        </p:nvSpPr>
        <p:spPr>
          <a:xfrm>
            <a:off x="1549594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6c00412079_0_180"/>
          <p:cNvSpPr/>
          <p:nvPr/>
        </p:nvSpPr>
        <p:spPr>
          <a:xfrm>
            <a:off x="1549594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6c00412079_0_180"/>
          <p:cNvSpPr/>
          <p:nvPr/>
        </p:nvSpPr>
        <p:spPr>
          <a:xfrm>
            <a:off x="1473384" y="8978900"/>
            <a:ext cx="4725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600"/>
              <a:buFont typeface="Bebas Neue"/>
              <a:buNone/>
            </a:pPr>
            <a:r>
              <a:rPr b="0" i="0" lang="en-US" sz="36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2020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6c00412079_0_180"/>
          <p:cNvSpPr/>
          <p:nvPr/>
        </p:nvSpPr>
        <p:spPr>
          <a:xfrm>
            <a:off x="1481852" y="9728200"/>
            <a:ext cx="47082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volcanic eruption devastates a nearby city, forcing its inhabitants.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6c00412079_0_180"/>
          <p:cNvSpPr/>
          <p:nvPr/>
        </p:nvSpPr>
        <p:spPr>
          <a:xfrm>
            <a:off x="6896962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6c00412079_0_180"/>
          <p:cNvSpPr/>
          <p:nvPr/>
        </p:nvSpPr>
        <p:spPr>
          <a:xfrm>
            <a:off x="6896962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6c00412079_0_180"/>
          <p:cNvSpPr/>
          <p:nvPr/>
        </p:nvSpPr>
        <p:spPr>
          <a:xfrm>
            <a:off x="6820752" y="8978900"/>
            <a:ext cx="4725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600"/>
              <a:buFont typeface="Bebas Neue"/>
              <a:buNone/>
            </a:pPr>
            <a:r>
              <a:rPr b="0" i="0" lang="en-US" sz="36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2021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6c00412079_0_180"/>
          <p:cNvSpPr/>
          <p:nvPr/>
        </p:nvSpPr>
        <p:spPr>
          <a:xfrm>
            <a:off x="6829220" y="9728200"/>
            <a:ext cx="47082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group of adventurers sets out to recover an ancient artifact.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6c00412079_0_180"/>
          <p:cNvSpPr/>
          <p:nvPr/>
        </p:nvSpPr>
        <p:spPr>
          <a:xfrm>
            <a:off x="12193524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6c00412079_0_180"/>
          <p:cNvSpPr/>
          <p:nvPr/>
        </p:nvSpPr>
        <p:spPr>
          <a:xfrm>
            <a:off x="12193524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6c00412079_0_180"/>
          <p:cNvSpPr/>
          <p:nvPr/>
        </p:nvSpPr>
        <p:spPr>
          <a:xfrm>
            <a:off x="12117314" y="8978900"/>
            <a:ext cx="4725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600"/>
              <a:buFont typeface="Bebas Neue"/>
              <a:buNone/>
            </a:pPr>
            <a:r>
              <a:rPr b="0" i="0" lang="en-US" sz="36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2022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6c00412079_0_180"/>
          <p:cNvSpPr/>
          <p:nvPr/>
        </p:nvSpPr>
        <p:spPr>
          <a:xfrm>
            <a:off x="12125782" y="9728200"/>
            <a:ext cx="47082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An elf helps humans obtain the Crystal of the Unicorn from the Elven Forest.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6c00412079_0_180"/>
          <p:cNvSpPr/>
          <p:nvPr/>
        </p:nvSpPr>
        <p:spPr>
          <a:xfrm>
            <a:off x="17312264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6c00412079_0_180"/>
          <p:cNvSpPr/>
          <p:nvPr/>
        </p:nvSpPr>
        <p:spPr>
          <a:xfrm>
            <a:off x="17312264" y="8978900"/>
            <a:ext cx="4572600" cy="3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6c00412079_0_180"/>
          <p:cNvSpPr/>
          <p:nvPr/>
        </p:nvSpPr>
        <p:spPr>
          <a:xfrm>
            <a:off x="17236054" y="8978900"/>
            <a:ext cx="4725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600"/>
              <a:buFont typeface="Bebas Neue"/>
              <a:buNone/>
            </a:pPr>
            <a:r>
              <a:rPr b="0" i="0" lang="en-US" sz="3600" u="none" cap="none" strike="noStrike">
                <a:solidFill>
                  <a:srgbClr val="0E0E0E"/>
                </a:solidFill>
                <a:latin typeface="Bebas Neue"/>
                <a:ea typeface="Bebas Neue"/>
                <a:cs typeface="Bebas Neue"/>
                <a:sym typeface="Bebas Neue"/>
              </a:rPr>
              <a:t>2023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6c00412079_0_180"/>
          <p:cNvSpPr/>
          <p:nvPr/>
        </p:nvSpPr>
        <p:spPr>
          <a:xfrm>
            <a:off x="17244522" y="9728200"/>
            <a:ext cx="4708200" cy="2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 powerful sorcerer and a cunning thief cross paths, leading to a partnership.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c00412079_0_218"/>
          <p:cNvSpPr/>
          <p:nvPr/>
        </p:nvSpPr>
        <p:spPr>
          <a:xfrm>
            <a:off x="23370921" y="8483600"/>
            <a:ext cx="101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42" name="Google Shape;242;g26c00412079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3340" y="8788400"/>
            <a:ext cx="71128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6c00412079_0_218"/>
          <p:cNvSpPr/>
          <p:nvPr/>
        </p:nvSpPr>
        <p:spPr>
          <a:xfrm>
            <a:off x="6604826" y="8788400"/>
            <a:ext cx="11998800" cy="43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We offer free and high-quality slides templates for your presentations. We appreciate you choosing us and hope our templates have been helpful.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0"/>
              </a:spcBef>
              <a:spcAft>
                <a:spcPts val="0"/>
              </a:spcAft>
              <a:buClr>
                <a:srgbClr val="0E0E0E"/>
              </a:buClr>
              <a:buSzPts val="3200"/>
              <a:buFont typeface="Poppins"/>
              <a:buNone/>
            </a:pPr>
            <a:r>
              <a:rPr b="0" i="0" lang="en-US" sz="3200" u="none" cap="none" strike="noStrike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As a new website, we rely on your support to grow, so please help us by sharing our site with your friends and colleagues.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6c00412079_0_218"/>
          <p:cNvSpPr/>
          <p:nvPr/>
        </p:nvSpPr>
        <p:spPr>
          <a:xfrm>
            <a:off x="6033254" y="749300"/>
            <a:ext cx="17960100" cy="8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3E"/>
              </a:buClr>
              <a:buSzPts val="24000"/>
              <a:buFont typeface="Bebas Neue"/>
              <a:buNone/>
            </a:pPr>
            <a:r>
              <a:rPr b="0" i="0" lang="en-US" sz="24000" u="none" cap="none" strike="noStrike">
                <a:solidFill>
                  <a:srgbClr val="FFC03E"/>
                </a:solidFill>
                <a:latin typeface="Bebas Neue"/>
                <a:ea typeface="Bebas Neue"/>
                <a:cs typeface="Bebas Neue"/>
                <a:sym typeface="Bebas Neue"/>
              </a:rPr>
              <a:t>Thank</a:t>
            </a:r>
            <a:r>
              <a:rPr b="0" i="0" lang="en-US" sz="24000" u="none" cap="none" strike="noStrike">
                <a:solidFill>
                  <a:srgbClr val="27272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b="0" i="0" lang="en-US" sz="24000" u="none" cap="none" strike="noStrike">
                <a:solidFill>
                  <a:srgbClr val="F99539"/>
                </a:solidFill>
                <a:latin typeface="Bebas Neue"/>
                <a:ea typeface="Bebas Neue"/>
                <a:cs typeface="Bebas Neue"/>
                <a:sym typeface="Bebas Neue"/>
              </a:rPr>
              <a:t>you</a:t>
            </a:r>
            <a:r>
              <a:rPr b="0" i="0" lang="en-US" sz="24000" u="none" cap="none" strike="noStrike">
                <a:solidFill>
                  <a:srgbClr val="27272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b="0" i="0" lang="en-US" sz="24000" u="none" cap="none" strike="noStrike">
                <a:solidFill>
                  <a:srgbClr val="E74250"/>
                </a:solidFill>
                <a:latin typeface="Bebas Neue"/>
                <a:ea typeface="Bebas Neue"/>
                <a:cs typeface="Bebas Neue"/>
                <a:sym typeface="Bebas Neue"/>
              </a:rPr>
              <a:t>for</a:t>
            </a:r>
            <a:r>
              <a:rPr b="0" i="0" lang="en-US" sz="24000" u="none" cap="none" strike="noStrike">
                <a:solidFill>
                  <a:srgbClr val="27272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b="0" i="0" lang="en-US" sz="24000" u="none" cap="none" strike="noStrike">
                <a:solidFill>
                  <a:srgbClr val="0C5A8A"/>
                </a:solidFill>
                <a:latin typeface="Bebas Neue"/>
                <a:ea typeface="Bebas Neue"/>
                <a:cs typeface="Bebas Neue"/>
                <a:sym typeface="Bebas Neue"/>
              </a:rPr>
              <a:t>choosing</a:t>
            </a:r>
            <a:r>
              <a:rPr b="0" i="0" lang="en-US" sz="24000" u="none" cap="none" strike="noStrike">
                <a:solidFill>
                  <a:srgbClr val="272727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b="0" i="0" lang="en-US" sz="24000" u="none" cap="none" strike="noStrike">
                <a:solidFill>
                  <a:srgbClr val="46B5E2"/>
                </a:solidFill>
                <a:latin typeface="Bebas Neue"/>
                <a:ea typeface="Bebas Neue"/>
                <a:cs typeface="Bebas Neue"/>
                <a:sym typeface="Bebas Neue"/>
              </a:rPr>
              <a:t>EaTemp</a:t>
            </a:r>
            <a:endParaRPr b="0" i="0" sz="2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45" name="Google Shape;245;g26c00412079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28328" y="7974261"/>
            <a:ext cx="6334148" cy="6371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g26c00412079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123708" y="-202716"/>
            <a:ext cx="7175456" cy="714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2024-03-19T08:35:20Z</dcterms:created>
  <dc:creator>PptxGenJS</dc:creator>
</cp:coreProperties>
</file>