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4" r:id="rId2"/>
    <p:sldId id="312" r:id="rId3"/>
    <p:sldId id="333" r:id="rId4"/>
    <p:sldId id="35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2" d="100"/>
          <a:sy n="112" d="100"/>
        </p:scale>
        <p:origin x="35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435975-EDDB-41FF-826A-04EFFA70D1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72273E5-CB6C-49A6-9380-0549FEC9BF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6E1F6B-7F3A-4630-86BB-41D4219502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92AD7-CDFE-4DEF-A87E-17311EB54277}" type="datetimeFigureOut">
              <a:rPr lang="en-GB" smtClean="0"/>
              <a:t>26/01/2020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FC8A4C-46E8-4709-9A78-D3031D59F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537AF6-03DF-43F5-8300-956C6BA923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538D5-6203-4052-8394-418A3CDBD5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81522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478EA7-8660-486A-BF08-30D79B04B4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94C0557-6B00-455B-BE16-219B47BFFC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8859C7-A9D7-42CF-A8E4-DF6ADE5282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92AD7-CDFE-4DEF-A87E-17311EB54277}" type="datetimeFigureOut">
              <a:rPr lang="en-GB" smtClean="0"/>
              <a:t>26/01/2020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494D14-D39C-4C08-928D-F1298C6F88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A0E388-FC4B-4EFB-AF48-F59716C5F1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538D5-6203-4052-8394-418A3CDBD5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6247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9C8152-83E6-4EAA-B7C1-8E81E6EF7D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461DA6-5ACB-473A-AE12-9A17A93EEA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E2EA26-427F-4FFC-A7DB-FA211BCDBC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92AD7-CDFE-4DEF-A87E-17311EB54277}" type="datetimeFigureOut">
              <a:rPr lang="en-GB" smtClean="0"/>
              <a:t>26/01/2020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2ACF26-5919-43A4-B573-EAE4A1F560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CFE1D1-DFD1-4C58-99AC-76A507B98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538D5-6203-4052-8394-418A3CDBD5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0800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A2FC16-E848-42A3-90BA-6BE6E02C6A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A2E9D9-86E7-4E69-B805-2FE87D3AA9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FC802C-B70B-43BB-AE4C-45633430F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92AD7-CDFE-4DEF-A87E-17311EB54277}" type="datetimeFigureOut">
              <a:rPr lang="en-GB" smtClean="0"/>
              <a:t>26/01/2020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2F3FAF-9628-435E-8113-D6140AA83D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800846-91FA-4895-9BB2-28CAA62D5B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538D5-6203-4052-8394-418A3CDBD5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95470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A848D-2F2F-4E50-AF78-36FA1780F3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630E87-46C8-4EA5-84EC-0D0DE533C0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6535E5-D0F5-46A8-8E52-6B49C9221C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92AD7-CDFE-4DEF-A87E-17311EB54277}" type="datetimeFigureOut">
              <a:rPr lang="en-GB" smtClean="0"/>
              <a:t>26/01/2020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0A1F05-8D25-484E-B7CB-763C3E85BB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75C900-7126-4567-9326-5C1B0A6166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538D5-6203-4052-8394-418A3CDBD5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8363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154989-AE62-49A6-95D6-2CEDEB071F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27BB6C-2ED5-4E9F-A5AA-241F08F197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3B90B-9D02-452B-AC72-02FABC2FC5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7189EC-686D-43B6-9278-80F571EE53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92AD7-CDFE-4DEF-A87E-17311EB54277}" type="datetimeFigureOut">
              <a:rPr lang="en-GB" smtClean="0"/>
              <a:t>26/01/2020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2E25D0-D3FD-42F8-8F11-8C51079FB3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6B8D90-11F1-45FF-93B2-FF29A242ED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538D5-6203-4052-8394-418A3CDBD5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27511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5A957E-8584-491E-82E2-468FDA8E44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445B84-43AA-44ED-A65D-5982D5B8E4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9892CF-87A3-40BD-826B-1EB300EEDB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E6DE5A8-A06C-43C0-A31A-B44C3F115A3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CB0B029-CD90-4BF3-9DCB-7B71586767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6A99946-CA7C-4D9B-AB45-0167E7C7E4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92AD7-CDFE-4DEF-A87E-17311EB54277}" type="datetimeFigureOut">
              <a:rPr lang="en-GB" smtClean="0"/>
              <a:t>26/01/2020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AD42C93-5DFD-4E1F-80E1-86A32FE734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1EAF93E-F7E9-4FE0-B56E-D499EC4508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538D5-6203-4052-8394-418A3CDBD5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9899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5CDC0D-D471-4AA4-B46B-2AF80DDAD7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411F995-74B9-4777-A459-27CD0D9833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92AD7-CDFE-4DEF-A87E-17311EB54277}" type="datetimeFigureOut">
              <a:rPr lang="en-GB" smtClean="0"/>
              <a:t>26/01/2020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33A3F3-4ABF-464A-B6AA-15DEECCB2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624AE8-DCFD-4506-A92E-7FCFFE38F7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538D5-6203-4052-8394-418A3CDBD5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47083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8672770-4DCB-4146-8254-EC70F90693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92AD7-CDFE-4DEF-A87E-17311EB54277}" type="datetimeFigureOut">
              <a:rPr lang="en-GB" smtClean="0"/>
              <a:t>26/01/2020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B457D34-7903-4D77-B295-36C0E3D857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BA7C42-D14D-456E-A4AC-956D577386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538D5-6203-4052-8394-418A3CDBD5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10629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3E0DAC-2188-4A9E-87C2-92799E5826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D4F965-32A6-43A7-B446-3F4DE6E2E4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C5504E-F233-4204-B52C-841B7662F7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54DB39-4EB4-4130-B2D3-276A9ADD13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92AD7-CDFE-4DEF-A87E-17311EB54277}" type="datetimeFigureOut">
              <a:rPr lang="en-GB" smtClean="0"/>
              <a:t>26/01/2020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9A3251-F706-4E51-8F0D-22A974652A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3B5850-CF4F-4504-BEF9-752F39AFA2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538D5-6203-4052-8394-418A3CDBD5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65131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16AB5-6BE2-469C-893C-F9B87D0231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FEF9990-C360-4B24-9378-69107E01DA3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DC7634-B3D8-4D86-8283-A0431BE2DE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3AB44E-6F11-4F2A-9070-7A5300E313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92AD7-CDFE-4DEF-A87E-17311EB54277}" type="datetimeFigureOut">
              <a:rPr lang="en-GB" smtClean="0"/>
              <a:t>26/01/2020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4ADE4E-835C-4E5B-9602-03CF718CF1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854FB3-E03A-4BA0-B555-54A6747CE6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538D5-6203-4052-8394-418A3CDBD5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0198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0CEC48F-C96C-4FFB-BFCE-D5A2279911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4AD371-D425-4216-B69F-287F274829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791ECA-029B-4FAE-B5BF-106BF44638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D92AD7-CDFE-4DEF-A87E-17311EB54277}" type="datetimeFigureOut">
              <a:rPr lang="en-GB" smtClean="0"/>
              <a:t>26/01/2020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B699E6-603D-46FB-998B-71FAF39267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B3A91C-DCB2-4DB8-ABEB-AFE72E4E59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1538D5-6203-4052-8394-418A3CDBD5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7902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5" Type="http://schemas.openxmlformats.org/officeDocument/2006/relationships/image" Target="../media/image1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8.svg"/><Relationship Id="rId4" Type="http://schemas.openxmlformats.org/officeDocument/2006/relationships/image" Target="../media/image1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sv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2.svg"/><Relationship Id="rId4" Type="http://schemas.openxmlformats.org/officeDocument/2006/relationships/image" Target="../media/image21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4.svg"/><Relationship Id="rId7" Type="http://schemas.openxmlformats.org/officeDocument/2006/relationships/image" Target="../media/image10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11" Type="http://schemas.openxmlformats.org/officeDocument/2006/relationships/hyperlink" Target="https://creativecommons.org/licenses/by/4.0/" TargetMode="External"/><Relationship Id="rId5" Type="http://schemas.openxmlformats.org/officeDocument/2006/relationships/image" Target="../media/image8.svg"/><Relationship Id="rId10" Type="http://schemas.openxmlformats.org/officeDocument/2006/relationships/hyperlink" Target="https://www.slidesbackgrounds.com/" TargetMode="External"/><Relationship Id="rId4" Type="http://schemas.openxmlformats.org/officeDocument/2006/relationships/image" Target="../media/image7.png"/><Relationship Id="rId9" Type="http://schemas.openxmlformats.org/officeDocument/2006/relationships/image" Target="../media/image24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aphic 4">
            <a:extLst>
              <a:ext uri="{FF2B5EF4-FFF2-40B4-BE49-F238E27FC236}">
                <a16:creationId xmlns:a16="http://schemas.microsoft.com/office/drawing/2014/main" id="{34053428-64E1-4442-A7DA-8E29E33E6E50}"/>
              </a:ext>
            </a:extLst>
          </p:cNvPr>
          <p:cNvGrpSpPr/>
          <p:nvPr/>
        </p:nvGrpSpPr>
        <p:grpSpPr>
          <a:xfrm>
            <a:off x="7421755" y="473184"/>
            <a:ext cx="3686273" cy="5911632"/>
            <a:chOff x="909010" y="3621862"/>
            <a:chExt cx="588733" cy="944144"/>
          </a:xfrm>
          <a:solidFill>
            <a:schemeClr val="accent1"/>
          </a:solidFill>
        </p:grpSpPr>
        <p:sp>
          <p:nvSpPr>
            <p:cNvPr id="3" name="Freeform: Shape 2">
              <a:extLst>
                <a:ext uri="{FF2B5EF4-FFF2-40B4-BE49-F238E27FC236}">
                  <a16:creationId xmlns:a16="http://schemas.microsoft.com/office/drawing/2014/main" id="{AD7F19EF-0F9A-4749-A83E-2C738F6CEA05}"/>
                </a:ext>
              </a:extLst>
            </p:cNvPr>
            <p:cNvSpPr/>
            <p:nvPr/>
          </p:nvSpPr>
          <p:spPr>
            <a:xfrm>
              <a:off x="1048217" y="4468583"/>
              <a:ext cx="449526" cy="97422"/>
            </a:xfrm>
            <a:custGeom>
              <a:avLst/>
              <a:gdLst>
                <a:gd name="connsiteX0" fmla="*/ 449526 w 449526"/>
                <a:gd name="connsiteY0" fmla="*/ 48716 h 97422"/>
                <a:gd name="connsiteX1" fmla="*/ 224763 w 449526"/>
                <a:gd name="connsiteY1" fmla="*/ 97423 h 97422"/>
                <a:gd name="connsiteX2" fmla="*/ 0 w 449526"/>
                <a:gd name="connsiteY2" fmla="*/ 48716 h 97422"/>
                <a:gd name="connsiteX3" fmla="*/ 224763 w 449526"/>
                <a:gd name="connsiteY3" fmla="*/ 9 h 97422"/>
                <a:gd name="connsiteX4" fmla="*/ 449526 w 449526"/>
                <a:gd name="connsiteY4" fmla="*/ 48716 h 974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9526" h="97422">
                  <a:moveTo>
                    <a:pt x="449526" y="48716"/>
                  </a:moveTo>
                  <a:cubicBezTo>
                    <a:pt x="449526" y="75606"/>
                    <a:pt x="349068" y="97423"/>
                    <a:pt x="224763" y="97423"/>
                  </a:cubicBezTo>
                  <a:cubicBezTo>
                    <a:pt x="100966" y="97423"/>
                    <a:pt x="0" y="75606"/>
                    <a:pt x="0" y="48716"/>
                  </a:cubicBezTo>
                  <a:cubicBezTo>
                    <a:pt x="0" y="21826"/>
                    <a:pt x="100458" y="9"/>
                    <a:pt x="224763" y="9"/>
                  </a:cubicBezTo>
                  <a:cubicBezTo>
                    <a:pt x="349068" y="-499"/>
                    <a:pt x="449526" y="21318"/>
                    <a:pt x="449526" y="48716"/>
                  </a:cubicBezTo>
                  <a:close/>
                </a:path>
              </a:pathLst>
            </a:custGeom>
            <a:solidFill>
              <a:srgbClr val="231F20">
                <a:alpha val="20000"/>
              </a:srgbClr>
            </a:solidFill>
            <a:ln w="507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grpSp>
          <p:nvGrpSpPr>
            <p:cNvPr id="4" name="Graphic 4">
              <a:extLst>
                <a:ext uri="{FF2B5EF4-FFF2-40B4-BE49-F238E27FC236}">
                  <a16:creationId xmlns:a16="http://schemas.microsoft.com/office/drawing/2014/main" id="{A67CB6CE-1AA6-43C3-B824-067ECF16D3B6}"/>
                </a:ext>
              </a:extLst>
            </p:cNvPr>
            <p:cNvGrpSpPr/>
            <p:nvPr/>
          </p:nvGrpSpPr>
          <p:grpSpPr>
            <a:xfrm>
              <a:off x="909010" y="3621862"/>
              <a:ext cx="587436" cy="912629"/>
              <a:chOff x="909010" y="3621862"/>
              <a:chExt cx="587436" cy="912629"/>
            </a:xfrm>
            <a:solidFill>
              <a:schemeClr val="accent1"/>
            </a:solidFill>
          </p:grpSpPr>
          <p:sp>
            <p:nvSpPr>
              <p:cNvPr id="5" name="Freeform: Shape 4">
                <a:extLst>
                  <a:ext uri="{FF2B5EF4-FFF2-40B4-BE49-F238E27FC236}">
                    <a16:creationId xmlns:a16="http://schemas.microsoft.com/office/drawing/2014/main" id="{03CA82B2-6752-4A33-841B-7532F3141DF3}"/>
                  </a:ext>
                </a:extLst>
              </p:cNvPr>
              <p:cNvSpPr/>
              <p:nvPr/>
            </p:nvSpPr>
            <p:spPr>
              <a:xfrm>
                <a:off x="1307565" y="4433077"/>
                <a:ext cx="90362" cy="101415"/>
              </a:xfrm>
              <a:custGeom>
                <a:avLst/>
                <a:gdLst>
                  <a:gd name="connsiteX0" fmla="*/ 1438 w 90362"/>
                  <a:gd name="connsiteY0" fmla="*/ 0 h 101415"/>
                  <a:gd name="connsiteX1" fmla="*/ 1946 w 90362"/>
                  <a:gd name="connsiteY1" fmla="*/ 41604 h 101415"/>
                  <a:gd name="connsiteX2" fmla="*/ 5497 w 90362"/>
                  <a:gd name="connsiteY2" fmla="*/ 50229 h 101415"/>
                  <a:gd name="connsiteX3" fmla="*/ 12093 w 90362"/>
                  <a:gd name="connsiteY3" fmla="*/ 79657 h 101415"/>
                  <a:gd name="connsiteX4" fmla="*/ 42535 w 90362"/>
                  <a:gd name="connsiteY4" fmla="*/ 99951 h 101415"/>
                  <a:gd name="connsiteX5" fmla="*/ 73484 w 90362"/>
                  <a:gd name="connsiteY5" fmla="*/ 99444 h 101415"/>
                  <a:gd name="connsiteX6" fmla="*/ 86168 w 90362"/>
                  <a:gd name="connsiteY6" fmla="*/ 65450 h 101415"/>
                  <a:gd name="connsiteX7" fmla="*/ 65366 w 90362"/>
                  <a:gd name="connsiteY7" fmla="*/ 26383 h 101415"/>
                  <a:gd name="connsiteX8" fmla="*/ 59278 w 90362"/>
                  <a:gd name="connsiteY8" fmla="*/ 2029 h 1014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90362" h="101415">
                    <a:moveTo>
                      <a:pt x="1438" y="0"/>
                    </a:moveTo>
                    <a:cubicBezTo>
                      <a:pt x="1438" y="7103"/>
                      <a:pt x="-2113" y="27905"/>
                      <a:pt x="1946" y="41604"/>
                    </a:cubicBezTo>
                    <a:cubicBezTo>
                      <a:pt x="3468" y="44648"/>
                      <a:pt x="7019" y="46170"/>
                      <a:pt x="5497" y="50229"/>
                    </a:cubicBezTo>
                    <a:cubicBezTo>
                      <a:pt x="2453" y="59362"/>
                      <a:pt x="8034" y="71031"/>
                      <a:pt x="12093" y="79657"/>
                    </a:cubicBezTo>
                    <a:cubicBezTo>
                      <a:pt x="17674" y="91326"/>
                      <a:pt x="27821" y="97922"/>
                      <a:pt x="42535" y="99951"/>
                    </a:cubicBezTo>
                    <a:cubicBezTo>
                      <a:pt x="52682" y="101473"/>
                      <a:pt x="63337" y="102488"/>
                      <a:pt x="73484" y="99444"/>
                    </a:cubicBezTo>
                    <a:cubicBezTo>
                      <a:pt x="92764" y="94370"/>
                      <a:pt x="93271" y="78642"/>
                      <a:pt x="86168" y="65450"/>
                    </a:cubicBezTo>
                    <a:cubicBezTo>
                      <a:pt x="79573" y="52259"/>
                      <a:pt x="70947" y="40082"/>
                      <a:pt x="65366" y="26383"/>
                    </a:cubicBezTo>
                    <a:cubicBezTo>
                      <a:pt x="61815" y="17758"/>
                      <a:pt x="59278" y="11162"/>
                      <a:pt x="59278" y="2029"/>
                    </a:cubicBezTo>
                  </a:path>
                </a:pathLst>
              </a:custGeom>
              <a:solidFill>
                <a:srgbClr val="000000"/>
              </a:solidFill>
              <a:ln w="507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" name="Freeform: Shape 5">
                <a:extLst>
                  <a:ext uri="{FF2B5EF4-FFF2-40B4-BE49-F238E27FC236}">
                    <a16:creationId xmlns:a16="http://schemas.microsoft.com/office/drawing/2014/main" id="{E189F38B-5F3D-4224-A9F8-E02598411ED8}"/>
                  </a:ext>
                </a:extLst>
              </p:cNvPr>
              <p:cNvSpPr/>
              <p:nvPr/>
            </p:nvSpPr>
            <p:spPr>
              <a:xfrm>
                <a:off x="1096576" y="4435106"/>
                <a:ext cx="148906" cy="71634"/>
              </a:xfrm>
              <a:custGeom>
                <a:avLst/>
                <a:gdLst>
                  <a:gd name="connsiteX0" fmla="*/ 140889 w 148906"/>
                  <a:gd name="connsiteY0" fmla="*/ 0 h 71634"/>
                  <a:gd name="connsiteX1" fmla="*/ 146470 w 148906"/>
                  <a:gd name="connsiteY1" fmla="*/ 53273 h 71634"/>
                  <a:gd name="connsiteX2" fmla="*/ 121102 w 148906"/>
                  <a:gd name="connsiteY2" fmla="*/ 58854 h 71634"/>
                  <a:gd name="connsiteX3" fmla="*/ 2378 w 148906"/>
                  <a:gd name="connsiteY3" fmla="*/ 65958 h 71634"/>
                  <a:gd name="connsiteX4" fmla="*/ 856 w 148906"/>
                  <a:gd name="connsiteY4" fmla="*/ 55810 h 71634"/>
                  <a:gd name="connsiteX5" fmla="*/ 83049 w 148906"/>
                  <a:gd name="connsiteY5" fmla="*/ 5074 h 716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48906" h="71634">
                    <a:moveTo>
                      <a:pt x="140889" y="0"/>
                    </a:moveTo>
                    <a:cubicBezTo>
                      <a:pt x="151544" y="28413"/>
                      <a:pt x="149514" y="45663"/>
                      <a:pt x="146470" y="53273"/>
                    </a:cubicBezTo>
                    <a:cubicBezTo>
                      <a:pt x="140889" y="60377"/>
                      <a:pt x="132264" y="60377"/>
                      <a:pt x="121102" y="58854"/>
                    </a:cubicBezTo>
                    <a:cubicBezTo>
                      <a:pt x="94719" y="55303"/>
                      <a:pt x="73917" y="83208"/>
                      <a:pt x="2378" y="65958"/>
                    </a:cubicBezTo>
                    <a:cubicBezTo>
                      <a:pt x="-159" y="64436"/>
                      <a:pt x="-666" y="58854"/>
                      <a:pt x="856" y="55810"/>
                    </a:cubicBezTo>
                    <a:cubicBezTo>
                      <a:pt x="2886" y="50737"/>
                      <a:pt x="39923" y="32472"/>
                      <a:pt x="83049" y="5074"/>
                    </a:cubicBezTo>
                  </a:path>
                </a:pathLst>
              </a:custGeom>
              <a:solidFill>
                <a:srgbClr val="000000"/>
              </a:solidFill>
              <a:ln w="507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grpSp>
            <p:nvGrpSpPr>
              <p:cNvPr id="7" name="Graphic 4">
                <a:extLst>
                  <a:ext uri="{FF2B5EF4-FFF2-40B4-BE49-F238E27FC236}">
                    <a16:creationId xmlns:a16="http://schemas.microsoft.com/office/drawing/2014/main" id="{B5A8BCE3-0B1E-428E-9655-CB89EE321F68}"/>
                  </a:ext>
                </a:extLst>
              </p:cNvPr>
              <p:cNvGrpSpPr/>
              <p:nvPr/>
            </p:nvGrpSpPr>
            <p:grpSpPr>
              <a:xfrm>
                <a:off x="909010" y="3994770"/>
                <a:ext cx="280762" cy="182086"/>
                <a:chOff x="909010" y="3994770"/>
                <a:chExt cx="280762" cy="182086"/>
              </a:xfrm>
              <a:solidFill>
                <a:schemeClr val="accent1"/>
              </a:solidFill>
            </p:grpSpPr>
            <p:grpSp>
              <p:nvGrpSpPr>
                <p:cNvPr id="56" name="Graphic 4">
                  <a:extLst>
                    <a:ext uri="{FF2B5EF4-FFF2-40B4-BE49-F238E27FC236}">
                      <a16:creationId xmlns:a16="http://schemas.microsoft.com/office/drawing/2014/main" id="{58120478-9F1B-4C0B-81C4-6421770D099C}"/>
                    </a:ext>
                  </a:extLst>
                </p:cNvPr>
                <p:cNvGrpSpPr/>
                <p:nvPr/>
              </p:nvGrpSpPr>
              <p:grpSpPr>
                <a:xfrm>
                  <a:off x="909010" y="3994770"/>
                  <a:ext cx="133118" cy="107958"/>
                  <a:chOff x="909010" y="3994770"/>
                  <a:chExt cx="133118" cy="107958"/>
                </a:xfrm>
                <a:solidFill>
                  <a:schemeClr val="accent1"/>
                </a:solidFill>
              </p:grpSpPr>
              <p:sp>
                <p:nvSpPr>
                  <p:cNvPr id="60" name="Freeform: Shape 59">
                    <a:extLst>
                      <a:ext uri="{FF2B5EF4-FFF2-40B4-BE49-F238E27FC236}">
                        <a16:creationId xmlns:a16="http://schemas.microsoft.com/office/drawing/2014/main" id="{B9747303-9603-4E01-B01B-E5972881B7B2}"/>
                      </a:ext>
                    </a:extLst>
                  </p:cNvPr>
                  <p:cNvSpPr/>
                  <p:nvPr/>
                </p:nvSpPr>
                <p:spPr>
                  <a:xfrm>
                    <a:off x="909010" y="3994770"/>
                    <a:ext cx="133118" cy="107958"/>
                  </a:xfrm>
                  <a:custGeom>
                    <a:avLst/>
                    <a:gdLst>
                      <a:gd name="connsiteX0" fmla="*/ 133119 w 133118"/>
                      <a:gd name="connsiteY0" fmla="*/ 76554 h 107958"/>
                      <a:gd name="connsiteX1" fmla="*/ 132611 w 133118"/>
                      <a:gd name="connsiteY1" fmla="*/ 79598 h 107958"/>
                      <a:gd name="connsiteX2" fmla="*/ 130582 w 133118"/>
                      <a:gd name="connsiteY2" fmla="*/ 88224 h 107958"/>
                      <a:gd name="connsiteX3" fmla="*/ 111809 w 133118"/>
                      <a:gd name="connsiteY3" fmla="*/ 106489 h 107958"/>
                      <a:gd name="connsiteX4" fmla="*/ 81875 w 133118"/>
                      <a:gd name="connsiteY4" fmla="*/ 105474 h 107958"/>
                      <a:gd name="connsiteX5" fmla="*/ 50418 w 133118"/>
                      <a:gd name="connsiteY5" fmla="*/ 94312 h 107958"/>
                      <a:gd name="connsiteX6" fmla="*/ 33675 w 133118"/>
                      <a:gd name="connsiteY6" fmla="*/ 85687 h 107958"/>
                      <a:gd name="connsiteX7" fmla="*/ 20991 w 133118"/>
                      <a:gd name="connsiteY7" fmla="*/ 77062 h 107958"/>
                      <a:gd name="connsiteX8" fmla="*/ 12873 w 133118"/>
                      <a:gd name="connsiteY8" fmla="*/ 67422 h 107958"/>
                      <a:gd name="connsiteX9" fmla="*/ 13888 w 133118"/>
                      <a:gd name="connsiteY9" fmla="*/ 68944 h 107958"/>
                      <a:gd name="connsiteX10" fmla="*/ 2218 w 133118"/>
                      <a:gd name="connsiteY10" fmla="*/ 56260 h 107958"/>
                      <a:gd name="connsiteX11" fmla="*/ 1203 w 133118"/>
                      <a:gd name="connsiteY11" fmla="*/ 55752 h 107958"/>
                      <a:gd name="connsiteX12" fmla="*/ 2218 w 133118"/>
                      <a:gd name="connsiteY12" fmla="*/ 48142 h 107958"/>
                      <a:gd name="connsiteX13" fmla="*/ 8307 w 133118"/>
                      <a:gd name="connsiteY13" fmla="*/ 44590 h 107958"/>
                      <a:gd name="connsiteX14" fmla="*/ 35197 w 133118"/>
                      <a:gd name="connsiteY14" fmla="*/ 41546 h 107958"/>
                      <a:gd name="connsiteX15" fmla="*/ 58536 w 133118"/>
                      <a:gd name="connsiteY15" fmla="*/ 44083 h 107958"/>
                      <a:gd name="connsiteX16" fmla="*/ 84412 w 133118"/>
                      <a:gd name="connsiteY16" fmla="*/ 42053 h 107958"/>
                      <a:gd name="connsiteX17" fmla="*/ 87963 w 133118"/>
                      <a:gd name="connsiteY17" fmla="*/ 25310 h 107958"/>
                      <a:gd name="connsiteX18" fmla="*/ 90500 w 133118"/>
                      <a:gd name="connsiteY18" fmla="*/ 9582 h 107958"/>
                      <a:gd name="connsiteX19" fmla="*/ 100140 w 133118"/>
                      <a:gd name="connsiteY19" fmla="*/ 957 h 107958"/>
                      <a:gd name="connsiteX20" fmla="*/ 109272 w 133118"/>
                      <a:gd name="connsiteY20" fmla="*/ 2479 h 107958"/>
                      <a:gd name="connsiteX21" fmla="*/ 108765 w 133118"/>
                      <a:gd name="connsiteY21" fmla="*/ 10597 h 107958"/>
                      <a:gd name="connsiteX22" fmla="*/ 108765 w 133118"/>
                      <a:gd name="connsiteY22" fmla="*/ 23281 h 107958"/>
                      <a:gd name="connsiteX23" fmla="*/ 123986 w 133118"/>
                      <a:gd name="connsiteY23" fmla="*/ 48142 h 107958"/>
                      <a:gd name="connsiteX24" fmla="*/ 131597 w 133118"/>
                      <a:gd name="connsiteY24" fmla="*/ 69451 h 107958"/>
                      <a:gd name="connsiteX25" fmla="*/ 132104 w 133118"/>
                      <a:gd name="connsiteY25" fmla="*/ 74525 h 107958"/>
                      <a:gd name="connsiteX26" fmla="*/ 133119 w 133118"/>
                      <a:gd name="connsiteY26" fmla="*/ 76554 h 10795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</a:cxnLst>
                    <a:rect l="l" t="t" r="r" b="b"/>
                    <a:pathLst>
                      <a:path w="133118" h="107958">
                        <a:moveTo>
                          <a:pt x="133119" y="76554"/>
                        </a:moveTo>
                        <a:cubicBezTo>
                          <a:pt x="133119" y="77569"/>
                          <a:pt x="133119" y="78584"/>
                          <a:pt x="132611" y="79598"/>
                        </a:cubicBezTo>
                        <a:cubicBezTo>
                          <a:pt x="132104" y="82643"/>
                          <a:pt x="131597" y="85179"/>
                          <a:pt x="130582" y="88224"/>
                        </a:cubicBezTo>
                        <a:cubicBezTo>
                          <a:pt x="127538" y="97356"/>
                          <a:pt x="120942" y="103952"/>
                          <a:pt x="111809" y="106489"/>
                        </a:cubicBezTo>
                        <a:cubicBezTo>
                          <a:pt x="102169" y="109026"/>
                          <a:pt x="91515" y="108011"/>
                          <a:pt x="81875" y="105474"/>
                        </a:cubicBezTo>
                        <a:cubicBezTo>
                          <a:pt x="71220" y="102937"/>
                          <a:pt x="60565" y="98878"/>
                          <a:pt x="50418" y="94312"/>
                        </a:cubicBezTo>
                        <a:cubicBezTo>
                          <a:pt x="44837" y="91775"/>
                          <a:pt x="38749" y="88731"/>
                          <a:pt x="33675" y="85687"/>
                        </a:cubicBezTo>
                        <a:cubicBezTo>
                          <a:pt x="29109" y="83150"/>
                          <a:pt x="25050" y="80106"/>
                          <a:pt x="20991" y="77062"/>
                        </a:cubicBezTo>
                        <a:cubicBezTo>
                          <a:pt x="17947" y="74525"/>
                          <a:pt x="14902" y="70973"/>
                          <a:pt x="12873" y="67422"/>
                        </a:cubicBezTo>
                        <a:lnTo>
                          <a:pt x="13888" y="68944"/>
                        </a:lnTo>
                        <a:cubicBezTo>
                          <a:pt x="8307" y="68944"/>
                          <a:pt x="-319" y="61841"/>
                          <a:pt x="2218" y="56260"/>
                        </a:cubicBezTo>
                        <a:lnTo>
                          <a:pt x="1203" y="55752"/>
                        </a:lnTo>
                        <a:cubicBezTo>
                          <a:pt x="-1333" y="54230"/>
                          <a:pt x="696" y="49664"/>
                          <a:pt x="2218" y="48142"/>
                        </a:cubicBezTo>
                        <a:cubicBezTo>
                          <a:pt x="3740" y="46620"/>
                          <a:pt x="5770" y="45098"/>
                          <a:pt x="8307" y="44590"/>
                        </a:cubicBezTo>
                        <a:cubicBezTo>
                          <a:pt x="16424" y="41039"/>
                          <a:pt x="26572" y="41039"/>
                          <a:pt x="35197" y="41546"/>
                        </a:cubicBezTo>
                        <a:cubicBezTo>
                          <a:pt x="42808" y="41546"/>
                          <a:pt x="50925" y="42561"/>
                          <a:pt x="58536" y="44083"/>
                        </a:cubicBezTo>
                        <a:cubicBezTo>
                          <a:pt x="70713" y="46620"/>
                          <a:pt x="79845" y="44083"/>
                          <a:pt x="84412" y="42053"/>
                        </a:cubicBezTo>
                        <a:cubicBezTo>
                          <a:pt x="91007" y="35965"/>
                          <a:pt x="88978" y="33428"/>
                          <a:pt x="87963" y="25310"/>
                        </a:cubicBezTo>
                        <a:cubicBezTo>
                          <a:pt x="87456" y="20237"/>
                          <a:pt x="87963" y="14656"/>
                          <a:pt x="90500" y="9582"/>
                        </a:cubicBezTo>
                        <a:cubicBezTo>
                          <a:pt x="92529" y="5523"/>
                          <a:pt x="96081" y="2479"/>
                          <a:pt x="100140" y="957"/>
                        </a:cubicBezTo>
                        <a:cubicBezTo>
                          <a:pt x="102677" y="-58"/>
                          <a:pt x="108258" y="-1073"/>
                          <a:pt x="109272" y="2479"/>
                        </a:cubicBezTo>
                        <a:cubicBezTo>
                          <a:pt x="110287" y="5016"/>
                          <a:pt x="108765" y="8060"/>
                          <a:pt x="108765" y="10597"/>
                        </a:cubicBezTo>
                        <a:cubicBezTo>
                          <a:pt x="108258" y="14656"/>
                          <a:pt x="108258" y="19222"/>
                          <a:pt x="108765" y="23281"/>
                        </a:cubicBezTo>
                        <a:cubicBezTo>
                          <a:pt x="109272" y="35458"/>
                          <a:pt x="114346" y="40531"/>
                          <a:pt x="123986" y="48142"/>
                        </a:cubicBezTo>
                        <a:cubicBezTo>
                          <a:pt x="130582" y="53215"/>
                          <a:pt x="132611" y="61333"/>
                          <a:pt x="131597" y="69451"/>
                        </a:cubicBezTo>
                        <a:cubicBezTo>
                          <a:pt x="131597" y="71481"/>
                          <a:pt x="131597" y="72495"/>
                          <a:pt x="132104" y="74525"/>
                        </a:cubicBezTo>
                        <a:cubicBezTo>
                          <a:pt x="133119" y="75032"/>
                          <a:pt x="133119" y="76047"/>
                          <a:pt x="133119" y="76554"/>
                        </a:cubicBezTo>
                        <a:close/>
                      </a:path>
                    </a:pathLst>
                  </a:custGeom>
                  <a:solidFill>
                    <a:srgbClr val="EDB88B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1" name="Freeform: Shape 60">
                    <a:extLst>
                      <a:ext uri="{FF2B5EF4-FFF2-40B4-BE49-F238E27FC236}">
                        <a16:creationId xmlns:a16="http://schemas.microsoft.com/office/drawing/2014/main" id="{0CA16DA9-B4B8-43DF-8FCC-01D162CACF89}"/>
                      </a:ext>
                    </a:extLst>
                  </p:cNvPr>
                  <p:cNvSpPr/>
                  <p:nvPr/>
                </p:nvSpPr>
                <p:spPr>
                  <a:xfrm>
                    <a:off x="972747" y="4039335"/>
                    <a:ext cx="14619" cy="40107"/>
                  </a:xfrm>
                  <a:custGeom>
                    <a:avLst/>
                    <a:gdLst>
                      <a:gd name="connsiteX0" fmla="*/ 888 w 14619"/>
                      <a:gd name="connsiteY0" fmla="*/ 40108 h 40107"/>
                      <a:gd name="connsiteX1" fmla="*/ 2917 w 14619"/>
                      <a:gd name="connsiteY1" fmla="*/ 18291 h 40107"/>
                      <a:gd name="connsiteX2" fmla="*/ 14587 w 14619"/>
                      <a:gd name="connsiteY2" fmla="*/ 25 h 40107"/>
                      <a:gd name="connsiteX3" fmla="*/ 5454 w 14619"/>
                      <a:gd name="connsiteY3" fmla="*/ 19305 h 40107"/>
                      <a:gd name="connsiteX4" fmla="*/ 888 w 14619"/>
                      <a:gd name="connsiteY4" fmla="*/ 40108 h 4010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4619" h="40107">
                        <a:moveTo>
                          <a:pt x="888" y="40108"/>
                        </a:moveTo>
                        <a:cubicBezTo>
                          <a:pt x="381" y="40108"/>
                          <a:pt x="-1649" y="29960"/>
                          <a:pt x="2917" y="18291"/>
                        </a:cubicBezTo>
                        <a:cubicBezTo>
                          <a:pt x="7484" y="6621"/>
                          <a:pt x="14079" y="-482"/>
                          <a:pt x="14587" y="25"/>
                        </a:cubicBezTo>
                        <a:cubicBezTo>
                          <a:pt x="15094" y="533"/>
                          <a:pt x="9513" y="8651"/>
                          <a:pt x="5454" y="19305"/>
                        </a:cubicBezTo>
                        <a:cubicBezTo>
                          <a:pt x="1395" y="30467"/>
                          <a:pt x="1903" y="40108"/>
                          <a:pt x="888" y="40108"/>
                        </a:cubicBezTo>
                        <a:close/>
                      </a:path>
                    </a:pathLst>
                  </a:custGeom>
                  <a:solidFill>
                    <a:srgbClr val="CE7352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2" name="Freeform: Shape 61">
                    <a:extLst>
                      <a:ext uri="{FF2B5EF4-FFF2-40B4-BE49-F238E27FC236}">
                        <a16:creationId xmlns:a16="http://schemas.microsoft.com/office/drawing/2014/main" id="{5E11E8BF-BA51-4F65-BFE0-4C4DA7AA3B23}"/>
                      </a:ext>
                    </a:extLst>
                  </p:cNvPr>
                  <p:cNvSpPr/>
                  <p:nvPr/>
                </p:nvSpPr>
                <p:spPr>
                  <a:xfrm>
                    <a:off x="912243" y="4045818"/>
                    <a:ext cx="66972" cy="11300"/>
                  </a:xfrm>
                  <a:custGeom>
                    <a:avLst/>
                    <a:gdLst>
                      <a:gd name="connsiteX0" fmla="*/ 66972 w 66972"/>
                      <a:gd name="connsiteY0" fmla="*/ 11300 h 11300"/>
                      <a:gd name="connsiteX1" fmla="*/ 64435 w 66972"/>
                      <a:gd name="connsiteY1" fmla="*/ 10793 h 11300"/>
                      <a:gd name="connsiteX2" fmla="*/ 56825 w 66972"/>
                      <a:gd name="connsiteY2" fmla="*/ 9271 h 11300"/>
                      <a:gd name="connsiteX3" fmla="*/ 32471 w 66972"/>
                      <a:gd name="connsiteY3" fmla="*/ 4197 h 11300"/>
                      <a:gd name="connsiteX4" fmla="*/ 25368 w 66972"/>
                      <a:gd name="connsiteY4" fmla="*/ 2675 h 11300"/>
                      <a:gd name="connsiteX5" fmla="*/ 18773 w 66972"/>
                      <a:gd name="connsiteY5" fmla="*/ 1153 h 11300"/>
                      <a:gd name="connsiteX6" fmla="*/ 7610 w 66972"/>
                      <a:gd name="connsiteY6" fmla="*/ 1660 h 11300"/>
                      <a:gd name="connsiteX7" fmla="*/ 1015 w 66972"/>
                      <a:gd name="connsiteY7" fmla="*/ 4197 h 11300"/>
                      <a:gd name="connsiteX8" fmla="*/ 507 w 66972"/>
                      <a:gd name="connsiteY8" fmla="*/ 6227 h 11300"/>
                      <a:gd name="connsiteX9" fmla="*/ 0 w 66972"/>
                      <a:gd name="connsiteY9" fmla="*/ 6734 h 11300"/>
                      <a:gd name="connsiteX10" fmla="*/ 0 w 66972"/>
                      <a:gd name="connsiteY10" fmla="*/ 6227 h 11300"/>
                      <a:gd name="connsiteX11" fmla="*/ 507 w 66972"/>
                      <a:gd name="connsiteY11" fmla="*/ 4197 h 11300"/>
                      <a:gd name="connsiteX12" fmla="*/ 7610 w 66972"/>
                      <a:gd name="connsiteY12" fmla="*/ 1153 h 11300"/>
                      <a:gd name="connsiteX13" fmla="*/ 18773 w 66972"/>
                      <a:gd name="connsiteY13" fmla="*/ 138 h 11300"/>
                      <a:gd name="connsiteX14" fmla="*/ 25368 w 66972"/>
                      <a:gd name="connsiteY14" fmla="*/ 1660 h 11300"/>
                      <a:gd name="connsiteX15" fmla="*/ 32471 w 66972"/>
                      <a:gd name="connsiteY15" fmla="*/ 3183 h 11300"/>
                      <a:gd name="connsiteX16" fmla="*/ 66972 w 66972"/>
                      <a:gd name="connsiteY16" fmla="*/ 11300 h 113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</a:cxnLst>
                    <a:rect l="l" t="t" r="r" b="b"/>
                    <a:pathLst>
                      <a:path w="66972" h="11300">
                        <a:moveTo>
                          <a:pt x="66972" y="11300"/>
                        </a:moveTo>
                        <a:cubicBezTo>
                          <a:pt x="66972" y="11300"/>
                          <a:pt x="65958" y="10793"/>
                          <a:pt x="64435" y="10793"/>
                        </a:cubicBezTo>
                        <a:cubicBezTo>
                          <a:pt x="62406" y="10286"/>
                          <a:pt x="59869" y="9778"/>
                          <a:pt x="56825" y="9271"/>
                        </a:cubicBezTo>
                        <a:cubicBezTo>
                          <a:pt x="50737" y="7749"/>
                          <a:pt x="41604" y="6227"/>
                          <a:pt x="32471" y="4197"/>
                        </a:cubicBezTo>
                        <a:cubicBezTo>
                          <a:pt x="29935" y="3690"/>
                          <a:pt x="27905" y="3183"/>
                          <a:pt x="25368" y="2675"/>
                        </a:cubicBezTo>
                        <a:cubicBezTo>
                          <a:pt x="23339" y="2168"/>
                          <a:pt x="20802" y="1660"/>
                          <a:pt x="18773" y="1153"/>
                        </a:cubicBezTo>
                        <a:cubicBezTo>
                          <a:pt x="14714" y="646"/>
                          <a:pt x="11162" y="1153"/>
                          <a:pt x="7610" y="1660"/>
                        </a:cubicBezTo>
                        <a:cubicBezTo>
                          <a:pt x="4566" y="2168"/>
                          <a:pt x="2029" y="3183"/>
                          <a:pt x="1015" y="4197"/>
                        </a:cubicBezTo>
                        <a:cubicBezTo>
                          <a:pt x="507" y="4705"/>
                          <a:pt x="507" y="5719"/>
                          <a:pt x="507" y="6227"/>
                        </a:cubicBezTo>
                        <a:cubicBezTo>
                          <a:pt x="507" y="6734"/>
                          <a:pt x="0" y="6734"/>
                          <a:pt x="0" y="6734"/>
                        </a:cubicBezTo>
                        <a:cubicBezTo>
                          <a:pt x="0" y="6734"/>
                          <a:pt x="0" y="6227"/>
                          <a:pt x="0" y="6227"/>
                        </a:cubicBezTo>
                        <a:cubicBezTo>
                          <a:pt x="0" y="5719"/>
                          <a:pt x="0" y="5212"/>
                          <a:pt x="507" y="4197"/>
                        </a:cubicBezTo>
                        <a:cubicBezTo>
                          <a:pt x="2029" y="2675"/>
                          <a:pt x="4566" y="1660"/>
                          <a:pt x="7610" y="1153"/>
                        </a:cubicBezTo>
                        <a:cubicBezTo>
                          <a:pt x="10655" y="646"/>
                          <a:pt x="14714" y="-369"/>
                          <a:pt x="18773" y="138"/>
                        </a:cubicBezTo>
                        <a:cubicBezTo>
                          <a:pt x="20802" y="646"/>
                          <a:pt x="23339" y="1153"/>
                          <a:pt x="25368" y="1660"/>
                        </a:cubicBezTo>
                        <a:cubicBezTo>
                          <a:pt x="27398" y="2168"/>
                          <a:pt x="29935" y="2675"/>
                          <a:pt x="32471" y="3183"/>
                        </a:cubicBezTo>
                        <a:cubicBezTo>
                          <a:pt x="51244" y="6734"/>
                          <a:pt x="66972" y="10286"/>
                          <a:pt x="66972" y="11300"/>
                        </a:cubicBezTo>
                        <a:close/>
                      </a:path>
                    </a:pathLst>
                  </a:custGeom>
                  <a:solidFill>
                    <a:srgbClr val="CE7352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3" name="Freeform: Shape 62">
                    <a:extLst>
                      <a:ext uri="{FF2B5EF4-FFF2-40B4-BE49-F238E27FC236}">
                        <a16:creationId xmlns:a16="http://schemas.microsoft.com/office/drawing/2014/main" id="{BD327698-2B38-4968-AD20-4E5FBB814215}"/>
                      </a:ext>
                    </a:extLst>
                  </p:cNvPr>
                  <p:cNvSpPr/>
                  <p:nvPr/>
                </p:nvSpPr>
                <p:spPr>
                  <a:xfrm>
                    <a:off x="921169" y="4044810"/>
                    <a:ext cx="53987" cy="25070"/>
                  </a:xfrm>
                  <a:custGeom>
                    <a:avLst/>
                    <a:gdLst>
                      <a:gd name="connsiteX0" fmla="*/ 53988 w 53987"/>
                      <a:gd name="connsiteY0" fmla="*/ 24993 h 25070"/>
                      <a:gd name="connsiteX1" fmla="*/ 44348 w 53987"/>
                      <a:gd name="connsiteY1" fmla="*/ 19919 h 25070"/>
                      <a:gd name="connsiteX2" fmla="*/ 22024 w 53987"/>
                      <a:gd name="connsiteY2" fmla="*/ 7235 h 25070"/>
                      <a:gd name="connsiteX3" fmla="*/ 9340 w 53987"/>
                      <a:gd name="connsiteY3" fmla="*/ 2669 h 25070"/>
                      <a:gd name="connsiteX4" fmla="*/ 2237 w 53987"/>
                      <a:gd name="connsiteY4" fmla="*/ 7742 h 25070"/>
                      <a:gd name="connsiteX5" fmla="*/ 2237 w 53987"/>
                      <a:gd name="connsiteY5" fmla="*/ 17890 h 25070"/>
                      <a:gd name="connsiteX6" fmla="*/ 207 w 53987"/>
                      <a:gd name="connsiteY6" fmla="*/ 7235 h 25070"/>
                      <a:gd name="connsiteX7" fmla="*/ 3251 w 53987"/>
                      <a:gd name="connsiteY7" fmla="*/ 2161 h 25070"/>
                      <a:gd name="connsiteX8" fmla="*/ 9847 w 53987"/>
                      <a:gd name="connsiteY8" fmla="*/ 132 h 25070"/>
                      <a:gd name="connsiteX9" fmla="*/ 23546 w 53987"/>
                      <a:gd name="connsiteY9" fmla="*/ 4698 h 25070"/>
                      <a:gd name="connsiteX10" fmla="*/ 45363 w 53987"/>
                      <a:gd name="connsiteY10" fmla="*/ 18397 h 25070"/>
                      <a:gd name="connsiteX11" fmla="*/ 53988 w 53987"/>
                      <a:gd name="connsiteY11" fmla="*/ 24993 h 2507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</a:cxnLst>
                    <a:rect l="l" t="t" r="r" b="b"/>
                    <a:pathLst>
                      <a:path w="53987" h="25070">
                        <a:moveTo>
                          <a:pt x="53988" y="24993"/>
                        </a:moveTo>
                        <a:cubicBezTo>
                          <a:pt x="53988" y="25500"/>
                          <a:pt x="49929" y="23471"/>
                          <a:pt x="44348" y="19919"/>
                        </a:cubicBezTo>
                        <a:cubicBezTo>
                          <a:pt x="38767" y="16368"/>
                          <a:pt x="31156" y="11801"/>
                          <a:pt x="22024" y="7235"/>
                        </a:cubicBezTo>
                        <a:cubicBezTo>
                          <a:pt x="17458" y="5206"/>
                          <a:pt x="13399" y="3176"/>
                          <a:pt x="9340" y="2669"/>
                        </a:cubicBezTo>
                        <a:cubicBezTo>
                          <a:pt x="5281" y="2161"/>
                          <a:pt x="2744" y="5206"/>
                          <a:pt x="2237" y="7742"/>
                        </a:cubicBezTo>
                        <a:cubicBezTo>
                          <a:pt x="714" y="13831"/>
                          <a:pt x="2744" y="17890"/>
                          <a:pt x="2237" y="17890"/>
                        </a:cubicBezTo>
                        <a:cubicBezTo>
                          <a:pt x="2237" y="17890"/>
                          <a:pt x="-808" y="14338"/>
                          <a:pt x="207" y="7235"/>
                        </a:cubicBezTo>
                        <a:cubicBezTo>
                          <a:pt x="714" y="5713"/>
                          <a:pt x="1222" y="3684"/>
                          <a:pt x="3251" y="2161"/>
                        </a:cubicBezTo>
                        <a:cubicBezTo>
                          <a:pt x="4773" y="639"/>
                          <a:pt x="7310" y="-375"/>
                          <a:pt x="9847" y="132"/>
                        </a:cubicBezTo>
                        <a:cubicBezTo>
                          <a:pt x="14921" y="639"/>
                          <a:pt x="18980" y="2669"/>
                          <a:pt x="23546" y="4698"/>
                        </a:cubicBezTo>
                        <a:cubicBezTo>
                          <a:pt x="32678" y="9265"/>
                          <a:pt x="40289" y="14846"/>
                          <a:pt x="45363" y="18397"/>
                        </a:cubicBezTo>
                        <a:cubicBezTo>
                          <a:pt x="50944" y="22456"/>
                          <a:pt x="53988" y="24993"/>
                          <a:pt x="53988" y="24993"/>
                        </a:cubicBezTo>
                        <a:close/>
                      </a:path>
                    </a:pathLst>
                  </a:custGeom>
                  <a:solidFill>
                    <a:srgbClr val="CE7352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sp>
              <p:nvSpPr>
                <p:cNvPr id="57" name="Freeform: Shape 56">
                  <a:extLst>
                    <a:ext uri="{FF2B5EF4-FFF2-40B4-BE49-F238E27FC236}">
                      <a16:creationId xmlns:a16="http://schemas.microsoft.com/office/drawing/2014/main" id="{1549511C-2D53-46A6-B618-FFE0592A0547}"/>
                    </a:ext>
                  </a:extLst>
                </p:cNvPr>
                <p:cNvSpPr/>
                <p:nvPr/>
              </p:nvSpPr>
              <p:spPr>
                <a:xfrm>
                  <a:off x="1095284" y="4037331"/>
                  <a:ext cx="94487" cy="139525"/>
                </a:xfrm>
                <a:custGeom>
                  <a:avLst/>
                  <a:gdLst>
                    <a:gd name="connsiteX0" fmla="*/ 82818 w 94487"/>
                    <a:gd name="connsiteY0" fmla="*/ 0 h 139525"/>
                    <a:gd name="connsiteX1" fmla="*/ 118 w 94487"/>
                    <a:gd name="connsiteY1" fmla="*/ 84223 h 139525"/>
                    <a:gd name="connsiteX2" fmla="*/ 22949 w 94487"/>
                    <a:gd name="connsiteY2" fmla="*/ 139526 h 139525"/>
                    <a:gd name="connsiteX3" fmla="*/ 94488 w 94487"/>
                    <a:gd name="connsiteY3" fmla="*/ 78134 h 139525"/>
                    <a:gd name="connsiteX4" fmla="*/ 82818 w 94487"/>
                    <a:gd name="connsiteY4" fmla="*/ 0 h 1395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94487" h="139525">
                      <a:moveTo>
                        <a:pt x="82818" y="0"/>
                      </a:moveTo>
                      <a:cubicBezTo>
                        <a:pt x="77745" y="2537"/>
                        <a:pt x="2147" y="81686"/>
                        <a:pt x="118" y="84223"/>
                      </a:cubicBezTo>
                      <a:cubicBezTo>
                        <a:pt x="-1912" y="86760"/>
                        <a:pt x="22949" y="139526"/>
                        <a:pt x="22949" y="139526"/>
                      </a:cubicBezTo>
                      <a:lnTo>
                        <a:pt x="94488" y="78134"/>
                      </a:lnTo>
                      <a:lnTo>
                        <a:pt x="82818" y="0"/>
                      </a:lnTo>
                      <a:close/>
                    </a:path>
                  </a:pathLst>
                </a:custGeom>
                <a:solidFill>
                  <a:srgbClr val="E2000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8" name="Freeform: Shape 57">
                  <a:extLst>
                    <a:ext uri="{FF2B5EF4-FFF2-40B4-BE49-F238E27FC236}">
                      <a16:creationId xmlns:a16="http://schemas.microsoft.com/office/drawing/2014/main" id="{BB499B4C-53DB-46AA-ADC2-4294B1FDB6EF}"/>
                    </a:ext>
                  </a:extLst>
                </p:cNvPr>
                <p:cNvSpPr/>
                <p:nvPr/>
              </p:nvSpPr>
              <p:spPr>
                <a:xfrm>
                  <a:off x="1027415" y="4050523"/>
                  <a:ext cx="113899" cy="125319"/>
                </a:xfrm>
                <a:custGeom>
                  <a:avLst/>
                  <a:gdLst>
                    <a:gd name="connsiteX0" fmla="*/ 0 w 113899"/>
                    <a:gd name="connsiteY0" fmla="*/ 74075 h 125319"/>
                    <a:gd name="connsiteX1" fmla="*/ 90818 w 113899"/>
                    <a:gd name="connsiteY1" fmla="*/ 125319 h 125319"/>
                    <a:gd name="connsiteX2" fmla="*/ 110098 w 113899"/>
                    <a:gd name="connsiteY2" fmla="*/ 71031 h 125319"/>
                    <a:gd name="connsiteX3" fmla="*/ 94877 w 113899"/>
                    <a:gd name="connsiteY3" fmla="*/ 60884 h 125319"/>
                    <a:gd name="connsiteX4" fmla="*/ 13192 w 113899"/>
                    <a:gd name="connsiteY4" fmla="*/ 0 h 125319"/>
                    <a:gd name="connsiteX5" fmla="*/ 0 w 113899"/>
                    <a:gd name="connsiteY5" fmla="*/ 74075 h 12531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13899" h="125319">
                      <a:moveTo>
                        <a:pt x="0" y="74075"/>
                      </a:moveTo>
                      <a:cubicBezTo>
                        <a:pt x="33993" y="94877"/>
                        <a:pt x="49214" y="103503"/>
                        <a:pt x="90818" y="125319"/>
                      </a:cubicBezTo>
                      <a:cubicBezTo>
                        <a:pt x="94370" y="124305"/>
                        <a:pt x="124305" y="84730"/>
                        <a:pt x="110098" y="71031"/>
                      </a:cubicBezTo>
                      <a:cubicBezTo>
                        <a:pt x="105532" y="66465"/>
                        <a:pt x="99951" y="64436"/>
                        <a:pt x="94877" y="60884"/>
                      </a:cubicBezTo>
                      <a:cubicBezTo>
                        <a:pt x="84730" y="53781"/>
                        <a:pt x="35516" y="14206"/>
                        <a:pt x="13192" y="0"/>
                      </a:cubicBezTo>
                      <a:cubicBezTo>
                        <a:pt x="11162" y="12177"/>
                        <a:pt x="15221" y="60377"/>
                        <a:pt x="0" y="74075"/>
                      </a:cubicBezTo>
                      <a:close/>
                    </a:path>
                  </a:pathLst>
                </a:custGeom>
                <a:solidFill>
                  <a:srgbClr val="E2000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9" name="Freeform: Shape 58">
                  <a:extLst>
                    <a:ext uri="{FF2B5EF4-FFF2-40B4-BE49-F238E27FC236}">
                      <a16:creationId xmlns:a16="http://schemas.microsoft.com/office/drawing/2014/main" id="{FDCBE0DD-BA60-48DC-94ED-172201820DDD}"/>
                    </a:ext>
                  </a:extLst>
                </p:cNvPr>
                <p:cNvSpPr/>
                <p:nvPr/>
              </p:nvSpPr>
              <p:spPr>
                <a:xfrm>
                  <a:off x="1001540" y="4050523"/>
                  <a:ext cx="61391" cy="77626"/>
                </a:xfrm>
                <a:custGeom>
                  <a:avLst/>
                  <a:gdLst>
                    <a:gd name="connsiteX0" fmla="*/ 61391 w 61391"/>
                    <a:gd name="connsiteY0" fmla="*/ 15221 h 77626"/>
                    <a:gd name="connsiteX1" fmla="*/ 39067 w 61391"/>
                    <a:gd name="connsiteY1" fmla="*/ 0 h 77626"/>
                    <a:gd name="connsiteX2" fmla="*/ 0 w 61391"/>
                    <a:gd name="connsiteY2" fmla="*/ 62406 h 77626"/>
                    <a:gd name="connsiteX3" fmla="*/ 26890 w 61391"/>
                    <a:gd name="connsiteY3" fmla="*/ 77627 h 77626"/>
                    <a:gd name="connsiteX4" fmla="*/ 61391 w 61391"/>
                    <a:gd name="connsiteY4" fmla="*/ 15221 h 7762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1391" h="77626">
                      <a:moveTo>
                        <a:pt x="61391" y="15221"/>
                      </a:moveTo>
                      <a:cubicBezTo>
                        <a:pt x="53273" y="8118"/>
                        <a:pt x="44648" y="4059"/>
                        <a:pt x="39067" y="0"/>
                      </a:cubicBezTo>
                      <a:cubicBezTo>
                        <a:pt x="37545" y="13699"/>
                        <a:pt x="15728" y="46678"/>
                        <a:pt x="0" y="62406"/>
                      </a:cubicBezTo>
                      <a:cubicBezTo>
                        <a:pt x="9133" y="66972"/>
                        <a:pt x="17758" y="72046"/>
                        <a:pt x="26890" y="77627"/>
                      </a:cubicBezTo>
                      <a:cubicBezTo>
                        <a:pt x="42111" y="60377"/>
                        <a:pt x="54288" y="37038"/>
                        <a:pt x="61391" y="15221"/>
                      </a:cubicBezTo>
                      <a:close/>
                    </a:path>
                  </a:pathLst>
                </a:custGeom>
                <a:solidFill>
                  <a:srgbClr val="EDFF0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8" name="Graphic 4">
                <a:extLst>
                  <a:ext uri="{FF2B5EF4-FFF2-40B4-BE49-F238E27FC236}">
                    <a16:creationId xmlns:a16="http://schemas.microsoft.com/office/drawing/2014/main" id="{38091ED5-934B-4672-BC5A-C47B3B9AC528}"/>
                  </a:ext>
                </a:extLst>
              </p:cNvPr>
              <p:cNvGrpSpPr/>
              <p:nvPr/>
            </p:nvGrpSpPr>
            <p:grpSpPr>
              <a:xfrm>
                <a:off x="1168463" y="4249410"/>
                <a:ext cx="199394" cy="200582"/>
                <a:chOff x="1168463" y="4249410"/>
                <a:chExt cx="199394" cy="200582"/>
              </a:xfrm>
              <a:solidFill>
                <a:srgbClr val="F20000"/>
              </a:solidFill>
            </p:grpSpPr>
            <p:sp>
              <p:nvSpPr>
                <p:cNvPr id="54" name="Freeform: Shape 53">
                  <a:extLst>
                    <a:ext uri="{FF2B5EF4-FFF2-40B4-BE49-F238E27FC236}">
                      <a16:creationId xmlns:a16="http://schemas.microsoft.com/office/drawing/2014/main" id="{161BD731-6A0D-4FC6-AA68-09637AD083D8}"/>
                    </a:ext>
                  </a:extLst>
                </p:cNvPr>
                <p:cNvSpPr/>
                <p:nvPr/>
              </p:nvSpPr>
              <p:spPr>
                <a:xfrm>
                  <a:off x="1168463" y="4249410"/>
                  <a:ext cx="92847" cy="198492"/>
                </a:xfrm>
                <a:custGeom>
                  <a:avLst/>
                  <a:gdLst>
                    <a:gd name="connsiteX0" fmla="*/ 92848 w 92847"/>
                    <a:gd name="connsiteY0" fmla="*/ 46678 h 198492"/>
                    <a:gd name="connsiteX1" fmla="*/ 71031 w 92847"/>
                    <a:gd name="connsiteY1" fmla="*/ 191277 h 198492"/>
                    <a:gd name="connsiteX2" fmla="*/ 8118 w 92847"/>
                    <a:gd name="connsiteY2" fmla="*/ 191277 h 198492"/>
                    <a:gd name="connsiteX3" fmla="*/ 0 w 92847"/>
                    <a:gd name="connsiteY3" fmla="*/ 0 h 19849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92847" h="198492">
                      <a:moveTo>
                        <a:pt x="92848" y="46678"/>
                      </a:moveTo>
                      <a:cubicBezTo>
                        <a:pt x="76105" y="76612"/>
                        <a:pt x="62913" y="146121"/>
                        <a:pt x="71031" y="191277"/>
                      </a:cubicBezTo>
                      <a:cubicBezTo>
                        <a:pt x="71031" y="191277"/>
                        <a:pt x="43126" y="207513"/>
                        <a:pt x="8118" y="191277"/>
                      </a:cubicBezTo>
                      <a:cubicBezTo>
                        <a:pt x="8118" y="191277"/>
                        <a:pt x="1015" y="80164"/>
                        <a:pt x="0" y="0"/>
                      </a:cubicBezTo>
                    </a:path>
                  </a:pathLst>
                </a:custGeom>
                <a:solidFill>
                  <a:srgbClr val="F2000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5" name="Freeform: Shape 54">
                  <a:extLst>
                    <a:ext uri="{FF2B5EF4-FFF2-40B4-BE49-F238E27FC236}">
                      <a16:creationId xmlns:a16="http://schemas.microsoft.com/office/drawing/2014/main" id="{5A655318-3B0D-478C-BD6B-A8D52466A93C}"/>
                    </a:ext>
                  </a:extLst>
                </p:cNvPr>
                <p:cNvSpPr/>
                <p:nvPr/>
              </p:nvSpPr>
              <p:spPr>
                <a:xfrm>
                  <a:off x="1244060" y="4256006"/>
                  <a:ext cx="123797" cy="193987"/>
                </a:xfrm>
                <a:custGeom>
                  <a:avLst/>
                  <a:gdLst>
                    <a:gd name="connsiteX0" fmla="*/ 103503 w 123797"/>
                    <a:gd name="connsiteY0" fmla="*/ 0 h 193987"/>
                    <a:gd name="connsiteX1" fmla="*/ 123797 w 123797"/>
                    <a:gd name="connsiteY1" fmla="*/ 186203 h 193987"/>
                    <a:gd name="connsiteX2" fmla="*/ 64435 w 123797"/>
                    <a:gd name="connsiteY2" fmla="*/ 189755 h 193987"/>
                    <a:gd name="connsiteX3" fmla="*/ 0 w 123797"/>
                    <a:gd name="connsiteY3" fmla="*/ 17250 h 19398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23797" h="193987">
                      <a:moveTo>
                        <a:pt x="103503" y="0"/>
                      </a:moveTo>
                      <a:cubicBezTo>
                        <a:pt x="103503" y="0"/>
                        <a:pt x="101473" y="91326"/>
                        <a:pt x="123797" y="186203"/>
                      </a:cubicBezTo>
                      <a:cubicBezTo>
                        <a:pt x="118724" y="193814"/>
                        <a:pt x="84223" y="197365"/>
                        <a:pt x="64435" y="189755"/>
                      </a:cubicBezTo>
                      <a:cubicBezTo>
                        <a:pt x="38560" y="123290"/>
                        <a:pt x="18265" y="68494"/>
                        <a:pt x="0" y="17250"/>
                      </a:cubicBezTo>
                    </a:path>
                  </a:pathLst>
                </a:custGeom>
                <a:solidFill>
                  <a:srgbClr val="F2000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9" name="Graphic 4">
                <a:extLst>
                  <a:ext uri="{FF2B5EF4-FFF2-40B4-BE49-F238E27FC236}">
                    <a16:creationId xmlns:a16="http://schemas.microsoft.com/office/drawing/2014/main" id="{E2E7DD95-8CAA-417C-930D-0F4F842EB7BB}"/>
                  </a:ext>
                </a:extLst>
              </p:cNvPr>
              <p:cNvGrpSpPr/>
              <p:nvPr/>
            </p:nvGrpSpPr>
            <p:grpSpPr>
              <a:xfrm>
                <a:off x="1168350" y="4026169"/>
                <a:ext cx="190881" cy="265371"/>
                <a:chOff x="1168350" y="4026169"/>
                <a:chExt cx="190881" cy="265371"/>
              </a:xfrm>
              <a:solidFill>
                <a:srgbClr val="F20000"/>
              </a:solidFill>
            </p:grpSpPr>
            <p:sp>
              <p:nvSpPr>
                <p:cNvPr id="52" name="Freeform: Shape 51">
                  <a:extLst>
                    <a:ext uri="{FF2B5EF4-FFF2-40B4-BE49-F238E27FC236}">
                      <a16:creationId xmlns:a16="http://schemas.microsoft.com/office/drawing/2014/main" id="{C0DB9299-41D4-4159-8FFA-89CCACB1D15A}"/>
                    </a:ext>
                  </a:extLst>
                </p:cNvPr>
                <p:cNvSpPr/>
                <p:nvPr/>
              </p:nvSpPr>
              <p:spPr>
                <a:xfrm>
                  <a:off x="1168350" y="4027728"/>
                  <a:ext cx="88394" cy="263285"/>
                </a:xfrm>
                <a:custGeom>
                  <a:avLst/>
                  <a:gdLst>
                    <a:gd name="connsiteX0" fmla="*/ 86365 w 88394"/>
                    <a:gd name="connsiteY0" fmla="*/ 12140 h 263285"/>
                    <a:gd name="connsiteX1" fmla="*/ 42224 w 88394"/>
                    <a:gd name="connsiteY1" fmla="*/ 470 h 263285"/>
                    <a:gd name="connsiteX2" fmla="*/ 9752 w 88394"/>
                    <a:gd name="connsiteY2" fmla="*/ 9096 h 263285"/>
                    <a:gd name="connsiteX3" fmla="*/ 1127 w 88394"/>
                    <a:gd name="connsiteY3" fmla="*/ 237410 h 263285"/>
                    <a:gd name="connsiteX4" fmla="*/ 88394 w 88394"/>
                    <a:gd name="connsiteY4" fmla="*/ 263286 h 263285"/>
                    <a:gd name="connsiteX5" fmla="*/ 87887 w 88394"/>
                    <a:gd name="connsiteY5" fmla="*/ 12140 h 263285"/>
                    <a:gd name="connsiteX6" fmla="*/ 86365 w 88394"/>
                    <a:gd name="connsiteY6" fmla="*/ 12140 h 26328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88394" h="263285">
                      <a:moveTo>
                        <a:pt x="86365" y="12140"/>
                      </a:moveTo>
                      <a:cubicBezTo>
                        <a:pt x="85350" y="-3589"/>
                        <a:pt x="42224" y="470"/>
                        <a:pt x="42224" y="470"/>
                      </a:cubicBezTo>
                      <a:lnTo>
                        <a:pt x="9752" y="9096"/>
                      </a:lnTo>
                      <a:cubicBezTo>
                        <a:pt x="9752" y="9096"/>
                        <a:pt x="-3946" y="185659"/>
                        <a:pt x="1127" y="237410"/>
                      </a:cubicBezTo>
                      <a:cubicBezTo>
                        <a:pt x="23451" y="252631"/>
                        <a:pt x="55923" y="262778"/>
                        <a:pt x="88394" y="263286"/>
                      </a:cubicBezTo>
                      <a:lnTo>
                        <a:pt x="87887" y="12140"/>
                      </a:lnTo>
                      <a:lnTo>
                        <a:pt x="86365" y="12140"/>
                      </a:lnTo>
                      <a:close/>
                    </a:path>
                  </a:pathLst>
                </a:custGeom>
                <a:solidFill>
                  <a:srgbClr val="F2000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3" name="Freeform: Shape 52">
                  <a:extLst>
                    <a:ext uri="{FF2B5EF4-FFF2-40B4-BE49-F238E27FC236}">
                      <a16:creationId xmlns:a16="http://schemas.microsoft.com/office/drawing/2014/main" id="{554EF598-5289-414C-8653-2D32A919F023}"/>
                    </a:ext>
                  </a:extLst>
                </p:cNvPr>
                <p:cNvSpPr/>
                <p:nvPr/>
              </p:nvSpPr>
              <p:spPr>
                <a:xfrm>
                  <a:off x="1255730" y="4026169"/>
                  <a:ext cx="103502" cy="265371"/>
                </a:xfrm>
                <a:custGeom>
                  <a:avLst/>
                  <a:gdLst>
                    <a:gd name="connsiteX0" fmla="*/ 103503 w 103502"/>
                    <a:gd name="connsiteY0" fmla="*/ 22831 h 265371"/>
                    <a:gd name="connsiteX1" fmla="*/ 63928 w 103502"/>
                    <a:gd name="connsiteY1" fmla="*/ 0 h 265371"/>
                    <a:gd name="connsiteX2" fmla="*/ 0 w 103502"/>
                    <a:gd name="connsiteY2" fmla="*/ 14206 h 265371"/>
                    <a:gd name="connsiteX3" fmla="*/ 507 w 103502"/>
                    <a:gd name="connsiteY3" fmla="*/ 265352 h 265371"/>
                    <a:gd name="connsiteX4" fmla="*/ 92848 w 103502"/>
                    <a:gd name="connsiteY4" fmla="*/ 232881 h 265371"/>
                    <a:gd name="connsiteX5" fmla="*/ 103503 w 103502"/>
                    <a:gd name="connsiteY5" fmla="*/ 22831 h 2653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03502" h="265371">
                      <a:moveTo>
                        <a:pt x="103503" y="22831"/>
                      </a:moveTo>
                      <a:cubicBezTo>
                        <a:pt x="99951" y="18772"/>
                        <a:pt x="66465" y="2537"/>
                        <a:pt x="63928" y="0"/>
                      </a:cubicBezTo>
                      <a:lnTo>
                        <a:pt x="0" y="14206"/>
                      </a:lnTo>
                      <a:lnTo>
                        <a:pt x="507" y="265352"/>
                      </a:lnTo>
                      <a:cubicBezTo>
                        <a:pt x="34501" y="265860"/>
                        <a:pt x="68494" y="256220"/>
                        <a:pt x="92848" y="232881"/>
                      </a:cubicBezTo>
                      <a:cubicBezTo>
                        <a:pt x="86252" y="187218"/>
                        <a:pt x="85237" y="67480"/>
                        <a:pt x="103503" y="22831"/>
                      </a:cubicBezTo>
                      <a:close/>
                    </a:path>
                  </a:pathLst>
                </a:custGeom>
                <a:solidFill>
                  <a:srgbClr val="F2000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0" name="Graphic 4">
                <a:extLst>
                  <a:ext uri="{FF2B5EF4-FFF2-40B4-BE49-F238E27FC236}">
                    <a16:creationId xmlns:a16="http://schemas.microsoft.com/office/drawing/2014/main" id="{2AB0FD4F-18CB-4783-B930-6771E784737B}"/>
                  </a:ext>
                </a:extLst>
              </p:cNvPr>
              <p:cNvGrpSpPr/>
              <p:nvPr/>
            </p:nvGrpSpPr>
            <p:grpSpPr>
              <a:xfrm>
                <a:off x="1167956" y="4228608"/>
                <a:ext cx="180622" cy="62424"/>
                <a:chOff x="1167956" y="4228608"/>
                <a:chExt cx="180622" cy="62424"/>
              </a:xfrm>
              <a:solidFill>
                <a:srgbClr val="EDFF00"/>
              </a:solidFill>
            </p:grpSpPr>
            <p:sp>
              <p:nvSpPr>
                <p:cNvPr id="50" name="Freeform: Shape 49">
                  <a:extLst>
                    <a:ext uri="{FF2B5EF4-FFF2-40B4-BE49-F238E27FC236}">
                      <a16:creationId xmlns:a16="http://schemas.microsoft.com/office/drawing/2014/main" id="{58F6921D-8054-4B3D-93CB-D016E0572186}"/>
                    </a:ext>
                  </a:extLst>
                </p:cNvPr>
                <p:cNvSpPr/>
                <p:nvPr/>
              </p:nvSpPr>
              <p:spPr>
                <a:xfrm>
                  <a:off x="1167956" y="4234696"/>
                  <a:ext cx="88281" cy="56317"/>
                </a:xfrm>
                <a:custGeom>
                  <a:avLst/>
                  <a:gdLst>
                    <a:gd name="connsiteX0" fmla="*/ 0 w 88281"/>
                    <a:gd name="connsiteY0" fmla="*/ 0 h 56317"/>
                    <a:gd name="connsiteX1" fmla="*/ 1015 w 88281"/>
                    <a:gd name="connsiteY1" fmla="*/ 32979 h 56317"/>
                    <a:gd name="connsiteX2" fmla="*/ 88282 w 88281"/>
                    <a:gd name="connsiteY2" fmla="*/ 56318 h 56317"/>
                    <a:gd name="connsiteX3" fmla="*/ 88282 w 88281"/>
                    <a:gd name="connsiteY3" fmla="*/ 19280 h 56317"/>
                    <a:gd name="connsiteX4" fmla="*/ 0 w 88281"/>
                    <a:gd name="connsiteY4" fmla="*/ 0 h 5631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88281" h="56317">
                      <a:moveTo>
                        <a:pt x="0" y="0"/>
                      </a:moveTo>
                      <a:cubicBezTo>
                        <a:pt x="0" y="12177"/>
                        <a:pt x="507" y="25368"/>
                        <a:pt x="1015" y="32979"/>
                      </a:cubicBezTo>
                      <a:cubicBezTo>
                        <a:pt x="23339" y="48200"/>
                        <a:pt x="55810" y="55810"/>
                        <a:pt x="88282" y="56318"/>
                      </a:cubicBezTo>
                      <a:lnTo>
                        <a:pt x="88282" y="19280"/>
                      </a:lnTo>
                      <a:cubicBezTo>
                        <a:pt x="57840" y="20295"/>
                        <a:pt x="27398" y="14206"/>
                        <a:pt x="0" y="0"/>
                      </a:cubicBezTo>
                      <a:close/>
                    </a:path>
                  </a:pathLst>
                </a:custGeom>
                <a:solidFill>
                  <a:srgbClr val="EDFF0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1" name="Freeform: Shape 50">
                  <a:extLst>
                    <a:ext uri="{FF2B5EF4-FFF2-40B4-BE49-F238E27FC236}">
                      <a16:creationId xmlns:a16="http://schemas.microsoft.com/office/drawing/2014/main" id="{3FA9B39E-A174-4FD9-A1F7-B00063A639BA}"/>
                    </a:ext>
                  </a:extLst>
                </p:cNvPr>
                <p:cNvSpPr/>
                <p:nvPr/>
              </p:nvSpPr>
              <p:spPr>
                <a:xfrm>
                  <a:off x="1256237" y="4228608"/>
                  <a:ext cx="92340" cy="62424"/>
                </a:xfrm>
                <a:custGeom>
                  <a:avLst/>
                  <a:gdLst>
                    <a:gd name="connsiteX0" fmla="*/ 0 w 92340"/>
                    <a:gd name="connsiteY0" fmla="*/ 62406 h 62424"/>
                    <a:gd name="connsiteX1" fmla="*/ 92340 w 92340"/>
                    <a:gd name="connsiteY1" fmla="*/ 29935 h 62424"/>
                    <a:gd name="connsiteX2" fmla="*/ 89296 w 92340"/>
                    <a:gd name="connsiteY2" fmla="*/ 0 h 62424"/>
                    <a:gd name="connsiteX3" fmla="*/ 0 w 92340"/>
                    <a:gd name="connsiteY3" fmla="*/ 25876 h 62424"/>
                    <a:gd name="connsiteX4" fmla="*/ 0 w 92340"/>
                    <a:gd name="connsiteY4" fmla="*/ 62406 h 6242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92340" h="62424">
                      <a:moveTo>
                        <a:pt x="0" y="62406"/>
                      </a:moveTo>
                      <a:cubicBezTo>
                        <a:pt x="33993" y="62913"/>
                        <a:pt x="67987" y="53273"/>
                        <a:pt x="92340" y="29935"/>
                      </a:cubicBezTo>
                      <a:cubicBezTo>
                        <a:pt x="91326" y="21817"/>
                        <a:pt x="90311" y="11669"/>
                        <a:pt x="89296" y="0"/>
                      </a:cubicBezTo>
                      <a:cubicBezTo>
                        <a:pt x="62913" y="15728"/>
                        <a:pt x="31457" y="24861"/>
                        <a:pt x="0" y="25876"/>
                      </a:cubicBezTo>
                      <a:lnTo>
                        <a:pt x="0" y="62406"/>
                      </a:lnTo>
                      <a:close/>
                    </a:path>
                  </a:pathLst>
                </a:custGeom>
                <a:solidFill>
                  <a:srgbClr val="EDFF0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11" name="Freeform: Shape 10">
                <a:extLst>
                  <a:ext uri="{FF2B5EF4-FFF2-40B4-BE49-F238E27FC236}">
                    <a16:creationId xmlns:a16="http://schemas.microsoft.com/office/drawing/2014/main" id="{A1EC0B12-4827-4A55-B66C-31F19ADDB459}"/>
                  </a:ext>
                </a:extLst>
              </p:cNvPr>
              <p:cNvSpPr/>
              <p:nvPr/>
            </p:nvSpPr>
            <p:spPr>
              <a:xfrm>
                <a:off x="1257252" y="4026169"/>
                <a:ext cx="76612" cy="40589"/>
              </a:xfrm>
              <a:custGeom>
                <a:avLst/>
                <a:gdLst>
                  <a:gd name="connsiteX0" fmla="*/ 0 w 76612"/>
                  <a:gd name="connsiteY0" fmla="*/ 11669 h 40589"/>
                  <a:gd name="connsiteX1" fmla="*/ 11669 w 76612"/>
                  <a:gd name="connsiteY1" fmla="*/ 40589 h 40589"/>
                  <a:gd name="connsiteX2" fmla="*/ 76612 w 76612"/>
                  <a:gd name="connsiteY2" fmla="*/ 8118 h 40589"/>
                  <a:gd name="connsiteX3" fmla="*/ 62406 w 76612"/>
                  <a:gd name="connsiteY3" fmla="*/ 0 h 40589"/>
                  <a:gd name="connsiteX4" fmla="*/ 0 w 76612"/>
                  <a:gd name="connsiteY4" fmla="*/ 11669 h 4058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6612" h="40589">
                    <a:moveTo>
                      <a:pt x="0" y="11669"/>
                    </a:moveTo>
                    <a:lnTo>
                      <a:pt x="11669" y="40589"/>
                    </a:lnTo>
                    <a:cubicBezTo>
                      <a:pt x="11669" y="40589"/>
                      <a:pt x="57332" y="36530"/>
                      <a:pt x="76612" y="8118"/>
                    </a:cubicBezTo>
                    <a:lnTo>
                      <a:pt x="62406" y="0"/>
                    </a:lnTo>
                    <a:lnTo>
                      <a:pt x="0" y="11669"/>
                    </a:lnTo>
                    <a:close/>
                  </a:path>
                </a:pathLst>
              </a:custGeom>
              <a:solidFill>
                <a:srgbClr val="EDFF00"/>
              </a:solidFill>
              <a:ln w="507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2" name="Freeform: Shape 11">
                <a:extLst>
                  <a:ext uri="{FF2B5EF4-FFF2-40B4-BE49-F238E27FC236}">
                    <a16:creationId xmlns:a16="http://schemas.microsoft.com/office/drawing/2014/main" id="{3859842E-FE09-4F8F-8C5B-55D6E057B40F}"/>
                  </a:ext>
                </a:extLst>
              </p:cNvPr>
              <p:cNvSpPr/>
              <p:nvPr/>
            </p:nvSpPr>
            <p:spPr>
              <a:xfrm>
                <a:off x="1207023" y="4016022"/>
                <a:ext cx="48707" cy="49721"/>
              </a:xfrm>
              <a:custGeom>
                <a:avLst/>
                <a:gdLst>
                  <a:gd name="connsiteX0" fmla="*/ 48707 w 48707"/>
                  <a:gd name="connsiteY0" fmla="*/ 21817 h 49721"/>
                  <a:gd name="connsiteX1" fmla="*/ 28920 w 48707"/>
                  <a:gd name="connsiteY1" fmla="*/ 49722 h 49721"/>
                  <a:gd name="connsiteX2" fmla="*/ 0 w 48707"/>
                  <a:gd name="connsiteY2" fmla="*/ 11669 h 49721"/>
                  <a:gd name="connsiteX3" fmla="*/ 6596 w 48707"/>
                  <a:gd name="connsiteY3" fmla="*/ 0 h 49721"/>
                  <a:gd name="connsiteX4" fmla="*/ 48707 w 48707"/>
                  <a:gd name="connsiteY4" fmla="*/ 21817 h 497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8707" h="49721">
                    <a:moveTo>
                      <a:pt x="48707" y="21817"/>
                    </a:moveTo>
                    <a:lnTo>
                      <a:pt x="28920" y="49722"/>
                    </a:lnTo>
                    <a:cubicBezTo>
                      <a:pt x="28920" y="49722"/>
                      <a:pt x="18773" y="40589"/>
                      <a:pt x="0" y="11669"/>
                    </a:cubicBezTo>
                    <a:lnTo>
                      <a:pt x="6596" y="0"/>
                    </a:lnTo>
                    <a:lnTo>
                      <a:pt x="48707" y="21817"/>
                    </a:lnTo>
                    <a:close/>
                  </a:path>
                </a:pathLst>
              </a:custGeom>
              <a:solidFill>
                <a:srgbClr val="EDFF00"/>
              </a:solidFill>
              <a:ln w="507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grpSp>
            <p:nvGrpSpPr>
              <p:cNvPr id="13" name="Graphic 4">
                <a:extLst>
                  <a:ext uri="{FF2B5EF4-FFF2-40B4-BE49-F238E27FC236}">
                    <a16:creationId xmlns:a16="http://schemas.microsoft.com/office/drawing/2014/main" id="{C5393D01-B379-4559-A34B-86D7FD559868}"/>
                  </a:ext>
                </a:extLst>
              </p:cNvPr>
              <p:cNvGrpSpPr/>
              <p:nvPr/>
            </p:nvGrpSpPr>
            <p:grpSpPr>
              <a:xfrm>
                <a:off x="1336811" y="4049001"/>
                <a:ext cx="132297" cy="314160"/>
                <a:chOff x="1336811" y="4049001"/>
                <a:chExt cx="132297" cy="314160"/>
              </a:xfrm>
              <a:solidFill>
                <a:schemeClr val="accent1"/>
              </a:solidFill>
            </p:grpSpPr>
            <p:sp>
              <p:nvSpPr>
                <p:cNvPr id="44" name="Freeform: Shape 43">
                  <a:extLst>
                    <a:ext uri="{FF2B5EF4-FFF2-40B4-BE49-F238E27FC236}">
                      <a16:creationId xmlns:a16="http://schemas.microsoft.com/office/drawing/2014/main" id="{8E6761F8-9E02-404B-A08A-DFE7E6747098}"/>
                    </a:ext>
                  </a:extLst>
                </p:cNvPr>
                <p:cNvSpPr/>
                <p:nvPr/>
              </p:nvSpPr>
              <p:spPr>
                <a:xfrm>
                  <a:off x="1426118" y="4295580"/>
                  <a:ext cx="36110" cy="63215"/>
                </a:xfrm>
                <a:custGeom>
                  <a:avLst/>
                  <a:gdLst>
                    <a:gd name="connsiteX0" fmla="*/ 31036 w 36110"/>
                    <a:gd name="connsiteY0" fmla="*/ 23339 h 63215"/>
                    <a:gd name="connsiteX1" fmla="*/ 12264 w 36110"/>
                    <a:gd name="connsiteY1" fmla="*/ 0 h 63215"/>
                    <a:gd name="connsiteX2" fmla="*/ 12771 w 36110"/>
                    <a:gd name="connsiteY2" fmla="*/ 3552 h 63215"/>
                    <a:gd name="connsiteX3" fmla="*/ 13786 w 36110"/>
                    <a:gd name="connsiteY3" fmla="*/ 26890 h 63215"/>
                    <a:gd name="connsiteX4" fmla="*/ 87 w 36110"/>
                    <a:gd name="connsiteY4" fmla="*/ 59869 h 63215"/>
                    <a:gd name="connsiteX5" fmla="*/ 10742 w 36110"/>
                    <a:gd name="connsiteY5" fmla="*/ 62406 h 63215"/>
                    <a:gd name="connsiteX6" fmla="*/ 21396 w 36110"/>
                    <a:gd name="connsiteY6" fmla="*/ 50737 h 63215"/>
                    <a:gd name="connsiteX7" fmla="*/ 34080 w 36110"/>
                    <a:gd name="connsiteY7" fmla="*/ 31964 h 63215"/>
                    <a:gd name="connsiteX8" fmla="*/ 36110 w 36110"/>
                    <a:gd name="connsiteY8" fmla="*/ 27905 h 63215"/>
                    <a:gd name="connsiteX9" fmla="*/ 31036 w 36110"/>
                    <a:gd name="connsiteY9" fmla="*/ 23339 h 6321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36110" h="63215">
                      <a:moveTo>
                        <a:pt x="31036" y="23339"/>
                      </a:moveTo>
                      <a:cubicBezTo>
                        <a:pt x="24441" y="14206"/>
                        <a:pt x="18352" y="9133"/>
                        <a:pt x="12264" y="0"/>
                      </a:cubicBezTo>
                      <a:cubicBezTo>
                        <a:pt x="12264" y="1015"/>
                        <a:pt x="12771" y="2537"/>
                        <a:pt x="12771" y="3552"/>
                      </a:cubicBezTo>
                      <a:cubicBezTo>
                        <a:pt x="13279" y="12177"/>
                        <a:pt x="15308" y="16236"/>
                        <a:pt x="13786" y="26890"/>
                      </a:cubicBezTo>
                      <a:cubicBezTo>
                        <a:pt x="12771" y="32979"/>
                        <a:pt x="2117" y="50229"/>
                        <a:pt x="87" y="59869"/>
                      </a:cubicBezTo>
                      <a:cubicBezTo>
                        <a:pt x="-928" y="63421"/>
                        <a:pt x="7190" y="63928"/>
                        <a:pt x="10742" y="62406"/>
                      </a:cubicBezTo>
                      <a:cubicBezTo>
                        <a:pt x="15308" y="59869"/>
                        <a:pt x="18352" y="54796"/>
                        <a:pt x="21396" y="50737"/>
                      </a:cubicBezTo>
                      <a:cubicBezTo>
                        <a:pt x="25963" y="44648"/>
                        <a:pt x="30529" y="38052"/>
                        <a:pt x="34080" y="31964"/>
                      </a:cubicBezTo>
                      <a:cubicBezTo>
                        <a:pt x="34588" y="30442"/>
                        <a:pt x="35603" y="29427"/>
                        <a:pt x="36110" y="27905"/>
                      </a:cubicBezTo>
                      <a:cubicBezTo>
                        <a:pt x="33573" y="26383"/>
                        <a:pt x="32051" y="24861"/>
                        <a:pt x="31036" y="23339"/>
                      </a:cubicBezTo>
                      <a:close/>
                    </a:path>
                  </a:pathLst>
                </a:custGeom>
                <a:solidFill>
                  <a:srgbClr val="DDA982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5" name="Freeform: Shape 44">
                  <a:extLst>
                    <a:ext uri="{FF2B5EF4-FFF2-40B4-BE49-F238E27FC236}">
                      <a16:creationId xmlns:a16="http://schemas.microsoft.com/office/drawing/2014/main" id="{F3444159-6B74-4FF8-83BF-E6AFDE7F06DF}"/>
                    </a:ext>
                  </a:extLst>
                </p:cNvPr>
                <p:cNvSpPr/>
                <p:nvPr/>
              </p:nvSpPr>
              <p:spPr>
                <a:xfrm>
                  <a:off x="1429675" y="4247752"/>
                  <a:ext cx="39433" cy="115408"/>
                </a:xfrm>
                <a:custGeom>
                  <a:avLst/>
                  <a:gdLst>
                    <a:gd name="connsiteX0" fmla="*/ 25449 w 39433"/>
                    <a:gd name="connsiteY0" fmla="*/ 5717 h 115408"/>
                    <a:gd name="connsiteX1" fmla="*/ 39148 w 39433"/>
                    <a:gd name="connsiteY1" fmla="*/ 58990 h 115408"/>
                    <a:gd name="connsiteX2" fmla="*/ 32553 w 39433"/>
                    <a:gd name="connsiteY2" fmla="*/ 78270 h 115408"/>
                    <a:gd name="connsiteX3" fmla="*/ 24435 w 39433"/>
                    <a:gd name="connsiteY3" fmla="*/ 99579 h 115408"/>
                    <a:gd name="connsiteX4" fmla="*/ 16824 w 39433"/>
                    <a:gd name="connsiteY4" fmla="*/ 113278 h 115408"/>
                    <a:gd name="connsiteX5" fmla="*/ 6170 w 39433"/>
                    <a:gd name="connsiteY5" fmla="*/ 113278 h 115408"/>
                    <a:gd name="connsiteX6" fmla="*/ 12258 w 39433"/>
                    <a:gd name="connsiteY6" fmla="*/ 78270 h 115408"/>
                    <a:gd name="connsiteX7" fmla="*/ 5155 w 39433"/>
                    <a:gd name="connsiteY7" fmla="*/ 55946 h 115408"/>
                    <a:gd name="connsiteX8" fmla="*/ 81 w 39433"/>
                    <a:gd name="connsiteY8" fmla="*/ 34637 h 115408"/>
                    <a:gd name="connsiteX9" fmla="*/ 81 w 39433"/>
                    <a:gd name="connsiteY9" fmla="*/ 18908 h 115408"/>
                    <a:gd name="connsiteX10" fmla="*/ 1096 w 39433"/>
                    <a:gd name="connsiteY10" fmla="*/ 6224 h 115408"/>
                    <a:gd name="connsiteX11" fmla="*/ 23420 w 39433"/>
                    <a:gd name="connsiteY11" fmla="*/ 2165 h 11540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39433" h="115408">
                      <a:moveTo>
                        <a:pt x="25449" y="5717"/>
                      </a:moveTo>
                      <a:cubicBezTo>
                        <a:pt x="26464" y="13835"/>
                        <a:pt x="41685" y="48335"/>
                        <a:pt x="39148" y="58990"/>
                      </a:cubicBezTo>
                      <a:cubicBezTo>
                        <a:pt x="37119" y="67108"/>
                        <a:pt x="35090" y="70659"/>
                        <a:pt x="32553" y="78270"/>
                      </a:cubicBezTo>
                      <a:cubicBezTo>
                        <a:pt x="30523" y="85373"/>
                        <a:pt x="27479" y="92984"/>
                        <a:pt x="24435" y="99579"/>
                      </a:cubicBezTo>
                      <a:cubicBezTo>
                        <a:pt x="22405" y="104146"/>
                        <a:pt x="20883" y="110234"/>
                        <a:pt x="16824" y="113278"/>
                      </a:cubicBezTo>
                      <a:cubicBezTo>
                        <a:pt x="14287" y="115308"/>
                        <a:pt x="6170" y="116830"/>
                        <a:pt x="6170" y="113278"/>
                      </a:cubicBezTo>
                      <a:cubicBezTo>
                        <a:pt x="6170" y="103638"/>
                        <a:pt x="12765" y="84358"/>
                        <a:pt x="12258" y="78270"/>
                      </a:cubicBezTo>
                      <a:cubicBezTo>
                        <a:pt x="11243" y="67615"/>
                        <a:pt x="7692" y="64571"/>
                        <a:pt x="5155" y="55946"/>
                      </a:cubicBezTo>
                      <a:cubicBezTo>
                        <a:pt x="2618" y="47321"/>
                        <a:pt x="81" y="44277"/>
                        <a:pt x="81" y="34637"/>
                      </a:cubicBezTo>
                      <a:cubicBezTo>
                        <a:pt x="81" y="29563"/>
                        <a:pt x="81" y="23982"/>
                        <a:pt x="81" y="18908"/>
                      </a:cubicBezTo>
                      <a:cubicBezTo>
                        <a:pt x="81" y="14849"/>
                        <a:pt x="-426" y="10283"/>
                        <a:pt x="1096" y="6224"/>
                      </a:cubicBezTo>
                      <a:cubicBezTo>
                        <a:pt x="4648" y="-2909"/>
                        <a:pt x="16317" y="136"/>
                        <a:pt x="23420" y="2165"/>
                      </a:cubicBezTo>
                    </a:path>
                  </a:pathLst>
                </a:custGeom>
                <a:solidFill>
                  <a:srgbClr val="EDB88B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6" name="Freeform: Shape 45">
                  <a:extLst>
                    <a:ext uri="{FF2B5EF4-FFF2-40B4-BE49-F238E27FC236}">
                      <a16:creationId xmlns:a16="http://schemas.microsoft.com/office/drawing/2014/main" id="{13D44316-CF5E-4085-BD26-1C31869B4471}"/>
                    </a:ext>
                  </a:extLst>
                </p:cNvPr>
                <p:cNvSpPr/>
                <p:nvPr/>
              </p:nvSpPr>
              <p:spPr>
                <a:xfrm>
                  <a:off x="1406374" y="4244844"/>
                  <a:ext cx="29513" cy="85744"/>
                </a:xfrm>
                <a:custGeom>
                  <a:avLst/>
                  <a:gdLst>
                    <a:gd name="connsiteX0" fmla="*/ 21353 w 29513"/>
                    <a:gd name="connsiteY0" fmla="*/ 0 h 85744"/>
                    <a:gd name="connsiteX1" fmla="*/ 9683 w 29513"/>
                    <a:gd name="connsiteY1" fmla="*/ 18265 h 85744"/>
                    <a:gd name="connsiteX2" fmla="*/ 3088 w 29513"/>
                    <a:gd name="connsiteY2" fmla="*/ 30949 h 85744"/>
                    <a:gd name="connsiteX3" fmla="*/ 5117 w 29513"/>
                    <a:gd name="connsiteY3" fmla="*/ 52766 h 85744"/>
                    <a:gd name="connsiteX4" fmla="*/ 5624 w 29513"/>
                    <a:gd name="connsiteY4" fmla="*/ 68494 h 85744"/>
                    <a:gd name="connsiteX5" fmla="*/ 3088 w 29513"/>
                    <a:gd name="connsiteY5" fmla="*/ 76105 h 85744"/>
                    <a:gd name="connsiteX6" fmla="*/ 43 w 29513"/>
                    <a:gd name="connsiteY6" fmla="*/ 82193 h 85744"/>
                    <a:gd name="connsiteX7" fmla="*/ 5624 w 29513"/>
                    <a:gd name="connsiteY7" fmla="*/ 85745 h 85744"/>
                    <a:gd name="connsiteX8" fmla="*/ 13742 w 29513"/>
                    <a:gd name="connsiteY8" fmla="*/ 82701 h 85744"/>
                    <a:gd name="connsiteX9" fmla="*/ 22875 w 29513"/>
                    <a:gd name="connsiteY9" fmla="*/ 72046 h 85744"/>
                    <a:gd name="connsiteX10" fmla="*/ 29471 w 29513"/>
                    <a:gd name="connsiteY10" fmla="*/ 54796 h 857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29513" h="85744">
                      <a:moveTo>
                        <a:pt x="21353" y="0"/>
                      </a:moveTo>
                      <a:cubicBezTo>
                        <a:pt x="19323" y="6596"/>
                        <a:pt x="12728" y="12177"/>
                        <a:pt x="9683" y="18265"/>
                      </a:cubicBezTo>
                      <a:cubicBezTo>
                        <a:pt x="7654" y="22324"/>
                        <a:pt x="4610" y="26890"/>
                        <a:pt x="3088" y="30949"/>
                      </a:cubicBezTo>
                      <a:cubicBezTo>
                        <a:pt x="551" y="37545"/>
                        <a:pt x="3595" y="46170"/>
                        <a:pt x="5117" y="52766"/>
                      </a:cubicBezTo>
                      <a:cubicBezTo>
                        <a:pt x="6639" y="57840"/>
                        <a:pt x="6639" y="63421"/>
                        <a:pt x="5624" y="68494"/>
                      </a:cubicBezTo>
                      <a:cubicBezTo>
                        <a:pt x="5117" y="71031"/>
                        <a:pt x="4610" y="73568"/>
                        <a:pt x="3088" y="76105"/>
                      </a:cubicBezTo>
                      <a:cubicBezTo>
                        <a:pt x="2073" y="78134"/>
                        <a:pt x="43" y="80164"/>
                        <a:pt x="43" y="82193"/>
                      </a:cubicBezTo>
                      <a:cubicBezTo>
                        <a:pt x="-464" y="85238"/>
                        <a:pt x="3595" y="85745"/>
                        <a:pt x="5624" y="85745"/>
                      </a:cubicBezTo>
                      <a:cubicBezTo>
                        <a:pt x="8669" y="85745"/>
                        <a:pt x="10698" y="84223"/>
                        <a:pt x="13742" y="82701"/>
                      </a:cubicBezTo>
                      <a:cubicBezTo>
                        <a:pt x="17801" y="80164"/>
                        <a:pt x="20338" y="75598"/>
                        <a:pt x="22875" y="72046"/>
                      </a:cubicBezTo>
                      <a:cubicBezTo>
                        <a:pt x="25919" y="67480"/>
                        <a:pt x="29978" y="60884"/>
                        <a:pt x="29471" y="54796"/>
                      </a:cubicBezTo>
                    </a:path>
                  </a:pathLst>
                </a:custGeom>
                <a:solidFill>
                  <a:srgbClr val="EDB88B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7" name="Freeform: Shape 46">
                  <a:extLst>
                    <a:ext uri="{FF2B5EF4-FFF2-40B4-BE49-F238E27FC236}">
                      <a16:creationId xmlns:a16="http://schemas.microsoft.com/office/drawing/2014/main" id="{72FFF93F-E3FD-4058-9ED4-2D41599C86D8}"/>
                    </a:ext>
                  </a:extLst>
                </p:cNvPr>
                <p:cNvSpPr/>
                <p:nvPr/>
              </p:nvSpPr>
              <p:spPr>
                <a:xfrm>
                  <a:off x="1336811" y="4049001"/>
                  <a:ext cx="77217" cy="139525"/>
                </a:xfrm>
                <a:custGeom>
                  <a:avLst/>
                  <a:gdLst>
                    <a:gd name="connsiteX0" fmla="*/ 22422 w 77217"/>
                    <a:gd name="connsiteY0" fmla="*/ 0 h 139525"/>
                    <a:gd name="connsiteX1" fmla="*/ 77217 w 77217"/>
                    <a:gd name="connsiteY1" fmla="*/ 107561 h 139525"/>
                    <a:gd name="connsiteX2" fmla="*/ 24958 w 77217"/>
                    <a:gd name="connsiteY2" fmla="*/ 139526 h 139525"/>
                    <a:gd name="connsiteX3" fmla="*/ 7708 w 77217"/>
                    <a:gd name="connsiteY3" fmla="*/ 100458 h 139525"/>
                    <a:gd name="connsiteX4" fmla="*/ 22422 w 77217"/>
                    <a:gd name="connsiteY4" fmla="*/ 0 h 1395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77217" h="139525">
                      <a:moveTo>
                        <a:pt x="22422" y="0"/>
                      </a:moveTo>
                      <a:lnTo>
                        <a:pt x="77217" y="107561"/>
                      </a:lnTo>
                      <a:lnTo>
                        <a:pt x="24958" y="139526"/>
                      </a:lnTo>
                      <a:lnTo>
                        <a:pt x="7708" y="100458"/>
                      </a:lnTo>
                      <a:cubicBezTo>
                        <a:pt x="7708" y="99951"/>
                        <a:pt x="-17153" y="20802"/>
                        <a:pt x="22422" y="0"/>
                      </a:cubicBezTo>
                      <a:close/>
                    </a:path>
                  </a:pathLst>
                </a:custGeom>
                <a:solidFill>
                  <a:srgbClr val="F2000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8" name="Freeform: Shape 47">
                  <a:extLst>
                    <a:ext uri="{FF2B5EF4-FFF2-40B4-BE49-F238E27FC236}">
                      <a16:creationId xmlns:a16="http://schemas.microsoft.com/office/drawing/2014/main" id="{FE1F76E4-D2B6-4270-95E2-7CA26FCB8A48}"/>
                    </a:ext>
                  </a:extLst>
                </p:cNvPr>
                <p:cNvSpPr/>
                <p:nvPr/>
              </p:nvSpPr>
              <p:spPr>
                <a:xfrm>
                  <a:off x="1361769" y="4156055"/>
                  <a:ext cx="99951" cy="145106"/>
                </a:xfrm>
                <a:custGeom>
                  <a:avLst/>
                  <a:gdLst>
                    <a:gd name="connsiteX0" fmla="*/ 35008 w 99951"/>
                    <a:gd name="connsiteY0" fmla="*/ 145107 h 145106"/>
                    <a:gd name="connsiteX1" fmla="*/ 0 w 99951"/>
                    <a:gd name="connsiteY1" fmla="*/ 30949 h 145106"/>
                    <a:gd name="connsiteX2" fmla="*/ 52259 w 99951"/>
                    <a:gd name="connsiteY2" fmla="*/ 0 h 145106"/>
                    <a:gd name="connsiteX3" fmla="*/ 99951 w 99951"/>
                    <a:gd name="connsiteY3" fmla="*/ 110606 h 145106"/>
                    <a:gd name="connsiteX4" fmla="*/ 35008 w 99951"/>
                    <a:gd name="connsiteY4" fmla="*/ 145107 h 14510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99951" h="145106">
                      <a:moveTo>
                        <a:pt x="35008" y="145107"/>
                      </a:moveTo>
                      <a:lnTo>
                        <a:pt x="0" y="30949"/>
                      </a:lnTo>
                      <a:lnTo>
                        <a:pt x="52259" y="0"/>
                      </a:lnTo>
                      <a:lnTo>
                        <a:pt x="99951" y="110606"/>
                      </a:lnTo>
                      <a:cubicBezTo>
                        <a:pt x="99951" y="110606"/>
                        <a:pt x="78134" y="131915"/>
                        <a:pt x="35008" y="145107"/>
                      </a:cubicBezTo>
                      <a:close/>
                    </a:path>
                  </a:pathLst>
                </a:custGeom>
                <a:solidFill>
                  <a:srgbClr val="F2000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9" name="Freeform: Shape 48">
                  <a:extLst>
                    <a:ext uri="{FF2B5EF4-FFF2-40B4-BE49-F238E27FC236}">
                      <a16:creationId xmlns:a16="http://schemas.microsoft.com/office/drawing/2014/main" id="{41FA3930-6DEE-4947-BB8F-07128DC4D135}"/>
                    </a:ext>
                  </a:extLst>
                </p:cNvPr>
                <p:cNvSpPr/>
                <p:nvPr/>
              </p:nvSpPr>
              <p:spPr>
                <a:xfrm>
                  <a:off x="1387138" y="4243829"/>
                  <a:ext cx="74582" cy="57332"/>
                </a:xfrm>
                <a:custGeom>
                  <a:avLst/>
                  <a:gdLst>
                    <a:gd name="connsiteX0" fmla="*/ 9640 w 74582"/>
                    <a:gd name="connsiteY0" fmla="*/ 57332 h 57332"/>
                    <a:gd name="connsiteX1" fmla="*/ 74583 w 74582"/>
                    <a:gd name="connsiteY1" fmla="*/ 22831 h 57332"/>
                    <a:gd name="connsiteX2" fmla="*/ 64943 w 74582"/>
                    <a:gd name="connsiteY2" fmla="*/ 0 h 57332"/>
                    <a:gd name="connsiteX3" fmla="*/ 0 w 74582"/>
                    <a:gd name="connsiteY3" fmla="*/ 27905 h 57332"/>
                    <a:gd name="connsiteX4" fmla="*/ 9640 w 74582"/>
                    <a:gd name="connsiteY4" fmla="*/ 57332 h 5733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74582" h="57332">
                      <a:moveTo>
                        <a:pt x="9640" y="57332"/>
                      </a:moveTo>
                      <a:cubicBezTo>
                        <a:pt x="52766" y="44141"/>
                        <a:pt x="74583" y="22831"/>
                        <a:pt x="74583" y="22831"/>
                      </a:cubicBezTo>
                      <a:lnTo>
                        <a:pt x="64943" y="0"/>
                      </a:lnTo>
                      <a:cubicBezTo>
                        <a:pt x="45663" y="12177"/>
                        <a:pt x="22831" y="22324"/>
                        <a:pt x="0" y="27905"/>
                      </a:cubicBezTo>
                      <a:lnTo>
                        <a:pt x="9640" y="57332"/>
                      </a:lnTo>
                      <a:close/>
                    </a:path>
                  </a:pathLst>
                </a:custGeom>
                <a:solidFill>
                  <a:srgbClr val="EDFF0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14" name="Freeform: Shape 13">
                <a:extLst>
                  <a:ext uri="{FF2B5EF4-FFF2-40B4-BE49-F238E27FC236}">
                    <a16:creationId xmlns:a16="http://schemas.microsoft.com/office/drawing/2014/main" id="{647C01D2-B32A-4D2E-BF4F-D7658A2BD8D1}"/>
                  </a:ext>
                </a:extLst>
              </p:cNvPr>
              <p:cNvSpPr/>
              <p:nvPr/>
            </p:nvSpPr>
            <p:spPr>
              <a:xfrm>
                <a:off x="1283128" y="4092127"/>
                <a:ext cx="44648" cy="42618"/>
              </a:xfrm>
              <a:custGeom>
                <a:avLst/>
                <a:gdLst>
                  <a:gd name="connsiteX0" fmla="*/ 44648 w 44648"/>
                  <a:gd name="connsiteY0" fmla="*/ 21309 h 42618"/>
                  <a:gd name="connsiteX1" fmla="*/ 22324 w 44648"/>
                  <a:gd name="connsiteY1" fmla="*/ 42619 h 42618"/>
                  <a:gd name="connsiteX2" fmla="*/ 0 w 44648"/>
                  <a:gd name="connsiteY2" fmla="*/ 21309 h 42618"/>
                  <a:gd name="connsiteX3" fmla="*/ 22324 w 44648"/>
                  <a:gd name="connsiteY3" fmla="*/ 0 h 42618"/>
                  <a:gd name="connsiteX4" fmla="*/ 44648 w 44648"/>
                  <a:gd name="connsiteY4" fmla="*/ 21309 h 426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4648" h="42618">
                    <a:moveTo>
                      <a:pt x="44648" y="21309"/>
                    </a:moveTo>
                    <a:cubicBezTo>
                      <a:pt x="44648" y="32979"/>
                      <a:pt x="34501" y="42619"/>
                      <a:pt x="22324" y="42619"/>
                    </a:cubicBezTo>
                    <a:cubicBezTo>
                      <a:pt x="10147" y="42619"/>
                      <a:pt x="0" y="32979"/>
                      <a:pt x="0" y="21309"/>
                    </a:cubicBezTo>
                    <a:cubicBezTo>
                      <a:pt x="0" y="9640"/>
                      <a:pt x="10147" y="0"/>
                      <a:pt x="22324" y="0"/>
                    </a:cubicBezTo>
                    <a:cubicBezTo>
                      <a:pt x="34501" y="507"/>
                      <a:pt x="44648" y="9640"/>
                      <a:pt x="44648" y="21309"/>
                    </a:cubicBezTo>
                    <a:close/>
                  </a:path>
                </a:pathLst>
              </a:custGeom>
              <a:solidFill>
                <a:srgbClr val="FFFFFF"/>
              </a:solidFill>
              <a:ln w="507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5" name="Freeform: Shape 14">
                <a:extLst>
                  <a:ext uri="{FF2B5EF4-FFF2-40B4-BE49-F238E27FC236}">
                    <a16:creationId xmlns:a16="http://schemas.microsoft.com/office/drawing/2014/main" id="{9BE2C220-34EB-48A8-80C1-281C6E31CE8F}"/>
                  </a:ext>
                </a:extLst>
              </p:cNvPr>
              <p:cNvSpPr/>
              <p:nvPr/>
            </p:nvSpPr>
            <p:spPr>
              <a:xfrm>
                <a:off x="1256237" y="4038346"/>
                <a:ext cx="5073" cy="252668"/>
              </a:xfrm>
              <a:custGeom>
                <a:avLst/>
                <a:gdLst>
                  <a:gd name="connsiteX0" fmla="*/ 0 w 5073"/>
                  <a:gd name="connsiteY0" fmla="*/ 252668 h 252668"/>
                  <a:gd name="connsiteX1" fmla="*/ 0 w 5073"/>
                  <a:gd name="connsiteY1" fmla="*/ 0 h 2526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5073" h="252668">
                    <a:moveTo>
                      <a:pt x="0" y="252668"/>
                    </a:moveTo>
                    <a:lnTo>
                      <a:pt x="0" y="0"/>
                    </a:lnTo>
                  </a:path>
                </a:pathLst>
              </a:custGeom>
              <a:ln w="2502" cap="flat">
                <a:solidFill>
                  <a:srgbClr val="231C1E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grpSp>
            <p:nvGrpSpPr>
              <p:cNvPr id="16" name="Graphic 4">
                <a:extLst>
                  <a:ext uri="{FF2B5EF4-FFF2-40B4-BE49-F238E27FC236}">
                    <a16:creationId xmlns:a16="http://schemas.microsoft.com/office/drawing/2014/main" id="{3A30A1AC-4970-4873-842B-F6C0591AED25}"/>
                  </a:ext>
                </a:extLst>
              </p:cNvPr>
              <p:cNvGrpSpPr/>
              <p:nvPr/>
            </p:nvGrpSpPr>
            <p:grpSpPr>
              <a:xfrm>
                <a:off x="1091653" y="3621862"/>
                <a:ext cx="404793" cy="418233"/>
                <a:chOff x="1091653" y="3621862"/>
                <a:chExt cx="404793" cy="418233"/>
              </a:xfrm>
              <a:solidFill>
                <a:schemeClr val="accent1"/>
              </a:solidFill>
            </p:grpSpPr>
            <p:sp>
              <p:nvSpPr>
                <p:cNvPr id="17" name="Freeform: Shape 16">
                  <a:extLst>
                    <a:ext uri="{FF2B5EF4-FFF2-40B4-BE49-F238E27FC236}">
                      <a16:creationId xmlns:a16="http://schemas.microsoft.com/office/drawing/2014/main" id="{CB87E4AE-6BBA-4FF1-B035-77CBF93CAB36}"/>
                    </a:ext>
                  </a:extLst>
                </p:cNvPr>
                <p:cNvSpPr/>
                <p:nvPr/>
              </p:nvSpPr>
              <p:spPr>
                <a:xfrm>
                  <a:off x="1138130" y="3747946"/>
                  <a:ext cx="68896" cy="105719"/>
                </a:xfrm>
                <a:custGeom>
                  <a:avLst/>
                  <a:gdLst>
                    <a:gd name="connsiteX0" fmla="*/ 13590 w 68896"/>
                    <a:gd name="connsiteY0" fmla="*/ 5261 h 105719"/>
                    <a:gd name="connsiteX1" fmla="*/ 25766 w 68896"/>
                    <a:gd name="connsiteY1" fmla="*/ 105719 h 105719"/>
                    <a:gd name="connsiteX2" fmla="*/ 68892 w 68896"/>
                    <a:gd name="connsiteY2" fmla="*/ 71726 h 105719"/>
                    <a:gd name="connsiteX3" fmla="*/ 59252 w 68896"/>
                    <a:gd name="connsiteY3" fmla="*/ 10334 h 105719"/>
                    <a:gd name="connsiteX4" fmla="*/ 13590 w 68896"/>
                    <a:gd name="connsiteY4" fmla="*/ 5261 h 10571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8896" h="105719">
                      <a:moveTo>
                        <a:pt x="13590" y="5261"/>
                      </a:moveTo>
                      <a:cubicBezTo>
                        <a:pt x="13590" y="5261"/>
                        <a:pt x="-23955" y="64115"/>
                        <a:pt x="25766" y="105719"/>
                      </a:cubicBezTo>
                      <a:cubicBezTo>
                        <a:pt x="25766" y="105719"/>
                        <a:pt x="69400" y="76799"/>
                        <a:pt x="68892" y="71726"/>
                      </a:cubicBezTo>
                      <a:cubicBezTo>
                        <a:pt x="68385" y="66652"/>
                        <a:pt x="61282" y="17945"/>
                        <a:pt x="59252" y="10334"/>
                      </a:cubicBezTo>
                      <a:cubicBezTo>
                        <a:pt x="54686" y="-9453"/>
                        <a:pt x="13590" y="5261"/>
                        <a:pt x="13590" y="5261"/>
                      </a:cubicBezTo>
                      <a:close/>
                    </a:path>
                  </a:pathLst>
                </a:custGeom>
                <a:solidFill>
                  <a:srgbClr val="231C1E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grpSp>
              <p:nvGrpSpPr>
                <p:cNvPr id="18" name="Graphic 4">
                  <a:extLst>
                    <a:ext uri="{FF2B5EF4-FFF2-40B4-BE49-F238E27FC236}">
                      <a16:creationId xmlns:a16="http://schemas.microsoft.com/office/drawing/2014/main" id="{98056A38-48FB-448F-8BCF-C0AA722EEEDF}"/>
                    </a:ext>
                  </a:extLst>
                </p:cNvPr>
                <p:cNvGrpSpPr/>
                <p:nvPr/>
              </p:nvGrpSpPr>
              <p:grpSpPr>
                <a:xfrm>
                  <a:off x="1139953" y="3673680"/>
                  <a:ext cx="356400" cy="366416"/>
                  <a:chOff x="1139953" y="3673680"/>
                  <a:chExt cx="356400" cy="366416"/>
                </a:xfrm>
                <a:solidFill>
                  <a:schemeClr val="accent1"/>
                </a:solidFill>
              </p:grpSpPr>
              <p:sp>
                <p:nvSpPr>
                  <p:cNvPr id="24" name="Freeform: Shape 23">
                    <a:extLst>
                      <a:ext uri="{FF2B5EF4-FFF2-40B4-BE49-F238E27FC236}">
                        <a16:creationId xmlns:a16="http://schemas.microsoft.com/office/drawing/2014/main" id="{76404083-CB98-4CF4-80C3-1320BA3FAB68}"/>
                      </a:ext>
                    </a:extLst>
                  </p:cNvPr>
                  <p:cNvSpPr/>
                  <p:nvPr/>
                </p:nvSpPr>
                <p:spPr>
                  <a:xfrm>
                    <a:off x="1139953" y="3733880"/>
                    <a:ext cx="296948" cy="306215"/>
                  </a:xfrm>
                  <a:custGeom>
                    <a:avLst/>
                    <a:gdLst>
                      <a:gd name="connsiteX0" fmla="*/ 3141 w 296948"/>
                      <a:gd name="connsiteY0" fmla="*/ 183712 h 306215"/>
                      <a:gd name="connsiteX1" fmla="*/ 82290 w 296948"/>
                      <a:gd name="connsiteY1" fmla="*/ 299899 h 306215"/>
                      <a:gd name="connsiteX2" fmla="*/ 242110 w 296948"/>
                      <a:gd name="connsiteY2" fmla="*/ 255251 h 306215"/>
                      <a:gd name="connsiteX3" fmla="*/ 270523 w 296948"/>
                      <a:gd name="connsiteY3" fmla="*/ 230390 h 306215"/>
                      <a:gd name="connsiteX4" fmla="*/ 289296 w 296948"/>
                      <a:gd name="connsiteY4" fmla="*/ 91372 h 306215"/>
                      <a:gd name="connsiteX5" fmla="*/ 115776 w 296948"/>
                      <a:gd name="connsiteY5" fmla="*/ 3598 h 306215"/>
                      <a:gd name="connsiteX6" fmla="*/ 83812 w 296948"/>
                      <a:gd name="connsiteY6" fmla="*/ 14760 h 306215"/>
                      <a:gd name="connsiteX7" fmla="*/ 26987 w 296948"/>
                      <a:gd name="connsiteY7" fmla="*/ 58901 h 306215"/>
                      <a:gd name="connsiteX8" fmla="*/ 17347 w 296948"/>
                      <a:gd name="connsiteY8" fmla="*/ 99490 h 306215"/>
                      <a:gd name="connsiteX9" fmla="*/ 8722 w 296948"/>
                      <a:gd name="connsiteY9" fmla="*/ 170521 h 306215"/>
                      <a:gd name="connsiteX10" fmla="*/ 3141 w 296948"/>
                      <a:gd name="connsiteY10" fmla="*/ 183712 h 30621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296948" h="306215">
                        <a:moveTo>
                          <a:pt x="3141" y="183712"/>
                        </a:moveTo>
                        <a:cubicBezTo>
                          <a:pt x="-10558" y="216184"/>
                          <a:pt x="21406" y="280112"/>
                          <a:pt x="82290" y="299899"/>
                        </a:cubicBezTo>
                        <a:cubicBezTo>
                          <a:pt x="177675" y="322223"/>
                          <a:pt x="237544" y="280112"/>
                          <a:pt x="242110" y="255251"/>
                        </a:cubicBezTo>
                        <a:cubicBezTo>
                          <a:pt x="251750" y="246118"/>
                          <a:pt x="263927" y="242059"/>
                          <a:pt x="270523" y="230390"/>
                        </a:cubicBezTo>
                        <a:cubicBezTo>
                          <a:pt x="294369" y="189801"/>
                          <a:pt x="305531" y="136527"/>
                          <a:pt x="289296" y="91372"/>
                        </a:cubicBezTo>
                        <a:cubicBezTo>
                          <a:pt x="264942" y="24907"/>
                          <a:pt x="182749" y="-12131"/>
                          <a:pt x="115776" y="3598"/>
                        </a:cubicBezTo>
                        <a:cubicBezTo>
                          <a:pt x="104614" y="6134"/>
                          <a:pt x="93960" y="10193"/>
                          <a:pt x="83812" y="14760"/>
                        </a:cubicBezTo>
                        <a:cubicBezTo>
                          <a:pt x="59966" y="24907"/>
                          <a:pt x="39672" y="34039"/>
                          <a:pt x="26987" y="58901"/>
                        </a:cubicBezTo>
                        <a:cubicBezTo>
                          <a:pt x="20899" y="71077"/>
                          <a:pt x="17347" y="86298"/>
                          <a:pt x="17347" y="99490"/>
                        </a:cubicBezTo>
                        <a:cubicBezTo>
                          <a:pt x="16840" y="122321"/>
                          <a:pt x="20899" y="149719"/>
                          <a:pt x="8722" y="170521"/>
                        </a:cubicBezTo>
                        <a:cubicBezTo>
                          <a:pt x="6185" y="175087"/>
                          <a:pt x="4156" y="179654"/>
                          <a:pt x="3141" y="183712"/>
                        </a:cubicBezTo>
                        <a:close/>
                      </a:path>
                    </a:pathLst>
                  </a:custGeom>
                  <a:solidFill>
                    <a:srgbClr val="EDB88B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5" name="Freeform: Shape 24">
                    <a:extLst>
                      <a:ext uri="{FF2B5EF4-FFF2-40B4-BE49-F238E27FC236}">
                        <a16:creationId xmlns:a16="http://schemas.microsoft.com/office/drawing/2014/main" id="{7BB4D9B7-F0B1-4BFF-98FC-0364DD1A8572}"/>
                      </a:ext>
                    </a:extLst>
                  </p:cNvPr>
                  <p:cNvSpPr/>
                  <p:nvPr/>
                </p:nvSpPr>
                <p:spPr>
                  <a:xfrm>
                    <a:off x="1153148" y="3673680"/>
                    <a:ext cx="343205" cy="297693"/>
                  </a:xfrm>
                  <a:custGeom>
                    <a:avLst/>
                    <a:gdLst>
                      <a:gd name="connsiteX0" fmla="*/ 248703 w 343205"/>
                      <a:gd name="connsiteY0" fmla="*/ 297694 h 297693"/>
                      <a:gd name="connsiteX1" fmla="*/ 251747 w 343205"/>
                      <a:gd name="connsiteY1" fmla="*/ 158168 h 297693"/>
                      <a:gd name="connsiteX2" fmla="*/ 251240 w 343205"/>
                      <a:gd name="connsiteY2" fmla="*/ 158676 h 297693"/>
                      <a:gd name="connsiteX3" fmla="*/ 90912 w 343205"/>
                      <a:gd name="connsiteY3" fmla="*/ 99821 h 297693"/>
                      <a:gd name="connsiteX4" fmla="*/ 121354 w 343205"/>
                      <a:gd name="connsiteY4" fmla="*/ 131785 h 297693"/>
                      <a:gd name="connsiteX5" fmla="*/ 48293 w 343205"/>
                      <a:gd name="connsiteY5" fmla="*/ 106924 h 297693"/>
                      <a:gd name="connsiteX6" fmla="*/ 73154 w 343205"/>
                      <a:gd name="connsiteY6" fmla="*/ 136352 h 297693"/>
                      <a:gd name="connsiteX7" fmla="*/ 94 w 343205"/>
                      <a:gd name="connsiteY7" fmla="*/ 67857 h 297693"/>
                      <a:gd name="connsiteX8" fmla="*/ 39161 w 343205"/>
                      <a:gd name="connsiteY8" fmla="*/ 21180 h 297693"/>
                      <a:gd name="connsiteX9" fmla="*/ 119832 w 343205"/>
                      <a:gd name="connsiteY9" fmla="*/ 885 h 297693"/>
                      <a:gd name="connsiteX10" fmla="*/ 169046 w 343205"/>
                      <a:gd name="connsiteY10" fmla="*/ 1900 h 297693"/>
                      <a:gd name="connsiteX11" fmla="*/ 227901 w 343205"/>
                      <a:gd name="connsiteY11" fmla="*/ 16613 h 297693"/>
                      <a:gd name="connsiteX12" fmla="*/ 313138 w 343205"/>
                      <a:gd name="connsiteY12" fmla="*/ 65828 h 297693"/>
                      <a:gd name="connsiteX13" fmla="*/ 335970 w 343205"/>
                      <a:gd name="connsiteY13" fmla="*/ 103373 h 297693"/>
                      <a:gd name="connsiteX14" fmla="*/ 342565 w 343205"/>
                      <a:gd name="connsiteY14" fmla="*/ 145992 h 297693"/>
                      <a:gd name="connsiteX15" fmla="*/ 261894 w 343205"/>
                      <a:gd name="connsiteY15" fmla="*/ 285010 h 2976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</a:cxnLst>
                    <a:rect l="l" t="t" r="r" b="b"/>
                    <a:pathLst>
                      <a:path w="343205" h="297693">
                        <a:moveTo>
                          <a:pt x="248703" y="297694"/>
                        </a:moveTo>
                        <a:cubicBezTo>
                          <a:pt x="271027" y="225141"/>
                          <a:pt x="220798" y="208398"/>
                          <a:pt x="251747" y="158168"/>
                        </a:cubicBezTo>
                        <a:lnTo>
                          <a:pt x="251240" y="158676"/>
                        </a:lnTo>
                        <a:cubicBezTo>
                          <a:pt x="167524" y="88152"/>
                          <a:pt x="90912" y="99821"/>
                          <a:pt x="90912" y="99821"/>
                        </a:cubicBezTo>
                        <a:cubicBezTo>
                          <a:pt x="88375" y="119101"/>
                          <a:pt x="121354" y="131785"/>
                          <a:pt x="121354" y="131785"/>
                        </a:cubicBezTo>
                        <a:cubicBezTo>
                          <a:pt x="71125" y="124682"/>
                          <a:pt x="48293" y="106924"/>
                          <a:pt x="48293" y="106924"/>
                        </a:cubicBezTo>
                        <a:cubicBezTo>
                          <a:pt x="50323" y="117579"/>
                          <a:pt x="73154" y="136352"/>
                          <a:pt x="73154" y="136352"/>
                        </a:cubicBezTo>
                        <a:cubicBezTo>
                          <a:pt x="15315" y="133815"/>
                          <a:pt x="-1429" y="86123"/>
                          <a:pt x="94" y="67857"/>
                        </a:cubicBezTo>
                        <a:cubicBezTo>
                          <a:pt x="2123" y="45533"/>
                          <a:pt x="20388" y="30820"/>
                          <a:pt x="39161" y="21180"/>
                        </a:cubicBezTo>
                        <a:cubicBezTo>
                          <a:pt x="64022" y="8495"/>
                          <a:pt x="91927" y="2914"/>
                          <a:pt x="119832" y="885"/>
                        </a:cubicBezTo>
                        <a:cubicBezTo>
                          <a:pt x="136068" y="-637"/>
                          <a:pt x="152811" y="-130"/>
                          <a:pt x="169046" y="1900"/>
                        </a:cubicBezTo>
                        <a:cubicBezTo>
                          <a:pt x="188834" y="4437"/>
                          <a:pt x="209128" y="10018"/>
                          <a:pt x="227901" y="16613"/>
                        </a:cubicBezTo>
                        <a:cubicBezTo>
                          <a:pt x="258343" y="27775"/>
                          <a:pt x="290307" y="41982"/>
                          <a:pt x="313138" y="65828"/>
                        </a:cubicBezTo>
                        <a:cubicBezTo>
                          <a:pt x="323286" y="76482"/>
                          <a:pt x="331403" y="89167"/>
                          <a:pt x="335970" y="103373"/>
                        </a:cubicBezTo>
                        <a:cubicBezTo>
                          <a:pt x="339521" y="114535"/>
                          <a:pt x="345102" y="134322"/>
                          <a:pt x="342565" y="145992"/>
                        </a:cubicBezTo>
                        <a:cubicBezTo>
                          <a:pt x="323793" y="225141"/>
                          <a:pt x="277623" y="265223"/>
                          <a:pt x="261894" y="285010"/>
                        </a:cubicBezTo>
                      </a:path>
                    </a:pathLst>
                  </a:custGeom>
                  <a:solidFill>
                    <a:srgbClr val="000000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6" name="Freeform: Shape 25">
                    <a:extLst>
                      <a:ext uri="{FF2B5EF4-FFF2-40B4-BE49-F238E27FC236}">
                        <a16:creationId xmlns:a16="http://schemas.microsoft.com/office/drawing/2014/main" id="{758F1457-EE5E-488E-A0C0-B68176ADDFFA}"/>
                      </a:ext>
                    </a:extLst>
                  </p:cNvPr>
                  <p:cNvSpPr/>
                  <p:nvPr/>
                </p:nvSpPr>
                <p:spPr>
                  <a:xfrm>
                    <a:off x="1364280" y="3931132"/>
                    <a:ext cx="96618" cy="75151"/>
                  </a:xfrm>
                  <a:custGeom>
                    <a:avLst/>
                    <a:gdLst>
                      <a:gd name="connsiteX0" fmla="*/ 31482 w 96618"/>
                      <a:gd name="connsiteY0" fmla="*/ 6248 h 75151"/>
                      <a:gd name="connsiteX1" fmla="*/ 3577 w 96618"/>
                      <a:gd name="connsiteY1" fmla="*/ 62565 h 75151"/>
                      <a:gd name="connsiteX2" fmla="*/ 93381 w 96618"/>
                      <a:gd name="connsiteY2" fmla="*/ 49881 h 75151"/>
                      <a:gd name="connsiteX3" fmla="*/ 93381 w 96618"/>
                      <a:gd name="connsiteY3" fmla="*/ 20454 h 75151"/>
                      <a:gd name="connsiteX4" fmla="*/ 31482 w 96618"/>
                      <a:gd name="connsiteY4" fmla="*/ 6248 h 7515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96618" h="75151">
                        <a:moveTo>
                          <a:pt x="31482" y="6248"/>
                        </a:moveTo>
                        <a:cubicBezTo>
                          <a:pt x="12710" y="15380"/>
                          <a:pt x="-8599" y="40749"/>
                          <a:pt x="3577" y="62565"/>
                        </a:cubicBezTo>
                        <a:cubicBezTo>
                          <a:pt x="13725" y="80831"/>
                          <a:pt x="72579" y="81338"/>
                          <a:pt x="93381" y="49881"/>
                        </a:cubicBezTo>
                        <a:cubicBezTo>
                          <a:pt x="97440" y="40749"/>
                          <a:pt x="97947" y="29587"/>
                          <a:pt x="93381" y="20454"/>
                        </a:cubicBezTo>
                        <a:cubicBezTo>
                          <a:pt x="83741" y="159"/>
                          <a:pt x="55836" y="-5929"/>
                          <a:pt x="31482" y="6248"/>
                        </a:cubicBezTo>
                        <a:close/>
                      </a:path>
                    </a:pathLst>
                  </a:custGeom>
                  <a:solidFill>
                    <a:srgbClr val="EDB88B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27" name="Graphic 4">
                    <a:extLst>
                      <a:ext uri="{FF2B5EF4-FFF2-40B4-BE49-F238E27FC236}">
                        <a16:creationId xmlns:a16="http://schemas.microsoft.com/office/drawing/2014/main" id="{05A6D7F0-A0BC-4C2D-B4CB-2822F0C97914}"/>
                      </a:ext>
                    </a:extLst>
                  </p:cNvPr>
                  <p:cNvGrpSpPr/>
                  <p:nvPr/>
                </p:nvGrpSpPr>
                <p:grpSpPr>
                  <a:xfrm>
                    <a:off x="1297205" y="3901238"/>
                    <a:ext cx="28660" cy="28651"/>
                    <a:chOff x="1297205" y="3901238"/>
                    <a:chExt cx="28660" cy="28651"/>
                  </a:xfrm>
                  <a:solidFill>
                    <a:schemeClr val="accent1"/>
                  </a:solidFill>
                </p:grpSpPr>
                <p:sp>
                  <p:nvSpPr>
                    <p:cNvPr id="42" name="Freeform: Shape 41">
                      <a:extLst>
                        <a:ext uri="{FF2B5EF4-FFF2-40B4-BE49-F238E27FC236}">
                          <a16:creationId xmlns:a16="http://schemas.microsoft.com/office/drawing/2014/main" id="{4A065830-F1A2-4E99-BC28-BC2D0C4A941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297205" y="3901238"/>
                      <a:ext cx="28660" cy="28651"/>
                    </a:xfrm>
                    <a:custGeom>
                      <a:avLst/>
                      <a:gdLst>
                        <a:gd name="connsiteX0" fmla="*/ 129 w 28660"/>
                        <a:gd name="connsiteY0" fmla="*/ 12296 h 28651"/>
                        <a:gd name="connsiteX1" fmla="*/ 12305 w 28660"/>
                        <a:gd name="connsiteY1" fmla="*/ 28532 h 28651"/>
                        <a:gd name="connsiteX2" fmla="*/ 28541 w 28660"/>
                        <a:gd name="connsiteY2" fmla="*/ 16355 h 28651"/>
                        <a:gd name="connsiteX3" fmla="*/ 16364 w 28660"/>
                        <a:gd name="connsiteY3" fmla="*/ 119 h 28651"/>
                        <a:gd name="connsiteX4" fmla="*/ 129 w 28660"/>
                        <a:gd name="connsiteY4" fmla="*/ 12296 h 28651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28660" h="28651">
                          <a:moveTo>
                            <a:pt x="129" y="12296"/>
                          </a:moveTo>
                          <a:cubicBezTo>
                            <a:pt x="-886" y="19907"/>
                            <a:pt x="4188" y="27517"/>
                            <a:pt x="12305" y="28532"/>
                          </a:cubicBezTo>
                          <a:cubicBezTo>
                            <a:pt x="19916" y="29546"/>
                            <a:pt x="27526" y="23965"/>
                            <a:pt x="28541" y="16355"/>
                          </a:cubicBezTo>
                          <a:cubicBezTo>
                            <a:pt x="29556" y="8744"/>
                            <a:pt x="23975" y="1134"/>
                            <a:pt x="16364" y="119"/>
                          </a:cubicBezTo>
                          <a:cubicBezTo>
                            <a:pt x="8754" y="-896"/>
                            <a:pt x="1143" y="4686"/>
                            <a:pt x="129" y="12296"/>
                          </a:cubicBezTo>
                          <a:close/>
                        </a:path>
                      </a:pathLst>
                    </a:custGeom>
                    <a:solidFill>
                      <a:srgbClr val="000000"/>
                    </a:solidFill>
                    <a:ln w="5074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43" name="Freeform: Shape 42">
                      <a:extLst>
                        <a:ext uri="{FF2B5EF4-FFF2-40B4-BE49-F238E27FC236}">
                          <a16:creationId xmlns:a16="http://schemas.microsoft.com/office/drawing/2014/main" id="{8CBFCF2D-03D0-47AF-9287-686B55801F6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315014" y="3909905"/>
                      <a:ext cx="10809" cy="10810"/>
                    </a:xfrm>
                    <a:custGeom>
                      <a:avLst/>
                      <a:gdLst>
                        <a:gd name="connsiteX0" fmla="*/ 78 w 10809"/>
                        <a:gd name="connsiteY0" fmla="*/ 4644 h 10810"/>
                        <a:gd name="connsiteX1" fmla="*/ 4644 w 10809"/>
                        <a:gd name="connsiteY1" fmla="*/ 10732 h 10810"/>
                        <a:gd name="connsiteX2" fmla="*/ 10732 w 10809"/>
                        <a:gd name="connsiteY2" fmla="*/ 6166 h 10810"/>
                        <a:gd name="connsiteX3" fmla="*/ 6166 w 10809"/>
                        <a:gd name="connsiteY3" fmla="*/ 78 h 10810"/>
                        <a:gd name="connsiteX4" fmla="*/ 78 w 10809"/>
                        <a:gd name="connsiteY4" fmla="*/ 4644 h 10810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10809" h="10810">
                          <a:moveTo>
                            <a:pt x="78" y="4644"/>
                          </a:moveTo>
                          <a:cubicBezTo>
                            <a:pt x="-430" y="7688"/>
                            <a:pt x="1600" y="10225"/>
                            <a:pt x="4644" y="10732"/>
                          </a:cubicBezTo>
                          <a:cubicBezTo>
                            <a:pt x="7688" y="11240"/>
                            <a:pt x="10225" y="9210"/>
                            <a:pt x="10732" y="6166"/>
                          </a:cubicBezTo>
                          <a:cubicBezTo>
                            <a:pt x="11240" y="3122"/>
                            <a:pt x="9210" y="585"/>
                            <a:pt x="6166" y="78"/>
                          </a:cubicBezTo>
                          <a:cubicBezTo>
                            <a:pt x="3122" y="-430"/>
                            <a:pt x="585" y="1600"/>
                            <a:pt x="78" y="4644"/>
                          </a:cubicBez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5074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28" name="Graphic 4">
                    <a:extLst>
                      <a:ext uri="{FF2B5EF4-FFF2-40B4-BE49-F238E27FC236}">
                        <a16:creationId xmlns:a16="http://schemas.microsoft.com/office/drawing/2014/main" id="{7D37706C-2B49-4262-80EF-A77436CF40E8}"/>
                      </a:ext>
                    </a:extLst>
                  </p:cNvPr>
                  <p:cNvGrpSpPr/>
                  <p:nvPr/>
                </p:nvGrpSpPr>
                <p:grpSpPr>
                  <a:xfrm>
                    <a:off x="1187107" y="3871811"/>
                    <a:ext cx="28669" cy="28660"/>
                    <a:chOff x="1187107" y="3871811"/>
                    <a:chExt cx="28669" cy="28660"/>
                  </a:xfrm>
                  <a:solidFill>
                    <a:schemeClr val="accent1"/>
                  </a:solidFill>
                </p:grpSpPr>
                <p:sp>
                  <p:nvSpPr>
                    <p:cNvPr id="40" name="Freeform: Shape 39">
                      <a:extLst>
                        <a:ext uri="{FF2B5EF4-FFF2-40B4-BE49-F238E27FC236}">
                          <a16:creationId xmlns:a16="http://schemas.microsoft.com/office/drawing/2014/main" id="{0B012B47-528B-41C7-88F1-229F595BBCE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187107" y="3871811"/>
                      <a:ext cx="28669" cy="28660"/>
                    </a:xfrm>
                    <a:custGeom>
                      <a:avLst/>
                      <a:gdLst>
                        <a:gd name="connsiteX0" fmla="*/ 129 w 28669"/>
                        <a:gd name="connsiteY0" fmla="*/ 12296 h 28660"/>
                        <a:gd name="connsiteX1" fmla="*/ 12305 w 28669"/>
                        <a:gd name="connsiteY1" fmla="*/ 28532 h 28660"/>
                        <a:gd name="connsiteX2" fmla="*/ 28541 w 28669"/>
                        <a:gd name="connsiteY2" fmla="*/ 16355 h 28660"/>
                        <a:gd name="connsiteX3" fmla="*/ 16364 w 28669"/>
                        <a:gd name="connsiteY3" fmla="*/ 119 h 28660"/>
                        <a:gd name="connsiteX4" fmla="*/ 129 w 28669"/>
                        <a:gd name="connsiteY4" fmla="*/ 12296 h 28660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28669" h="28660">
                          <a:moveTo>
                            <a:pt x="129" y="12296"/>
                          </a:moveTo>
                          <a:cubicBezTo>
                            <a:pt x="-886" y="19907"/>
                            <a:pt x="4188" y="27517"/>
                            <a:pt x="12305" y="28532"/>
                          </a:cubicBezTo>
                          <a:cubicBezTo>
                            <a:pt x="19916" y="29547"/>
                            <a:pt x="27526" y="24473"/>
                            <a:pt x="28541" y="16355"/>
                          </a:cubicBezTo>
                          <a:cubicBezTo>
                            <a:pt x="29556" y="8745"/>
                            <a:pt x="24482" y="1134"/>
                            <a:pt x="16364" y="119"/>
                          </a:cubicBezTo>
                          <a:cubicBezTo>
                            <a:pt x="8247" y="-895"/>
                            <a:pt x="1143" y="4686"/>
                            <a:pt x="129" y="12296"/>
                          </a:cubicBezTo>
                          <a:close/>
                        </a:path>
                      </a:pathLst>
                    </a:custGeom>
                    <a:solidFill>
                      <a:srgbClr val="000000"/>
                    </a:solidFill>
                    <a:ln w="5074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41" name="Freeform: Shape 40">
                      <a:extLst>
                        <a:ext uri="{FF2B5EF4-FFF2-40B4-BE49-F238E27FC236}">
                          <a16:creationId xmlns:a16="http://schemas.microsoft.com/office/drawing/2014/main" id="{B9AE7FF8-4BA2-4EF8-95A0-07572BBB37F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203393" y="3882000"/>
                      <a:ext cx="10810" cy="10810"/>
                    </a:xfrm>
                    <a:custGeom>
                      <a:avLst/>
                      <a:gdLst>
                        <a:gd name="connsiteX0" fmla="*/ 78 w 10810"/>
                        <a:gd name="connsiteY0" fmla="*/ 4644 h 10810"/>
                        <a:gd name="connsiteX1" fmla="*/ 4644 w 10810"/>
                        <a:gd name="connsiteY1" fmla="*/ 10732 h 10810"/>
                        <a:gd name="connsiteX2" fmla="*/ 10732 w 10810"/>
                        <a:gd name="connsiteY2" fmla="*/ 6166 h 10810"/>
                        <a:gd name="connsiteX3" fmla="*/ 6166 w 10810"/>
                        <a:gd name="connsiteY3" fmla="*/ 78 h 10810"/>
                        <a:gd name="connsiteX4" fmla="*/ 78 w 10810"/>
                        <a:gd name="connsiteY4" fmla="*/ 4644 h 10810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10810" h="10810">
                          <a:moveTo>
                            <a:pt x="78" y="4644"/>
                          </a:moveTo>
                          <a:cubicBezTo>
                            <a:pt x="-430" y="7688"/>
                            <a:pt x="1600" y="10225"/>
                            <a:pt x="4644" y="10732"/>
                          </a:cubicBezTo>
                          <a:cubicBezTo>
                            <a:pt x="7688" y="11240"/>
                            <a:pt x="10225" y="9210"/>
                            <a:pt x="10732" y="6166"/>
                          </a:cubicBezTo>
                          <a:cubicBezTo>
                            <a:pt x="11240" y="3122"/>
                            <a:pt x="9210" y="585"/>
                            <a:pt x="6166" y="78"/>
                          </a:cubicBezTo>
                          <a:cubicBezTo>
                            <a:pt x="3629" y="-430"/>
                            <a:pt x="585" y="1600"/>
                            <a:pt x="78" y="4644"/>
                          </a:cubicBez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5074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</p:grpSp>
              <p:sp>
                <p:nvSpPr>
                  <p:cNvPr id="29" name="Freeform: Shape 28">
                    <a:extLst>
                      <a:ext uri="{FF2B5EF4-FFF2-40B4-BE49-F238E27FC236}">
                        <a16:creationId xmlns:a16="http://schemas.microsoft.com/office/drawing/2014/main" id="{3052B3DA-53CA-42E6-9580-FFC3E7AFAA47}"/>
                      </a:ext>
                    </a:extLst>
                  </p:cNvPr>
                  <p:cNvSpPr/>
                  <p:nvPr/>
                </p:nvSpPr>
                <p:spPr>
                  <a:xfrm>
                    <a:off x="1307988" y="3863096"/>
                    <a:ext cx="48707" cy="29635"/>
                  </a:xfrm>
                  <a:custGeom>
                    <a:avLst/>
                    <a:gdLst>
                      <a:gd name="connsiteX0" fmla="*/ 48707 w 48707"/>
                      <a:gd name="connsiteY0" fmla="*/ 29635 h 29635"/>
                      <a:gd name="connsiteX1" fmla="*/ 0 w 48707"/>
                      <a:gd name="connsiteY1" fmla="*/ 12385 h 29635"/>
                      <a:gd name="connsiteX2" fmla="*/ 9133 w 48707"/>
                      <a:gd name="connsiteY2" fmla="*/ 208 h 29635"/>
                      <a:gd name="connsiteX3" fmla="*/ 48707 w 48707"/>
                      <a:gd name="connsiteY3" fmla="*/ 29635 h 2963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48707" h="29635">
                        <a:moveTo>
                          <a:pt x="48707" y="29635"/>
                        </a:moveTo>
                        <a:cubicBezTo>
                          <a:pt x="44648" y="22025"/>
                          <a:pt x="12684" y="9848"/>
                          <a:pt x="0" y="12385"/>
                        </a:cubicBezTo>
                        <a:cubicBezTo>
                          <a:pt x="0" y="5789"/>
                          <a:pt x="5581" y="-1314"/>
                          <a:pt x="9133" y="208"/>
                        </a:cubicBezTo>
                        <a:cubicBezTo>
                          <a:pt x="23846" y="3760"/>
                          <a:pt x="40589" y="13907"/>
                          <a:pt x="48707" y="29635"/>
                        </a:cubicBezTo>
                        <a:close/>
                      </a:path>
                    </a:pathLst>
                  </a:custGeom>
                  <a:solidFill>
                    <a:srgbClr val="231C1E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0" name="Freeform: Shape 29">
                    <a:extLst>
                      <a:ext uri="{FF2B5EF4-FFF2-40B4-BE49-F238E27FC236}">
                        <a16:creationId xmlns:a16="http://schemas.microsoft.com/office/drawing/2014/main" id="{13E7FB4E-C79B-4276-88DA-94BF58780FD1}"/>
                      </a:ext>
                    </a:extLst>
                  </p:cNvPr>
                  <p:cNvSpPr/>
                  <p:nvPr/>
                </p:nvSpPr>
                <p:spPr>
                  <a:xfrm>
                    <a:off x="1200934" y="3957167"/>
                    <a:ext cx="78134" cy="41602"/>
                  </a:xfrm>
                  <a:custGeom>
                    <a:avLst/>
                    <a:gdLst>
                      <a:gd name="connsiteX0" fmla="*/ 0 w 78134"/>
                      <a:gd name="connsiteY0" fmla="*/ 0 h 41602"/>
                      <a:gd name="connsiteX1" fmla="*/ 78134 w 78134"/>
                      <a:gd name="connsiteY1" fmla="*/ 23846 h 41602"/>
                      <a:gd name="connsiteX2" fmla="*/ 1522 w 78134"/>
                      <a:gd name="connsiteY2" fmla="*/ 29935 h 41602"/>
                      <a:gd name="connsiteX3" fmla="*/ 0 w 78134"/>
                      <a:gd name="connsiteY3" fmla="*/ 0 h 4160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78134" h="41602">
                        <a:moveTo>
                          <a:pt x="0" y="0"/>
                        </a:moveTo>
                        <a:cubicBezTo>
                          <a:pt x="0" y="0"/>
                          <a:pt x="45156" y="27905"/>
                          <a:pt x="78134" y="23846"/>
                        </a:cubicBezTo>
                        <a:cubicBezTo>
                          <a:pt x="78134" y="23846"/>
                          <a:pt x="55810" y="59362"/>
                          <a:pt x="1522" y="29935"/>
                        </a:cubicBezTo>
                        <a:cubicBezTo>
                          <a:pt x="1522" y="29935"/>
                          <a:pt x="15221" y="14714"/>
                          <a:pt x="0" y="0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1" name="Freeform: Shape 30">
                    <a:extLst>
                      <a:ext uri="{FF2B5EF4-FFF2-40B4-BE49-F238E27FC236}">
                        <a16:creationId xmlns:a16="http://schemas.microsoft.com/office/drawing/2014/main" id="{832C2E30-1BFA-4631-9E70-C1091EBE982D}"/>
                      </a:ext>
                    </a:extLst>
                  </p:cNvPr>
                  <p:cNvSpPr/>
                  <p:nvPr/>
                </p:nvSpPr>
                <p:spPr>
                  <a:xfrm>
                    <a:off x="1246597" y="3978477"/>
                    <a:ext cx="32471" cy="19787"/>
                  </a:xfrm>
                  <a:custGeom>
                    <a:avLst/>
                    <a:gdLst>
                      <a:gd name="connsiteX0" fmla="*/ 4566 w 32471"/>
                      <a:gd name="connsiteY0" fmla="*/ 0 h 19787"/>
                      <a:gd name="connsiteX1" fmla="*/ 32471 w 32471"/>
                      <a:gd name="connsiteY1" fmla="*/ 2537 h 19787"/>
                      <a:gd name="connsiteX2" fmla="*/ 0 w 32471"/>
                      <a:gd name="connsiteY2" fmla="*/ 19787 h 19787"/>
                      <a:gd name="connsiteX3" fmla="*/ 16236 w 32471"/>
                      <a:gd name="connsiteY3" fmla="*/ 8625 h 19787"/>
                      <a:gd name="connsiteX4" fmla="*/ 4566 w 32471"/>
                      <a:gd name="connsiteY4" fmla="*/ 0 h 1978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32471" h="19787">
                        <a:moveTo>
                          <a:pt x="4566" y="0"/>
                        </a:moveTo>
                        <a:cubicBezTo>
                          <a:pt x="14206" y="2537"/>
                          <a:pt x="23846" y="3552"/>
                          <a:pt x="32471" y="2537"/>
                        </a:cubicBezTo>
                        <a:cubicBezTo>
                          <a:pt x="32471" y="2537"/>
                          <a:pt x="21817" y="17758"/>
                          <a:pt x="0" y="19787"/>
                        </a:cubicBezTo>
                        <a:cubicBezTo>
                          <a:pt x="8118" y="18265"/>
                          <a:pt x="12684" y="13699"/>
                          <a:pt x="16236" y="8625"/>
                        </a:cubicBezTo>
                        <a:cubicBezTo>
                          <a:pt x="10655" y="3552"/>
                          <a:pt x="7103" y="0"/>
                          <a:pt x="4566" y="0"/>
                        </a:cubicBezTo>
                        <a:close/>
                      </a:path>
                    </a:pathLst>
                  </a:custGeom>
                  <a:solidFill>
                    <a:srgbClr val="BCBCBC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2" name="Freeform: Shape 31">
                    <a:extLst>
                      <a:ext uri="{FF2B5EF4-FFF2-40B4-BE49-F238E27FC236}">
                        <a16:creationId xmlns:a16="http://schemas.microsoft.com/office/drawing/2014/main" id="{D9163542-1263-4188-9D14-E3794AD7CE7E}"/>
                      </a:ext>
                    </a:extLst>
                  </p:cNvPr>
                  <p:cNvSpPr/>
                  <p:nvPr/>
                </p:nvSpPr>
                <p:spPr>
                  <a:xfrm>
                    <a:off x="1214633" y="3851128"/>
                    <a:ext cx="13415" cy="83715"/>
                  </a:xfrm>
                  <a:custGeom>
                    <a:avLst/>
                    <a:gdLst>
                      <a:gd name="connsiteX0" fmla="*/ 6596 w 13415"/>
                      <a:gd name="connsiteY0" fmla="*/ 0 h 83715"/>
                      <a:gd name="connsiteX1" fmla="*/ 0 w 13415"/>
                      <a:gd name="connsiteY1" fmla="*/ 83715 h 8371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13415" h="83715">
                        <a:moveTo>
                          <a:pt x="6596" y="0"/>
                        </a:moveTo>
                        <a:cubicBezTo>
                          <a:pt x="3044" y="27398"/>
                          <a:pt x="27905" y="61391"/>
                          <a:pt x="0" y="83715"/>
                        </a:cubicBezTo>
                      </a:path>
                    </a:pathLst>
                  </a:custGeom>
                  <a:noFill/>
                  <a:ln w="2502" cap="flat">
                    <a:solidFill>
                      <a:srgbClr val="CE7352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3" name="Freeform: Shape 32">
                    <a:extLst>
                      <a:ext uri="{FF2B5EF4-FFF2-40B4-BE49-F238E27FC236}">
                        <a16:creationId xmlns:a16="http://schemas.microsoft.com/office/drawing/2014/main" id="{CB45DF96-A95D-4C42-A1AF-6A906A90AE9D}"/>
                      </a:ext>
                    </a:extLst>
                  </p:cNvPr>
                  <p:cNvSpPr/>
                  <p:nvPr/>
                </p:nvSpPr>
                <p:spPr>
                  <a:xfrm>
                    <a:off x="1212216" y="3930253"/>
                    <a:ext cx="33874" cy="24143"/>
                  </a:xfrm>
                  <a:custGeom>
                    <a:avLst/>
                    <a:gdLst>
                      <a:gd name="connsiteX0" fmla="*/ 388 w 33874"/>
                      <a:gd name="connsiteY0" fmla="*/ 4590 h 24143"/>
                      <a:gd name="connsiteX1" fmla="*/ 33874 w 33874"/>
                      <a:gd name="connsiteY1" fmla="*/ 15244 h 24143"/>
                      <a:gd name="connsiteX2" fmla="*/ 388 w 33874"/>
                      <a:gd name="connsiteY2" fmla="*/ 4590 h 2414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33874" h="24143">
                        <a:moveTo>
                          <a:pt x="388" y="4590"/>
                        </a:moveTo>
                        <a:cubicBezTo>
                          <a:pt x="-3671" y="24885"/>
                          <a:pt x="25249" y="30973"/>
                          <a:pt x="33874" y="15244"/>
                        </a:cubicBezTo>
                        <a:cubicBezTo>
                          <a:pt x="28293" y="6112"/>
                          <a:pt x="13580" y="-7080"/>
                          <a:pt x="388" y="4590"/>
                        </a:cubicBezTo>
                        <a:close/>
                      </a:path>
                    </a:pathLst>
                  </a:custGeom>
                  <a:solidFill>
                    <a:srgbClr val="D3A17D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4" name="Freeform: Shape 33">
                    <a:extLst>
                      <a:ext uri="{FF2B5EF4-FFF2-40B4-BE49-F238E27FC236}">
                        <a16:creationId xmlns:a16="http://schemas.microsoft.com/office/drawing/2014/main" id="{ECBA1E1B-5567-4640-A484-54126D9255EC}"/>
                      </a:ext>
                    </a:extLst>
                  </p:cNvPr>
                  <p:cNvSpPr/>
                  <p:nvPr/>
                </p:nvSpPr>
                <p:spPr>
                  <a:xfrm>
                    <a:off x="1172014" y="3841020"/>
                    <a:ext cx="51976" cy="15688"/>
                  </a:xfrm>
                  <a:custGeom>
                    <a:avLst/>
                    <a:gdLst>
                      <a:gd name="connsiteX0" fmla="*/ 0 w 51976"/>
                      <a:gd name="connsiteY0" fmla="*/ 11630 h 15688"/>
                      <a:gd name="connsiteX1" fmla="*/ 50737 w 51976"/>
                      <a:gd name="connsiteY1" fmla="*/ 15689 h 15688"/>
                      <a:gd name="connsiteX2" fmla="*/ 47692 w 51976"/>
                      <a:gd name="connsiteY2" fmla="*/ 975 h 15688"/>
                      <a:gd name="connsiteX3" fmla="*/ 0 w 51976"/>
                      <a:gd name="connsiteY3" fmla="*/ 11630 h 1568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51976" h="15688">
                        <a:moveTo>
                          <a:pt x="0" y="11630"/>
                        </a:moveTo>
                        <a:cubicBezTo>
                          <a:pt x="7103" y="6049"/>
                          <a:pt x="40589" y="8586"/>
                          <a:pt x="50737" y="15689"/>
                        </a:cubicBezTo>
                        <a:cubicBezTo>
                          <a:pt x="53273" y="10108"/>
                          <a:pt x="51751" y="975"/>
                          <a:pt x="47692" y="975"/>
                        </a:cubicBezTo>
                        <a:cubicBezTo>
                          <a:pt x="32979" y="-1562"/>
                          <a:pt x="14206" y="468"/>
                          <a:pt x="0" y="11630"/>
                        </a:cubicBezTo>
                        <a:close/>
                      </a:path>
                    </a:pathLst>
                  </a:custGeom>
                  <a:solidFill>
                    <a:srgbClr val="231C1E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5" name="Freeform: Shape 34">
                    <a:extLst>
                      <a:ext uri="{FF2B5EF4-FFF2-40B4-BE49-F238E27FC236}">
                        <a16:creationId xmlns:a16="http://schemas.microsoft.com/office/drawing/2014/main" id="{3A2192AF-D097-444D-A88A-58F741762178}"/>
                      </a:ext>
                    </a:extLst>
                  </p:cNvPr>
                  <p:cNvSpPr/>
                  <p:nvPr/>
                </p:nvSpPr>
                <p:spPr>
                  <a:xfrm>
                    <a:off x="1200934" y="3957167"/>
                    <a:ext cx="81685" cy="24017"/>
                  </a:xfrm>
                  <a:custGeom>
                    <a:avLst/>
                    <a:gdLst>
                      <a:gd name="connsiteX0" fmla="*/ 0 w 81685"/>
                      <a:gd name="connsiteY0" fmla="*/ 0 h 24017"/>
                      <a:gd name="connsiteX1" fmla="*/ 81686 w 81685"/>
                      <a:gd name="connsiteY1" fmla="*/ 23846 h 2401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81685" h="24017">
                        <a:moveTo>
                          <a:pt x="0" y="0"/>
                        </a:moveTo>
                        <a:cubicBezTo>
                          <a:pt x="0" y="0"/>
                          <a:pt x="44141" y="26383"/>
                          <a:pt x="81686" y="23846"/>
                        </a:cubicBezTo>
                      </a:path>
                    </a:pathLst>
                  </a:custGeom>
                  <a:noFill/>
                  <a:ln w="2502" cap="flat">
                    <a:solidFill>
                      <a:srgbClr val="CE7352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6" name="Freeform: Shape 35">
                    <a:extLst>
                      <a:ext uri="{FF2B5EF4-FFF2-40B4-BE49-F238E27FC236}">
                        <a16:creationId xmlns:a16="http://schemas.microsoft.com/office/drawing/2014/main" id="{C1885776-FD22-4C0B-9B7A-CD68F6CE0F75}"/>
                      </a:ext>
                    </a:extLst>
                  </p:cNvPr>
                  <p:cNvSpPr/>
                  <p:nvPr/>
                </p:nvSpPr>
                <p:spPr>
                  <a:xfrm>
                    <a:off x="1200427" y="3979999"/>
                    <a:ext cx="80163" cy="18979"/>
                  </a:xfrm>
                  <a:custGeom>
                    <a:avLst/>
                    <a:gdLst>
                      <a:gd name="connsiteX0" fmla="*/ 80164 w 80163"/>
                      <a:gd name="connsiteY0" fmla="*/ 0 h 18979"/>
                      <a:gd name="connsiteX1" fmla="*/ 0 w 80163"/>
                      <a:gd name="connsiteY1" fmla="*/ 7610 h 1897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80163" h="18979">
                        <a:moveTo>
                          <a:pt x="80164" y="0"/>
                        </a:moveTo>
                        <a:cubicBezTo>
                          <a:pt x="79656" y="2537"/>
                          <a:pt x="48707" y="36023"/>
                          <a:pt x="0" y="7610"/>
                        </a:cubicBezTo>
                      </a:path>
                    </a:pathLst>
                  </a:custGeom>
                  <a:noFill/>
                  <a:ln w="2502" cap="flat">
                    <a:solidFill>
                      <a:srgbClr val="CE7352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7" name="Freeform: Shape 36">
                    <a:extLst>
                      <a:ext uri="{FF2B5EF4-FFF2-40B4-BE49-F238E27FC236}">
                        <a16:creationId xmlns:a16="http://schemas.microsoft.com/office/drawing/2014/main" id="{D8FB39CF-C77C-4E72-9A7F-6692C48BECC0}"/>
                      </a:ext>
                    </a:extLst>
                  </p:cNvPr>
                  <p:cNvSpPr/>
                  <p:nvPr/>
                </p:nvSpPr>
                <p:spPr>
                  <a:xfrm>
                    <a:off x="1384601" y="3959373"/>
                    <a:ext cx="54795" cy="22655"/>
                  </a:xfrm>
                  <a:custGeom>
                    <a:avLst/>
                    <a:gdLst>
                      <a:gd name="connsiteX0" fmla="*/ 54796 w 54795"/>
                      <a:gd name="connsiteY0" fmla="*/ 1346 h 22655"/>
                      <a:gd name="connsiteX1" fmla="*/ 0 w 54795"/>
                      <a:gd name="connsiteY1" fmla="*/ 22656 h 2265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54795" h="22655">
                        <a:moveTo>
                          <a:pt x="54796" y="1346"/>
                        </a:moveTo>
                        <a:cubicBezTo>
                          <a:pt x="31964" y="-2713"/>
                          <a:pt x="12684" y="1854"/>
                          <a:pt x="0" y="22656"/>
                        </a:cubicBezTo>
                      </a:path>
                    </a:pathLst>
                  </a:custGeom>
                  <a:noFill/>
                  <a:ln w="2502" cap="rnd">
                    <a:solidFill>
                      <a:srgbClr val="CE7352"/>
                    </a:solidFill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8" name="Freeform: Shape 37">
                    <a:extLst>
                      <a:ext uri="{FF2B5EF4-FFF2-40B4-BE49-F238E27FC236}">
                        <a16:creationId xmlns:a16="http://schemas.microsoft.com/office/drawing/2014/main" id="{D95785C3-68EC-4E45-BA67-A1E8F845F10D}"/>
                      </a:ext>
                    </a:extLst>
                  </p:cNvPr>
                  <p:cNvSpPr/>
                  <p:nvPr/>
                </p:nvSpPr>
                <p:spPr>
                  <a:xfrm>
                    <a:off x="1398300" y="3967315"/>
                    <a:ext cx="27905" cy="13318"/>
                  </a:xfrm>
                  <a:custGeom>
                    <a:avLst/>
                    <a:gdLst>
                      <a:gd name="connsiteX0" fmla="*/ 0 w 27905"/>
                      <a:gd name="connsiteY0" fmla="*/ 0 h 13318"/>
                      <a:gd name="connsiteX1" fmla="*/ 6596 w 27905"/>
                      <a:gd name="connsiteY1" fmla="*/ 0 h 13318"/>
                      <a:gd name="connsiteX2" fmla="*/ 3044 w 27905"/>
                      <a:gd name="connsiteY2" fmla="*/ 9640 h 13318"/>
                      <a:gd name="connsiteX3" fmla="*/ 27905 w 27905"/>
                      <a:gd name="connsiteY3" fmla="*/ 10147 h 1331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27905" h="13318">
                        <a:moveTo>
                          <a:pt x="0" y="0"/>
                        </a:moveTo>
                        <a:cubicBezTo>
                          <a:pt x="2029" y="0"/>
                          <a:pt x="4566" y="0"/>
                          <a:pt x="6596" y="0"/>
                        </a:cubicBezTo>
                        <a:cubicBezTo>
                          <a:pt x="5581" y="2537"/>
                          <a:pt x="6088" y="6596"/>
                          <a:pt x="3044" y="9640"/>
                        </a:cubicBezTo>
                        <a:cubicBezTo>
                          <a:pt x="9640" y="14714"/>
                          <a:pt x="20802" y="14206"/>
                          <a:pt x="27905" y="10147"/>
                        </a:cubicBezTo>
                      </a:path>
                    </a:pathLst>
                  </a:custGeom>
                  <a:noFill/>
                  <a:ln w="2502" cap="flat">
                    <a:solidFill>
                      <a:srgbClr val="CE7352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9" name="Freeform: Shape 38">
                    <a:extLst>
                      <a:ext uri="{FF2B5EF4-FFF2-40B4-BE49-F238E27FC236}">
                        <a16:creationId xmlns:a16="http://schemas.microsoft.com/office/drawing/2014/main" id="{91FDD396-73A0-47B6-A26C-F520706DBDB0}"/>
                      </a:ext>
                    </a:extLst>
                  </p:cNvPr>
                  <p:cNvSpPr/>
                  <p:nvPr/>
                </p:nvSpPr>
                <p:spPr>
                  <a:xfrm>
                    <a:off x="1275517" y="3970359"/>
                    <a:ext cx="9132" cy="19279"/>
                  </a:xfrm>
                  <a:custGeom>
                    <a:avLst/>
                    <a:gdLst>
                      <a:gd name="connsiteX0" fmla="*/ 0 w 9132"/>
                      <a:gd name="connsiteY0" fmla="*/ 0 h 19279"/>
                      <a:gd name="connsiteX1" fmla="*/ 9133 w 9132"/>
                      <a:gd name="connsiteY1" fmla="*/ 19280 h 1927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9132" h="19279">
                        <a:moveTo>
                          <a:pt x="0" y="0"/>
                        </a:moveTo>
                        <a:cubicBezTo>
                          <a:pt x="5074" y="5074"/>
                          <a:pt x="9133" y="12177"/>
                          <a:pt x="9133" y="19280"/>
                        </a:cubicBezTo>
                      </a:path>
                    </a:pathLst>
                  </a:custGeom>
                  <a:noFill/>
                  <a:ln w="2502" cap="flat">
                    <a:solidFill>
                      <a:srgbClr val="CE7352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19" name="Graphic 4">
                  <a:extLst>
                    <a:ext uri="{FF2B5EF4-FFF2-40B4-BE49-F238E27FC236}">
                      <a16:creationId xmlns:a16="http://schemas.microsoft.com/office/drawing/2014/main" id="{62BEA083-8172-4CE0-B0AB-646C0CED3EF7}"/>
                    </a:ext>
                  </a:extLst>
                </p:cNvPr>
                <p:cNvGrpSpPr/>
                <p:nvPr/>
              </p:nvGrpSpPr>
              <p:grpSpPr>
                <a:xfrm>
                  <a:off x="1091653" y="3621862"/>
                  <a:ext cx="404793" cy="314463"/>
                  <a:chOff x="1091653" y="3621862"/>
                  <a:chExt cx="404793" cy="314463"/>
                </a:xfrm>
                <a:solidFill>
                  <a:schemeClr val="accent1"/>
                </a:solidFill>
              </p:grpSpPr>
              <p:sp>
                <p:nvSpPr>
                  <p:cNvPr id="20" name="Freeform: Shape 19">
                    <a:extLst>
                      <a:ext uri="{FF2B5EF4-FFF2-40B4-BE49-F238E27FC236}">
                        <a16:creationId xmlns:a16="http://schemas.microsoft.com/office/drawing/2014/main" id="{E5AD656F-2BD4-4D0F-852F-EED47A689279}"/>
                      </a:ext>
                    </a:extLst>
                  </p:cNvPr>
                  <p:cNvSpPr/>
                  <p:nvPr/>
                </p:nvSpPr>
                <p:spPr>
                  <a:xfrm>
                    <a:off x="1135183" y="3640047"/>
                    <a:ext cx="361263" cy="266383"/>
                  </a:xfrm>
                  <a:custGeom>
                    <a:avLst/>
                    <a:gdLst>
                      <a:gd name="connsiteX0" fmla="*/ 329074 w 361263"/>
                      <a:gd name="connsiteY0" fmla="*/ 266383 h 266383"/>
                      <a:gd name="connsiteX1" fmla="*/ 355965 w 361263"/>
                      <a:gd name="connsiteY1" fmla="*/ 213110 h 266383"/>
                      <a:gd name="connsiteX2" fmla="*/ 224050 w 361263"/>
                      <a:gd name="connsiteY2" fmla="*/ 7119 h 266383"/>
                      <a:gd name="connsiteX3" fmla="*/ 5375 w 361263"/>
                      <a:gd name="connsiteY3" fmla="*/ 117218 h 266383"/>
                      <a:gd name="connsiteX4" fmla="*/ 1316 w 361263"/>
                      <a:gd name="connsiteY4" fmla="*/ 176580 h 266383"/>
                      <a:gd name="connsiteX5" fmla="*/ 329074 w 361263"/>
                      <a:gd name="connsiteY5" fmla="*/ 266383 h 26638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361263" h="266383">
                        <a:moveTo>
                          <a:pt x="329074" y="266383"/>
                        </a:moveTo>
                        <a:cubicBezTo>
                          <a:pt x="341251" y="251162"/>
                          <a:pt x="350384" y="232897"/>
                          <a:pt x="355965" y="213110"/>
                        </a:cubicBezTo>
                        <a:cubicBezTo>
                          <a:pt x="379811" y="125843"/>
                          <a:pt x="320956" y="33502"/>
                          <a:pt x="224050" y="7119"/>
                        </a:cubicBezTo>
                        <a:cubicBezTo>
                          <a:pt x="127143" y="-19264"/>
                          <a:pt x="29221" y="29951"/>
                          <a:pt x="5375" y="117218"/>
                        </a:cubicBezTo>
                        <a:cubicBezTo>
                          <a:pt x="-206" y="137005"/>
                          <a:pt x="-1221" y="157300"/>
                          <a:pt x="1316" y="176580"/>
                        </a:cubicBezTo>
                        <a:lnTo>
                          <a:pt x="329074" y="266383"/>
                        </a:lnTo>
                        <a:close/>
                      </a:path>
                    </a:pathLst>
                  </a:custGeom>
                  <a:solidFill>
                    <a:srgbClr val="F20000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1" name="Freeform: Shape 20">
                    <a:extLst>
                      <a:ext uri="{FF2B5EF4-FFF2-40B4-BE49-F238E27FC236}">
                        <a16:creationId xmlns:a16="http://schemas.microsoft.com/office/drawing/2014/main" id="{82FBBE58-EAD6-49AD-A641-04AB22EBFFD8}"/>
                      </a:ext>
                    </a:extLst>
                  </p:cNvPr>
                  <p:cNvSpPr/>
                  <p:nvPr/>
                </p:nvSpPr>
                <p:spPr>
                  <a:xfrm>
                    <a:off x="1091653" y="3781151"/>
                    <a:ext cx="404765" cy="155174"/>
                  </a:xfrm>
                  <a:custGeom>
                    <a:avLst/>
                    <a:gdLst>
                      <a:gd name="connsiteX0" fmla="*/ 404061 w 404765"/>
                      <a:gd name="connsiteY0" fmla="*/ 143545 h 155174"/>
                      <a:gd name="connsiteX1" fmla="*/ 377170 w 404765"/>
                      <a:gd name="connsiteY1" fmla="*/ 153692 h 155174"/>
                      <a:gd name="connsiteX2" fmla="*/ 16433 w 404765"/>
                      <a:gd name="connsiteY2" fmla="*/ 35983 h 155174"/>
                      <a:gd name="connsiteX3" fmla="*/ 705 w 404765"/>
                      <a:gd name="connsiteY3" fmla="*/ 11630 h 155174"/>
                      <a:gd name="connsiteX4" fmla="*/ 705 w 404765"/>
                      <a:gd name="connsiteY4" fmla="*/ 11630 h 155174"/>
                      <a:gd name="connsiteX5" fmla="*/ 27595 w 404765"/>
                      <a:gd name="connsiteY5" fmla="*/ 1483 h 155174"/>
                      <a:gd name="connsiteX6" fmla="*/ 388333 w 404765"/>
                      <a:gd name="connsiteY6" fmla="*/ 119191 h 155174"/>
                      <a:gd name="connsiteX7" fmla="*/ 404061 w 404765"/>
                      <a:gd name="connsiteY7" fmla="*/ 143545 h 155174"/>
                      <a:gd name="connsiteX8" fmla="*/ 404061 w 404765"/>
                      <a:gd name="connsiteY8" fmla="*/ 143545 h 15517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404765" h="155174">
                        <a:moveTo>
                          <a:pt x="404061" y="143545"/>
                        </a:moveTo>
                        <a:cubicBezTo>
                          <a:pt x="401017" y="153185"/>
                          <a:pt x="388840" y="157751"/>
                          <a:pt x="377170" y="153692"/>
                        </a:cubicBezTo>
                        <a:lnTo>
                          <a:pt x="16433" y="35983"/>
                        </a:lnTo>
                        <a:cubicBezTo>
                          <a:pt x="4764" y="31925"/>
                          <a:pt x="-2339" y="21270"/>
                          <a:pt x="705" y="11630"/>
                        </a:cubicBezTo>
                        <a:lnTo>
                          <a:pt x="705" y="11630"/>
                        </a:lnTo>
                        <a:cubicBezTo>
                          <a:pt x="3749" y="1990"/>
                          <a:pt x="15926" y="-2576"/>
                          <a:pt x="27595" y="1483"/>
                        </a:cubicBezTo>
                        <a:lnTo>
                          <a:pt x="388333" y="119191"/>
                        </a:lnTo>
                        <a:cubicBezTo>
                          <a:pt x="400002" y="123250"/>
                          <a:pt x="407105" y="133905"/>
                          <a:pt x="404061" y="143545"/>
                        </a:cubicBezTo>
                        <a:lnTo>
                          <a:pt x="404061" y="143545"/>
                        </a:lnTo>
                        <a:close/>
                      </a:path>
                    </a:pathLst>
                  </a:custGeom>
                  <a:solidFill>
                    <a:srgbClr val="EDFF00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2" name="Freeform: Shape 21">
                    <a:extLst>
                      <a:ext uri="{FF2B5EF4-FFF2-40B4-BE49-F238E27FC236}">
                        <a16:creationId xmlns:a16="http://schemas.microsoft.com/office/drawing/2014/main" id="{D3B562F8-E2E2-45D9-B523-9FC25A7083A5}"/>
                      </a:ext>
                    </a:extLst>
                  </p:cNvPr>
                  <p:cNvSpPr/>
                  <p:nvPr/>
                </p:nvSpPr>
                <p:spPr>
                  <a:xfrm>
                    <a:off x="1274843" y="3621862"/>
                    <a:ext cx="159696" cy="167810"/>
                  </a:xfrm>
                  <a:custGeom>
                    <a:avLst/>
                    <a:gdLst>
                      <a:gd name="connsiteX0" fmla="*/ 155421 w 159696"/>
                      <a:gd name="connsiteY0" fmla="*/ 107498 h 167810"/>
                      <a:gd name="connsiteX1" fmla="*/ 54455 w 159696"/>
                      <a:gd name="connsiteY1" fmla="*/ 164323 h 167810"/>
                      <a:gd name="connsiteX2" fmla="*/ 4226 w 159696"/>
                      <a:gd name="connsiteY2" fmla="*/ 60313 h 167810"/>
                      <a:gd name="connsiteX3" fmla="*/ 105191 w 159696"/>
                      <a:gd name="connsiteY3" fmla="*/ 3488 h 167810"/>
                      <a:gd name="connsiteX4" fmla="*/ 155421 w 159696"/>
                      <a:gd name="connsiteY4" fmla="*/ 107498 h 16781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59696" h="167810">
                        <a:moveTo>
                          <a:pt x="155421" y="107498"/>
                        </a:moveTo>
                        <a:cubicBezTo>
                          <a:pt x="141214" y="152146"/>
                          <a:pt x="96059" y="177514"/>
                          <a:pt x="54455" y="164323"/>
                        </a:cubicBezTo>
                        <a:cubicBezTo>
                          <a:pt x="12851" y="151131"/>
                          <a:pt x="-9981" y="104454"/>
                          <a:pt x="4226" y="60313"/>
                        </a:cubicBezTo>
                        <a:cubicBezTo>
                          <a:pt x="18432" y="15665"/>
                          <a:pt x="63587" y="-9704"/>
                          <a:pt x="105191" y="3488"/>
                        </a:cubicBezTo>
                        <a:cubicBezTo>
                          <a:pt x="147303" y="16172"/>
                          <a:pt x="169627" y="62850"/>
                          <a:pt x="155421" y="107498"/>
                        </a:cubicBezTo>
                        <a:close/>
                      </a:path>
                    </a:pathLst>
                  </a:custGeom>
                  <a:solidFill>
                    <a:srgbClr val="F20000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3" name="Freeform: Shape 22">
                    <a:extLst>
                      <a:ext uri="{FF2B5EF4-FFF2-40B4-BE49-F238E27FC236}">
                        <a16:creationId xmlns:a16="http://schemas.microsoft.com/office/drawing/2014/main" id="{647D0409-0748-4457-BF96-4548E6FB70EB}"/>
                      </a:ext>
                    </a:extLst>
                  </p:cNvPr>
                  <p:cNvSpPr/>
                  <p:nvPr/>
                </p:nvSpPr>
                <p:spPr>
                  <a:xfrm>
                    <a:off x="1246597" y="3688764"/>
                    <a:ext cx="124811" cy="118730"/>
                  </a:xfrm>
                  <a:custGeom>
                    <a:avLst/>
                    <a:gdLst>
                      <a:gd name="connsiteX0" fmla="*/ 124812 w 124811"/>
                      <a:gd name="connsiteY0" fmla="*/ 59369 h 118730"/>
                      <a:gd name="connsiteX1" fmla="*/ 62406 w 124811"/>
                      <a:gd name="connsiteY1" fmla="*/ 118731 h 118730"/>
                      <a:gd name="connsiteX2" fmla="*/ 0 w 124811"/>
                      <a:gd name="connsiteY2" fmla="*/ 59369 h 118730"/>
                      <a:gd name="connsiteX3" fmla="*/ 62406 w 124811"/>
                      <a:gd name="connsiteY3" fmla="*/ 7 h 118730"/>
                      <a:gd name="connsiteX4" fmla="*/ 124812 w 124811"/>
                      <a:gd name="connsiteY4" fmla="*/ 59369 h 11873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24811" h="118730">
                        <a:moveTo>
                          <a:pt x="124812" y="59369"/>
                        </a:moveTo>
                        <a:cubicBezTo>
                          <a:pt x="124812" y="92348"/>
                          <a:pt x="96907" y="118731"/>
                          <a:pt x="62406" y="118731"/>
                        </a:cubicBezTo>
                        <a:cubicBezTo>
                          <a:pt x="27905" y="118731"/>
                          <a:pt x="0" y="91840"/>
                          <a:pt x="0" y="59369"/>
                        </a:cubicBezTo>
                        <a:cubicBezTo>
                          <a:pt x="0" y="26390"/>
                          <a:pt x="27905" y="7"/>
                          <a:pt x="62406" y="7"/>
                        </a:cubicBezTo>
                        <a:cubicBezTo>
                          <a:pt x="96907" y="-500"/>
                          <a:pt x="124812" y="26390"/>
                          <a:pt x="124812" y="59369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</p:grpSp>
        </p:grpSp>
      </p:grpSp>
      <p:sp>
        <p:nvSpPr>
          <p:cNvPr id="64" name="TextBox 63">
            <a:extLst>
              <a:ext uri="{FF2B5EF4-FFF2-40B4-BE49-F238E27FC236}">
                <a16:creationId xmlns:a16="http://schemas.microsoft.com/office/drawing/2014/main" id="{542453BB-FDA4-460A-9856-44E9A737FBA6}"/>
              </a:ext>
            </a:extLst>
          </p:cNvPr>
          <p:cNvSpPr txBox="1"/>
          <p:nvPr/>
        </p:nvSpPr>
        <p:spPr>
          <a:xfrm>
            <a:off x="1942088" y="2311029"/>
            <a:ext cx="611599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haroni" panose="02010803020104030203" pitchFamily="2" charset="-79"/>
                <a:ea typeface="+mn-ea"/>
                <a:cs typeface="Aharoni" panose="02010803020104030203" pitchFamily="2" charset="-79"/>
              </a:rPr>
              <a:t>Title Slide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42D8172D-D66E-44C5-A707-F6353263EEFD}"/>
              </a:ext>
            </a:extLst>
          </p:cNvPr>
          <p:cNvSpPr txBox="1"/>
          <p:nvPr/>
        </p:nvSpPr>
        <p:spPr>
          <a:xfrm>
            <a:off x="2028832" y="3473218"/>
            <a:ext cx="60292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Your Subtitle Here</a:t>
            </a:r>
          </a:p>
        </p:txBody>
      </p:sp>
      <p:pic>
        <p:nvPicPr>
          <p:cNvPr id="66" name="Graphic 65">
            <a:extLst>
              <a:ext uri="{FF2B5EF4-FFF2-40B4-BE49-F238E27FC236}">
                <a16:creationId xmlns:a16="http://schemas.microsoft.com/office/drawing/2014/main" id="{A891A63F-78F1-4736-B6D0-ACC08955D6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652000" y="1075199"/>
            <a:ext cx="1263966" cy="631983"/>
          </a:xfrm>
          <a:prstGeom prst="rect">
            <a:avLst/>
          </a:prstGeom>
        </p:spPr>
      </p:pic>
      <p:pic>
        <p:nvPicPr>
          <p:cNvPr id="68" name="Graphic 67">
            <a:extLst>
              <a:ext uri="{FF2B5EF4-FFF2-40B4-BE49-F238E27FC236}">
                <a16:creationId xmlns:a16="http://schemas.microsoft.com/office/drawing/2014/main" id="{CD10B6B6-2856-481F-8583-516761EB050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5643125">
            <a:off x="11720409" y="3816078"/>
            <a:ext cx="943181" cy="943181"/>
          </a:xfrm>
          <a:prstGeom prst="rect">
            <a:avLst/>
          </a:prstGeom>
        </p:spPr>
      </p:pic>
      <p:pic>
        <p:nvPicPr>
          <p:cNvPr id="69" name="Graphic 68">
            <a:extLst>
              <a:ext uri="{FF2B5EF4-FFF2-40B4-BE49-F238E27FC236}">
                <a16:creationId xmlns:a16="http://schemas.microsoft.com/office/drawing/2014/main" id="{E218D6F7-FEA8-48D2-A949-60265C0C7F0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18900000">
            <a:off x="11542358" y="926280"/>
            <a:ext cx="216330" cy="204945"/>
          </a:xfrm>
          <a:prstGeom prst="rect">
            <a:avLst/>
          </a:prstGeom>
        </p:spPr>
      </p:pic>
      <p:pic>
        <p:nvPicPr>
          <p:cNvPr id="70" name="Graphic 69">
            <a:extLst>
              <a:ext uri="{FF2B5EF4-FFF2-40B4-BE49-F238E27FC236}">
                <a16:creationId xmlns:a16="http://schemas.microsoft.com/office/drawing/2014/main" id="{32B7777C-A9B6-4313-B0FD-67BD9C02009D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 rot="1678153">
            <a:off x="845392" y="4943314"/>
            <a:ext cx="491463" cy="433644"/>
          </a:xfrm>
          <a:prstGeom prst="rect">
            <a:avLst/>
          </a:prstGeom>
        </p:spPr>
      </p:pic>
      <p:pic>
        <p:nvPicPr>
          <p:cNvPr id="71" name="Graphic 70">
            <a:extLst>
              <a:ext uri="{FF2B5EF4-FFF2-40B4-BE49-F238E27FC236}">
                <a16:creationId xmlns:a16="http://schemas.microsoft.com/office/drawing/2014/main" id="{F5416E83-E21A-4627-8476-C5568C9B8A3C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 rot="15642049">
            <a:off x="860069" y="5671998"/>
            <a:ext cx="299562" cy="264319"/>
          </a:xfrm>
          <a:prstGeom prst="rect">
            <a:avLst/>
          </a:prstGeom>
        </p:spPr>
      </p:pic>
      <p:pic>
        <p:nvPicPr>
          <p:cNvPr id="72" name="Graphic 71">
            <a:extLst>
              <a:ext uri="{FF2B5EF4-FFF2-40B4-BE49-F238E27FC236}">
                <a16:creationId xmlns:a16="http://schemas.microsoft.com/office/drawing/2014/main" id="{572D9D73-213F-44DA-BA2F-317770CCAC24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5191982" y="1327932"/>
            <a:ext cx="904018" cy="139080"/>
          </a:xfrm>
          <a:prstGeom prst="rect">
            <a:avLst/>
          </a:prstGeom>
        </p:spPr>
      </p:pic>
      <p:pic>
        <p:nvPicPr>
          <p:cNvPr id="73" name="Graphic 72">
            <a:extLst>
              <a:ext uri="{FF2B5EF4-FFF2-40B4-BE49-F238E27FC236}">
                <a16:creationId xmlns:a16="http://schemas.microsoft.com/office/drawing/2014/main" id="{A30766A5-7AA9-4910-868D-986EF39C912A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772404" y="695782"/>
            <a:ext cx="1814718" cy="1053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7703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TextBox 87">
            <a:extLst>
              <a:ext uri="{FF2B5EF4-FFF2-40B4-BE49-F238E27FC236}">
                <a16:creationId xmlns:a16="http://schemas.microsoft.com/office/drawing/2014/main" id="{60B8AA49-D384-458E-B485-C060728E4078}"/>
              </a:ext>
            </a:extLst>
          </p:cNvPr>
          <p:cNvSpPr txBox="1"/>
          <p:nvPr/>
        </p:nvSpPr>
        <p:spPr>
          <a:xfrm>
            <a:off x="6037128" y="929897"/>
            <a:ext cx="5646138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badi" panose="020B0604020104020204" pitchFamily="34" charset="0"/>
                <a:ea typeface="+mn-ea"/>
                <a:cs typeface="+mn-cs"/>
              </a:rPr>
              <a:t>Lorem ipsum dolor sit amet sdsw, consectetur adipiscing elit. Sed ac massa risus. Fusce laoreet velolfs augue ac condimentum. Integer varius ultricies vehicula. Integerbol efficitur nisl a consectetur iaculis. Nullam et scelerisque dui, utas sde egestas purus. Nam suscip itdds lobortis tristique. Donec id dui egestas, sagittis dui in, lacinia nisl. Integer at urna in.</a:t>
            </a:r>
            <a:endParaRPr kumimoji="0" lang="en-GB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badi" panose="020B0604020104020204" pitchFamily="34" charset="0"/>
              <a:ea typeface="+mn-ea"/>
              <a:cs typeface="Arial" panose="020B0604020202020204" pitchFamily="34" charset="0"/>
            </a:endParaRPr>
          </a:p>
        </p:txBody>
      </p:sp>
      <p:grpSp>
        <p:nvGrpSpPr>
          <p:cNvPr id="3" name="Graphic 4">
            <a:extLst>
              <a:ext uri="{FF2B5EF4-FFF2-40B4-BE49-F238E27FC236}">
                <a16:creationId xmlns:a16="http://schemas.microsoft.com/office/drawing/2014/main" id="{56A333BF-6301-437A-93AF-F87EE71EF939}"/>
              </a:ext>
            </a:extLst>
          </p:cNvPr>
          <p:cNvGrpSpPr/>
          <p:nvPr/>
        </p:nvGrpSpPr>
        <p:grpSpPr>
          <a:xfrm flipH="1">
            <a:off x="0" y="-152445"/>
            <a:ext cx="8742903" cy="14020889"/>
            <a:chOff x="909010" y="3621862"/>
            <a:chExt cx="588733" cy="944144"/>
          </a:xfrm>
          <a:solidFill>
            <a:schemeClr val="accent1"/>
          </a:solidFill>
        </p:grpSpPr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D4076F9C-AC56-4571-8D35-0FA098A108FB}"/>
                </a:ext>
              </a:extLst>
            </p:cNvPr>
            <p:cNvSpPr/>
            <p:nvPr/>
          </p:nvSpPr>
          <p:spPr>
            <a:xfrm>
              <a:off x="1048217" y="4468583"/>
              <a:ext cx="449526" cy="97422"/>
            </a:xfrm>
            <a:custGeom>
              <a:avLst/>
              <a:gdLst>
                <a:gd name="connsiteX0" fmla="*/ 449526 w 449526"/>
                <a:gd name="connsiteY0" fmla="*/ 48716 h 97422"/>
                <a:gd name="connsiteX1" fmla="*/ 224763 w 449526"/>
                <a:gd name="connsiteY1" fmla="*/ 97423 h 97422"/>
                <a:gd name="connsiteX2" fmla="*/ 0 w 449526"/>
                <a:gd name="connsiteY2" fmla="*/ 48716 h 97422"/>
                <a:gd name="connsiteX3" fmla="*/ 224763 w 449526"/>
                <a:gd name="connsiteY3" fmla="*/ 9 h 97422"/>
                <a:gd name="connsiteX4" fmla="*/ 449526 w 449526"/>
                <a:gd name="connsiteY4" fmla="*/ 48716 h 974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9526" h="97422">
                  <a:moveTo>
                    <a:pt x="449526" y="48716"/>
                  </a:moveTo>
                  <a:cubicBezTo>
                    <a:pt x="449526" y="75606"/>
                    <a:pt x="349068" y="97423"/>
                    <a:pt x="224763" y="97423"/>
                  </a:cubicBezTo>
                  <a:cubicBezTo>
                    <a:pt x="100966" y="97423"/>
                    <a:pt x="0" y="75606"/>
                    <a:pt x="0" y="48716"/>
                  </a:cubicBezTo>
                  <a:cubicBezTo>
                    <a:pt x="0" y="21826"/>
                    <a:pt x="100458" y="9"/>
                    <a:pt x="224763" y="9"/>
                  </a:cubicBezTo>
                  <a:cubicBezTo>
                    <a:pt x="349068" y="-499"/>
                    <a:pt x="449526" y="21318"/>
                    <a:pt x="449526" y="48716"/>
                  </a:cubicBezTo>
                  <a:close/>
                </a:path>
              </a:pathLst>
            </a:custGeom>
            <a:solidFill>
              <a:srgbClr val="231F20">
                <a:alpha val="20000"/>
              </a:srgbClr>
            </a:solidFill>
            <a:ln w="507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grpSp>
          <p:nvGrpSpPr>
            <p:cNvPr id="5" name="Graphic 4">
              <a:extLst>
                <a:ext uri="{FF2B5EF4-FFF2-40B4-BE49-F238E27FC236}">
                  <a16:creationId xmlns:a16="http://schemas.microsoft.com/office/drawing/2014/main" id="{B02C6EC9-51D4-4150-BD21-F842C280DF5F}"/>
                </a:ext>
              </a:extLst>
            </p:cNvPr>
            <p:cNvGrpSpPr/>
            <p:nvPr/>
          </p:nvGrpSpPr>
          <p:grpSpPr>
            <a:xfrm>
              <a:off x="909010" y="3621862"/>
              <a:ext cx="587436" cy="912629"/>
              <a:chOff x="909010" y="3621862"/>
              <a:chExt cx="587436" cy="912629"/>
            </a:xfrm>
            <a:solidFill>
              <a:schemeClr val="accent1"/>
            </a:solidFill>
          </p:grpSpPr>
          <p:sp>
            <p:nvSpPr>
              <p:cNvPr id="6" name="Freeform: Shape 5">
                <a:extLst>
                  <a:ext uri="{FF2B5EF4-FFF2-40B4-BE49-F238E27FC236}">
                    <a16:creationId xmlns:a16="http://schemas.microsoft.com/office/drawing/2014/main" id="{54DD4F81-0995-41A3-B504-7FFAF15E509D}"/>
                  </a:ext>
                </a:extLst>
              </p:cNvPr>
              <p:cNvSpPr/>
              <p:nvPr/>
            </p:nvSpPr>
            <p:spPr>
              <a:xfrm>
                <a:off x="1307565" y="4433077"/>
                <a:ext cx="90362" cy="101415"/>
              </a:xfrm>
              <a:custGeom>
                <a:avLst/>
                <a:gdLst>
                  <a:gd name="connsiteX0" fmla="*/ 1438 w 90362"/>
                  <a:gd name="connsiteY0" fmla="*/ 0 h 101415"/>
                  <a:gd name="connsiteX1" fmla="*/ 1946 w 90362"/>
                  <a:gd name="connsiteY1" fmla="*/ 41604 h 101415"/>
                  <a:gd name="connsiteX2" fmla="*/ 5497 w 90362"/>
                  <a:gd name="connsiteY2" fmla="*/ 50229 h 101415"/>
                  <a:gd name="connsiteX3" fmla="*/ 12093 w 90362"/>
                  <a:gd name="connsiteY3" fmla="*/ 79657 h 101415"/>
                  <a:gd name="connsiteX4" fmla="*/ 42535 w 90362"/>
                  <a:gd name="connsiteY4" fmla="*/ 99951 h 101415"/>
                  <a:gd name="connsiteX5" fmla="*/ 73484 w 90362"/>
                  <a:gd name="connsiteY5" fmla="*/ 99444 h 101415"/>
                  <a:gd name="connsiteX6" fmla="*/ 86168 w 90362"/>
                  <a:gd name="connsiteY6" fmla="*/ 65450 h 101415"/>
                  <a:gd name="connsiteX7" fmla="*/ 65366 w 90362"/>
                  <a:gd name="connsiteY7" fmla="*/ 26383 h 101415"/>
                  <a:gd name="connsiteX8" fmla="*/ 59278 w 90362"/>
                  <a:gd name="connsiteY8" fmla="*/ 2029 h 1014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90362" h="101415">
                    <a:moveTo>
                      <a:pt x="1438" y="0"/>
                    </a:moveTo>
                    <a:cubicBezTo>
                      <a:pt x="1438" y="7103"/>
                      <a:pt x="-2113" y="27905"/>
                      <a:pt x="1946" y="41604"/>
                    </a:cubicBezTo>
                    <a:cubicBezTo>
                      <a:pt x="3468" y="44648"/>
                      <a:pt x="7019" y="46170"/>
                      <a:pt x="5497" y="50229"/>
                    </a:cubicBezTo>
                    <a:cubicBezTo>
                      <a:pt x="2453" y="59362"/>
                      <a:pt x="8034" y="71031"/>
                      <a:pt x="12093" y="79657"/>
                    </a:cubicBezTo>
                    <a:cubicBezTo>
                      <a:pt x="17674" y="91326"/>
                      <a:pt x="27821" y="97922"/>
                      <a:pt x="42535" y="99951"/>
                    </a:cubicBezTo>
                    <a:cubicBezTo>
                      <a:pt x="52682" y="101473"/>
                      <a:pt x="63337" y="102488"/>
                      <a:pt x="73484" y="99444"/>
                    </a:cubicBezTo>
                    <a:cubicBezTo>
                      <a:pt x="92764" y="94370"/>
                      <a:pt x="93271" y="78642"/>
                      <a:pt x="86168" y="65450"/>
                    </a:cubicBezTo>
                    <a:cubicBezTo>
                      <a:pt x="79573" y="52259"/>
                      <a:pt x="70947" y="40082"/>
                      <a:pt x="65366" y="26383"/>
                    </a:cubicBezTo>
                    <a:cubicBezTo>
                      <a:pt x="61815" y="17758"/>
                      <a:pt x="59278" y="11162"/>
                      <a:pt x="59278" y="2029"/>
                    </a:cubicBezTo>
                  </a:path>
                </a:pathLst>
              </a:custGeom>
              <a:solidFill>
                <a:srgbClr val="000000"/>
              </a:solidFill>
              <a:ln w="507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" name="Freeform: Shape 6">
                <a:extLst>
                  <a:ext uri="{FF2B5EF4-FFF2-40B4-BE49-F238E27FC236}">
                    <a16:creationId xmlns:a16="http://schemas.microsoft.com/office/drawing/2014/main" id="{B2F2113E-6B6B-4BAF-8DCD-79E43833570D}"/>
                  </a:ext>
                </a:extLst>
              </p:cNvPr>
              <p:cNvSpPr/>
              <p:nvPr/>
            </p:nvSpPr>
            <p:spPr>
              <a:xfrm>
                <a:off x="1096576" y="4435106"/>
                <a:ext cx="148906" cy="71634"/>
              </a:xfrm>
              <a:custGeom>
                <a:avLst/>
                <a:gdLst>
                  <a:gd name="connsiteX0" fmla="*/ 140889 w 148906"/>
                  <a:gd name="connsiteY0" fmla="*/ 0 h 71634"/>
                  <a:gd name="connsiteX1" fmla="*/ 146470 w 148906"/>
                  <a:gd name="connsiteY1" fmla="*/ 53273 h 71634"/>
                  <a:gd name="connsiteX2" fmla="*/ 121102 w 148906"/>
                  <a:gd name="connsiteY2" fmla="*/ 58854 h 71634"/>
                  <a:gd name="connsiteX3" fmla="*/ 2378 w 148906"/>
                  <a:gd name="connsiteY3" fmla="*/ 65958 h 71634"/>
                  <a:gd name="connsiteX4" fmla="*/ 856 w 148906"/>
                  <a:gd name="connsiteY4" fmla="*/ 55810 h 71634"/>
                  <a:gd name="connsiteX5" fmla="*/ 83049 w 148906"/>
                  <a:gd name="connsiteY5" fmla="*/ 5074 h 716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48906" h="71634">
                    <a:moveTo>
                      <a:pt x="140889" y="0"/>
                    </a:moveTo>
                    <a:cubicBezTo>
                      <a:pt x="151544" y="28413"/>
                      <a:pt x="149514" y="45663"/>
                      <a:pt x="146470" y="53273"/>
                    </a:cubicBezTo>
                    <a:cubicBezTo>
                      <a:pt x="140889" y="60377"/>
                      <a:pt x="132264" y="60377"/>
                      <a:pt x="121102" y="58854"/>
                    </a:cubicBezTo>
                    <a:cubicBezTo>
                      <a:pt x="94719" y="55303"/>
                      <a:pt x="73917" y="83208"/>
                      <a:pt x="2378" y="65958"/>
                    </a:cubicBezTo>
                    <a:cubicBezTo>
                      <a:pt x="-159" y="64436"/>
                      <a:pt x="-666" y="58854"/>
                      <a:pt x="856" y="55810"/>
                    </a:cubicBezTo>
                    <a:cubicBezTo>
                      <a:pt x="2886" y="50737"/>
                      <a:pt x="39923" y="32472"/>
                      <a:pt x="83049" y="5074"/>
                    </a:cubicBezTo>
                  </a:path>
                </a:pathLst>
              </a:custGeom>
              <a:solidFill>
                <a:srgbClr val="000000"/>
              </a:solidFill>
              <a:ln w="507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grpSp>
            <p:nvGrpSpPr>
              <p:cNvPr id="8" name="Graphic 4">
                <a:extLst>
                  <a:ext uri="{FF2B5EF4-FFF2-40B4-BE49-F238E27FC236}">
                    <a16:creationId xmlns:a16="http://schemas.microsoft.com/office/drawing/2014/main" id="{57E0765E-141D-4E68-B0EC-4BE2B04D54BD}"/>
                  </a:ext>
                </a:extLst>
              </p:cNvPr>
              <p:cNvGrpSpPr/>
              <p:nvPr/>
            </p:nvGrpSpPr>
            <p:grpSpPr>
              <a:xfrm>
                <a:off x="909010" y="3994770"/>
                <a:ext cx="280762" cy="182086"/>
                <a:chOff x="909010" y="3994770"/>
                <a:chExt cx="280762" cy="182086"/>
              </a:xfrm>
              <a:solidFill>
                <a:schemeClr val="accent1"/>
              </a:solidFill>
            </p:grpSpPr>
            <p:grpSp>
              <p:nvGrpSpPr>
                <p:cNvPr id="57" name="Graphic 4">
                  <a:extLst>
                    <a:ext uri="{FF2B5EF4-FFF2-40B4-BE49-F238E27FC236}">
                      <a16:creationId xmlns:a16="http://schemas.microsoft.com/office/drawing/2014/main" id="{FB69B5F7-A4F3-46E0-9E27-0F51D8656F0C}"/>
                    </a:ext>
                  </a:extLst>
                </p:cNvPr>
                <p:cNvGrpSpPr/>
                <p:nvPr/>
              </p:nvGrpSpPr>
              <p:grpSpPr>
                <a:xfrm>
                  <a:off x="909010" y="3994770"/>
                  <a:ext cx="133118" cy="107958"/>
                  <a:chOff x="909010" y="3994770"/>
                  <a:chExt cx="133118" cy="107958"/>
                </a:xfrm>
                <a:solidFill>
                  <a:schemeClr val="accent1"/>
                </a:solidFill>
              </p:grpSpPr>
              <p:sp>
                <p:nvSpPr>
                  <p:cNvPr id="61" name="Freeform: Shape 60">
                    <a:extLst>
                      <a:ext uri="{FF2B5EF4-FFF2-40B4-BE49-F238E27FC236}">
                        <a16:creationId xmlns:a16="http://schemas.microsoft.com/office/drawing/2014/main" id="{7B5925FA-C5C8-4BA9-BA73-7C00C3F3FF70}"/>
                      </a:ext>
                    </a:extLst>
                  </p:cNvPr>
                  <p:cNvSpPr/>
                  <p:nvPr/>
                </p:nvSpPr>
                <p:spPr>
                  <a:xfrm>
                    <a:off x="909010" y="3994770"/>
                    <a:ext cx="133118" cy="107958"/>
                  </a:xfrm>
                  <a:custGeom>
                    <a:avLst/>
                    <a:gdLst>
                      <a:gd name="connsiteX0" fmla="*/ 133119 w 133118"/>
                      <a:gd name="connsiteY0" fmla="*/ 76554 h 107958"/>
                      <a:gd name="connsiteX1" fmla="*/ 132611 w 133118"/>
                      <a:gd name="connsiteY1" fmla="*/ 79598 h 107958"/>
                      <a:gd name="connsiteX2" fmla="*/ 130582 w 133118"/>
                      <a:gd name="connsiteY2" fmla="*/ 88224 h 107958"/>
                      <a:gd name="connsiteX3" fmla="*/ 111809 w 133118"/>
                      <a:gd name="connsiteY3" fmla="*/ 106489 h 107958"/>
                      <a:gd name="connsiteX4" fmla="*/ 81875 w 133118"/>
                      <a:gd name="connsiteY4" fmla="*/ 105474 h 107958"/>
                      <a:gd name="connsiteX5" fmla="*/ 50418 w 133118"/>
                      <a:gd name="connsiteY5" fmla="*/ 94312 h 107958"/>
                      <a:gd name="connsiteX6" fmla="*/ 33675 w 133118"/>
                      <a:gd name="connsiteY6" fmla="*/ 85687 h 107958"/>
                      <a:gd name="connsiteX7" fmla="*/ 20991 w 133118"/>
                      <a:gd name="connsiteY7" fmla="*/ 77062 h 107958"/>
                      <a:gd name="connsiteX8" fmla="*/ 12873 w 133118"/>
                      <a:gd name="connsiteY8" fmla="*/ 67422 h 107958"/>
                      <a:gd name="connsiteX9" fmla="*/ 13888 w 133118"/>
                      <a:gd name="connsiteY9" fmla="*/ 68944 h 107958"/>
                      <a:gd name="connsiteX10" fmla="*/ 2218 w 133118"/>
                      <a:gd name="connsiteY10" fmla="*/ 56260 h 107958"/>
                      <a:gd name="connsiteX11" fmla="*/ 1203 w 133118"/>
                      <a:gd name="connsiteY11" fmla="*/ 55752 h 107958"/>
                      <a:gd name="connsiteX12" fmla="*/ 2218 w 133118"/>
                      <a:gd name="connsiteY12" fmla="*/ 48142 h 107958"/>
                      <a:gd name="connsiteX13" fmla="*/ 8307 w 133118"/>
                      <a:gd name="connsiteY13" fmla="*/ 44590 h 107958"/>
                      <a:gd name="connsiteX14" fmla="*/ 35197 w 133118"/>
                      <a:gd name="connsiteY14" fmla="*/ 41546 h 107958"/>
                      <a:gd name="connsiteX15" fmla="*/ 58536 w 133118"/>
                      <a:gd name="connsiteY15" fmla="*/ 44083 h 107958"/>
                      <a:gd name="connsiteX16" fmla="*/ 84412 w 133118"/>
                      <a:gd name="connsiteY16" fmla="*/ 42053 h 107958"/>
                      <a:gd name="connsiteX17" fmla="*/ 87963 w 133118"/>
                      <a:gd name="connsiteY17" fmla="*/ 25310 h 107958"/>
                      <a:gd name="connsiteX18" fmla="*/ 90500 w 133118"/>
                      <a:gd name="connsiteY18" fmla="*/ 9582 h 107958"/>
                      <a:gd name="connsiteX19" fmla="*/ 100140 w 133118"/>
                      <a:gd name="connsiteY19" fmla="*/ 957 h 107958"/>
                      <a:gd name="connsiteX20" fmla="*/ 109272 w 133118"/>
                      <a:gd name="connsiteY20" fmla="*/ 2479 h 107958"/>
                      <a:gd name="connsiteX21" fmla="*/ 108765 w 133118"/>
                      <a:gd name="connsiteY21" fmla="*/ 10597 h 107958"/>
                      <a:gd name="connsiteX22" fmla="*/ 108765 w 133118"/>
                      <a:gd name="connsiteY22" fmla="*/ 23281 h 107958"/>
                      <a:gd name="connsiteX23" fmla="*/ 123986 w 133118"/>
                      <a:gd name="connsiteY23" fmla="*/ 48142 h 107958"/>
                      <a:gd name="connsiteX24" fmla="*/ 131597 w 133118"/>
                      <a:gd name="connsiteY24" fmla="*/ 69451 h 107958"/>
                      <a:gd name="connsiteX25" fmla="*/ 132104 w 133118"/>
                      <a:gd name="connsiteY25" fmla="*/ 74525 h 107958"/>
                      <a:gd name="connsiteX26" fmla="*/ 133119 w 133118"/>
                      <a:gd name="connsiteY26" fmla="*/ 76554 h 10795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</a:cxnLst>
                    <a:rect l="l" t="t" r="r" b="b"/>
                    <a:pathLst>
                      <a:path w="133118" h="107958">
                        <a:moveTo>
                          <a:pt x="133119" y="76554"/>
                        </a:moveTo>
                        <a:cubicBezTo>
                          <a:pt x="133119" y="77569"/>
                          <a:pt x="133119" y="78584"/>
                          <a:pt x="132611" y="79598"/>
                        </a:cubicBezTo>
                        <a:cubicBezTo>
                          <a:pt x="132104" y="82643"/>
                          <a:pt x="131597" y="85179"/>
                          <a:pt x="130582" y="88224"/>
                        </a:cubicBezTo>
                        <a:cubicBezTo>
                          <a:pt x="127538" y="97356"/>
                          <a:pt x="120942" y="103952"/>
                          <a:pt x="111809" y="106489"/>
                        </a:cubicBezTo>
                        <a:cubicBezTo>
                          <a:pt x="102169" y="109026"/>
                          <a:pt x="91515" y="108011"/>
                          <a:pt x="81875" y="105474"/>
                        </a:cubicBezTo>
                        <a:cubicBezTo>
                          <a:pt x="71220" y="102937"/>
                          <a:pt x="60565" y="98878"/>
                          <a:pt x="50418" y="94312"/>
                        </a:cubicBezTo>
                        <a:cubicBezTo>
                          <a:pt x="44837" y="91775"/>
                          <a:pt x="38749" y="88731"/>
                          <a:pt x="33675" y="85687"/>
                        </a:cubicBezTo>
                        <a:cubicBezTo>
                          <a:pt x="29109" y="83150"/>
                          <a:pt x="25050" y="80106"/>
                          <a:pt x="20991" y="77062"/>
                        </a:cubicBezTo>
                        <a:cubicBezTo>
                          <a:pt x="17947" y="74525"/>
                          <a:pt x="14902" y="70973"/>
                          <a:pt x="12873" y="67422"/>
                        </a:cubicBezTo>
                        <a:lnTo>
                          <a:pt x="13888" y="68944"/>
                        </a:lnTo>
                        <a:cubicBezTo>
                          <a:pt x="8307" y="68944"/>
                          <a:pt x="-319" y="61841"/>
                          <a:pt x="2218" y="56260"/>
                        </a:cubicBezTo>
                        <a:lnTo>
                          <a:pt x="1203" y="55752"/>
                        </a:lnTo>
                        <a:cubicBezTo>
                          <a:pt x="-1333" y="54230"/>
                          <a:pt x="696" y="49664"/>
                          <a:pt x="2218" y="48142"/>
                        </a:cubicBezTo>
                        <a:cubicBezTo>
                          <a:pt x="3740" y="46620"/>
                          <a:pt x="5770" y="45098"/>
                          <a:pt x="8307" y="44590"/>
                        </a:cubicBezTo>
                        <a:cubicBezTo>
                          <a:pt x="16424" y="41039"/>
                          <a:pt x="26572" y="41039"/>
                          <a:pt x="35197" y="41546"/>
                        </a:cubicBezTo>
                        <a:cubicBezTo>
                          <a:pt x="42808" y="41546"/>
                          <a:pt x="50925" y="42561"/>
                          <a:pt x="58536" y="44083"/>
                        </a:cubicBezTo>
                        <a:cubicBezTo>
                          <a:pt x="70713" y="46620"/>
                          <a:pt x="79845" y="44083"/>
                          <a:pt x="84412" y="42053"/>
                        </a:cubicBezTo>
                        <a:cubicBezTo>
                          <a:pt x="91007" y="35965"/>
                          <a:pt x="88978" y="33428"/>
                          <a:pt x="87963" y="25310"/>
                        </a:cubicBezTo>
                        <a:cubicBezTo>
                          <a:pt x="87456" y="20237"/>
                          <a:pt x="87963" y="14656"/>
                          <a:pt x="90500" y="9582"/>
                        </a:cubicBezTo>
                        <a:cubicBezTo>
                          <a:pt x="92529" y="5523"/>
                          <a:pt x="96081" y="2479"/>
                          <a:pt x="100140" y="957"/>
                        </a:cubicBezTo>
                        <a:cubicBezTo>
                          <a:pt x="102677" y="-58"/>
                          <a:pt x="108258" y="-1073"/>
                          <a:pt x="109272" y="2479"/>
                        </a:cubicBezTo>
                        <a:cubicBezTo>
                          <a:pt x="110287" y="5016"/>
                          <a:pt x="108765" y="8060"/>
                          <a:pt x="108765" y="10597"/>
                        </a:cubicBezTo>
                        <a:cubicBezTo>
                          <a:pt x="108258" y="14656"/>
                          <a:pt x="108258" y="19222"/>
                          <a:pt x="108765" y="23281"/>
                        </a:cubicBezTo>
                        <a:cubicBezTo>
                          <a:pt x="109272" y="35458"/>
                          <a:pt x="114346" y="40531"/>
                          <a:pt x="123986" y="48142"/>
                        </a:cubicBezTo>
                        <a:cubicBezTo>
                          <a:pt x="130582" y="53215"/>
                          <a:pt x="132611" y="61333"/>
                          <a:pt x="131597" y="69451"/>
                        </a:cubicBezTo>
                        <a:cubicBezTo>
                          <a:pt x="131597" y="71481"/>
                          <a:pt x="131597" y="72495"/>
                          <a:pt x="132104" y="74525"/>
                        </a:cubicBezTo>
                        <a:cubicBezTo>
                          <a:pt x="133119" y="75032"/>
                          <a:pt x="133119" y="76047"/>
                          <a:pt x="133119" y="76554"/>
                        </a:cubicBezTo>
                        <a:close/>
                      </a:path>
                    </a:pathLst>
                  </a:custGeom>
                  <a:solidFill>
                    <a:srgbClr val="EDB88B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2" name="Freeform: Shape 61">
                    <a:extLst>
                      <a:ext uri="{FF2B5EF4-FFF2-40B4-BE49-F238E27FC236}">
                        <a16:creationId xmlns:a16="http://schemas.microsoft.com/office/drawing/2014/main" id="{CB9EAF94-A47D-4931-AC9E-A76907104055}"/>
                      </a:ext>
                    </a:extLst>
                  </p:cNvPr>
                  <p:cNvSpPr/>
                  <p:nvPr/>
                </p:nvSpPr>
                <p:spPr>
                  <a:xfrm>
                    <a:off x="972747" y="4039335"/>
                    <a:ext cx="14619" cy="40107"/>
                  </a:xfrm>
                  <a:custGeom>
                    <a:avLst/>
                    <a:gdLst>
                      <a:gd name="connsiteX0" fmla="*/ 888 w 14619"/>
                      <a:gd name="connsiteY0" fmla="*/ 40108 h 40107"/>
                      <a:gd name="connsiteX1" fmla="*/ 2917 w 14619"/>
                      <a:gd name="connsiteY1" fmla="*/ 18291 h 40107"/>
                      <a:gd name="connsiteX2" fmla="*/ 14587 w 14619"/>
                      <a:gd name="connsiteY2" fmla="*/ 25 h 40107"/>
                      <a:gd name="connsiteX3" fmla="*/ 5454 w 14619"/>
                      <a:gd name="connsiteY3" fmla="*/ 19305 h 40107"/>
                      <a:gd name="connsiteX4" fmla="*/ 888 w 14619"/>
                      <a:gd name="connsiteY4" fmla="*/ 40108 h 4010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4619" h="40107">
                        <a:moveTo>
                          <a:pt x="888" y="40108"/>
                        </a:moveTo>
                        <a:cubicBezTo>
                          <a:pt x="381" y="40108"/>
                          <a:pt x="-1649" y="29960"/>
                          <a:pt x="2917" y="18291"/>
                        </a:cubicBezTo>
                        <a:cubicBezTo>
                          <a:pt x="7484" y="6621"/>
                          <a:pt x="14079" y="-482"/>
                          <a:pt x="14587" y="25"/>
                        </a:cubicBezTo>
                        <a:cubicBezTo>
                          <a:pt x="15094" y="533"/>
                          <a:pt x="9513" y="8651"/>
                          <a:pt x="5454" y="19305"/>
                        </a:cubicBezTo>
                        <a:cubicBezTo>
                          <a:pt x="1395" y="30467"/>
                          <a:pt x="1903" y="40108"/>
                          <a:pt x="888" y="40108"/>
                        </a:cubicBezTo>
                        <a:close/>
                      </a:path>
                    </a:pathLst>
                  </a:custGeom>
                  <a:solidFill>
                    <a:srgbClr val="CE7352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3" name="Freeform: Shape 62">
                    <a:extLst>
                      <a:ext uri="{FF2B5EF4-FFF2-40B4-BE49-F238E27FC236}">
                        <a16:creationId xmlns:a16="http://schemas.microsoft.com/office/drawing/2014/main" id="{7A58EB2B-8E34-4B3F-87F4-810B2B8B6E1A}"/>
                      </a:ext>
                    </a:extLst>
                  </p:cNvPr>
                  <p:cNvSpPr/>
                  <p:nvPr/>
                </p:nvSpPr>
                <p:spPr>
                  <a:xfrm>
                    <a:off x="912243" y="4045818"/>
                    <a:ext cx="66972" cy="11300"/>
                  </a:xfrm>
                  <a:custGeom>
                    <a:avLst/>
                    <a:gdLst>
                      <a:gd name="connsiteX0" fmla="*/ 66972 w 66972"/>
                      <a:gd name="connsiteY0" fmla="*/ 11300 h 11300"/>
                      <a:gd name="connsiteX1" fmla="*/ 64435 w 66972"/>
                      <a:gd name="connsiteY1" fmla="*/ 10793 h 11300"/>
                      <a:gd name="connsiteX2" fmla="*/ 56825 w 66972"/>
                      <a:gd name="connsiteY2" fmla="*/ 9271 h 11300"/>
                      <a:gd name="connsiteX3" fmla="*/ 32471 w 66972"/>
                      <a:gd name="connsiteY3" fmla="*/ 4197 h 11300"/>
                      <a:gd name="connsiteX4" fmla="*/ 25368 w 66972"/>
                      <a:gd name="connsiteY4" fmla="*/ 2675 h 11300"/>
                      <a:gd name="connsiteX5" fmla="*/ 18773 w 66972"/>
                      <a:gd name="connsiteY5" fmla="*/ 1153 h 11300"/>
                      <a:gd name="connsiteX6" fmla="*/ 7610 w 66972"/>
                      <a:gd name="connsiteY6" fmla="*/ 1660 h 11300"/>
                      <a:gd name="connsiteX7" fmla="*/ 1015 w 66972"/>
                      <a:gd name="connsiteY7" fmla="*/ 4197 h 11300"/>
                      <a:gd name="connsiteX8" fmla="*/ 507 w 66972"/>
                      <a:gd name="connsiteY8" fmla="*/ 6227 h 11300"/>
                      <a:gd name="connsiteX9" fmla="*/ 0 w 66972"/>
                      <a:gd name="connsiteY9" fmla="*/ 6734 h 11300"/>
                      <a:gd name="connsiteX10" fmla="*/ 0 w 66972"/>
                      <a:gd name="connsiteY10" fmla="*/ 6227 h 11300"/>
                      <a:gd name="connsiteX11" fmla="*/ 507 w 66972"/>
                      <a:gd name="connsiteY11" fmla="*/ 4197 h 11300"/>
                      <a:gd name="connsiteX12" fmla="*/ 7610 w 66972"/>
                      <a:gd name="connsiteY12" fmla="*/ 1153 h 11300"/>
                      <a:gd name="connsiteX13" fmla="*/ 18773 w 66972"/>
                      <a:gd name="connsiteY13" fmla="*/ 138 h 11300"/>
                      <a:gd name="connsiteX14" fmla="*/ 25368 w 66972"/>
                      <a:gd name="connsiteY14" fmla="*/ 1660 h 11300"/>
                      <a:gd name="connsiteX15" fmla="*/ 32471 w 66972"/>
                      <a:gd name="connsiteY15" fmla="*/ 3183 h 11300"/>
                      <a:gd name="connsiteX16" fmla="*/ 66972 w 66972"/>
                      <a:gd name="connsiteY16" fmla="*/ 11300 h 113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</a:cxnLst>
                    <a:rect l="l" t="t" r="r" b="b"/>
                    <a:pathLst>
                      <a:path w="66972" h="11300">
                        <a:moveTo>
                          <a:pt x="66972" y="11300"/>
                        </a:moveTo>
                        <a:cubicBezTo>
                          <a:pt x="66972" y="11300"/>
                          <a:pt x="65958" y="10793"/>
                          <a:pt x="64435" y="10793"/>
                        </a:cubicBezTo>
                        <a:cubicBezTo>
                          <a:pt x="62406" y="10286"/>
                          <a:pt x="59869" y="9778"/>
                          <a:pt x="56825" y="9271"/>
                        </a:cubicBezTo>
                        <a:cubicBezTo>
                          <a:pt x="50737" y="7749"/>
                          <a:pt x="41604" y="6227"/>
                          <a:pt x="32471" y="4197"/>
                        </a:cubicBezTo>
                        <a:cubicBezTo>
                          <a:pt x="29935" y="3690"/>
                          <a:pt x="27905" y="3183"/>
                          <a:pt x="25368" y="2675"/>
                        </a:cubicBezTo>
                        <a:cubicBezTo>
                          <a:pt x="23339" y="2168"/>
                          <a:pt x="20802" y="1660"/>
                          <a:pt x="18773" y="1153"/>
                        </a:cubicBezTo>
                        <a:cubicBezTo>
                          <a:pt x="14714" y="646"/>
                          <a:pt x="11162" y="1153"/>
                          <a:pt x="7610" y="1660"/>
                        </a:cubicBezTo>
                        <a:cubicBezTo>
                          <a:pt x="4566" y="2168"/>
                          <a:pt x="2029" y="3183"/>
                          <a:pt x="1015" y="4197"/>
                        </a:cubicBezTo>
                        <a:cubicBezTo>
                          <a:pt x="507" y="4705"/>
                          <a:pt x="507" y="5719"/>
                          <a:pt x="507" y="6227"/>
                        </a:cubicBezTo>
                        <a:cubicBezTo>
                          <a:pt x="507" y="6734"/>
                          <a:pt x="0" y="6734"/>
                          <a:pt x="0" y="6734"/>
                        </a:cubicBezTo>
                        <a:cubicBezTo>
                          <a:pt x="0" y="6734"/>
                          <a:pt x="0" y="6227"/>
                          <a:pt x="0" y="6227"/>
                        </a:cubicBezTo>
                        <a:cubicBezTo>
                          <a:pt x="0" y="5719"/>
                          <a:pt x="0" y="5212"/>
                          <a:pt x="507" y="4197"/>
                        </a:cubicBezTo>
                        <a:cubicBezTo>
                          <a:pt x="2029" y="2675"/>
                          <a:pt x="4566" y="1660"/>
                          <a:pt x="7610" y="1153"/>
                        </a:cubicBezTo>
                        <a:cubicBezTo>
                          <a:pt x="10655" y="646"/>
                          <a:pt x="14714" y="-369"/>
                          <a:pt x="18773" y="138"/>
                        </a:cubicBezTo>
                        <a:cubicBezTo>
                          <a:pt x="20802" y="646"/>
                          <a:pt x="23339" y="1153"/>
                          <a:pt x="25368" y="1660"/>
                        </a:cubicBezTo>
                        <a:cubicBezTo>
                          <a:pt x="27398" y="2168"/>
                          <a:pt x="29935" y="2675"/>
                          <a:pt x="32471" y="3183"/>
                        </a:cubicBezTo>
                        <a:cubicBezTo>
                          <a:pt x="51244" y="6734"/>
                          <a:pt x="66972" y="10286"/>
                          <a:pt x="66972" y="11300"/>
                        </a:cubicBezTo>
                        <a:close/>
                      </a:path>
                    </a:pathLst>
                  </a:custGeom>
                  <a:solidFill>
                    <a:srgbClr val="CE7352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4" name="Freeform: Shape 63">
                    <a:extLst>
                      <a:ext uri="{FF2B5EF4-FFF2-40B4-BE49-F238E27FC236}">
                        <a16:creationId xmlns:a16="http://schemas.microsoft.com/office/drawing/2014/main" id="{7645A319-374F-4DDD-B42F-38072C819A51}"/>
                      </a:ext>
                    </a:extLst>
                  </p:cNvPr>
                  <p:cNvSpPr/>
                  <p:nvPr/>
                </p:nvSpPr>
                <p:spPr>
                  <a:xfrm>
                    <a:off x="921169" y="4044810"/>
                    <a:ext cx="53987" cy="25070"/>
                  </a:xfrm>
                  <a:custGeom>
                    <a:avLst/>
                    <a:gdLst>
                      <a:gd name="connsiteX0" fmla="*/ 53988 w 53987"/>
                      <a:gd name="connsiteY0" fmla="*/ 24993 h 25070"/>
                      <a:gd name="connsiteX1" fmla="*/ 44348 w 53987"/>
                      <a:gd name="connsiteY1" fmla="*/ 19919 h 25070"/>
                      <a:gd name="connsiteX2" fmla="*/ 22024 w 53987"/>
                      <a:gd name="connsiteY2" fmla="*/ 7235 h 25070"/>
                      <a:gd name="connsiteX3" fmla="*/ 9340 w 53987"/>
                      <a:gd name="connsiteY3" fmla="*/ 2669 h 25070"/>
                      <a:gd name="connsiteX4" fmla="*/ 2237 w 53987"/>
                      <a:gd name="connsiteY4" fmla="*/ 7742 h 25070"/>
                      <a:gd name="connsiteX5" fmla="*/ 2237 w 53987"/>
                      <a:gd name="connsiteY5" fmla="*/ 17890 h 25070"/>
                      <a:gd name="connsiteX6" fmla="*/ 207 w 53987"/>
                      <a:gd name="connsiteY6" fmla="*/ 7235 h 25070"/>
                      <a:gd name="connsiteX7" fmla="*/ 3251 w 53987"/>
                      <a:gd name="connsiteY7" fmla="*/ 2161 h 25070"/>
                      <a:gd name="connsiteX8" fmla="*/ 9847 w 53987"/>
                      <a:gd name="connsiteY8" fmla="*/ 132 h 25070"/>
                      <a:gd name="connsiteX9" fmla="*/ 23546 w 53987"/>
                      <a:gd name="connsiteY9" fmla="*/ 4698 h 25070"/>
                      <a:gd name="connsiteX10" fmla="*/ 45363 w 53987"/>
                      <a:gd name="connsiteY10" fmla="*/ 18397 h 25070"/>
                      <a:gd name="connsiteX11" fmla="*/ 53988 w 53987"/>
                      <a:gd name="connsiteY11" fmla="*/ 24993 h 2507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</a:cxnLst>
                    <a:rect l="l" t="t" r="r" b="b"/>
                    <a:pathLst>
                      <a:path w="53987" h="25070">
                        <a:moveTo>
                          <a:pt x="53988" y="24993"/>
                        </a:moveTo>
                        <a:cubicBezTo>
                          <a:pt x="53988" y="25500"/>
                          <a:pt x="49929" y="23471"/>
                          <a:pt x="44348" y="19919"/>
                        </a:cubicBezTo>
                        <a:cubicBezTo>
                          <a:pt x="38767" y="16368"/>
                          <a:pt x="31156" y="11801"/>
                          <a:pt x="22024" y="7235"/>
                        </a:cubicBezTo>
                        <a:cubicBezTo>
                          <a:pt x="17458" y="5206"/>
                          <a:pt x="13399" y="3176"/>
                          <a:pt x="9340" y="2669"/>
                        </a:cubicBezTo>
                        <a:cubicBezTo>
                          <a:pt x="5281" y="2161"/>
                          <a:pt x="2744" y="5206"/>
                          <a:pt x="2237" y="7742"/>
                        </a:cubicBezTo>
                        <a:cubicBezTo>
                          <a:pt x="714" y="13831"/>
                          <a:pt x="2744" y="17890"/>
                          <a:pt x="2237" y="17890"/>
                        </a:cubicBezTo>
                        <a:cubicBezTo>
                          <a:pt x="2237" y="17890"/>
                          <a:pt x="-808" y="14338"/>
                          <a:pt x="207" y="7235"/>
                        </a:cubicBezTo>
                        <a:cubicBezTo>
                          <a:pt x="714" y="5713"/>
                          <a:pt x="1222" y="3684"/>
                          <a:pt x="3251" y="2161"/>
                        </a:cubicBezTo>
                        <a:cubicBezTo>
                          <a:pt x="4773" y="639"/>
                          <a:pt x="7310" y="-375"/>
                          <a:pt x="9847" y="132"/>
                        </a:cubicBezTo>
                        <a:cubicBezTo>
                          <a:pt x="14921" y="639"/>
                          <a:pt x="18980" y="2669"/>
                          <a:pt x="23546" y="4698"/>
                        </a:cubicBezTo>
                        <a:cubicBezTo>
                          <a:pt x="32678" y="9265"/>
                          <a:pt x="40289" y="14846"/>
                          <a:pt x="45363" y="18397"/>
                        </a:cubicBezTo>
                        <a:cubicBezTo>
                          <a:pt x="50944" y="22456"/>
                          <a:pt x="53988" y="24993"/>
                          <a:pt x="53988" y="24993"/>
                        </a:cubicBezTo>
                        <a:close/>
                      </a:path>
                    </a:pathLst>
                  </a:custGeom>
                  <a:solidFill>
                    <a:srgbClr val="CE7352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sp>
              <p:nvSpPr>
                <p:cNvPr id="58" name="Freeform: Shape 57">
                  <a:extLst>
                    <a:ext uri="{FF2B5EF4-FFF2-40B4-BE49-F238E27FC236}">
                      <a16:creationId xmlns:a16="http://schemas.microsoft.com/office/drawing/2014/main" id="{B82B6C69-7634-4E22-AFA8-3EBDA9996039}"/>
                    </a:ext>
                  </a:extLst>
                </p:cNvPr>
                <p:cNvSpPr/>
                <p:nvPr/>
              </p:nvSpPr>
              <p:spPr>
                <a:xfrm>
                  <a:off x="1095284" y="4037331"/>
                  <a:ext cx="94487" cy="139525"/>
                </a:xfrm>
                <a:custGeom>
                  <a:avLst/>
                  <a:gdLst>
                    <a:gd name="connsiteX0" fmla="*/ 82818 w 94487"/>
                    <a:gd name="connsiteY0" fmla="*/ 0 h 139525"/>
                    <a:gd name="connsiteX1" fmla="*/ 118 w 94487"/>
                    <a:gd name="connsiteY1" fmla="*/ 84223 h 139525"/>
                    <a:gd name="connsiteX2" fmla="*/ 22949 w 94487"/>
                    <a:gd name="connsiteY2" fmla="*/ 139526 h 139525"/>
                    <a:gd name="connsiteX3" fmla="*/ 94488 w 94487"/>
                    <a:gd name="connsiteY3" fmla="*/ 78134 h 139525"/>
                    <a:gd name="connsiteX4" fmla="*/ 82818 w 94487"/>
                    <a:gd name="connsiteY4" fmla="*/ 0 h 1395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94487" h="139525">
                      <a:moveTo>
                        <a:pt x="82818" y="0"/>
                      </a:moveTo>
                      <a:cubicBezTo>
                        <a:pt x="77745" y="2537"/>
                        <a:pt x="2147" y="81686"/>
                        <a:pt x="118" y="84223"/>
                      </a:cubicBezTo>
                      <a:cubicBezTo>
                        <a:pt x="-1912" y="86760"/>
                        <a:pt x="22949" y="139526"/>
                        <a:pt x="22949" y="139526"/>
                      </a:cubicBezTo>
                      <a:lnTo>
                        <a:pt x="94488" y="78134"/>
                      </a:lnTo>
                      <a:lnTo>
                        <a:pt x="82818" y="0"/>
                      </a:lnTo>
                      <a:close/>
                    </a:path>
                  </a:pathLst>
                </a:custGeom>
                <a:solidFill>
                  <a:srgbClr val="E2000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9" name="Freeform: Shape 58">
                  <a:extLst>
                    <a:ext uri="{FF2B5EF4-FFF2-40B4-BE49-F238E27FC236}">
                      <a16:creationId xmlns:a16="http://schemas.microsoft.com/office/drawing/2014/main" id="{B5915DDA-D917-43E1-BC47-A873584D67BA}"/>
                    </a:ext>
                  </a:extLst>
                </p:cNvPr>
                <p:cNvSpPr/>
                <p:nvPr/>
              </p:nvSpPr>
              <p:spPr>
                <a:xfrm>
                  <a:off x="1027415" y="4050523"/>
                  <a:ext cx="113899" cy="125319"/>
                </a:xfrm>
                <a:custGeom>
                  <a:avLst/>
                  <a:gdLst>
                    <a:gd name="connsiteX0" fmla="*/ 0 w 113899"/>
                    <a:gd name="connsiteY0" fmla="*/ 74075 h 125319"/>
                    <a:gd name="connsiteX1" fmla="*/ 90818 w 113899"/>
                    <a:gd name="connsiteY1" fmla="*/ 125319 h 125319"/>
                    <a:gd name="connsiteX2" fmla="*/ 110098 w 113899"/>
                    <a:gd name="connsiteY2" fmla="*/ 71031 h 125319"/>
                    <a:gd name="connsiteX3" fmla="*/ 94877 w 113899"/>
                    <a:gd name="connsiteY3" fmla="*/ 60884 h 125319"/>
                    <a:gd name="connsiteX4" fmla="*/ 13192 w 113899"/>
                    <a:gd name="connsiteY4" fmla="*/ 0 h 125319"/>
                    <a:gd name="connsiteX5" fmla="*/ 0 w 113899"/>
                    <a:gd name="connsiteY5" fmla="*/ 74075 h 12531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13899" h="125319">
                      <a:moveTo>
                        <a:pt x="0" y="74075"/>
                      </a:moveTo>
                      <a:cubicBezTo>
                        <a:pt x="33993" y="94877"/>
                        <a:pt x="49214" y="103503"/>
                        <a:pt x="90818" y="125319"/>
                      </a:cubicBezTo>
                      <a:cubicBezTo>
                        <a:pt x="94370" y="124305"/>
                        <a:pt x="124305" y="84730"/>
                        <a:pt x="110098" y="71031"/>
                      </a:cubicBezTo>
                      <a:cubicBezTo>
                        <a:pt x="105532" y="66465"/>
                        <a:pt x="99951" y="64436"/>
                        <a:pt x="94877" y="60884"/>
                      </a:cubicBezTo>
                      <a:cubicBezTo>
                        <a:pt x="84730" y="53781"/>
                        <a:pt x="35516" y="14206"/>
                        <a:pt x="13192" y="0"/>
                      </a:cubicBezTo>
                      <a:cubicBezTo>
                        <a:pt x="11162" y="12177"/>
                        <a:pt x="15221" y="60377"/>
                        <a:pt x="0" y="74075"/>
                      </a:cubicBezTo>
                      <a:close/>
                    </a:path>
                  </a:pathLst>
                </a:custGeom>
                <a:solidFill>
                  <a:srgbClr val="E2000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0" name="Freeform: Shape 59">
                  <a:extLst>
                    <a:ext uri="{FF2B5EF4-FFF2-40B4-BE49-F238E27FC236}">
                      <a16:creationId xmlns:a16="http://schemas.microsoft.com/office/drawing/2014/main" id="{804C16D5-62E7-46F0-85DE-E52F4B599DC8}"/>
                    </a:ext>
                  </a:extLst>
                </p:cNvPr>
                <p:cNvSpPr/>
                <p:nvPr/>
              </p:nvSpPr>
              <p:spPr>
                <a:xfrm>
                  <a:off x="1001540" y="4050523"/>
                  <a:ext cx="61391" cy="77626"/>
                </a:xfrm>
                <a:custGeom>
                  <a:avLst/>
                  <a:gdLst>
                    <a:gd name="connsiteX0" fmla="*/ 61391 w 61391"/>
                    <a:gd name="connsiteY0" fmla="*/ 15221 h 77626"/>
                    <a:gd name="connsiteX1" fmla="*/ 39067 w 61391"/>
                    <a:gd name="connsiteY1" fmla="*/ 0 h 77626"/>
                    <a:gd name="connsiteX2" fmla="*/ 0 w 61391"/>
                    <a:gd name="connsiteY2" fmla="*/ 62406 h 77626"/>
                    <a:gd name="connsiteX3" fmla="*/ 26890 w 61391"/>
                    <a:gd name="connsiteY3" fmla="*/ 77627 h 77626"/>
                    <a:gd name="connsiteX4" fmla="*/ 61391 w 61391"/>
                    <a:gd name="connsiteY4" fmla="*/ 15221 h 7762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1391" h="77626">
                      <a:moveTo>
                        <a:pt x="61391" y="15221"/>
                      </a:moveTo>
                      <a:cubicBezTo>
                        <a:pt x="53273" y="8118"/>
                        <a:pt x="44648" y="4059"/>
                        <a:pt x="39067" y="0"/>
                      </a:cubicBezTo>
                      <a:cubicBezTo>
                        <a:pt x="37545" y="13699"/>
                        <a:pt x="15728" y="46678"/>
                        <a:pt x="0" y="62406"/>
                      </a:cubicBezTo>
                      <a:cubicBezTo>
                        <a:pt x="9133" y="66972"/>
                        <a:pt x="17758" y="72046"/>
                        <a:pt x="26890" y="77627"/>
                      </a:cubicBezTo>
                      <a:cubicBezTo>
                        <a:pt x="42111" y="60377"/>
                        <a:pt x="54288" y="37038"/>
                        <a:pt x="61391" y="15221"/>
                      </a:cubicBezTo>
                      <a:close/>
                    </a:path>
                  </a:pathLst>
                </a:custGeom>
                <a:solidFill>
                  <a:srgbClr val="EDFF0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9" name="Graphic 4">
                <a:extLst>
                  <a:ext uri="{FF2B5EF4-FFF2-40B4-BE49-F238E27FC236}">
                    <a16:creationId xmlns:a16="http://schemas.microsoft.com/office/drawing/2014/main" id="{3AF07C1A-54C3-4621-BFB1-747633E92A0A}"/>
                  </a:ext>
                </a:extLst>
              </p:cNvPr>
              <p:cNvGrpSpPr/>
              <p:nvPr/>
            </p:nvGrpSpPr>
            <p:grpSpPr>
              <a:xfrm>
                <a:off x="1168463" y="4249410"/>
                <a:ext cx="199394" cy="200582"/>
                <a:chOff x="1168463" y="4249410"/>
                <a:chExt cx="199394" cy="200582"/>
              </a:xfrm>
              <a:solidFill>
                <a:srgbClr val="F20000"/>
              </a:solidFill>
            </p:grpSpPr>
            <p:sp>
              <p:nvSpPr>
                <p:cNvPr id="55" name="Freeform: Shape 54">
                  <a:extLst>
                    <a:ext uri="{FF2B5EF4-FFF2-40B4-BE49-F238E27FC236}">
                      <a16:creationId xmlns:a16="http://schemas.microsoft.com/office/drawing/2014/main" id="{F92D80C4-6604-404D-AF62-1A7B9E0C1E00}"/>
                    </a:ext>
                  </a:extLst>
                </p:cNvPr>
                <p:cNvSpPr/>
                <p:nvPr/>
              </p:nvSpPr>
              <p:spPr>
                <a:xfrm>
                  <a:off x="1168463" y="4249410"/>
                  <a:ext cx="92847" cy="198492"/>
                </a:xfrm>
                <a:custGeom>
                  <a:avLst/>
                  <a:gdLst>
                    <a:gd name="connsiteX0" fmla="*/ 92848 w 92847"/>
                    <a:gd name="connsiteY0" fmla="*/ 46678 h 198492"/>
                    <a:gd name="connsiteX1" fmla="*/ 71031 w 92847"/>
                    <a:gd name="connsiteY1" fmla="*/ 191277 h 198492"/>
                    <a:gd name="connsiteX2" fmla="*/ 8118 w 92847"/>
                    <a:gd name="connsiteY2" fmla="*/ 191277 h 198492"/>
                    <a:gd name="connsiteX3" fmla="*/ 0 w 92847"/>
                    <a:gd name="connsiteY3" fmla="*/ 0 h 19849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92847" h="198492">
                      <a:moveTo>
                        <a:pt x="92848" y="46678"/>
                      </a:moveTo>
                      <a:cubicBezTo>
                        <a:pt x="76105" y="76612"/>
                        <a:pt x="62913" y="146121"/>
                        <a:pt x="71031" y="191277"/>
                      </a:cubicBezTo>
                      <a:cubicBezTo>
                        <a:pt x="71031" y="191277"/>
                        <a:pt x="43126" y="207513"/>
                        <a:pt x="8118" y="191277"/>
                      </a:cubicBezTo>
                      <a:cubicBezTo>
                        <a:pt x="8118" y="191277"/>
                        <a:pt x="1015" y="80164"/>
                        <a:pt x="0" y="0"/>
                      </a:cubicBezTo>
                    </a:path>
                  </a:pathLst>
                </a:custGeom>
                <a:solidFill>
                  <a:srgbClr val="F2000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6" name="Freeform: Shape 55">
                  <a:extLst>
                    <a:ext uri="{FF2B5EF4-FFF2-40B4-BE49-F238E27FC236}">
                      <a16:creationId xmlns:a16="http://schemas.microsoft.com/office/drawing/2014/main" id="{F54F3F9D-1C83-403D-BC95-3CF4E91C4526}"/>
                    </a:ext>
                  </a:extLst>
                </p:cNvPr>
                <p:cNvSpPr/>
                <p:nvPr/>
              </p:nvSpPr>
              <p:spPr>
                <a:xfrm>
                  <a:off x="1244060" y="4256006"/>
                  <a:ext cx="123797" cy="193987"/>
                </a:xfrm>
                <a:custGeom>
                  <a:avLst/>
                  <a:gdLst>
                    <a:gd name="connsiteX0" fmla="*/ 103503 w 123797"/>
                    <a:gd name="connsiteY0" fmla="*/ 0 h 193987"/>
                    <a:gd name="connsiteX1" fmla="*/ 123797 w 123797"/>
                    <a:gd name="connsiteY1" fmla="*/ 186203 h 193987"/>
                    <a:gd name="connsiteX2" fmla="*/ 64435 w 123797"/>
                    <a:gd name="connsiteY2" fmla="*/ 189755 h 193987"/>
                    <a:gd name="connsiteX3" fmla="*/ 0 w 123797"/>
                    <a:gd name="connsiteY3" fmla="*/ 17250 h 19398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23797" h="193987">
                      <a:moveTo>
                        <a:pt x="103503" y="0"/>
                      </a:moveTo>
                      <a:cubicBezTo>
                        <a:pt x="103503" y="0"/>
                        <a:pt x="101473" y="91326"/>
                        <a:pt x="123797" y="186203"/>
                      </a:cubicBezTo>
                      <a:cubicBezTo>
                        <a:pt x="118724" y="193814"/>
                        <a:pt x="84223" y="197365"/>
                        <a:pt x="64435" y="189755"/>
                      </a:cubicBezTo>
                      <a:cubicBezTo>
                        <a:pt x="38560" y="123290"/>
                        <a:pt x="18265" y="68494"/>
                        <a:pt x="0" y="17250"/>
                      </a:cubicBezTo>
                    </a:path>
                  </a:pathLst>
                </a:custGeom>
                <a:solidFill>
                  <a:srgbClr val="F2000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0" name="Graphic 4">
                <a:extLst>
                  <a:ext uri="{FF2B5EF4-FFF2-40B4-BE49-F238E27FC236}">
                    <a16:creationId xmlns:a16="http://schemas.microsoft.com/office/drawing/2014/main" id="{CC770F79-5634-4E63-B686-BEAE9AF18994}"/>
                  </a:ext>
                </a:extLst>
              </p:cNvPr>
              <p:cNvGrpSpPr/>
              <p:nvPr/>
            </p:nvGrpSpPr>
            <p:grpSpPr>
              <a:xfrm>
                <a:off x="1168350" y="4026169"/>
                <a:ext cx="190881" cy="265371"/>
                <a:chOff x="1168350" y="4026169"/>
                <a:chExt cx="190881" cy="265371"/>
              </a:xfrm>
              <a:solidFill>
                <a:srgbClr val="F20000"/>
              </a:solidFill>
            </p:grpSpPr>
            <p:sp>
              <p:nvSpPr>
                <p:cNvPr id="53" name="Freeform: Shape 52">
                  <a:extLst>
                    <a:ext uri="{FF2B5EF4-FFF2-40B4-BE49-F238E27FC236}">
                      <a16:creationId xmlns:a16="http://schemas.microsoft.com/office/drawing/2014/main" id="{7D67D4F6-9728-4637-942D-3C64F25FA39B}"/>
                    </a:ext>
                  </a:extLst>
                </p:cNvPr>
                <p:cNvSpPr/>
                <p:nvPr/>
              </p:nvSpPr>
              <p:spPr>
                <a:xfrm>
                  <a:off x="1168350" y="4027728"/>
                  <a:ext cx="88394" cy="263285"/>
                </a:xfrm>
                <a:custGeom>
                  <a:avLst/>
                  <a:gdLst>
                    <a:gd name="connsiteX0" fmla="*/ 86365 w 88394"/>
                    <a:gd name="connsiteY0" fmla="*/ 12140 h 263285"/>
                    <a:gd name="connsiteX1" fmla="*/ 42224 w 88394"/>
                    <a:gd name="connsiteY1" fmla="*/ 470 h 263285"/>
                    <a:gd name="connsiteX2" fmla="*/ 9752 w 88394"/>
                    <a:gd name="connsiteY2" fmla="*/ 9096 h 263285"/>
                    <a:gd name="connsiteX3" fmla="*/ 1127 w 88394"/>
                    <a:gd name="connsiteY3" fmla="*/ 237410 h 263285"/>
                    <a:gd name="connsiteX4" fmla="*/ 88394 w 88394"/>
                    <a:gd name="connsiteY4" fmla="*/ 263286 h 263285"/>
                    <a:gd name="connsiteX5" fmla="*/ 87887 w 88394"/>
                    <a:gd name="connsiteY5" fmla="*/ 12140 h 263285"/>
                    <a:gd name="connsiteX6" fmla="*/ 86365 w 88394"/>
                    <a:gd name="connsiteY6" fmla="*/ 12140 h 26328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88394" h="263285">
                      <a:moveTo>
                        <a:pt x="86365" y="12140"/>
                      </a:moveTo>
                      <a:cubicBezTo>
                        <a:pt x="85350" y="-3589"/>
                        <a:pt x="42224" y="470"/>
                        <a:pt x="42224" y="470"/>
                      </a:cubicBezTo>
                      <a:lnTo>
                        <a:pt x="9752" y="9096"/>
                      </a:lnTo>
                      <a:cubicBezTo>
                        <a:pt x="9752" y="9096"/>
                        <a:pt x="-3946" y="185659"/>
                        <a:pt x="1127" y="237410"/>
                      </a:cubicBezTo>
                      <a:cubicBezTo>
                        <a:pt x="23451" y="252631"/>
                        <a:pt x="55923" y="262778"/>
                        <a:pt x="88394" y="263286"/>
                      </a:cubicBezTo>
                      <a:lnTo>
                        <a:pt x="87887" y="12140"/>
                      </a:lnTo>
                      <a:lnTo>
                        <a:pt x="86365" y="12140"/>
                      </a:lnTo>
                      <a:close/>
                    </a:path>
                  </a:pathLst>
                </a:custGeom>
                <a:solidFill>
                  <a:srgbClr val="F2000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4" name="Freeform: Shape 53">
                  <a:extLst>
                    <a:ext uri="{FF2B5EF4-FFF2-40B4-BE49-F238E27FC236}">
                      <a16:creationId xmlns:a16="http://schemas.microsoft.com/office/drawing/2014/main" id="{A8E9833F-704B-4115-B5E2-F2C5A16E2C7D}"/>
                    </a:ext>
                  </a:extLst>
                </p:cNvPr>
                <p:cNvSpPr/>
                <p:nvPr/>
              </p:nvSpPr>
              <p:spPr>
                <a:xfrm>
                  <a:off x="1255730" y="4026169"/>
                  <a:ext cx="103502" cy="265371"/>
                </a:xfrm>
                <a:custGeom>
                  <a:avLst/>
                  <a:gdLst>
                    <a:gd name="connsiteX0" fmla="*/ 103503 w 103502"/>
                    <a:gd name="connsiteY0" fmla="*/ 22831 h 265371"/>
                    <a:gd name="connsiteX1" fmla="*/ 63928 w 103502"/>
                    <a:gd name="connsiteY1" fmla="*/ 0 h 265371"/>
                    <a:gd name="connsiteX2" fmla="*/ 0 w 103502"/>
                    <a:gd name="connsiteY2" fmla="*/ 14206 h 265371"/>
                    <a:gd name="connsiteX3" fmla="*/ 507 w 103502"/>
                    <a:gd name="connsiteY3" fmla="*/ 265352 h 265371"/>
                    <a:gd name="connsiteX4" fmla="*/ 92848 w 103502"/>
                    <a:gd name="connsiteY4" fmla="*/ 232881 h 265371"/>
                    <a:gd name="connsiteX5" fmla="*/ 103503 w 103502"/>
                    <a:gd name="connsiteY5" fmla="*/ 22831 h 2653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03502" h="265371">
                      <a:moveTo>
                        <a:pt x="103503" y="22831"/>
                      </a:moveTo>
                      <a:cubicBezTo>
                        <a:pt x="99951" y="18772"/>
                        <a:pt x="66465" y="2537"/>
                        <a:pt x="63928" y="0"/>
                      </a:cubicBezTo>
                      <a:lnTo>
                        <a:pt x="0" y="14206"/>
                      </a:lnTo>
                      <a:lnTo>
                        <a:pt x="507" y="265352"/>
                      </a:lnTo>
                      <a:cubicBezTo>
                        <a:pt x="34501" y="265860"/>
                        <a:pt x="68494" y="256220"/>
                        <a:pt x="92848" y="232881"/>
                      </a:cubicBezTo>
                      <a:cubicBezTo>
                        <a:pt x="86252" y="187218"/>
                        <a:pt x="85237" y="67480"/>
                        <a:pt x="103503" y="22831"/>
                      </a:cubicBezTo>
                      <a:close/>
                    </a:path>
                  </a:pathLst>
                </a:custGeom>
                <a:solidFill>
                  <a:srgbClr val="F2000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1" name="Graphic 4">
                <a:extLst>
                  <a:ext uri="{FF2B5EF4-FFF2-40B4-BE49-F238E27FC236}">
                    <a16:creationId xmlns:a16="http://schemas.microsoft.com/office/drawing/2014/main" id="{435E2519-FE09-43B4-B7FD-7BB07CE845E2}"/>
                  </a:ext>
                </a:extLst>
              </p:cNvPr>
              <p:cNvGrpSpPr/>
              <p:nvPr/>
            </p:nvGrpSpPr>
            <p:grpSpPr>
              <a:xfrm>
                <a:off x="1167956" y="4228608"/>
                <a:ext cx="180622" cy="62424"/>
                <a:chOff x="1167956" y="4228608"/>
                <a:chExt cx="180622" cy="62424"/>
              </a:xfrm>
              <a:solidFill>
                <a:srgbClr val="EDFF00"/>
              </a:solidFill>
            </p:grpSpPr>
            <p:sp>
              <p:nvSpPr>
                <p:cNvPr id="51" name="Freeform: Shape 50">
                  <a:extLst>
                    <a:ext uri="{FF2B5EF4-FFF2-40B4-BE49-F238E27FC236}">
                      <a16:creationId xmlns:a16="http://schemas.microsoft.com/office/drawing/2014/main" id="{4EB0B798-DDAA-4576-A0A6-E1BFF83C02D0}"/>
                    </a:ext>
                  </a:extLst>
                </p:cNvPr>
                <p:cNvSpPr/>
                <p:nvPr/>
              </p:nvSpPr>
              <p:spPr>
                <a:xfrm>
                  <a:off x="1167956" y="4234696"/>
                  <a:ext cx="88281" cy="56317"/>
                </a:xfrm>
                <a:custGeom>
                  <a:avLst/>
                  <a:gdLst>
                    <a:gd name="connsiteX0" fmla="*/ 0 w 88281"/>
                    <a:gd name="connsiteY0" fmla="*/ 0 h 56317"/>
                    <a:gd name="connsiteX1" fmla="*/ 1015 w 88281"/>
                    <a:gd name="connsiteY1" fmla="*/ 32979 h 56317"/>
                    <a:gd name="connsiteX2" fmla="*/ 88282 w 88281"/>
                    <a:gd name="connsiteY2" fmla="*/ 56318 h 56317"/>
                    <a:gd name="connsiteX3" fmla="*/ 88282 w 88281"/>
                    <a:gd name="connsiteY3" fmla="*/ 19280 h 56317"/>
                    <a:gd name="connsiteX4" fmla="*/ 0 w 88281"/>
                    <a:gd name="connsiteY4" fmla="*/ 0 h 5631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88281" h="56317">
                      <a:moveTo>
                        <a:pt x="0" y="0"/>
                      </a:moveTo>
                      <a:cubicBezTo>
                        <a:pt x="0" y="12177"/>
                        <a:pt x="507" y="25368"/>
                        <a:pt x="1015" y="32979"/>
                      </a:cubicBezTo>
                      <a:cubicBezTo>
                        <a:pt x="23339" y="48200"/>
                        <a:pt x="55810" y="55810"/>
                        <a:pt x="88282" y="56318"/>
                      </a:cubicBezTo>
                      <a:lnTo>
                        <a:pt x="88282" y="19280"/>
                      </a:lnTo>
                      <a:cubicBezTo>
                        <a:pt x="57840" y="20295"/>
                        <a:pt x="27398" y="14206"/>
                        <a:pt x="0" y="0"/>
                      </a:cubicBezTo>
                      <a:close/>
                    </a:path>
                  </a:pathLst>
                </a:custGeom>
                <a:solidFill>
                  <a:srgbClr val="EDFF0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2" name="Freeform: Shape 51">
                  <a:extLst>
                    <a:ext uri="{FF2B5EF4-FFF2-40B4-BE49-F238E27FC236}">
                      <a16:creationId xmlns:a16="http://schemas.microsoft.com/office/drawing/2014/main" id="{15EAB151-A815-4FBD-8E9E-696237C80DE2}"/>
                    </a:ext>
                  </a:extLst>
                </p:cNvPr>
                <p:cNvSpPr/>
                <p:nvPr/>
              </p:nvSpPr>
              <p:spPr>
                <a:xfrm>
                  <a:off x="1256237" y="4228608"/>
                  <a:ext cx="92340" cy="62424"/>
                </a:xfrm>
                <a:custGeom>
                  <a:avLst/>
                  <a:gdLst>
                    <a:gd name="connsiteX0" fmla="*/ 0 w 92340"/>
                    <a:gd name="connsiteY0" fmla="*/ 62406 h 62424"/>
                    <a:gd name="connsiteX1" fmla="*/ 92340 w 92340"/>
                    <a:gd name="connsiteY1" fmla="*/ 29935 h 62424"/>
                    <a:gd name="connsiteX2" fmla="*/ 89296 w 92340"/>
                    <a:gd name="connsiteY2" fmla="*/ 0 h 62424"/>
                    <a:gd name="connsiteX3" fmla="*/ 0 w 92340"/>
                    <a:gd name="connsiteY3" fmla="*/ 25876 h 62424"/>
                    <a:gd name="connsiteX4" fmla="*/ 0 w 92340"/>
                    <a:gd name="connsiteY4" fmla="*/ 62406 h 6242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92340" h="62424">
                      <a:moveTo>
                        <a:pt x="0" y="62406"/>
                      </a:moveTo>
                      <a:cubicBezTo>
                        <a:pt x="33993" y="62913"/>
                        <a:pt x="67987" y="53273"/>
                        <a:pt x="92340" y="29935"/>
                      </a:cubicBezTo>
                      <a:cubicBezTo>
                        <a:pt x="91326" y="21817"/>
                        <a:pt x="90311" y="11669"/>
                        <a:pt x="89296" y="0"/>
                      </a:cubicBezTo>
                      <a:cubicBezTo>
                        <a:pt x="62913" y="15728"/>
                        <a:pt x="31457" y="24861"/>
                        <a:pt x="0" y="25876"/>
                      </a:cubicBezTo>
                      <a:lnTo>
                        <a:pt x="0" y="62406"/>
                      </a:lnTo>
                      <a:close/>
                    </a:path>
                  </a:pathLst>
                </a:custGeom>
                <a:solidFill>
                  <a:srgbClr val="EDFF0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12" name="Freeform: Shape 11">
                <a:extLst>
                  <a:ext uri="{FF2B5EF4-FFF2-40B4-BE49-F238E27FC236}">
                    <a16:creationId xmlns:a16="http://schemas.microsoft.com/office/drawing/2014/main" id="{D4B86E11-C475-4BD9-B5AA-567C7014A863}"/>
                  </a:ext>
                </a:extLst>
              </p:cNvPr>
              <p:cNvSpPr/>
              <p:nvPr/>
            </p:nvSpPr>
            <p:spPr>
              <a:xfrm>
                <a:off x="1257252" y="4026169"/>
                <a:ext cx="76612" cy="40589"/>
              </a:xfrm>
              <a:custGeom>
                <a:avLst/>
                <a:gdLst>
                  <a:gd name="connsiteX0" fmla="*/ 0 w 76612"/>
                  <a:gd name="connsiteY0" fmla="*/ 11669 h 40589"/>
                  <a:gd name="connsiteX1" fmla="*/ 11669 w 76612"/>
                  <a:gd name="connsiteY1" fmla="*/ 40589 h 40589"/>
                  <a:gd name="connsiteX2" fmla="*/ 76612 w 76612"/>
                  <a:gd name="connsiteY2" fmla="*/ 8118 h 40589"/>
                  <a:gd name="connsiteX3" fmla="*/ 62406 w 76612"/>
                  <a:gd name="connsiteY3" fmla="*/ 0 h 40589"/>
                  <a:gd name="connsiteX4" fmla="*/ 0 w 76612"/>
                  <a:gd name="connsiteY4" fmla="*/ 11669 h 4058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6612" h="40589">
                    <a:moveTo>
                      <a:pt x="0" y="11669"/>
                    </a:moveTo>
                    <a:lnTo>
                      <a:pt x="11669" y="40589"/>
                    </a:lnTo>
                    <a:cubicBezTo>
                      <a:pt x="11669" y="40589"/>
                      <a:pt x="57332" y="36530"/>
                      <a:pt x="76612" y="8118"/>
                    </a:cubicBezTo>
                    <a:lnTo>
                      <a:pt x="62406" y="0"/>
                    </a:lnTo>
                    <a:lnTo>
                      <a:pt x="0" y="11669"/>
                    </a:lnTo>
                    <a:close/>
                  </a:path>
                </a:pathLst>
              </a:custGeom>
              <a:solidFill>
                <a:srgbClr val="EDFF00"/>
              </a:solidFill>
              <a:ln w="507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3" name="Freeform: Shape 12">
                <a:extLst>
                  <a:ext uri="{FF2B5EF4-FFF2-40B4-BE49-F238E27FC236}">
                    <a16:creationId xmlns:a16="http://schemas.microsoft.com/office/drawing/2014/main" id="{495449C6-2351-486B-AC63-DFACE9E535E6}"/>
                  </a:ext>
                </a:extLst>
              </p:cNvPr>
              <p:cNvSpPr/>
              <p:nvPr/>
            </p:nvSpPr>
            <p:spPr>
              <a:xfrm>
                <a:off x="1207023" y="4016022"/>
                <a:ext cx="48707" cy="49721"/>
              </a:xfrm>
              <a:custGeom>
                <a:avLst/>
                <a:gdLst>
                  <a:gd name="connsiteX0" fmla="*/ 48707 w 48707"/>
                  <a:gd name="connsiteY0" fmla="*/ 21817 h 49721"/>
                  <a:gd name="connsiteX1" fmla="*/ 28920 w 48707"/>
                  <a:gd name="connsiteY1" fmla="*/ 49722 h 49721"/>
                  <a:gd name="connsiteX2" fmla="*/ 0 w 48707"/>
                  <a:gd name="connsiteY2" fmla="*/ 11669 h 49721"/>
                  <a:gd name="connsiteX3" fmla="*/ 6596 w 48707"/>
                  <a:gd name="connsiteY3" fmla="*/ 0 h 49721"/>
                  <a:gd name="connsiteX4" fmla="*/ 48707 w 48707"/>
                  <a:gd name="connsiteY4" fmla="*/ 21817 h 497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8707" h="49721">
                    <a:moveTo>
                      <a:pt x="48707" y="21817"/>
                    </a:moveTo>
                    <a:lnTo>
                      <a:pt x="28920" y="49722"/>
                    </a:lnTo>
                    <a:cubicBezTo>
                      <a:pt x="28920" y="49722"/>
                      <a:pt x="18773" y="40589"/>
                      <a:pt x="0" y="11669"/>
                    </a:cubicBezTo>
                    <a:lnTo>
                      <a:pt x="6596" y="0"/>
                    </a:lnTo>
                    <a:lnTo>
                      <a:pt x="48707" y="21817"/>
                    </a:lnTo>
                    <a:close/>
                  </a:path>
                </a:pathLst>
              </a:custGeom>
              <a:solidFill>
                <a:srgbClr val="EDFF00"/>
              </a:solidFill>
              <a:ln w="507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grpSp>
            <p:nvGrpSpPr>
              <p:cNvPr id="14" name="Graphic 4">
                <a:extLst>
                  <a:ext uri="{FF2B5EF4-FFF2-40B4-BE49-F238E27FC236}">
                    <a16:creationId xmlns:a16="http://schemas.microsoft.com/office/drawing/2014/main" id="{3AA007B3-6D87-40D9-B938-E0FADFE26080}"/>
                  </a:ext>
                </a:extLst>
              </p:cNvPr>
              <p:cNvGrpSpPr/>
              <p:nvPr/>
            </p:nvGrpSpPr>
            <p:grpSpPr>
              <a:xfrm>
                <a:off x="1336811" y="4049001"/>
                <a:ext cx="132297" cy="314160"/>
                <a:chOff x="1336811" y="4049001"/>
                <a:chExt cx="132297" cy="314160"/>
              </a:xfrm>
              <a:solidFill>
                <a:schemeClr val="accent1"/>
              </a:solidFill>
            </p:grpSpPr>
            <p:sp>
              <p:nvSpPr>
                <p:cNvPr id="45" name="Freeform: Shape 44">
                  <a:extLst>
                    <a:ext uri="{FF2B5EF4-FFF2-40B4-BE49-F238E27FC236}">
                      <a16:creationId xmlns:a16="http://schemas.microsoft.com/office/drawing/2014/main" id="{8A7CEAFC-A3C0-40FE-9967-FA91FE194813}"/>
                    </a:ext>
                  </a:extLst>
                </p:cNvPr>
                <p:cNvSpPr/>
                <p:nvPr/>
              </p:nvSpPr>
              <p:spPr>
                <a:xfrm>
                  <a:off x="1426118" y="4295580"/>
                  <a:ext cx="36110" cy="63215"/>
                </a:xfrm>
                <a:custGeom>
                  <a:avLst/>
                  <a:gdLst>
                    <a:gd name="connsiteX0" fmla="*/ 31036 w 36110"/>
                    <a:gd name="connsiteY0" fmla="*/ 23339 h 63215"/>
                    <a:gd name="connsiteX1" fmla="*/ 12264 w 36110"/>
                    <a:gd name="connsiteY1" fmla="*/ 0 h 63215"/>
                    <a:gd name="connsiteX2" fmla="*/ 12771 w 36110"/>
                    <a:gd name="connsiteY2" fmla="*/ 3552 h 63215"/>
                    <a:gd name="connsiteX3" fmla="*/ 13786 w 36110"/>
                    <a:gd name="connsiteY3" fmla="*/ 26890 h 63215"/>
                    <a:gd name="connsiteX4" fmla="*/ 87 w 36110"/>
                    <a:gd name="connsiteY4" fmla="*/ 59869 h 63215"/>
                    <a:gd name="connsiteX5" fmla="*/ 10742 w 36110"/>
                    <a:gd name="connsiteY5" fmla="*/ 62406 h 63215"/>
                    <a:gd name="connsiteX6" fmla="*/ 21396 w 36110"/>
                    <a:gd name="connsiteY6" fmla="*/ 50737 h 63215"/>
                    <a:gd name="connsiteX7" fmla="*/ 34080 w 36110"/>
                    <a:gd name="connsiteY7" fmla="*/ 31964 h 63215"/>
                    <a:gd name="connsiteX8" fmla="*/ 36110 w 36110"/>
                    <a:gd name="connsiteY8" fmla="*/ 27905 h 63215"/>
                    <a:gd name="connsiteX9" fmla="*/ 31036 w 36110"/>
                    <a:gd name="connsiteY9" fmla="*/ 23339 h 6321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36110" h="63215">
                      <a:moveTo>
                        <a:pt x="31036" y="23339"/>
                      </a:moveTo>
                      <a:cubicBezTo>
                        <a:pt x="24441" y="14206"/>
                        <a:pt x="18352" y="9133"/>
                        <a:pt x="12264" y="0"/>
                      </a:cubicBezTo>
                      <a:cubicBezTo>
                        <a:pt x="12264" y="1015"/>
                        <a:pt x="12771" y="2537"/>
                        <a:pt x="12771" y="3552"/>
                      </a:cubicBezTo>
                      <a:cubicBezTo>
                        <a:pt x="13279" y="12177"/>
                        <a:pt x="15308" y="16236"/>
                        <a:pt x="13786" y="26890"/>
                      </a:cubicBezTo>
                      <a:cubicBezTo>
                        <a:pt x="12771" y="32979"/>
                        <a:pt x="2117" y="50229"/>
                        <a:pt x="87" y="59869"/>
                      </a:cubicBezTo>
                      <a:cubicBezTo>
                        <a:pt x="-928" y="63421"/>
                        <a:pt x="7190" y="63928"/>
                        <a:pt x="10742" y="62406"/>
                      </a:cubicBezTo>
                      <a:cubicBezTo>
                        <a:pt x="15308" y="59869"/>
                        <a:pt x="18352" y="54796"/>
                        <a:pt x="21396" y="50737"/>
                      </a:cubicBezTo>
                      <a:cubicBezTo>
                        <a:pt x="25963" y="44648"/>
                        <a:pt x="30529" y="38052"/>
                        <a:pt x="34080" y="31964"/>
                      </a:cubicBezTo>
                      <a:cubicBezTo>
                        <a:pt x="34588" y="30442"/>
                        <a:pt x="35603" y="29427"/>
                        <a:pt x="36110" y="27905"/>
                      </a:cubicBezTo>
                      <a:cubicBezTo>
                        <a:pt x="33573" y="26383"/>
                        <a:pt x="32051" y="24861"/>
                        <a:pt x="31036" y="23339"/>
                      </a:cubicBezTo>
                      <a:close/>
                    </a:path>
                  </a:pathLst>
                </a:custGeom>
                <a:solidFill>
                  <a:srgbClr val="DDA982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6" name="Freeform: Shape 45">
                  <a:extLst>
                    <a:ext uri="{FF2B5EF4-FFF2-40B4-BE49-F238E27FC236}">
                      <a16:creationId xmlns:a16="http://schemas.microsoft.com/office/drawing/2014/main" id="{A65CE014-F7ED-4B46-9E04-E56CD6C9C4D4}"/>
                    </a:ext>
                  </a:extLst>
                </p:cNvPr>
                <p:cNvSpPr/>
                <p:nvPr/>
              </p:nvSpPr>
              <p:spPr>
                <a:xfrm>
                  <a:off x="1429675" y="4247752"/>
                  <a:ext cx="39433" cy="115408"/>
                </a:xfrm>
                <a:custGeom>
                  <a:avLst/>
                  <a:gdLst>
                    <a:gd name="connsiteX0" fmla="*/ 25449 w 39433"/>
                    <a:gd name="connsiteY0" fmla="*/ 5717 h 115408"/>
                    <a:gd name="connsiteX1" fmla="*/ 39148 w 39433"/>
                    <a:gd name="connsiteY1" fmla="*/ 58990 h 115408"/>
                    <a:gd name="connsiteX2" fmla="*/ 32553 w 39433"/>
                    <a:gd name="connsiteY2" fmla="*/ 78270 h 115408"/>
                    <a:gd name="connsiteX3" fmla="*/ 24435 w 39433"/>
                    <a:gd name="connsiteY3" fmla="*/ 99579 h 115408"/>
                    <a:gd name="connsiteX4" fmla="*/ 16824 w 39433"/>
                    <a:gd name="connsiteY4" fmla="*/ 113278 h 115408"/>
                    <a:gd name="connsiteX5" fmla="*/ 6170 w 39433"/>
                    <a:gd name="connsiteY5" fmla="*/ 113278 h 115408"/>
                    <a:gd name="connsiteX6" fmla="*/ 12258 w 39433"/>
                    <a:gd name="connsiteY6" fmla="*/ 78270 h 115408"/>
                    <a:gd name="connsiteX7" fmla="*/ 5155 w 39433"/>
                    <a:gd name="connsiteY7" fmla="*/ 55946 h 115408"/>
                    <a:gd name="connsiteX8" fmla="*/ 81 w 39433"/>
                    <a:gd name="connsiteY8" fmla="*/ 34637 h 115408"/>
                    <a:gd name="connsiteX9" fmla="*/ 81 w 39433"/>
                    <a:gd name="connsiteY9" fmla="*/ 18908 h 115408"/>
                    <a:gd name="connsiteX10" fmla="*/ 1096 w 39433"/>
                    <a:gd name="connsiteY10" fmla="*/ 6224 h 115408"/>
                    <a:gd name="connsiteX11" fmla="*/ 23420 w 39433"/>
                    <a:gd name="connsiteY11" fmla="*/ 2165 h 11540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39433" h="115408">
                      <a:moveTo>
                        <a:pt x="25449" y="5717"/>
                      </a:moveTo>
                      <a:cubicBezTo>
                        <a:pt x="26464" y="13835"/>
                        <a:pt x="41685" y="48335"/>
                        <a:pt x="39148" y="58990"/>
                      </a:cubicBezTo>
                      <a:cubicBezTo>
                        <a:pt x="37119" y="67108"/>
                        <a:pt x="35090" y="70659"/>
                        <a:pt x="32553" y="78270"/>
                      </a:cubicBezTo>
                      <a:cubicBezTo>
                        <a:pt x="30523" y="85373"/>
                        <a:pt x="27479" y="92984"/>
                        <a:pt x="24435" y="99579"/>
                      </a:cubicBezTo>
                      <a:cubicBezTo>
                        <a:pt x="22405" y="104146"/>
                        <a:pt x="20883" y="110234"/>
                        <a:pt x="16824" y="113278"/>
                      </a:cubicBezTo>
                      <a:cubicBezTo>
                        <a:pt x="14287" y="115308"/>
                        <a:pt x="6170" y="116830"/>
                        <a:pt x="6170" y="113278"/>
                      </a:cubicBezTo>
                      <a:cubicBezTo>
                        <a:pt x="6170" y="103638"/>
                        <a:pt x="12765" y="84358"/>
                        <a:pt x="12258" y="78270"/>
                      </a:cubicBezTo>
                      <a:cubicBezTo>
                        <a:pt x="11243" y="67615"/>
                        <a:pt x="7692" y="64571"/>
                        <a:pt x="5155" y="55946"/>
                      </a:cubicBezTo>
                      <a:cubicBezTo>
                        <a:pt x="2618" y="47321"/>
                        <a:pt x="81" y="44277"/>
                        <a:pt x="81" y="34637"/>
                      </a:cubicBezTo>
                      <a:cubicBezTo>
                        <a:pt x="81" y="29563"/>
                        <a:pt x="81" y="23982"/>
                        <a:pt x="81" y="18908"/>
                      </a:cubicBezTo>
                      <a:cubicBezTo>
                        <a:pt x="81" y="14849"/>
                        <a:pt x="-426" y="10283"/>
                        <a:pt x="1096" y="6224"/>
                      </a:cubicBezTo>
                      <a:cubicBezTo>
                        <a:pt x="4648" y="-2909"/>
                        <a:pt x="16317" y="136"/>
                        <a:pt x="23420" y="2165"/>
                      </a:cubicBezTo>
                    </a:path>
                  </a:pathLst>
                </a:custGeom>
                <a:solidFill>
                  <a:srgbClr val="EDB88B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7" name="Freeform: Shape 46">
                  <a:extLst>
                    <a:ext uri="{FF2B5EF4-FFF2-40B4-BE49-F238E27FC236}">
                      <a16:creationId xmlns:a16="http://schemas.microsoft.com/office/drawing/2014/main" id="{D3756623-5299-43E2-A0A5-8884CD4E12B5}"/>
                    </a:ext>
                  </a:extLst>
                </p:cNvPr>
                <p:cNvSpPr/>
                <p:nvPr/>
              </p:nvSpPr>
              <p:spPr>
                <a:xfrm>
                  <a:off x="1406374" y="4244844"/>
                  <a:ext cx="29513" cy="85744"/>
                </a:xfrm>
                <a:custGeom>
                  <a:avLst/>
                  <a:gdLst>
                    <a:gd name="connsiteX0" fmla="*/ 21353 w 29513"/>
                    <a:gd name="connsiteY0" fmla="*/ 0 h 85744"/>
                    <a:gd name="connsiteX1" fmla="*/ 9683 w 29513"/>
                    <a:gd name="connsiteY1" fmla="*/ 18265 h 85744"/>
                    <a:gd name="connsiteX2" fmla="*/ 3088 w 29513"/>
                    <a:gd name="connsiteY2" fmla="*/ 30949 h 85744"/>
                    <a:gd name="connsiteX3" fmla="*/ 5117 w 29513"/>
                    <a:gd name="connsiteY3" fmla="*/ 52766 h 85744"/>
                    <a:gd name="connsiteX4" fmla="*/ 5624 w 29513"/>
                    <a:gd name="connsiteY4" fmla="*/ 68494 h 85744"/>
                    <a:gd name="connsiteX5" fmla="*/ 3088 w 29513"/>
                    <a:gd name="connsiteY5" fmla="*/ 76105 h 85744"/>
                    <a:gd name="connsiteX6" fmla="*/ 43 w 29513"/>
                    <a:gd name="connsiteY6" fmla="*/ 82193 h 85744"/>
                    <a:gd name="connsiteX7" fmla="*/ 5624 w 29513"/>
                    <a:gd name="connsiteY7" fmla="*/ 85745 h 85744"/>
                    <a:gd name="connsiteX8" fmla="*/ 13742 w 29513"/>
                    <a:gd name="connsiteY8" fmla="*/ 82701 h 85744"/>
                    <a:gd name="connsiteX9" fmla="*/ 22875 w 29513"/>
                    <a:gd name="connsiteY9" fmla="*/ 72046 h 85744"/>
                    <a:gd name="connsiteX10" fmla="*/ 29471 w 29513"/>
                    <a:gd name="connsiteY10" fmla="*/ 54796 h 857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29513" h="85744">
                      <a:moveTo>
                        <a:pt x="21353" y="0"/>
                      </a:moveTo>
                      <a:cubicBezTo>
                        <a:pt x="19323" y="6596"/>
                        <a:pt x="12728" y="12177"/>
                        <a:pt x="9683" y="18265"/>
                      </a:cubicBezTo>
                      <a:cubicBezTo>
                        <a:pt x="7654" y="22324"/>
                        <a:pt x="4610" y="26890"/>
                        <a:pt x="3088" y="30949"/>
                      </a:cubicBezTo>
                      <a:cubicBezTo>
                        <a:pt x="551" y="37545"/>
                        <a:pt x="3595" y="46170"/>
                        <a:pt x="5117" y="52766"/>
                      </a:cubicBezTo>
                      <a:cubicBezTo>
                        <a:pt x="6639" y="57840"/>
                        <a:pt x="6639" y="63421"/>
                        <a:pt x="5624" y="68494"/>
                      </a:cubicBezTo>
                      <a:cubicBezTo>
                        <a:pt x="5117" y="71031"/>
                        <a:pt x="4610" y="73568"/>
                        <a:pt x="3088" y="76105"/>
                      </a:cubicBezTo>
                      <a:cubicBezTo>
                        <a:pt x="2073" y="78134"/>
                        <a:pt x="43" y="80164"/>
                        <a:pt x="43" y="82193"/>
                      </a:cubicBezTo>
                      <a:cubicBezTo>
                        <a:pt x="-464" y="85238"/>
                        <a:pt x="3595" y="85745"/>
                        <a:pt x="5624" y="85745"/>
                      </a:cubicBezTo>
                      <a:cubicBezTo>
                        <a:pt x="8669" y="85745"/>
                        <a:pt x="10698" y="84223"/>
                        <a:pt x="13742" y="82701"/>
                      </a:cubicBezTo>
                      <a:cubicBezTo>
                        <a:pt x="17801" y="80164"/>
                        <a:pt x="20338" y="75598"/>
                        <a:pt x="22875" y="72046"/>
                      </a:cubicBezTo>
                      <a:cubicBezTo>
                        <a:pt x="25919" y="67480"/>
                        <a:pt x="29978" y="60884"/>
                        <a:pt x="29471" y="54796"/>
                      </a:cubicBezTo>
                    </a:path>
                  </a:pathLst>
                </a:custGeom>
                <a:solidFill>
                  <a:srgbClr val="EDB88B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8" name="Freeform: Shape 47">
                  <a:extLst>
                    <a:ext uri="{FF2B5EF4-FFF2-40B4-BE49-F238E27FC236}">
                      <a16:creationId xmlns:a16="http://schemas.microsoft.com/office/drawing/2014/main" id="{78E3DF2F-B194-49C4-A0A5-8AF81ECD71E8}"/>
                    </a:ext>
                  </a:extLst>
                </p:cNvPr>
                <p:cNvSpPr/>
                <p:nvPr/>
              </p:nvSpPr>
              <p:spPr>
                <a:xfrm>
                  <a:off x="1336811" y="4049001"/>
                  <a:ext cx="77217" cy="139525"/>
                </a:xfrm>
                <a:custGeom>
                  <a:avLst/>
                  <a:gdLst>
                    <a:gd name="connsiteX0" fmla="*/ 22422 w 77217"/>
                    <a:gd name="connsiteY0" fmla="*/ 0 h 139525"/>
                    <a:gd name="connsiteX1" fmla="*/ 77217 w 77217"/>
                    <a:gd name="connsiteY1" fmla="*/ 107561 h 139525"/>
                    <a:gd name="connsiteX2" fmla="*/ 24958 w 77217"/>
                    <a:gd name="connsiteY2" fmla="*/ 139526 h 139525"/>
                    <a:gd name="connsiteX3" fmla="*/ 7708 w 77217"/>
                    <a:gd name="connsiteY3" fmla="*/ 100458 h 139525"/>
                    <a:gd name="connsiteX4" fmla="*/ 22422 w 77217"/>
                    <a:gd name="connsiteY4" fmla="*/ 0 h 1395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77217" h="139525">
                      <a:moveTo>
                        <a:pt x="22422" y="0"/>
                      </a:moveTo>
                      <a:lnTo>
                        <a:pt x="77217" y="107561"/>
                      </a:lnTo>
                      <a:lnTo>
                        <a:pt x="24958" y="139526"/>
                      </a:lnTo>
                      <a:lnTo>
                        <a:pt x="7708" y="100458"/>
                      </a:lnTo>
                      <a:cubicBezTo>
                        <a:pt x="7708" y="99951"/>
                        <a:pt x="-17153" y="20802"/>
                        <a:pt x="22422" y="0"/>
                      </a:cubicBezTo>
                      <a:close/>
                    </a:path>
                  </a:pathLst>
                </a:custGeom>
                <a:solidFill>
                  <a:srgbClr val="F2000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9" name="Freeform: Shape 48">
                  <a:extLst>
                    <a:ext uri="{FF2B5EF4-FFF2-40B4-BE49-F238E27FC236}">
                      <a16:creationId xmlns:a16="http://schemas.microsoft.com/office/drawing/2014/main" id="{2B24BD22-95CE-490A-8D10-BE6F9A6368A1}"/>
                    </a:ext>
                  </a:extLst>
                </p:cNvPr>
                <p:cNvSpPr/>
                <p:nvPr/>
              </p:nvSpPr>
              <p:spPr>
                <a:xfrm>
                  <a:off x="1361769" y="4156055"/>
                  <a:ext cx="99951" cy="145106"/>
                </a:xfrm>
                <a:custGeom>
                  <a:avLst/>
                  <a:gdLst>
                    <a:gd name="connsiteX0" fmla="*/ 35008 w 99951"/>
                    <a:gd name="connsiteY0" fmla="*/ 145107 h 145106"/>
                    <a:gd name="connsiteX1" fmla="*/ 0 w 99951"/>
                    <a:gd name="connsiteY1" fmla="*/ 30949 h 145106"/>
                    <a:gd name="connsiteX2" fmla="*/ 52259 w 99951"/>
                    <a:gd name="connsiteY2" fmla="*/ 0 h 145106"/>
                    <a:gd name="connsiteX3" fmla="*/ 99951 w 99951"/>
                    <a:gd name="connsiteY3" fmla="*/ 110606 h 145106"/>
                    <a:gd name="connsiteX4" fmla="*/ 35008 w 99951"/>
                    <a:gd name="connsiteY4" fmla="*/ 145107 h 14510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99951" h="145106">
                      <a:moveTo>
                        <a:pt x="35008" y="145107"/>
                      </a:moveTo>
                      <a:lnTo>
                        <a:pt x="0" y="30949"/>
                      </a:lnTo>
                      <a:lnTo>
                        <a:pt x="52259" y="0"/>
                      </a:lnTo>
                      <a:lnTo>
                        <a:pt x="99951" y="110606"/>
                      </a:lnTo>
                      <a:cubicBezTo>
                        <a:pt x="99951" y="110606"/>
                        <a:pt x="78134" y="131915"/>
                        <a:pt x="35008" y="145107"/>
                      </a:cubicBezTo>
                      <a:close/>
                    </a:path>
                  </a:pathLst>
                </a:custGeom>
                <a:solidFill>
                  <a:srgbClr val="F2000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50" name="Freeform: Shape 49">
                  <a:extLst>
                    <a:ext uri="{FF2B5EF4-FFF2-40B4-BE49-F238E27FC236}">
                      <a16:creationId xmlns:a16="http://schemas.microsoft.com/office/drawing/2014/main" id="{E29EC594-AD5E-46CB-9877-AE2A99F446E8}"/>
                    </a:ext>
                  </a:extLst>
                </p:cNvPr>
                <p:cNvSpPr/>
                <p:nvPr/>
              </p:nvSpPr>
              <p:spPr>
                <a:xfrm>
                  <a:off x="1387138" y="4243829"/>
                  <a:ext cx="74582" cy="57332"/>
                </a:xfrm>
                <a:custGeom>
                  <a:avLst/>
                  <a:gdLst>
                    <a:gd name="connsiteX0" fmla="*/ 9640 w 74582"/>
                    <a:gd name="connsiteY0" fmla="*/ 57332 h 57332"/>
                    <a:gd name="connsiteX1" fmla="*/ 74583 w 74582"/>
                    <a:gd name="connsiteY1" fmla="*/ 22831 h 57332"/>
                    <a:gd name="connsiteX2" fmla="*/ 64943 w 74582"/>
                    <a:gd name="connsiteY2" fmla="*/ 0 h 57332"/>
                    <a:gd name="connsiteX3" fmla="*/ 0 w 74582"/>
                    <a:gd name="connsiteY3" fmla="*/ 27905 h 57332"/>
                    <a:gd name="connsiteX4" fmla="*/ 9640 w 74582"/>
                    <a:gd name="connsiteY4" fmla="*/ 57332 h 5733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74582" h="57332">
                      <a:moveTo>
                        <a:pt x="9640" y="57332"/>
                      </a:moveTo>
                      <a:cubicBezTo>
                        <a:pt x="52766" y="44141"/>
                        <a:pt x="74583" y="22831"/>
                        <a:pt x="74583" y="22831"/>
                      </a:cubicBezTo>
                      <a:lnTo>
                        <a:pt x="64943" y="0"/>
                      </a:lnTo>
                      <a:cubicBezTo>
                        <a:pt x="45663" y="12177"/>
                        <a:pt x="22831" y="22324"/>
                        <a:pt x="0" y="27905"/>
                      </a:cubicBezTo>
                      <a:lnTo>
                        <a:pt x="9640" y="57332"/>
                      </a:lnTo>
                      <a:close/>
                    </a:path>
                  </a:pathLst>
                </a:custGeom>
                <a:solidFill>
                  <a:srgbClr val="EDFF0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15" name="Freeform: Shape 14">
                <a:extLst>
                  <a:ext uri="{FF2B5EF4-FFF2-40B4-BE49-F238E27FC236}">
                    <a16:creationId xmlns:a16="http://schemas.microsoft.com/office/drawing/2014/main" id="{FEC17153-00EB-4E8E-89F8-0E91A76E65CE}"/>
                  </a:ext>
                </a:extLst>
              </p:cNvPr>
              <p:cNvSpPr/>
              <p:nvPr/>
            </p:nvSpPr>
            <p:spPr>
              <a:xfrm>
                <a:off x="1283128" y="4092127"/>
                <a:ext cx="44648" cy="42618"/>
              </a:xfrm>
              <a:custGeom>
                <a:avLst/>
                <a:gdLst>
                  <a:gd name="connsiteX0" fmla="*/ 44648 w 44648"/>
                  <a:gd name="connsiteY0" fmla="*/ 21309 h 42618"/>
                  <a:gd name="connsiteX1" fmla="*/ 22324 w 44648"/>
                  <a:gd name="connsiteY1" fmla="*/ 42619 h 42618"/>
                  <a:gd name="connsiteX2" fmla="*/ 0 w 44648"/>
                  <a:gd name="connsiteY2" fmla="*/ 21309 h 42618"/>
                  <a:gd name="connsiteX3" fmla="*/ 22324 w 44648"/>
                  <a:gd name="connsiteY3" fmla="*/ 0 h 42618"/>
                  <a:gd name="connsiteX4" fmla="*/ 44648 w 44648"/>
                  <a:gd name="connsiteY4" fmla="*/ 21309 h 426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4648" h="42618">
                    <a:moveTo>
                      <a:pt x="44648" y="21309"/>
                    </a:moveTo>
                    <a:cubicBezTo>
                      <a:pt x="44648" y="32979"/>
                      <a:pt x="34501" y="42619"/>
                      <a:pt x="22324" y="42619"/>
                    </a:cubicBezTo>
                    <a:cubicBezTo>
                      <a:pt x="10147" y="42619"/>
                      <a:pt x="0" y="32979"/>
                      <a:pt x="0" y="21309"/>
                    </a:cubicBezTo>
                    <a:cubicBezTo>
                      <a:pt x="0" y="9640"/>
                      <a:pt x="10147" y="0"/>
                      <a:pt x="22324" y="0"/>
                    </a:cubicBezTo>
                    <a:cubicBezTo>
                      <a:pt x="34501" y="507"/>
                      <a:pt x="44648" y="9640"/>
                      <a:pt x="44648" y="21309"/>
                    </a:cubicBezTo>
                    <a:close/>
                  </a:path>
                </a:pathLst>
              </a:custGeom>
              <a:solidFill>
                <a:srgbClr val="FFFFFF"/>
              </a:solidFill>
              <a:ln w="507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6" name="Freeform: Shape 15">
                <a:extLst>
                  <a:ext uri="{FF2B5EF4-FFF2-40B4-BE49-F238E27FC236}">
                    <a16:creationId xmlns:a16="http://schemas.microsoft.com/office/drawing/2014/main" id="{DFBE50E1-0F61-4FA8-81AF-4CC453BEA03D}"/>
                  </a:ext>
                </a:extLst>
              </p:cNvPr>
              <p:cNvSpPr/>
              <p:nvPr/>
            </p:nvSpPr>
            <p:spPr>
              <a:xfrm>
                <a:off x="1256237" y="4038346"/>
                <a:ext cx="5073" cy="252668"/>
              </a:xfrm>
              <a:custGeom>
                <a:avLst/>
                <a:gdLst>
                  <a:gd name="connsiteX0" fmla="*/ 0 w 5073"/>
                  <a:gd name="connsiteY0" fmla="*/ 252668 h 252668"/>
                  <a:gd name="connsiteX1" fmla="*/ 0 w 5073"/>
                  <a:gd name="connsiteY1" fmla="*/ 0 h 2526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5073" h="252668">
                    <a:moveTo>
                      <a:pt x="0" y="252668"/>
                    </a:moveTo>
                    <a:lnTo>
                      <a:pt x="0" y="0"/>
                    </a:lnTo>
                  </a:path>
                </a:pathLst>
              </a:custGeom>
              <a:ln w="2502" cap="flat">
                <a:solidFill>
                  <a:srgbClr val="231C1E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grpSp>
            <p:nvGrpSpPr>
              <p:cNvPr id="17" name="Graphic 4">
                <a:extLst>
                  <a:ext uri="{FF2B5EF4-FFF2-40B4-BE49-F238E27FC236}">
                    <a16:creationId xmlns:a16="http://schemas.microsoft.com/office/drawing/2014/main" id="{B7DB0EAE-E3A6-486F-8FA4-8A3CCBB71FC6}"/>
                  </a:ext>
                </a:extLst>
              </p:cNvPr>
              <p:cNvGrpSpPr/>
              <p:nvPr/>
            </p:nvGrpSpPr>
            <p:grpSpPr>
              <a:xfrm>
                <a:off x="1091653" y="3621862"/>
                <a:ext cx="404793" cy="418233"/>
                <a:chOff x="1091653" y="3621862"/>
                <a:chExt cx="404793" cy="418233"/>
              </a:xfrm>
              <a:solidFill>
                <a:schemeClr val="accent1"/>
              </a:solidFill>
            </p:grpSpPr>
            <p:sp>
              <p:nvSpPr>
                <p:cNvPr id="18" name="Freeform: Shape 17">
                  <a:extLst>
                    <a:ext uri="{FF2B5EF4-FFF2-40B4-BE49-F238E27FC236}">
                      <a16:creationId xmlns:a16="http://schemas.microsoft.com/office/drawing/2014/main" id="{E25EC327-C768-449A-BF0D-139F4D48CF2B}"/>
                    </a:ext>
                  </a:extLst>
                </p:cNvPr>
                <p:cNvSpPr/>
                <p:nvPr/>
              </p:nvSpPr>
              <p:spPr>
                <a:xfrm>
                  <a:off x="1138130" y="3747946"/>
                  <a:ext cx="68896" cy="105719"/>
                </a:xfrm>
                <a:custGeom>
                  <a:avLst/>
                  <a:gdLst>
                    <a:gd name="connsiteX0" fmla="*/ 13590 w 68896"/>
                    <a:gd name="connsiteY0" fmla="*/ 5261 h 105719"/>
                    <a:gd name="connsiteX1" fmla="*/ 25766 w 68896"/>
                    <a:gd name="connsiteY1" fmla="*/ 105719 h 105719"/>
                    <a:gd name="connsiteX2" fmla="*/ 68892 w 68896"/>
                    <a:gd name="connsiteY2" fmla="*/ 71726 h 105719"/>
                    <a:gd name="connsiteX3" fmla="*/ 59252 w 68896"/>
                    <a:gd name="connsiteY3" fmla="*/ 10334 h 105719"/>
                    <a:gd name="connsiteX4" fmla="*/ 13590 w 68896"/>
                    <a:gd name="connsiteY4" fmla="*/ 5261 h 10571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8896" h="105719">
                      <a:moveTo>
                        <a:pt x="13590" y="5261"/>
                      </a:moveTo>
                      <a:cubicBezTo>
                        <a:pt x="13590" y="5261"/>
                        <a:pt x="-23955" y="64115"/>
                        <a:pt x="25766" y="105719"/>
                      </a:cubicBezTo>
                      <a:cubicBezTo>
                        <a:pt x="25766" y="105719"/>
                        <a:pt x="69400" y="76799"/>
                        <a:pt x="68892" y="71726"/>
                      </a:cubicBezTo>
                      <a:cubicBezTo>
                        <a:pt x="68385" y="66652"/>
                        <a:pt x="61282" y="17945"/>
                        <a:pt x="59252" y="10334"/>
                      </a:cubicBezTo>
                      <a:cubicBezTo>
                        <a:pt x="54686" y="-9453"/>
                        <a:pt x="13590" y="5261"/>
                        <a:pt x="13590" y="5261"/>
                      </a:cubicBezTo>
                      <a:close/>
                    </a:path>
                  </a:pathLst>
                </a:custGeom>
                <a:solidFill>
                  <a:srgbClr val="231C1E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grpSp>
              <p:nvGrpSpPr>
                <p:cNvPr id="19" name="Graphic 4">
                  <a:extLst>
                    <a:ext uri="{FF2B5EF4-FFF2-40B4-BE49-F238E27FC236}">
                      <a16:creationId xmlns:a16="http://schemas.microsoft.com/office/drawing/2014/main" id="{AD5FC793-1F6B-4D5C-83EA-2499149F8595}"/>
                    </a:ext>
                  </a:extLst>
                </p:cNvPr>
                <p:cNvGrpSpPr/>
                <p:nvPr/>
              </p:nvGrpSpPr>
              <p:grpSpPr>
                <a:xfrm>
                  <a:off x="1139953" y="3673680"/>
                  <a:ext cx="356400" cy="366416"/>
                  <a:chOff x="1139953" y="3673680"/>
                  <a:chExt cx="356400" cy="366416"/>
                </a:xfrm>
                <a:solidFill>
                  <a:schemeClr val="accent1"/>
                </a:solidFill>
              </p:grpSpPr>
              <p:sp>
                <p:nvSpPr>
                  <p:cNvPr id="25" name="Freeform: Shape 24">
                    <a:extLst>
                      <a:ext uri="{FF2B5EF4-FFF2-40B4-BE49-F238E27FC236}">
                        <a16:creationId xmlns:a16="http://schemas.microsoft.com/office/drawing/2014/main" id="{5A9B9C81-09E9-43B8-BE0C-E16AC9E3FD50}"/>
                      </a:ext>
                    </a:extLst>
                  </p:cNvPr>
                  <p:cNvSpPr/>
                  <p:nvPr/>
                </p:nvSpPr>
                <p:spPr>
                  <a:xfrm>
                    <a:off x="1139953" y="3733880"/>
                    <a:ext cx="296948" cy="306215"/>
                  </a:xfrm>
                  <a:custGeom>
                    <a:avLst/>
                    <a:gdLst>
                      <a:gd name="connsiteX0" fmla="*/ 3141 w 296948"/>
                      <a:gd name="connsiteY0" fmla="*/ 183712 h 306215"/>
                      <a:gd name="connsiteX1" fmla="*/ 82290 w 296948"/>
                      <a:gd name="connsiteY1" fmla="*/ 299899 h 306215"/>
                      <a:gd name="connsiteX2" fmla="*/ 242110 w 296948"/>
                      <a:gd name="connsiteY2" fmla="*/ 255251 h 306215"/>
                      <a:gd name="connsiteX3" fmla="*/ 270523 w 296948"/>
                      <a:gd name="connsiteY3" fmla="*/ 230390 h 306215"/>
                      <a:gd name="connsiteX4" fmla="*/ 289296 w 296948"/>
                      <a:gd name="connsiteY4" fmla="*/ 91372 h 306215"/>
                      <a:gd name="connsiteX5" fmla="*/ 115776 w 296948"/>
                      <a:gd name="connsiteY5" fmla="*/ 3598 h 306215"/>
                      <a:gd name="connsiteX6" fmla="*/ 83812 w 296948"/>
                      <a:gd name="connsiteY6" fmla="*/ 14760 h 306215"/>
                      <a:gd name="connsiteX7" fmla="*/ 26987 w 296948"/>
                      <a:gd name="connsiteY7" fmla="*/ 58901 h 306215"/>
                      <a:gd name="connsiteX8" fmla="*/ 17347 w 296948"/>
                      <a:gd name="connsiteY8" fmla="*/ 99490 h 306215"/>
                      <a:gd name="connsiteX9" fmla="*/ 8722 w 296948"/>
                      <a:gd name="connsiteY9" fmla="*/ 170521 h 306215"/>
                      <a:gd name="connsiteX10" fmla="*/ 3141 w 296948"/>
                      <a:gd name="connsiteY10" fmla="*/ 183712 h 30621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296948" h="306215">
                        <a:moveTo>
                          <a:pt x="3141" y="183712"/>
                        </a:moveTo>
                        <a:cubicBezTo>
                          <a:pt x="-10558" y="216184"/>
                          <a:pt x="21406" y="280112"/>
                          <a:pt x="82290" y="299899"/>
                        </a:cubicBezTo>
                        <a:cubicBezTo>
                          <a:pt x="177675" y="322223"/>
                          <a:pt x="237544" y="280112"/>
                          <a:pt x="242110" y="255251"/>
                        </a:cubicBezTo>
                        <a:cubicBezTo>
                          <a:pt x="251750" y="246118"/>
                          <a:pt x="263927" y="242059"/>
                          <a:pt x="270523" y="230390"/>
                        </a:cubicBezTo>
                        <a:cubicBezTo>
                          <a:pt x="294369" y="189801"/>
                          <a:pt x="305531" y="136527"/>
                          <a:pt x="289296" y="91372"/>
                        </a:cubicBezTo>
                        <a:cubicBezTo>
                          <a:pt x="264942" y="24907"/>
                          <a:pt x="182749" y="-12131"/>
                          <a:pt x="115776" y="3598"/>
                        </a:cubicBezTo>
                        <a:cubicBezTo>
                          <a:pt x="104614" y="6134"/>
                          <a:pt x="93960" y="10193"/>
                          <a:pt x="83812" y="14760"/>
                        </a:cubicBezTo>
                        <a:cubicBezTo>
                          <a:pt x="59966" y="24907"/>
                          <a:pt x="39672" y="34039"/>
                          <a:pt x="26987" y="58901"/>
                        </a:cubicBezTo>
                        <a:cubicBezTo>
                          <a:pt x="20899" y="71077"/>
                          <a:pt x="17347" y="86298"/>
                          <a:pt x="17347" y="99490"/>
                        </a:cubicBezTo>
                        <a:cubicBezTo>
                          <a:pt x="16840" y="122321"/>
                          <a:pt x="20899" y="149719"/>
                          <a:pt x="8722" y="170521"/>
                        </a:cubicBezTo>
                        <a:cubicBezTo>
                          <a:pt x="6185" y="175087"/>
                          <a:pt x="4156" y="179654"/>
                          <a:pt x="3141" y="183712"/>
                        </a:cubicBezTo>
                        <a:close/>
                      </a:path>
                    </a:pathLst>
                  </a:custGeom>
                  <a:solidFill>
                    <a:srgbClr val="EDB88B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6" name="Freeform: Shape 25">
                    <a:extLst>
                      <a:ext uri="{FF2B5EF4-FFF2-40B4-BE49-F238E27FC236}">
                        <a16:creationId xmlns:a16="http://schemas.microsoft.com/office/drawing/2014/main" id="{FDEA3E41-B08A-4F6F-9277-49AFE6E1411E}"/>
                      </a:ext>
                    </a:extLst>
                  </p:cNvPr>
                  <p:cNvSpPr/>
                  <p:nvPr/>
                </p:nvSpPr>
                <p:spPr>
                  <a:xfrm>
                    <a:off x="1153148" y="3673680"/>
                    <a:ext cx="343205" cy="297693"/>
                  </a:xfrm>
                  <a:custGeom>
                    <a:avLst/>
                    <a:gdLst>
                      <a:gd name="connsiteX0" fmla="*/ 248703 w 343205"/>
                      <a:gd name="connsiteY0" fmla="*/ 297694 h 297693"/>
                      <a:gd name="connsiteX1" fmla="*/ 251747 w 343205"/>
                      <a:gd name="connsiteY1" fmla="*/ 158168 h 297693"/>
                      <a:gd name="connsiteX2" fmla="*/ 251240 w 343205"/>
                      <a:gd name="connsiteY2" fmla="*/ 158676 h 297693"/>
                      <a:gd name="connsiteX3" fmla="*/ 90912 w 343205"/>
                      <a:gd name="connsiteY3" fmla="*/ 99821 h 297693"/>
                      <a:gd name="connsiteX4" fmla="*/ 121354 w 343205"/>
                      <a:gd name="connsiteY4" fmla="*/ 131785 h 297693"/>
                      <a:gd name="connsiteX5" fmla="*/ 48293 w 343205"/>
                      <a:gd name="connsiteY5" fmla="*/ 106924 h 297693"/>
                      <a:gd name="connsiteX6" fmla="*/ 73154 w 343205"/>
                      <a:gd name="connsiteY6" fmla="*/ 136352 h 297693"/>
                      <a:gd name="connsiteX7" fmla="*/ 94 w 343205"/>
                      <a:gd name="connsiteY7" fmla="*/ 67857 h 297693"/>
                      <a:gd name="connsiteX8" fmla="*/ 39161 w 343205"/>
                      <a:gd name="connsiteY8" fmla="*/ 21180 h 297693"/>
                      <a:gd name="connsiteX9" fmla="*/ 119832 w 343205"/>
                      <a:gd name="connsiteY9" fmla="*/ 885 h 297693"/>
                      <a:gd name="connsiteX10" fmla="*/ 169046 w 343205"/>
                      <a:gd name="connsiteY10" fmla="*/ 1900 h 297693"/>
                      <a:gd name="connsiteX11" fmla="*/ 227901 w 343205"/>
                      <a:gd name="connsiteY11" fmla="*/ 16613 h 297693"/>
                      <a:gd name="connsiteX12" fmla="*/ 313138 w 343205"/>
                      <a:gd name="connsiteY12" fmla="*/ 65828 h 297693"/>
                      <a:gd name="connsiteX13" fmla="*/ 335970 w 343205"/>
                      <a:gd name="connsiteY13" fmla="*/ 103373 h 297693"/>
                      <a:gd name="connsiteX14" fmla="*/ 342565 w 343205"/>
                      <a:gd name="connsiteY14" fmla="*/ 145992 h 297693"/>
                      <a:gd name="connsiteX15" fmla="*/ 261894 w 343205"/>
                      <a:gd name="connsiteY15" fmla="*/ 285010 h 2976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</a:cxnLst>
                    <a:rect l="l" t="t" r="r" b="b"/>
                    <a:pathLst>
                      <a:path w="343205" h="297693">
                        <a:moveTo>
                          <a:pt x="248703" y="297694"/>
                        </a:moveTo>
                        <a:cubicBezTo>
                          <a:pt x="271027" y="225141"/>
                          <a:pt x="220798" y="208398"/>
                          <a:pt x="251747" y="158168"/>
                        </a:cubicBezTo>
                        <a:lnTo>
                          <a:pt x="251240" y="158676"/>
                        </a:lnTo>
                        <a:cubicBezTo>
                          <a:pt x="167524" y="88152"/>
                          <a:pt x="90912" y="99821"/>
                          <a:pt x="90912" y="99821"/>
                        </a:cubicBezTo>
                        <a:cubicBezTo>
                          <a:pt x="88375" y="119101"/>
                          <a:pt x="121354" y="131785"/>
                          <a:pt x="121354" y="131785"/>
                        </a:cubicBezTo>
                        <a:cubicBezTo>
                          <a:pt x="71125" y="124682"/>
                          <a:pt x="48293" y="106924"/>
                          <a:pt x="48293" y="106924"/>
                        </a:cubicBezTo>
                        <a:cubicBezTo>
                          <a:pt x="50323" y="117579"/>
                          <a:pt x="73154" y="136352"/>
                          <a:pt x="73154" y="136352"/>
                        </a:cubicBezTo>
                        <a:cubicBezTo>
                          <a:pt x="15315" y="133815"/>
                          <a:pt x="-1429" y="86123"/>
                          <a:pt x="94" y="67857"/>
                        </a:cubicBezTo>
                        <a:cubicBezTo>
                          <a:pt x="2123" y="45533"/>
                          <a:pt x="20388" y="30820"/>
                          <a:pt x="39161" y="21180"/>
                        </a:cubicBezTo>
                        <a:cubicBezTo>
                          <a:pt x="64022" y="8495"/>
                          <a:pt x="91927" y="2914"/>
                          <a:pt x="119832" y="885"/>
                        </a:cubicBezTo>
                        <a:cubicBezTo>
                          <a:pt x="136068" y="-637"/>
                          <a:pt x="152811" y="-130"/>
                          <a:pt x="169046" y="1900"/>
                        </a:cubicBezTo>
                        <a:cubicBezTo>
                          <a:pt x="188834" y="4437"/>
                          <a:pt x="209128" y="10018"/>
                          <a:pt x="227901" y="16613"/>
                        </a:cubicBezTo>
                        <a:cubicBezTo>
                          <a:pt x="258343" y="27775"/>
                          <a:pt x="290307" y="41982"/>
                          <a:pt x="313138" y="65828"/>
                        </a:cubicBezTo>
                        <a:cubicBezTo>
                          <a:pt x="323286" y="76482"/>
                          <a:pt x="331403" y="89167"/>
                          <a:pt x="335970" y="103373"/>
                        </a:cubicBezTo>
                        <a:cubicBezTo>
                          <a:pt x="339521" y="114535"/>
                          <a:pt x="345102" y="134322"/>
                          <a:pt x="342565" y="145992"/>
                        </a:cubicBezTo>
                        <a:cubicBezTo>
                          <a:pt x="323793" y="225141"/>
                          <a:pt x="277623" y="265223"/>
                          <a:pt x="261894" y="285010"/>
                        </a:cubicBezTo>
                      </a:path>
                    </a:pathLst>
                  </a:custGeom>
                  <a:solidFill>
                    <a:srgbClr val="000000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7" name="Freeform: Shape 26">
                    <a:extLst>
                      <a:ext uri="{FF2B5EF4-FFF2-40B4-BE49-F238E27FC236}">
                        <a16:creationId xmlns:a16="http://schemas.microsoft.com/office/drawing/2014/main" id="{3FC44A65-F6F7-4401-8D41-C95A58CFCA33}"/>
                      </a:ext>
                    </a:extLst>
                  </p:cNvPr>
                  <p:cNvSpPr/>
                  <p:nvPr/>
                </p:nvSpPr>
                <p:spPr>
                  <a:xfrm>
                    <a:off x="1364280" y="3931132"/>
                    <a:ext cx="96618" cy="75151"/>
                  </a:xfrm>
                  <a:custGeom>
                    <a:avLst/>
                    <a:gdLst>
                      <a:gd name="connsiteX0" fmla="*/ 31482 w 96618"/>
                      <a:gd name="connsiteY0" fmla="*/ 6248 h 75151"/>
                      <a:gd name="connsiteX1" fmla="*/ 3577 w 96618"/>
                      <a:gd name="connsiteY1" fmla="*/ 62565 h 75151"/>
                      <a:gd name="connsiteX2" fmla="*/ 93381 w 96618"/>
                      <a:gd name="connsiteY2" fmla="*/ 49881 h 75151"/>
                      <a:gd name="connsiteX3" fmla="*/ 93381 w 96618"/>
                      <a:gd name="connsiteY3" fmla="*/ 20454 h 75151"/>
                      <a:gd name="connsiteX4" fmla="*/ 31482 w 96618"/>
                      <a:gd name="connsiteY4" fmla="*/ 6248 h 7515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96618" h="75151">
                        <a:moveTo>
                          <a:pt x="31482" y="6248"/>
                        </a:moveTo>
                        <a:cubicBezTo>
                          <a:pt x="12710" y="15380"/>
                          <a:pt x="-8599" y="40749"/>
                          <a:pt x="3577" y="62565"/>
                        </a:cubicBezTo>
                        <a:cubicBezTo>
                          <a:pt x="13725" y="80831"/>
                          <a:pt x="72579" y="81338"/>
                          <a:pt x="93381" y="49881"/>
                        </a:cubicBezTo>
                        <a:cubicBezTo>
                          <a:pt x="97440" y="40749"/>
                          <a:pt x="97947" y="29587"/>
                          <a:pt x="93381" y="20454"/>
                        </a:cubicBezTo>
                        <a:cubicBezTo>
                          <a:pt x="83741" y="159"/>
                          <a:pt x="55836" y="-5929"/>
                          <a:pt x="31482" y="6248"/>
                        </a:cubicBezTo>
                        <a:close/>
                      </a:path>
                    </a:pathLst>
                  </a:custGeom>
                  <a:solidFill>
                    <a:srgbClr val="EDB88B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28" name="Graphic 4">
                    <a:extLst>
                      <a:ext uri="{FF2B5EF4-FFF2-40B4-BE49-F238E27FC236}">
                        <a16:creationId xmlns:a16="http://schemas.microsoft.com/office/drawing/2014/main" id="{F304DF56-7A2E-45BA-82F7-504E6269A776}"/>
                      </a:ext>
                    </a:extLst>
                  </p:cNvPr>
                  <p:cNvGrpSpPr/>
                  <p:nvPr/>
                </p:nvGrpSpPr>
                <p:grpSpPr>
                  <a:xfrm>
                    <a:off x="1297205" y="3901238"/>
                    <a:ext cx="28660" cy="28651"/>
                    <a:chOff x="1297205" y="3901238"/>
                    <a:chExt cx="28660" cy="28651"/>
                  </a:xfrm>
                  <a:solidFill>
                    <a:schemeClr val="accent1"/>
                  </a:solidFill>
                </p:grpSpPr>
                <p:sp>
                  <p:nvSpPr>
                    <p:cNvPr id="43" name="Freeform: Shape 42">
                      <a:extLst>
                        <a:ext uri="{FF2B5EF4-FFF2-40B4-BE49-F238E27FC236}">
                          <a16:creationId xmlns:a16="http://schemas.microsoft.com/office/drawing/2014/main" id="{D0C493D2-36AD-487F-BCFF-3177973A40F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297205" y="3901238"/>
                      <a:ext cx="28660" cy="28651"/>
                    </a:xfrm>
                    <a:custGeom>
                      <a:avLst/>
                      <a:gdLst>
                        <a:gd name="connsiteX0" fmla="*/ 129 w 28660"/>
                        <a:gd name="connsiteY0" fmla="*/ 12296 h 28651"/>
                        <a:gd name="connsiteX1" fmla="*/ 12305 w 28660"/>
                        <a:gd name="connsiteY1" fmla="*/ 28532 h 28651"/>
                        <a:gd name="connsiteX2" fmla="*/ 28541 w 28660"/>
                        <a:gd name="connsiteY2" fmla="*/ 16355 h 28651"/>
                        <a:gd name="connsiteX3" fmla="*/ 16364 w 28660"/>
                        <a:gd name="connsiteY3" fmla="*/ 119 h 28651"/>
                        <a:gd name="connsiteX4" fmla="*/ 129 w 28660"/>
                        <a:gd name="connsiteY4" fmla="*/ 12296 h 28651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28660" h="28651">
                          <a:moveTo>
                            <a:pt x="129" y="12296"/>
                          </a:moveTo>
                          <a:cubicBezTo>
                            <a:pt x="-886" y="19907"/>
                            <a:pt x="4188" y="27517"/>
                            <a:pt x="12305" y="28532"/>
                          </a:cubicBezTo>
                          <a:cubicBezTo>
                            <a:pt x="19916" y="29546"/>
                            <a:pt x="27526" y="23965"/>
                            <a:pt x="28541" y="16355"/>
                          </a:cubicBezTo>
                          <a:cubicBezTo>
                            <a:pt x="29556" y="8744"/>
                            <a:pt x="23975" y="1134"/>
                            <a:pt x="16364" y="119"/>
                          </a:cubicBezTo>
                          <a:cubicBezTo>
                            <a:pt x="8754" y="-896"/>
                            <a:pt x="1143" y="4686"/>
                            <a:pt x="129" y="12296"/>
                          </a:cubicBezTo>
                          <a:close/>
                        </a:path>
                      </a:pathLst>
                    </a:custGeom>
                    <a:solidFill>
                      <a:srgbClr val="000000"/>
                    </a:solidFill>
                    <a:ln w="5074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44" name="Freeform: Shape 43">
                      <a:extLst>
                        <a:ext uri="{FF2B5EF4-FFF2-40B4-BE49-F238E27FC236}">
                          <a16:creationId xmlns:a16="http://schemas.microsoft.com/office/drawing/2014/main" id="{8F41D04A-7E62-4B6E-AF0A-134186EF3D4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315014" y="3909905"/>
                      <a:ext cx="10809" cy="10810"/>
                    </a:xfrm>
                    <a:custGeom>
                      <a:avLst/>
                      <a:gdLst>
                        <a:gd name="connsiteX0" fmla="*/ 78 w 10809"/>
                        <a:gd name="connsiteY0" fmla="*/ 4644 h 10810"/>
                        <a:gd name="connsiteX1" fmla="*/ 4644 w 10809"/>
                        <a:gd name="connsiteY1" fmla="*/ 10732 h 10810"/>
                        <a:gd name="connsiteX2" fmla="*/ 10732 w 10809"/>
                        <a:gd name="connsiteY2" fmla="*/ 6166 h 10810"/>
                        <a:gd name="connsiteX3" fmla="*/ 6166 w 10809"/>
                        <a:gd name="connsiteY3" fmla="*/ 78 h 10810"/>
                        <a:gd name="connsiteX4" fmla="*/ 78 w 10809"/>
                        <a:gd name="connsiteY4" fmla="*/ 4644 h 10810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10809" h="10810">
                          <a:moveTo>
                            <a:pt x="78" y="4644"/>
                          </a:moveTo>
                          <a:cubicBezTo>
                            <a:pt x="-430" y="7688"/>
                            <a:pt x="1600" y="10225"/>
                            <a:pt x="4644" y="10732"/>
                          </a:cubicBezTo>
                          <a:cubicBezTo>
                            <a:pt x="7688" y="11240"/>
                            <a:pt x="10225" y="9210"/>
                            <a:pt x="10732" y="6166"/>
                          </a:cubicBezTo>
                          <a:cubicBezTo>
                            <a:pt x="11240" y="3122"/>
                            <a:pt x="9210" y="585"/>
                            <a:pt x="6166" y="78"/>
                          </a:cubicBezTo>
                          <a:cubicBezTo>
                            <a:pt x="3122" y="-430"/>
                            <a:pt x="585" y="1600"/>
                            <a:pt x="78" y="4644"/>
                          </a:cubicBez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5074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29" name="Graphic 4">
                    <a:extLst>
                      <a:ext uri="{FF2B5EF4-FFF2-40B4-BE49-F238E27FC236}">
                        <a16:creationId xmlns:a16="http://schemas.microsoft.com/office/drawing/2014/main" id="{5272B739-4132-4361-A64B-9E97F04FE7FE}"/>
                      </a:ext>
                    </a:extLst>
                  </p:cNvPr>
                  <p:cNvGrpSpPr/>
                  <p:nvPr/>
                </p:nvGrpSpPr>
                <p:grpSpPr>
                  <a:xfrm>
                    <a:off x="1187107" y="3871811"/>
                    <a:ext cx="28669" cy="28660"/>
                    <a:chOff x="1187107" y="3871811"/>
                    <a:chExt cx="28669" cy="28660"/>
                  </a:xfrm>
                  <a:solidFill>
                    <a:schemeClr val="accent1"/>
                  </a:solidFill>
                </p:grpSpPr>
                <p:sp>
                  <p:nvSpPr>
                    <p:cNvPr id="41" name="Freeform: Shape 40">
                      <a:extLst>
                        <a:ext uri="{FF2B5EF4-FFF2-40B4-BE49-F238E27FC236}">
                          <a16:creationId xmlns:a16="http://schemas.microsoft.com/office/drawing/2014/main" id="{82B4E722-ABE3-471D-A6D9-96B1E73926D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187107" y="3871811"/>
                      <a:ext cx="28669" cy="28660"/>
                    </a:xfrm>
                    <a:custGeom>
                      <a:avLst/>
                      <a:gdLst>
                        <a:gd name="connsiteX0" fmla="*/ 129 w 28669"/>
                        <a:gd name="connsiteY0" fmla="*/ 12296 h 28660"/>
                        <a:gd name="connsiteX1" fmla="*/ 12305 w 28669"/>
                        <a:gd name="connsiteY1" fmla="*/ 28532 h 28660"/>
                        <a:gd name="connsiteX2" fmla="*/ 28541 w 28669"/>
                        <a:gd name="connsiteY2" fmla="*/ 16355 h 28660"/>
                        <a:gd name="connsiteX3" fmla="*/ 16364 w 28669"/>
                        <a:gd name="connsiteY3" fmla="*/ 119 h 28660"/>
                        <a:gd name="connsiteX4" fmla="*/ 129 w 28669"/>
                        <a:gd name="connsiteY4" fmla="*/ 12296 h 28660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28669" h="28660">
                          <a:moveTo>
                            <a:pt x="129" y="12296"/>
                          </a:moveTo>
                          <a:cubicBezTo>
                            <a:pt x="-886" y="19907"/>
                            <a:pt x="4188" y="27517"/>
                            <a:pt x="12305" y="28532"/>
                          </a:cubicBezTo>
                          <a:cubicBezTo>
                            <a:pt x="19916" y="29547"/>
                            <a:pt x="27526" y="24473"/>
                            <a:pt x="28541" y="16355"/>
                          </a:cubicBezTo>
                          <a:cubicBezTo>
                            <a:pt x="29556" y="8745"/>
                            <a:pt x="24482" y="1134"/>
                            <a:pt x="16364" y="119"/>
                          </a:cubicBezTo>
                          <a:cubicBezTo>
                            <a:pt x="8247" y="-895"/>
                            <a:pt x="1143" y="4686"/>
                            <a:pt x="129" y="12296"/>
                          </a:cubicBezTo>
                          <a:close/>
                        </a:path>
                      </a:pathLst>
                    </a:custGeom>
                    <a:solidFill>
                      <a:srgbClr val="000000"/>
                    </a:solidFill>
                    <a:ln w="5074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42" name="Freeform: Shape 41">
                      <a:extLst>
                        <a:ext uri="{FF2B5EF4-FFF2-40B4-BE49-F238E27FC236}">
                          <a16:creationId xmlns:a16="http://schemas.microsoft.com/office/drawing/2014/main" id="{E960EB5A-58F2-4737-B98C-EEF36C6A398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203393" y="3882000"/>
                      <a:ext cx="10810" cy="10810"/>
                    </a:xfrm>
                    <a:custGeom>
                      <a:avLst/>
                      <a:gdLst>
                        <a:gd name="connsiteX0" fmla="*/ 78 w 10810"/>
                        <a:gd name="connsiteY0" fmla="*/ 4644 h 10810"/>
                        <a:gd name="connsiteX1" fmla="*/ 4644 w 10810"/>
                        <a:gd name="connsiteY1" fmla="*/ 10732 h 10810"/>
                        <a:gd name="connsiteX2" fmla="*/ 10732 w 10810"/>
                        <a:gd name="connsiteY2" fmla="*/ 6166 h 10810"/>
                        <a:gd name="connsiteX3" fmla="*/ 6166 w 10810"/>
                        <a:gd name="connsiteY3" fmla="*/ 78 h 10810"/>
                        <a:gd name="connsiteX4" fmla="*/ 78 w 10810"/>
                        <a:gd name="connsiteY4" fmla="*/ 4644 h 10810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10810" h="10810">
                          <a:moveTo>
                            <a:pt x="78" y="4644"/>
                          </a:moveTo>
                          <a:cubicBezTo>
                            <a:pt x="-430" y="7688"/>
                            <a:pt x="1600" y="10225"/>
                            <a:pt x="4644" y="10732"/>
                          </a:cubicBezTo>
                          <a:cubicBezTo>
                            <a:pt x="7688" y="11240"/>
                            <a:pt x="10225" y="9210"/>
                            <a:pt x="10732" y="6166"/>
                          </a:cubicBezTo>
                          <a:cubicBezTo>
                            <a:pt x="11240" y="3122"/>
                            <a:pt x="9210" y="585"/>
                            <a:pt x="6166" y="78"/>
                          </a:cubicBezTo>
                          <a:cubicBezTo>
                            <a:pt x="3629" y="-430"/>
                            <a:pt x="585" y="1600"/>
                            <a:pt x="78" y="4644"/>
                          </a:cubicBez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5074" cap="flat">
                      <a:noFill/>
                      <a:prstDash val="solid"/>
                      <a:miter/>
                    </a:ln>
                  </p:spPr>
                  <p:txBody>
                    <a:bodyPr rtlCol="0" anchor="ctr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p:txBody>
                </p:sp>
              </p:grpSp>
              <p:sp>
                <p:nvSpPr>
                  <p:cNvPr id="30" name="Freeform: Shape 29">
                    <a:extLst>
                      <a:ext uri="{FF2B5EF4-FFF2-40B4-BE49-F238E27FC236}">
                        <a16:creationId xmlns:a16="http://schemas.microsoft.com/office/drawing/2014/main" id="{FAF3BBA3-C342-415B-8D1C-56C64479A066}"/>
                      </a:ext>
                    </a:extLst>
                  </p:cNvPr>
                  <p:cNvSpPr/>
                  <p:nvPr/>
                </p:nvSpPr>
                <p:spPr>
                  <a:xfrm>
                    <a:off x="1307988" y="3863096"/>
                    <a:ext cx="48707" cy="29635"/>
                  </a:xfrm>
                  <a:custGeom>
                    <a:avLst/>
                    <a:gdLst>
                      <a:gd name="connsiteX0" fmla="*/ 48707 w 48707"/>
                      <a:gd name="connsiteY0" fmla="*/ 29635 h 29635"/>
                      <a:gd name="connsiteX1" fmla="*/ 0 w 48707"/>
                      <a:gd name="connsiteY1" fmla="*/ 12385 h 29635"/>
                      <a:gd name="connsiteX2" fmla="*/ 9133 w 48707"/>
                      <a:gd name="connsiteY2" fmla="*/ 208 h 29635"/>
                      <a:gd name="connsiteX3" fmla="*/ 48707 w 48707"/>
                      <a:gd name="connsiteY3" fmla="*/ 29635 h 2963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48707" h="29635">
                        <a:moveTo>
                          <a:pt x="48707" y="29635"/>
                        </a:moveTo>
                        <a:cubicBezTo>
                          <a:pt x="44648" y="22025"/>
                          <a:pt x="12684" y="9848"/>
                          <a:pt x="0" y="12385"/>
                        </a:cubicBezTo>
                        <a:cubicBezTo>
                          <a:pt x="0" y="5789"/>
                          <a:pt x="5581" y="-1314"/>
                          <a:pt x="9133" y="208"/>
                        </a:cubicBezTo>
                        <a:cubicBezTo>
                          <a:pt x="23846" y="3760"/>
                          <a:pt x="40589" y="13907"/>
                          <a:pt x="48707" y="29635"/>
                        </a:cubicBezTo>
                        <a:close/>
                      </a:path>
                    </a:pathLst>
                  </a:custGeom>
                  <a:solidFill>
                    <a:srgbClr val="231C1E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1" name="Freeform: Shape 30">
                    <a:extLst>
                      <a:ext uri="{FF2B5EF4-FFF2-40B4-BE49-F238E27FC236}">
                        <a16:creationId xmlns:a16="http://schemas.microsoft.com/office/drawing/2014/main" id="{50E118E8-1191-44B3-AD20-3FBA0BCEA0EE}"/>
                      </a:ext>
                    </a:extLst>
                  </p:cNvPr>
                  <p:cNvSpPr/>
                  <p:nvPr/>
                </p:nvSpPr>
                <p:spPr>
                  <a:xfrm>
                    <a:off x="1200934" y="3957167"/>
                    <a:ext cx="78134" cy="41602"/>
                  </a:xfrm>
                  <a:custGeom>
                    <a:avLst/>
                    <a:gdLst>
                      <a:gd name="connsiteX0" fmla="*/ 0 w 78134"/>
                      <a:gd name="connsiteY0" fmla="*/ 0 h 41602"/>
                      <a:gd name="connsiteX1" fmla="*/ 78134 w 78134"/>
                      <a:gd name="connsiteY1" fmla="*/ 23846 h 41602"/>
                      <a:gd name="connsiteX2" fmla="*/ 1522 w 78134"/>
                      <a:gd name="connsiteY2" fmla="*/ 29935 h 41602"/>
                      <a:gd name="connsiteX3" fmla="*/ 0 w 78134"/>
                      <a:gd name="connsiteY3" fmla="*/ 0 h 4160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78134" h="41602">
                        <a:moveTo>
                          <a:pt x="0" y="0"/>
                        </a:moveTo>
                        <a:cubicBezTo>
                          <a:pt x="0" y="0"/>
                          <a:pt x="45156" y="27905"/>
                          <a:pt x="78134" y="23846"/>
                        </a:cubicBezTo>
                        <a:cubicBezTo>
                          <a:pt x="78134" y="23846"/>
                          <a:pt x="55810" y="59362"/>
                          <a:pt x="1522" y="29935"/>
                        </a:cubicBezTo>
                        <a:cubicBezTo>
                          <a:pt x="1522" y="29935"/>
                          <a:pt x="15221" y="14714"/>
                          <a:pt x="0" y="0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2" name="Freeform: Shape 31">
                    <a:extLst>
                      <a:ext uri="{FF2B5EF4-FFF2-40B4-BE49-F238E27FC236}">
                        <a16:creationId xmlns:a16="http://schemas.microsoft.com/office/drawing/2014/main" id="{64857624-66AD-4374-BB74-446383197785}"/>
                      </a:ext>
                    </a:extLst>
                  </p:cNvPr>
                  <p:cNvSpPr/>
                  <p:nvPr/>
                </p:nvSpPr>
                <p:spPr>
                  <a:xfrm>
                    <a:off x="1246597" y="3978477"/>
                    <a:ext cx="32471" cy="19787"/>
                  </a:xfrm>
                  <a:custGeom>
                    <a:avLst/>
                    <a:gdLst>
                      <a:gd name="connsiteX0" fmla="*/ 4566 w 32471"/>
                      <a:gd name="connsiteY0" fmla="*/ 0 h 19787"/>
                      <a:gd name="connsiteX1" fmla="*/ 32471 w 32471"/>
                      <a:gd name="connsiteY1" fmla="*/ 2537 h 19787"/>
                      <a:gd name="connsiteX2" fmla="*/ 0 w 32471"/>
                      <a:gd name="connsiteY2" fmla="*/ 19787 h 19787"/>
                      <a:gd name="connsiteX3" fmla="*/ 16236 w 32471"/>
                      <a:gd name="connsiteY3" fmla="*/ 8625 h 19787"/>
                      <a:gd name="connsiteX4" fmla="*/ 4566 w 32471"/>
                      <a:gd name="connsiteY4" fmla="*/ 0 h 1978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32471" h="19787">
                        <a:moveTo>
                          <a:pt x="4566" y="0"/>
                        </a:moveTo>
                        <a:cubicBezTo>
                          <a:pt x="14206" y="2537"/>
                          <a:pt x="23846" y="3552"/>
                          <a:pt x="32471" y="2537"/>
                        </a:cubicBezTo>
                        <a:cubicBezTo>
                          <a:pt x="32471" y="2537"/>
                          <a:pt x="21817" y="17758"/>
                          <a:pt x="0" y="19787"/>
                        </a:cubicBezTo>
                        <a:cubicBezTo>
                          <a:pt x="8118" y="18265"/>
                          <a:pt x="12684" y="13699"/>
                          <a:pt x="16236" y="8625"/>
                        </a:cubicBezTo>
                        <a:cubicBezTo>
                          <a:pt x="10655" y="3552"/>
                          <a:pt x="7103" y="0"/>
                          <a:pt x="4566" y="0"/>
                        </a:cubicBezTo>
                        <a:close/>
                      </a:path>
                    </a:pathLst>
                  </a:custGeom>
                  <a:solidFill>
                    <a:srgbClr val="BCBCBC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3" name="Freeform: Shape 32">
                    <a:extLst>
                      <a:ext uri="{FF2B5EF4-FFF2-40B4-BE49-F238E27FC236}">
                        <a16:creationId xmlns:a16="http://schemas.microsoft.com/office/drawing/2014/main" id="{D9961A7F-F4FE-4B52-92C0-C91AC32996B8}"/>
                      </a:ext>
                    </a:extLst>
                  </p:cNvPr>
                  <p:cNvSpPr/>
                  <p:nvPr/>
                </p:nvSpPr>
                <p:spPr>
                  <a:xfrm>
                    <a:off x="1214633" y="3851128"/>
                    <a:ext cx="13415" cy="83715"/>
                  </a:xfrm>
                  <a:custGeom>
                    <a:avLst/>
                    <a:gdLst>
                      <a:gd name="connsiteX0" fmla="*/ 6596 w 13415"/>
                      <a:gd name="connsiteY0" fmla="*/ 0 h 83715"/>
                      <a:gd name="connsiteX1" fmla="*/ 0 w 13415"/>
                      <a:gd name="connsiteY1" fmla="*/ 83715 h 8371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13415" h="83715">
                        <a:moveTo>
                          <a:pt x="6596" y="0"/>
                        </a:moveTo>
                        <a:cubicBezTo>
                          <a:pt x="3044" y="27398"/>
                          <a:pt x="27905" y="61391"/>
                          <a:pt x="0" y="83715"/>
                        </a:cubicBezTo>
                      </a:path>
                    </a:pathLst>
                  </a:custGeom>
                  <a:noFill/>
                  <a:ln w="2502" cap="flat">
                    <a:solidFill>
                      <a:srgbClr val="CE7352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4" name="Freeform: Shape 33">
                    <a:extLst>
                      <a:ext uri="{FF2B5EF4-FFF2-40B4-BE49-F238E27FC236}">
                        <a16:creationId xmlns:a16="http://schemas.microsoft.com/office/drawing/2014/main" id="{C1003347-8700-44DC-8864-758F7C1B3519}"/>
                      </a:ext>
                    </a:extLst>
                  </p:cNvPr>
                  <p:cNvSpPr/>
                  <p:nvPr/>
                </p:nvSpPr>
                <p:spPr>
                  <a:xfrm>
                    <a:off x="1212216" y="3930253"/>
                    <a:ext cx="33874" cy="24143"/>
                  </a:xfrm>
                  <a:custGeom>
                    <a:avLst/>
                    <a:gdLst>
                      <a:gd name="connsiteX0" fmla="*/ 388 w 33874"/>
                      <a:gd name="connsiteY0" fmla="*/ 4590 h 24143"/>
                      <a:gd name="connsiteX1" fmla="*/ 33874 w 33874"/>
                      <a:gd name="connsiteY1" fmla="*/ 15244 h 24143"/>
                      <a:gd name="connsiteX2" fmla="*/ 388 w 33874"/>
                      <a:gd name="connsiteY2" fmla="*/ 4590 h 2414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33874" h="24143">
                        <a:moveTo>
                          <a:pt x="388" y="4590"/>
                        </a:moveTo>
                        <a:cubicBezTo>
                          <a:pt x="-3671" y="24885"/>
                          <a:pt x="25249" y="30973"/>
                          <a:pt x="33874" y="15244"/>
                        </a:cubicBezTo>
                        <a:cubicBezTo>
                          <a:pt x="28293" y="6112"/>
                          <a:pt x="13580" y="-7080"/>
                          <a:pt x="388" y="4590"/>
                        </a:cubicBezTo>
                        <a:close/>
                      </a:path>
                    </a:pathLst>
                  </a:custGeom>
                  <a:solidFill>
                    <a:srgbClr val="D3A17D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5" name="Freeform: Shape 34">
                    <a:extLst>
                      <a:ext uri="{FF2B5EF4-FFF2-40B4-BE49-F238E27FC236}">
                        <a16:creationId xmlns:a16="http://schemas.microsoft.com/office/drawing/2014/main" id="{D31515E7-5AD6-49F0-AA84-9D629CD8D9C1}"/>
                      </a:ext>
                    </a:extLst>
                  </p:cNvPr>
                  <p:cNvSpPr/>
                  <p:nvPr/>
                </p:nvSpPr>
                <p:spPr>
                  <a:xfrm>
                    <a:off x="1172014" y="3841020"/>
                    <a:ext cx="51976" cy="15688"/>
                  </a:xfrm>
                  <a:custGeom>
                    <a:avLst/>
                    <a:gdLst>
                      <a:gd name="connsiteX0" fmla="*/ 0 w 51976"/>
                      <a:gd name="connsiteY0" fmla="*/ 11630 h 15688"/>
                      <a:gd name="connsiteX1" fmla="*/ 50737 w 51976"/>
                      <a:gd name="connsiteY1" fmla="*/ 15689 h 15688"/>
                      <a:gd name="connsiteX2" fmla="*/ 47692 w 51976"/>
                      <a:gd name="connsiteY2" fmla="*/ 975 h 15688"/>
                      <a:gd name="connsiteX3" fmla="*/ 0 w 51976"/>
                      <a:gd name="connsiteY3" fmla="*/ 11630 h 1568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51976" h="15688">
                        <a:moveTo>
                          <a:pt x="0" y="11630"/>
                        </a:moveTo>
                        <a:cubicBezTo>
                          <a:pt x="7103" y="6049"/>
                          <a:pt x="40589" y="8586"/>
                          <a:pt x="50737" y="15689"/>
                        </a:cubicBezTo>
                        <a:cubicBezTo>
                          <a:pt x="53273" y="10108"/>
                          <a:pt x="51751" y="975"/>
                          <a:pt x="47692" y="975"/>
                        </a:cubicBezTo>
                        <a:cubicBezTo>
                          <a:pt x="32979" y="-1562"/>
                          <a:pt x="14206" y="468"/>
                          <a:pt x="0" y="11630"/>
                        </a:cubicBezTo>
                        <a:close/>
                      </a:path>
                    </a:pathLst>
                  </a:custGeom>
                  <a:solidFill>
                    <a:srgbClr val="231C1E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6" name="Freeform: Shape 35">
                    <a:extLst>
                      <a:ext uri="{FF2B5EF4-FFF2-40B4-BE49-F238E27FC236}">
                        <a16:creationId xmlns:a16="http://schemas.microsoft.com/office/drawing/2014/main" id="{C650B87D-330D-4487-B9BE-18E8DBF4E8C4}"/>
                      </a:ext>
                    </a:extLst>
                  </p:cNvPr>
                  <p:cNvSpPr/>
                  <p:nvPr/>
                </p:nvSpPr>
                <p:spPr>
                  <a:xfrm>
                    <a:off x="1200934" y="3957167"/>
                    <a:ext cx="81685" cy="24017"/>
                  </a:xfrm>
                  <a:custGeom>
                    <a:avLst/>
                    <a:gdLst>
                      <a:gd name="connsiteX0" fmla="*/ 0 w 81685"/>
                      <a:gd name="connsiteY0" fmla="*/ 0 h 24017"/>
                      <a:gd name="connsiteX1" fmla="*/ 81686 w 81685"/>
                      <a:gd name="connsiteY1" fmla="*/ 23846 h 2401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81685" h="24017">
                        <a:moveTo>
                          <a:pt x="0" y="0"/>
                        </a:moveTo>
                        <a:cubicBezTo>
                          <a:pt x="0" y="0"/>
                          <a:pt x="44141" y="26383"/>
                          <a:pt x="81686" y="23846"/>
                        </a:cubicBezTo>
                      </a:path>
                    </a:pathLst>
                  </a:custGeom>
                  <a:noFill/>
                  <a:ln w="2502" cap="flat">
                    <a:solidFill>
                      <a:srgbClr val="CE7352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7" name="Freeform: Shape 36">
                    <a:extLst>
                      <a:ext uri="{FF2B5EF4-FFF2-40B4-BE49-F238E27FC236}">
                        <a16:creationId xmlns:a16="http://schemas.microsoft.com/office/drawing/2014/main" id="{6161DD7B-CFD6-4F36-8D49-E8A2F0099FD2}"/>
                      </a:ext>
                    </a:extLst>
                  </p:cNvPr>
                  <p:cNvSpPr/>
                  <p:nvPr/>
                </p:nvSpPr>
                <p:spPr>
                  <a:xfrm>
                    <a:off x="1200427" y="3979999"/>
                    <a:ext cx="80163" cy="18979"/>
                  </a:xfrm>
                  <a:custGeom>
                    <a:avLst/>
                    <a:gdLst>
                      <a:gd name="connsiteX0" fmla="*/ 80164 w 80163"/>
                      <a:gd name="connsiteY0" fmla="*/ 0 h 18979"/>
                      <a:gd name="connsiteX1" fmla="*/ 0 w 80163"/>
                      <a:gd name="connsiteY1" fmla="*/ 7610 h 1897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80163" h="18979">
                        <a:moveTo>
                          <a:pt x="80164" y="0"/>
                        </a:moveTo>
                        <a:cubicBezTo>
                          <a:pt x="79656" y="2537"/>
                          <a:pt x="48707" y="36023"/>
                          <a:pt x="0" y="7610"/>
                        </a:cubicBezTo>
                      </a:path>
                    </a:pathLst>
                  </a:custGeom>
                  <a:noFill/>
                  <a:ln w="2502" cap="flat">
                    <a:solidFill>
                      <a:srgbClr val="CE7352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8" name="Freeform: Shape 37">
                    <a:extLst>
                      <a:ext uri="{FF2B5EF4-FFF2-40B4-BE49-F238E27FC236}">
                        <a16:creationId xmlns:a16="http://schemas.microsoft.com/office/drawing/2014/main" id="{F2299924-5807-4528-A143-2BC2E1BFF19E}"/>
                      </a:ext>
                    </a:extLst>
                  </p:cNvPr>
                  <p:cNvSpPr/>
                  <p:nvPr/>
                </p:nvSpPr>
                <p:spPr>
                  <a:xfrm>
                    <a:off x="1384601" y="3959373"/>
                    <a:ext cx="54795" cy="22655"/>
                  </a:xfrm>
                  <a:custGeom>
                    <a:avLst/>
                    <a:gdLst>
                      <a:gd name="connsiteX0" fmla="*/ 54796 w 54795"/>
                      <a:gd name="connsiteY0" fmla="*/ 1346 h 22655"/>
                      <a:gd name="connsiteX1" fmla="*/ 0 w 54795"/>
                      <a:gd name="connsiteY1" fmla="*/ 22656 h 2265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54795" h="22655">
                        <a:moveTo>
                          <a:pt x="54796" y="1346"/>
                        </a:moveTo>
                        <a:cubicBezTo>
                          <a:pt x="31964" y="-2713"/>
                          <a:pt x="12684" y="1854"/>
                          <a:pt x="0" y="22656"/>
                        </a:cubicBezTo>
                      </a:path>
                    </a:pathLst>
                  </a:custGeom>
                  <a:noFill/>
                  <a:ln w="2502" cap="rnd">
                    <a:solidFill>
                      <a:srgbClr val="CE7352"/>
                    </a:solidFill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9" name="Freeform: Shape 38">
                    <a:extLst>
                      <a:ext uri="{FF2B5EF4-FFF2-40B4-BE49-F238E27FC236}">
                        <a16:creationId xmlns:a16="http://schemas.microsoft.com/office/drawing/2014/main" id="{80B1F62F-956C-487C-8CD7-8113A292BE6C}"/>
                      </a:ext>
                    </a:extLst>
                  </p:cNvPr>
                  <p:cNvSpPr/>
                  <p:nvPr/>
                </p:nvSpPr>
                <p:spPr>
                  <a:xfrm>
                    <a:off x="1398300" y="3967315"/>
                    <a:ext cx="27905" cy="13318"/>
                  </a:xfrm>
                  <a:custGeom>
                    <a:avLst/>
                    <a:gdLst>
                      <a:gd name="connsiteX0" fmla="*/ 0 w 27905"/>
                      <a:gd name="connsiteY0" fmla="*/ 0 h 13318"/>
                      <a:gd name="connsiteX1" fmla="*/ 6596 w 27905"/>
                      <a:gd name="connsiteY1" fmla="*/ 0 h 13318"/>
                      <a:gd name="connsiteX2" fmla="*/ 3044 w 27905"/>
                      <a:gd name="connsiteY2" fmla="*/ 9640 h 13318"/>
                      <a:gd name="connsiteX3" fmla="*/ 27905 w 27905"/>
                      <a:gd name="connsiteY3" fmla="*/ 10147 h 1331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27905" h="13318">
                        <a:moveTo>
                          <a:pt x="0" y="0"/>
                        </a:moveTo>
                        <a:cubicBezTo>
                          <a:pt x="2029" y="0"/>
                          <a:pt x="4566" y="0"/>
                          <a:pt x="6596" y="0"/>
                        </a:cubicBezTo>
                        <a:cubicBezTo>
                          <a:pt x="5581" y="2537"/>
                          <a:pt x="6088" y="6596"/>
                          <a:pt x="3044" y="9640"/>
                        </a:cubicBezTo>
                        <a:cubicBezTo>
                          <a:pt x="9640" y="14714"/>
                          <a:pt x="20802" y="14206"/>
                          <a:pt x="27905" y="10147"/>
                        </a:cubicBezTo>
                      </a:path>
                    </a:pathLst>
                  </a:custGeom>
                  <a:noFill/>
                  <a:ln w="2502" cap="flat">
                    <a:solidFill>
                      <a:srgbClr val="CE7352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40" name="Freeform: Shape 39">
                    <a:extLst>
                      <a:ext uri="{FF2B5EF4-FFF2-40B4-BE49-F238E27FC236}">
                        <a16:creationId xmlns:a16="http://schemas.microsoft.com/office/drawing/2014/main" id="{D9ABA6B2-F603-4A36-890C-36C661F09AAF}"/>
                      </a:ext>
                    </a:extLst>
                  </p:cNvPr>
                  <p:cNvSpPr/>
                  <p:nvPr/>
                </p:nvSpPr>
                <p:spPr>
                  <a:xfrm>
                    <a:off x="1275517" y="3970359"/>
                    <a:ext cx="9132" cy="19279"/>
                  </a:xfrm>
                  <a:custGeom>
                    <a:avLst/>
                    <a:gdLst>
                      <a:gd name="connsiteX0" fmla="*/ 0 w 9132"/>
                      <a:gd name="connsiteY0" fmla="*/ 0 h 19279"/>
                      <a:gd name="connsiteX1" fmla="*/ 9133 w 9132"/>
                      <a:gd name="connsiteY1" fmla="*/ 19280 h 1927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</a:cxnLst>
                    <a:rect l="l" t="t" r="r" b="b"/>
                    <a:pathLst>
                      <a:path w="9132" h="19279">
                        <a:moveTo>
                          <a:pt x="0" y="0"/>
                        </a:moveTo>
                        <a:cubicBezTo>
                          <a:pt x="5074" y="5074"/>
                          <a:pt x="9133" y="12177"/>
                          <a:pt x="9133" y="19280"/>
                        </a:cubicBezTo>
                      </a:path>
                    </a:pathLst>
                  </a:custGeom>
                  <a:noFill/>
                  <a:ln w="2502" cap="flat">
                    <a:solidFill>
                      <a:srgbClr val="CE7352"/>
                    </a:soli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20" name="Graphic 4">
                  <a:extLst>
                    <a:ext uri="{FF2B5EF4-FFF2-40B4-BE49-F238E27FC236}">
                      <a16:creationId xmlns:a16="http://schemas.microsoft.com/office/drawing/2014/main" id="{84D1F67C-5BFA-4115-BB21-DA1A8AA9FB42}"/>
                    </a:ext>
                  </a:extLst>
                </p:cNvPr>
                <p:cNvGrpSpPr/>
                <p:nvPr/>
              </p:nvGrpSpPr>
              <p:grpSpPr>
                <a:xfrm>
                  <a:off x="1091653" y="3621862"/>
                  <a:ext cx="404793" cy="314463"/>
                  <a:chOff x="1091653" y="3621862"/>
                  <a:chExt cx="404793" cy="314463"/>
                </a:xfrm>
                <a:solidFill>
                  <a:schemeClr val="accent1"/>
                </a:solidFill>
              </p:grpSpPr>
              <p:sp>
                <p:nvSpPr>
                  <p:cNvPr id="21" name="Freeform: Shape 20">
                    <a:extLst>
                      <a:ext uri="{FF2B5EF4-FFF2-40B4-BE49-F238E27FC236}">
                        <a16:creationId xmlns:a16="http://schemas.microsoft.com/office/drawing/2014/main" id="{931C3168-0211-40F3-8823-5ECCAD0905CA}"/>
                      </a:ext>
                    </a:extLst>
                  </p:cNvPr>
                  <p:cNvSpPr/>
                  <p:nvPr/>
                </p:nvSpPr>
                <p:spPr>
                  <a:xfrm>
                    <a:off x="1135183" y="3640047"/>
                    <a:ext cx="361263" cy="266383"/>
                  </a:xfrm>
                  <a:custGeom>
                    <a:avLst/>
                    <a:gdLst>
                      <a:gd name="connsiteX0" fmla="*/ 329074 w 361263"/>
                      <a:gd name="connsiteY0" fmla="*/ 266383 h 266383"/>
                      <a:gd name="connsiteX1" fmla="*/ 355965 w 361263"/>
                      <a:gd name="connsiteY1" fmla="*/ 213110 h 266383"/>
                      <a:gd name="connsiteX2" fmla="*/ 224050 w 361263"/>
                      <a:gd name="connsiteY2" fmla="*/ 7119 h 266383"/>
                      <a:gd name="connsiteX3" fmla="*/ 5375 w 361263"/>
                      <a:gd name="connsiteY3" fmla="*/ 117218 h 266383"/>
                      <a:gd name="connsiteX4" fmla="*/ 1316 w 361263"/>
                      <a:gd name="connsiteY4" fmla="*/ 176580 h 266383"/>
                      <a:gd name="connsiteX5" fmla="*/ 329074 w 361263"/>
                      <a:gd name="connsiteY5" fmla="*/ 266383 h 26638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361263" h="266383">
                        <a:moveTo>
                          <a:pt x="329074" y="266383"/>
                        </a:moveTo>
                        <a:cubicBezTo>
                          <a:pt x="341251" y="251162"/>
                          <a:pt x="350384" y="232897"/>
                          <a:pt x="355965" y="213110"/>
                        </a:cubicBezTo>
                        <a:cubicBezTo>
                          <a:pt x="379811" y="125843"/>
                          <a:pt x="320956" y="33502"/>
                          <a:pt x="224050" y="7119"/>
                        </a:cubicBezTo>
                        <a:cubicBezTo>
                          <a:pt x="127143" y="-19264"/>
                          <a:pt x="29221" y="29951"/>
                          <a:pt x="5375" y="117218"/>
                        </a:cubicBezTo>
                        <a:cubicBezTo>
                          <a:pt x="-206" y="137005"/>
                          <a:pt x="-1221" y="157300"/>
                          <a:pt x="1316" y="176580"/>
                        </a:cubicBezTo>
                        <a:lnTo>
                          <a:pt x="329074" y="266383"/>
                        </a:lnTo>
                        <a:close/>
                      </a:path>
                    </a:pathLst>
                  </a:custGeom>
                  <a:solidFill>
                    <a:srgbClr val="F20000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2" name="Freeform: Shape 21">
                    <a:extLst>
                      <a:ext uri="{FF2B5EF4-FFF2-40B4-BE49-F238E27FC236}">
                        <a16:creationId xmlns:a16="http://schemas.microsoft.com/office/drawing/2014/main" id="{71F47C84-BCD8-4AE4-95A2-0ACC1656C849}"/>
                      </a:ext>
                    </a:extLst>
                  </p:cNvPr>
                  <p:cNvSpPr/>
                  <p:nvPr/>
                </p:nvSpPr>
                <p:spPr>
                  <a:xfrm>
                    <a:off x="1091653" y="3781151"/>
                    <a:ext cx="404765" cy="155174"/>
                  </a:xfrm>
                  <a:custGeom>
                    <a:avLst/>
                    <a:gdLst>
                      <a:gd name="connsiteX0" fmla="*/ 404061 w 404765"/>
                      <a:gd name="connsiteY0" fmla="*/ 143545 h 155174"/>
                      <a:gd name="connsiteX1" fmla="*/ 377170 w 404765"/>
                      <a:gd name="connsiteY1" fmla="*/ 153692 h 155174"/>
                      <a:gd name="connsiteX2" fmla="*/ 16433 w 404765"/>
                      <a:gd name="connsiteY2" fmla="*/ 35983 h 155174"/>
                      <a:gd name="connsiteX3" fmla="*/ 705 w 404765"/>
                      <a:gd name="connsiteY3" fmla="*/ 11630 h 155174"/>
                      <a:gd name="connsiteX4" fmla="*/ 705 w 404765"/>
                      <a:gd name="connsiteY4" fmla="*/ 11630 h 155174"/>
                      <a:gd name="connsiteX5" fmla="*/ 27595 w 404765"/>
                      <a:gd name="connsiteY5" fmla="*/ 1483 h 155174"/>
                      <a:gd name="connsiteX6" fmla="*/ 388333 w 404765"/>
                      <a:gd name="connsiteY6" fmla="*/ 119191 h 155174"/>
                      <a:gd name="connsiteX7" fmla="*/ 404061 w 404765"/>
                      <a:gd name="connsiteY7" fmla="*/ 143545 h 155174"/>
                      <a:gd name="connsiteX8" fmla="*/ 404061 w 404765"/>
                      <a:gd name="connsiteY8" fmla="*/ 143545 h 15517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404765" h="155174">
                        <a:moveTo>
                          <a:pt x="404061" y="143545"/>
                        </a:moveTo>
                        <a:cubicBezTo>
                          <a:pt x="401017" y="153185"/>
                          <a:pt x="388840" y="157751"/>
                          <a:pt x="377170" y="153692"/>
                        </a:cubicBezTo>
                        <a:lnTo>
                          <a:pt x="16433" y="35983"/>
                        </a:lnTo>
                        <a:cubicBezTo>
                          <a:pt x="4764" y="31925"/>
                          <a:pt x="-2339" y="21270"/>
                          <a:pt x="705" y="11630"/>
                        </a:cubicBezTo>
                        <a:lnTo>
                          <a:pt x="705" y="11630"/>
                        </a:lnTo>
                        <a:cubicBezTo>
                          <a:pt x="3749" y="1990"/>
                          <a:pt x="15926" y="-2576"/>
                          <a:pt x="27595" y="1483"/>
                        </a:cubicBezTo>
                        <a:lnTo>
                          <a:pt x="388333" y="119191"/>
                        </a:lnTo>
                        <a:cubicBezTo>
                          <a:pt x="400002" y="123250"/>
                          <a:pt x="407105" y="133905"/>
                          <a:pt x="404061" y="143545"/>
                        </a:cubicBezTo>
                        <a:lnTo>
                          <a:pt x="404061" y="143545"/>
                        </a:lnTo>
                        <a:close/>
                      </a:path>
                    </a:pathLst>
                  </a:custGeom>
                  <a:solidFill>
                    <a:srgbClr val="EDFF00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3" name="Freeform: Shape 22">
                    <a:extLst>
                      <a:ext uri="{FF2B5EF4-FFF2-40B4-BE49-F238E27FC236}">
                        <a16:creationId xmlns:a16="http://schemas.microsoft.com/office/drawing/2014/main" id="{7FC45942-9B0A-4AEB-AA36-656260686BBE}"/>
                      </a:ext>
                    </a:extLst>
                  </p:cNvPr>
                  <p:cNvSpPr/>
                  <p:nvPr/>
                </p:nvSpPr>
                <p:spPr>
                  <a:xfrm>
                    <a:off x="1274843" y="3621862"/>
                    <a:ext cx="159696" cy="167810"/>
                  </a:xfrm>
                  <a:custGeom>
                    <a:avLst/>
                    <a:gdLst>
                      <a:gd name="connsiteX0" fmla="*/ 155421 w 159696"/>
                      <a:gd name="connsiteY0" fmla="*/ 107498 h 167810"/>
                      <a:gd name="connsiteX1" fmla="*/ 54455 w 159696"/>
                      <a:gd name="connsiteY1" fmla="*/ 164323 h 167810"/>
                      <a:gd name="connsiteX2" fmla="*/ 4226 w 159696"/>
                      <a:gd name="connsiteY2" fmla="*/ 60313 h 167810"/>
                      <a:gd name="connsiteX3" fmla="*/ 105191 w 159696"/>
                      <a:gd name="connsiteY3" fmla="*/ 3488 h 167810"/>
                      <a:gd name="connsiteX4" fmla="*/ 155421 w 159696"/>
                      <a:gd name="connsiteY4" fmla="*/ 107498 h 16781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59696" h="167810">
                        <a:moveTo>
                          <a:pt x="155421" y="107498"/>
                        </a:moveTo>
                        <a:cubicBezTo>
                          <a:pt x="141214" y="152146"/>
                          <a:pt x="96059" y="177514"/>
                          <a:pt x="54455" y="164323"/>
                        </a:cubicBezTo>
                        <a:cubicBezTo>
                          <a:pt x="12851" y="151131"/>
                          <a:pt x="-9981" y="104454"/>
                          <a:pt x="4226" y="60313"/>
                        </a:cubicBezTo>
                        <a:cubicBezTo>
                          <a:pt x="18432" y="15665"/>
                          <a:pt x="63587" y="-9704"/>
                          <a:pt x="105191" y="3488"/>
                        </a:cubicBezTo>
                        <a:cubicBezTo>
                          <a:pt x="147303" y="16172"/>
                          <a:pt x="169627" y="62850"/>
                          <a:pt x="155421" y="107498"/>
                        </a:cubicBezTo>
                        <a:close/>
                      </a:path>
                    </a:pathLst>
                  </a:custGeom>
                  <a:solidFill>
                    <a:srgbClr val="F20000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4" name="Freeform: Shape 23">
                    <a:extLst>
                      <a:ext uri="{FF2B5EF4-FFF2-40B4-BE49-F238E27FC236}">
                        <a16:creationId xmlns:a16="http://schemas.microsoft.com/office/drawing/2014/main" id="{D9A0106D-FAC8-481C-9DD3-C6FF8FDED2F3}"/>
                      </a:ext>
                    </a:extLst>
                  </p:cNvPr>
                  <p:cNvSpPr/>
                  <p:nvPr/>
                </p:nvSpPr>
                <p:spPr>
                  <a:xfrm>
                    <a:off x="1246597" y="3688764"/>
                    <a:ext cx="124811" cy="118730"/>
                  </a:xfrm>
                  <a:custGeom>
                    <a:avLst/>
                    <a:gdLst>
                      <a:gd name="connsiteX0" fmla="*/ 124812 w 124811"/>
                      <a:gd name="connsiteY0" fmla="*/ 59369 h 118730"/>
                      <a:gd name="connsiteX1" fmla="*/ 62406 w 124811"/>
                      <a:gd name="connsiteY1" fmla="*/ 118731 h 118730"/>
                      <a:gd name="connsiteX2" fmla="*/ 0 w 124811"/>
                      <a:gd name="connsiteY2" fmla="*/ 59369 h 118730"/>
                      <a:gd name="connsiteX3" fmla="*/ 62406 w 124811"/>
                      <a:gd name="connsiteY3" fmla="*/ 7 h 118730"/>
                      <a:gd name="connsiteX4" fmla="*/ 124812 w 124811"/>
                      <a:gd name="connsiteY4" fmla="*/ 59369 h 11873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24811" h="118730">
                        <a:moveTo>
                          <a:pt x="124812" y="59369"/>
                        </a:moveTo>
                        <a:cubicBezTo>
                          <a:pt x="124812" y="92348"/>
                          <a:pt x="96907" y="118731"/>
                          <a:pt x="62406" y="118731"/>
                        </a:cubicBezTo>
                        <a:cubicBezTo>
                          <a:pt x="27905" y="118731"/>
                          <a:pt x="0" y="91840"/>
                          <a:pt x="0" y="59369"/>
                        </a:cubicBezTo>
                        <a:cubicBezTo>
                          <a:pt x="0" y="26390"/>
                          <a:pt x="27905" y="7"/>
                          <a:pt x="62406" y="7"/>
                        </a:cubicBezTo>
                        <a:cubicBezTo>
                          <a:pt x="96907" y="-500"/>
                          <a:pt x="124812" y="26390"/>
                          <a:pt x="124812" y="59369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</p:grpSp>
        </p:grpSp>
      </p:grpSp>
      <p:pic>
        <p:nvPicPr>
          <p:cNvPr id="2" name="Graphic 1">
            <a:extLst>
              <a:ext uri="{FF2B5EF4-FFF2-40B4-BE49-F238E27FC236}">
                <a16:creationId xmlns:a16="http://schemas.microsoft.com/office/drawing/2014/main" id="{D1D7F563-72E5-483C-B1A7-60259DCC81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337646" y="5302254"/>
            <a:ext cx="1225032" cy="1275376"/>
          </a:xfrm>
          <a:prstGeom prst="rect">
            <a:avLst/>
          </a:prstGeom>
        </p:spPr>
      </p:pic>
      <p:pic>
        <p:nvPicPr>
          <p:cNvPr id="66" name="Graphic 65">
            <a:extLst>
              <a:ext uri="{FF2B5EF4-FFF2-40B4-BE49-F238E27FC236}">
                <a16:creationId xmlns:a16="http://schemas.microsoft.com/office/drawing/2014/main" id="{3B23EC9D-1015-4D98-B935-3C4BDF4DC53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4060998">
            <a:off x="5420502" y="219761"/>
            <a:ext cx="1315048" cy="13690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21293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4B709095-93FC-4957-897D-0ECB7FFEF0CF}"/>
              </a:ext>
            </a:extLst>
          </p:cNvPr>
          <p:cNvGrpSpPr/>
          <p:nvPr/>
        </p:nvGrpSpPr>
        <p:grpSpPr>
          <a:xfrm>
            <a:off x="0" y="5952979"/>
            <a:ext cx="12255500" cy="905021"/>
            <a:chOff x="0" y="5952979"/>
            <a:chExt cx="12255500" cy="905021"/>
          </a:xfrm>
          <a:solidFill>
            <a:srgbClr val="92D050"/>
          </a:solidFill>
        </p:grpSpPr>
        <p:pic>
          <p:nvPicPr>
            <p:cNvPr id="6" name="Graphic 5">
              <a:extLst>
                <a:ext uri="{FF2B5EF4-FFF2-40B4-BE49-F238E27FC236}">
                  <a16:creationId xmlns:a16="http://schemas.microsoft.com/office/drawing/2014/main" id="{26D34F4D-94C4-446F-8F5E-1F059BE1DC1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0" y="5952979"/>
              <a:ext cx="8648700" cy="905021"/>
            </a:xfrm>
            <a:prstGeom prst="rect">
              <a:avLst/>
            </a:prstGeom>
          </p:spPr>
        </p:pic>
        <p:pic>
          <p:nvPicPr>
            <p:cNvPr id="7" name="Graphic 6">
              <a:extLst>
                <a:ext uri="{FF2B5EF4-FFF2-40B4-BE49-F238E27FC236}">
                  <a16:creationId xmlns:a16="http://schemas.microsoft.com/office/drawing/2014/main" id="{EB67B1DE-32F2-46D6-82E5-AA2480896CE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3606800" y="5952979"/>
              <a:ext cx="8648700" cy="905021"/>
            </a:xfrm>
            <a:prstGeom prst="rect">
              <a:avLst/>
            </a:prstGeom>
          </p:spPr>
        </p:pic>
      </p:grp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9614DD85-0FF3-4B58-9FC5-BCD6EAFDB101}"/>
              </a:ext>
            </a:extLst>
          </p:cNvPr>
          <p:cNvSpPr/>
          <p:nvPr/>
        </p:nvSpPr>
        <p:spPr>
          <a:xfrm>
            <a:off x="4420111" y="653839"/>
            <a:ext cx="3156680" cy="3156680"/>
          </a:xfrm>
          <a:custGeom>
            <a:avLst/>
            <a:gdLst>
              <a:gd name="connsiteX0" fmla="*/ 3156680 w 3156680"/>
              <a:gd name="connsiteY0" fmla="*/ 1578340 h 3156680"/>
              <a:gd name="connsiteX1" fmla="*/ 1578340 w 3156680"/>
              <a:gd name="connsiteY1" fmla="*/ 3156680 h 3156680"/>
              <a:gd name="connsiteX2" fmla="*/ 0 w 3156680"/>
              <a:gd name="connsiteY2" fmla="*/ 1578340 h 3156680"/>
              <a:gd name="connsiteX3" fmla="*/ 1578340 w 3156680"/>
              <a:gd name="connsiteY3" fmla="*/ 0 h 3156680"/>
              <a:gd name="connsiteX4" fmla="*/ 3156680 w 3156680"/>
              <a:gd name="connsiteY4" fmla="*/ 1578340 h 31566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56680" h="3156680">
                <a:moveTo>
                  <a:pt x="3156680" y="1578340"/>
                </a:moveTo>
                <a:cubicBezTo>
                  <a:pt x="3156680" y="2450034"/>
                  <a:pt x="2450033" y="3156680"/>
                  <a:pt x="1578340" y="3156680"/>
                </a:cubicBezTo>
                <a:cubicBezTo>
                  <a:pt x="706647" y="3156680"/>
                  <a:pt x="0" y="2450034"/>
                  <a:pt x="0" y="1578340"/>
                </a:cubicBezTo>
                <a:cubicBezTo>
                  <a:pt x="0" y="706647"/>
                  <a:pt x="706647" y="0"/>
                  <a:pt x="1578340" y="0"/>
                </a:cubicBezTo>
                <a:cubicBezTo>
                  <a:pt x="2450033" y="0"/>
                  <a:pt x="3156680" y="706647"/>
                  <a:pt x="3156680" y="1578340"/>
                </a:cubicBezTo>
                <a:close/>
              </a:path>
            </a:pathLst>
          </a:custGeom>
          <a:solidFill>
            <a:srgbClr val="FFFFFF"/>
          </a:solidFill>
          <a:ln w="2034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97" name="Graphic 7">
            <a:extLst>
              <a:ext uri="{FF2B5EF4-FFF2-40B4-BE49-F238E27FC236}">
                <a16:creationId xmlns:a16="http://schemas.microsoft.com/office/drawing/2014/main" id="{44413B3C-7D7C-45A0-943D-59073CFFFFFA}"/>
              </a:ext>
            </a:extLst>
          </p:cNvPr>
          <p:cNvGrpSpPr/>
          <p:nvPr/>
        </p:nvGrpSpPr>
        <p:grpSpPr>
          <a:xfrm>
            <a:off x="7425628" y="3500346"/>
            <a:ext cx="808712" cy="164962"/>
            <a:chOff x="7138929" y="4201540"/>
            <a:chExt cx="808712" cy="164962"/>
          </a:xfrm>
          <a:solidFill>
            <a:schemeClr val="tx1"/>
          </a:solidFill>
        </p:grpSpPr>
        <p:sp>
          <p:nvSpPr>
            <p:cNvPr id="98" name="Freeform: Shape 97">
              <a:extLst>
                <a:ext uri="{FF2B5EF4-FFF2-40B4-BE49-F238E27FC236}">
                  <a16:creationId xmlns:a16="http://schemas.microsoft.com/office/drawing/2014/main" id="{66DD275A-03BE-453B-B60C-F9EF1D4D9B67}"/>
                </a:ext>
              </a:extLst>
            </p:cNvPr>
            <p:cNvSpPr/>
            <p:nvPr/>
          </p:nvSpPr>
          <p:spPr>
            <a:xfrm>
              <a:off x="7310001" y="4309479"/>
              <a:ext cx="637640" cy="57023"/>
            </a:xfrm>
            <a:custGeom>
              <a:avLst/>
              <a:gdLst>
                <a:gd name="connsiteX0" fmla="*/ 608934 w 637640"/>
                <a:gd name="connsiteY0" fmla="*/ 57024 h 57023"/>
                <a:gd name="connsiteX1" fmla="*/ 28512 w 637640"/>
                <a:gd name="connsiteY1" fmla="*/ 57024 h 57023"/>
                <a:gd name="connsiteX2" fmla="*/ 0 w 637640"/>
                <a:gd name="connsiteY2" fmla="*/ 28512 h 57023"/>
                <a:gd name="connsiteX3" fmla="*/ 0 w 637640"/>
                <a:gd name="connsiteY3" fmla="*/ 28512 h 57023"/>
                <a:gd name="connsiteX4" fmla="*/ 28512 w 637640"/>
                <a:gd name="connsiteY4" fmla="*/ 0 h 57023"/>
                <a:gd name="connsiteX5" fmla="*/ 608934 w 637640"/>
                <a:gd name="connsiteY5" fmla="*/ 0 h 57023"/>
                <a:gd name="connsiteX6" fmla="*/ 637446 w 637640"/>
                <a:gd name="connsiteY6" fmla="*/ 28512 h 57023"/>
                <a:gd name="connsiteX7" fmla="*/ 637446 w 637640"/>
                <a:gd name="connsiteY7" fmla="*/ 28512 h 57023"/>
                <a:gd name="connsiteX8" fmla="*/ 608934 w 637640"/>
                <a:gd name="connsiteY8" fmla="*/ 57024 h 57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37640" h="57023">
                  <a:moveTo>
                    <a:pt x="608934" y="57024"/>
                  </a:moveTo>
                  <a:lnTo>
                    <a:pt x="28512" y="57024"/>
                  </a:lnTo>
                  <a:cubicBezTo>
                    <a:pt x="12220" y="57024"/>
                    <a:pt x="0" y="44804"/>
                    <a:pt x="0" y="28512"/>
                  </a:cubicBezTo>
                  <a:lnTo>
                    <a:pt x="0" y="28512"/>
                  </a:lnTo>
                  <a:cubicBezTo>
                    <a:pt x="0" y="12220"/>
                    <a:pt x="12220" y="0"/>
                    <a:pt x="28512" y="0"/>
                  </a:cubicBezTo>
                  <a:lnTo>
                    <a:pt x="608934" y="0"/>
                  </a:lnTo>
                  <a:cubicBezTo>
                    <a:pt x="625227" y="0"/>
                    <a:pt x="637446" y="12220"/>
                    <a:pt x="637446" y="28512"/>
                  </a:cubicBezTo>
                  <a:lnTo>
                    <a:pt x="637446" y="28512"/>
                  </a:lnTo>
                  <a:cubicBezTo>
                    <a:pt x="639483" y="42768"/>
                    <a:pt x="625227" y="57024"/>
                    <a:pt x="608934" y="57024"/>
                  </a:cubicBezTo>
                  <a:close/>
                </a:path>
              </a:pathLst>
            </a:custGeom>
            <a:grpFill/>
            <a:ln w="2034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99" name="Freeform: Shape 98">
              <a:extLst>
                <a:ext uri="{FF2B5EF4-FFF2-40B4-BE49-F238E27FC236}">
                  <a16:creationId xmlns:a16="http://schemas.microsoft.com/office/drawing/2014/main" id="{A78B4941-9547-47C0-835C-67F9634555E8}"/>
                </a:ext>
              </a:extLst>
            </p:cNvPr>
            <p:cNvSpPr/>
            <p:nvPr/>
          </p:nvSpPr>
          <p:spPr>
            <a:xfrm>
              <a:off x="7138929" y="4201540"/>
              <a:ext cx="637445" cy="57023"/>
            </a:xfrm>
            <a:custGeom>
              <a:avLst/>
              <a:gdLst>
                <a:gd name="connsiteX0" fmla="*/ 608934 w 637445"/>
                <a:gd name="connsiteY0" fmla="*/ 57024 h 57023"/>
                <a:gd name="connsiteX1" fmla="*/ 28512 w 637445"/>
                <a:gd name="connsiteY1" fmla="*/ 57024 h 57023"/>
                <a:gd name="connsiteX2" fmla="*/ 0 w 637445"/>
                <a:gd name="connsiteY2" fmla="*/ 28512 h 57023"/>
                <a:gd name="connsiteX3" fmla="*/ 0 w 637445"/>
                <a:gd name="connsiteY3" fmla="*/ 28512 h 57023"/>
                <a:gd name="connsiteX4" fmla="*/ 28512 w 637445"/>
                <a:gd name="connsiteY4" fmla="*/ 0 h 57023"/>
                <a:gd name="connsiteX5" fmla="*/ 608934 w 637445"/>
                <a:gd name="connsiteY5" fmla="*/ 0 h 57023"/>
                <a:gd name="connsiteX6" fmla="*/ 637446 w 637445"/>
                <a:gd name="connsiteY6" fmla="*/ 28512 h 57023"/>
                <a:gd name="connsiteX7" fmla="*/ 637446 w 637445"/>
                <a:gd name="connsiteY7" fmla="*/ 28512 h 57023"/>
                <a:gd name="connsiteX8" fmla="*/ 608934 w 637445"/>
                <a:gd name="connsiteY8" fmla="*/ 57024 h 57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37445" h="57023">
                  <a:moveTo>
                    <a:pt x="608934" y="57024"/>
                  </a:moveTo>
                  <a:lnTo>
                    <a:pt x="28512" y="57024"/>
                  </a:lnTo>
                  <a:cubicBezTo>
                    <a:pt x="12220" y="57024"/>
                    <a:pt x="0" y="44804"/>
                    <a:pt x="0" y="28512"/>
                  </a:cubicBezTo>
                  <a:lnTo>
                    <a:pt x="0" y="28512"/>
                  </a:lnTo>
                  <a:cubicBezTo>
                    <a:pt x="0" y="12220"/>
                    <a:pt x="12220" y="0"/>
                    <a:pt x="28512" y="0"/>
                  </a:cubicBezTo>
                  <a:lnTo>
                    <a:pt x="608934" y="0"/>
                  </a:lnTo>
                  <a:cubicBezTo>
                    <a:pt x="625226" y="0"/>
                    <a:pt x="637446" y="12220"/>
                    <a:pt x="637446" y="28512"/>
                  </a:cubicBezTo>
                  <a:lnTo>
                    <a:pt x="637446" y="28512"/>
                  </a:lnTo>
                  <a:cubicBezTo>
                    <a:pt x="637446" y="44804"/>
                    <a:pt x="625226" y="57024"/>
                    <a:pt x="608934" y="57024"/>
                  </a:cubicBezTo>
                  <a:close/>
                </a:path>
              </a:pathLst>
            </a:custGeom>
            <a:grpFill/>
            <a:ln w="2034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00" name="Graphic 7">
            <a:extLst>
              <a:ext uri="{FF2B5EF4-FFF2-40B4-BE49-F238E27FC236}">
                <a16:creationId xmlns:a16="http://schemas.microsoft.com/office/drawing/2014/main" id="{44413B3C-7D7C-45A0-943D-59073CFFFFFA}"/>
              </a:ext>
            </a:extLst>
          </p:cNvPr>
          <p:cNvGrpSpPr/>
          <p:nvPr/>
        </p:nvGrpSpPr>
        <p:grpSpPr>
          <a:xfrm>
            <a:off x="3419642" y="696728"/>
            <a:ext cx="1372646" cy="301412"/>
            <a:chOff x="3758227" y="501097"/>
            <a:chExt cx="1372646" cy="301412"/>
          </a:xfrm>
          <a:solidFill>
            <a:schemeClr val="tx1"/>
          </a:solidFill>
        </p:grpSpPr>
        <p:sp>
          <p:nvSpPr>
            <p:cNvPr id="101" name="Freeform: Shape 100">
              <a:extLst>
                <a:ext uri="{FF2B5EF4-FFF2-40B4-BE49-F238E27FC236}">
                  <a16:creationId xmlns:a16="http://schemas.microsoft.com/office/drawing/2014/main" id="{03CD6ECB-3E42-41E0-91C7-E24B32D8B9FA}"/>
                </a:ext>
              </a:extLst>
            </p:cNvPr>
            <p:cNvSpPr/>
            <p:nvPr/>
          </p:nvSpPr>
          <p:spPr>
            <a:xfrm>
              <a:off x="4134992" y="501097"/>
              <a:ext cx="637445" cy="57023"/>
            </a:xfrm>
            <a:custGeom>
              <a:avLst/>
              <a:gdLst>
                <a:gd name="connsiteX0" fmla="*/ 606897 w 637445"/>
                <a:gd name="connsiteY0" fmla="*/ 57024 h 57023"/>
                <a:gd name="connsiteX1" fmla="*/ 28512 w 637445"/>
                <a:gd name="connsiteY1" fmla="*/ 57024 h 57023"/>
                <a:gd name="connsiteX2" fmla="*/ 0 w 637445"/>
                <a:gd name="connsiteY2" fmla="*/ 28512 h 57023"/>
                <a:gd name="connsiteX3" fmla="*/ 0 w 637445"/>
                <a:gd name="connsiteY3" fmla="*/ 28512 h 57023"/>
                <a:gd name="connsiteX4" fmla="*/ 28512 w 637445"/>
                <a:gd name="connsiteY4" fmla="*/ 0 h 57023"/>
                <a:gd name="connsiteX5" fmla="*/ 608934 w 637445"/>
                <a:gd name="connsiteY5" fmla="*/ 0 h 57023"/>
                <a:gd name="connsiteX6" fmla="*/ 637446 w 637445"/>
                <a:gd name="connsiteY6" fmla="*/ 28512 h 57023"/>
                <a:gd name="connsiteX7" fmla="*/ 637446 w 637445"/>
                <a:gd name="connsiteY7" fmla="*/ 28512 h 57023"/>
                <a:gd name="connsiteX8" fmla="*/ 606897 w 637445"/>
                <a:gd name="connsiteY8" fmla="*/ 57024 h 57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37445" h="57023">
                  <a:moveTo>
                    <a:pt x="606897" y="57024"/>
                  </a:moveTo>
                  <a:lnTo>
                    <a:pt x="28512" y="57024"/>
                  </a:lnTo>
                  <a:cubicBezTo>
                    <a:pt x="12219" y="57024"/>
                    <a:pt x="0" y="44804"/>
                    <a:pt x="0" y="28512"/>
                  </a:cubicBezTo>
                  <a:lnTo>
                    <a:pt x="0" y="28512"/>
                  </a:lnTo>
                  <a:cubicBezTo>
                    <a:pt x="0" y="12219"/>
                    <a:pt x="12219" y="0"/>
                    <a:pt x="28512" y="0"/>
                  </a:cubicBezTo>
                  <a:lnTo>
                    <a:pt x="608934" y="0"/>
                  </a:lnTo>
                  <a:cubicBezTo>
                    <a:pt x="625226" y="0"/>
                    <a:pt x="637446" y="12219"/>
                    <a:pt x="637446" y="28512"/>
                  </a:cubicBezTo>
                  <a:lnTo>
                    <a:pt x="637446" y="28512"/>
                  </a:lnTo>
                  <a:cubicBezTo>
                    <a:pt x="635409" y="44804"/>
                    <a:pt x="623190" y="57024"/>
                    <a:pt x="606897" y="57024"/>
                  </a:cubicBezTo>
                  <a:close/>
                </a:path>
              </a:pathLst>
            </a:custGeom>
            <a:grpFill/>
            <a:ln w="2034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2" name="Freeform: Shape 101">
              <a:extLst>
                <a:ext uri="{FF2B5EF4-FFF2-40B4-BE49-F238E27FC236}">
                  <a16:creationId xmlns:a16="http://schemas.microsoft.com/office/drawing/2014/main" id="{AAD502AA-5A71-4CDE-815C-0B9BF77F5898}"/>
                </a:ext>
              </a:extLst>
            </p:cNvPr>
            <p:cNvSpPr/>
            <p:nvPr/>
          </p:nvSpPr>
          <p:spPr>
            <a:xfrm>
              <a:off x="3758227" y="615144"/>
              <a:ext cx="637445" cy="57023"/>
            </a:xfrm>
            <a:custGeom>
              <a:avLst/>
              <a:gdLst>
                <a:gd name="connsiteX0" fmla="*/ 608934 w 637445"/>
                <a:gd name="connsiteY0" fmla="*/ 57024 h 57023"/>
                <a:gd name="connsiteX1" fmla="*/ 28512 w 637445"/>
                <a:gd name="connsiteY1" fmla="*/ 57024 h 57023"/>
                <a:gd name="connsiteX2" fmla="*/ 0 w 637445"/>
                <a:gd name="connsiteY2" fmla="*/ 28512 h 57023"/>
                <a:gd name="connsiteX3" fmla="*/ 0 w 637445"/>
                <a:gd name="connsiteY3" fmla="*/ 28512 h 57023"/>
                <a:gd name="connsiteX4" fmla="*/ 28512 w 637445"/>
                <a:gd name="connsiteY4" fmla="*/ 0 h 57023"/>
                <a:gd name="connsiteX5" fmla="*/ 608934 w 637445"/>
                <a:gd name="connsiteY5" fmla="*/ 0 h 57023"/>
                <a:gd name="connsiteX6" fmla="*/ 637446 w 637445"/>
                <a:gd name="connsiteY6" fmla="*/ 28512 h 57023"/>
                <a:gd name="connsiteX7" fmla="*/ 637446 w 637445"/>
                <a:gd name="connsiteY7" fmla="*/ 28512 h 57023"/>
                <a:gd name="connsiteX8" fmla="*/ 608934 w 637445"/>
                <a:gd name="connsiteY8" fmla="*/ 57024 h 57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37445" h="57023">
                  <a:moveTo>
                    <a:pt x="608934" y="57024"/>
                  </a:moveTo>
                  <a:lnTo>
                    <a:pt x="28512" y="57024"/>
                  </a:lnTo>
                  <a:cubicBezTo>
                    <a:pt x="12219" y="57024"/>
                    <a:pt x="0" y="44805"/>
                    <a:pt x="0" y="28512"/>
                  </a:cubicBezTo>
                  <a:lnTo>
                    <a:pt x="0" y="28512"/>
                  </a:lnTo>
                  <a:cubicBezTo>
                    <a:pt x="0" y="12219"/>
                    <a:pt x="12219" y="0"/>
                    <a:pt x="28512" y="0"/>
                  </a:cubicBezTo>
                  <a:lnTo>
                    <a:pt x="608934" y="0"/>
                  </a:lnTo>
                  <a:cubicBezTo>
                    <a:pt x="625226" y="0"/>
                    <a:pt x="637446" y="12219"/>
                    <a:pt x="637446" y="28512"/>
                  </a:cubicBezTo>
                  <a:lnTo>
                    <a:pt x="637446" y="28512"/>
                  </a:lnTo>
                  <a:cubicBezTo>
                    <a:pt x="637446" y="44805"/>
                    <a:pt x="625226" y="57024"/>
                    <a:pt x="608934" y="57024"/>
                  </a:cubicBezTo>
                  <a:close/>
                </a:path>
              </a:pathLst>
            </a:custGeom>
            <a:grpFill/>
            <a:ln w="2034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3" name="Freeform: Shape 102">
              <a:extLst>
                <a:ext uri="{FF2B5EF4-FFF2-40B4-BE49-F238E27FC236}">
                  <a16:creationId xmlns:a16="http://schemas.microsoft.com/office/drawing/2014/main" id="{3115ADDF-E476-46F3-870D-035A386BC6D8}"/>
                </a:ext>
              </a:extLst>
            </p:cNvPr>
            <p:cNvSpPr/>
            <p:nvPr/>
          </p:nvSpPr>
          <p:spPr>
            <a:xfrm>
              <a:off x="4082041" y="745485"/>
              <a:ext cx="1048832" cy="57023"/>
            </a:xfrm>
            <a:custGeom>
              <a:avLst/>
              <a:gdLst>
                <a:gd name="connsiteX0" fmla="*/ 1020321 w 1048832"/>
                <a:gd name="connsiteY0" fmla="*/ 57024 h 57023"/>
                <a:gd name="connsiteX1" fmla="*/ 28512 w 1048832"/>
                <a:gd name="connsiteY1" fmla="*/ 57024 h 57023"/>
                <a:gd name="connsiteX2" fmla="*/ 0 w 1048832"/>
                <a:gd name="connsiteY2" fmla="*/ 28512 h 57023"/>
                <a:gd name="connsiteX3" fmla="*/ 0 w 1048832"/>
                <a:gd name="connsiteY3" fmla="*/ 28512 h 57023"/>
                <a:gd name="connsiteX4" fmla="*/ 28512 w 1048832"/>
                <a:gd name="connsiteY4" fmla="*/ 0 h 57023"/>
                <a:gd name="connsiteX5" fmla="*/ 1020321 w 1048832"/>
                <a:gd name="connsiteY5" fmla="*/ 0 h 57023"/>
                <a:gd name="connsiteX6" fmla="*/ 1048833 w 1048832"/>
                <a:gd name="connsiteY6" fmla="*/ 28512 h 57023"/>
                <a:gd name="connsiteX7" fmla="*/ 1048833 w 1048832"/>
                <a:gd name="connsiteY7" fmla="*/ 28512 h 57023"/>
                <a:gd name="connsiteX8" fmla="*/ 1020321 w 1048832"/>
                <a:gd name="connsiteY8" fmla="*/ 57024 h 57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48832" h="57023">
                  <a:moveTo>
                    <a:pt x="1020321" y="57024"/>
                  </a:moveTo>
                  <a:lnTo>
                    <a:pt x="28512" y="57024"/>
                  </a:lnTo>
                  <a:cubicBezTo>
                    <a:pt x="12219" y="57024"/>
                    <a:pt x="0" y="44804"/>
                    <a:pt x="0" y="28512"/>
                  </a:cubicBezTo>
                  <a:lnTo>
                    <a:pt x="0" y="28512"/>
                  </a:lnTo>
                  <a:cubicBezTo>
                    <a:pt x="0" y="12219"/>
                    <a:pt x="12219" y="0"/>
                    <a:pt x="28512" y="0"/>
                  </a:cubicBezTo>
                  <a:lnTo>
                    <a:pt x="1020321" y="0"/>
                  </a:lnTo>
                  <a:cubicBezTo>
                    <a:pt x="1036613" y="0"/>
                    <a:pt x="1048833" y="12219"/>
                    <a:pt x="1048833" y="28512"/>
                  </a:cubicBezTo>
                  <a:lnTo>
                    <a:pt x="1048833" y="28512"/>
                  </a:lnTo>
                  <a:cubicBezTo>
                    <a:pt x="1048833" y="44804"/>
                    <a:pt x="1034577" y="57024"/>
                    <a:pt x="1020321" y="57024"/>
                  </a:cubicBezTo>
                  <a:close/>
                </a:path>
              </a:pathLst>
            </a:custGeom>
            <a:grpFill/>
            <a:ln w="2034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05" name="TextBox 104">
            <a:extLst>
              <a:ext uri="{FF2B5EF4-FFF2-40B4-BE49-F238E27FC236}">
                <a16:creationId xmlns:a16="http://schemas.microsoft.com/office/drawing/2014/main" id="{FF14BCA2-5A0A-490F-8399-6959682F7759}"/>
              </a:ext>
            </a:extLst>
          </p:cNvPr>
          <p:cNvSpPr txBox="1"/>
          <p:nvPr/>
        </p:nvSpPr>
        <p:spPr>
          <a:xfrm>
            <a:off x="3526770" y="3989785"/>
            <a:ext cx="866523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8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Aharoni" panose="02010803020104030203" pitchFamily="2" charset="-79"/>
                <a:ea typeface="+mn-ea"/>
                <a:cs typeface="Aharoni" panose="02010803020104030203" pitchFamily="2" charset="-79"/>
              </a:rPr>
              <a:t>Text Here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D2B34943-9DFF-46B6-8863-289A364EAD07}"/>
              </a:ext>
            </a:extLst>
          </p:cNvPr>
          <p:cNvSpPr txBox="1"/>
          <p:nvPr/>
        </p:nvSpPr>
        <p:spPr>
          <a:xfrm>
            <a:off x="4410257" y="5151974"/>
            <a:ext cx="77817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More Text Here</a:t>
            </a: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183459DE-B57F-4D88-8595-CB066B0AF44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510331" y="1013756"/>
            <a:ext cx="2976240" cy="3705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70575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1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Graphic 13">
            <a:extLst>
              <a:ext uri="{FF2B5EF4-FFF2-40B4-BE49-F238E27FC236}">
                <a16:creationId xmlns:a16="http://schemas.microsoft.com/office/drawing/2014/main" id="{5354894D-2BAA-4B4C-8261-8447A51332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7527513">
            <a:off x="9892494" y="1073025"/>
            <a:ext cx="878379" cy="878379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3D834259-14C2-4126-928A-4872FA8CF43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678153">
            <a:off x="10420661" y="882821"/>
            <a:ext cx="599123" cy="528638"/>
          </a:xfrm>
          <a:prstGeom prst="rect">
            <a:avLst/>
          </a:prstGeom>
        </p:spPr>
      </p:pic>
      <p:pic>
        <p:nvPicPr>
          <p:cNvPr id="6" name="Graphic 5">
            <a:extLst>
              <a:ext uri="{FF2B5EF4-FFF2-40B4-BE49-F238E27FC236}">
                <a16:creationId xmlns:a16="http://schemas.microsoft.com/office/drawing/2014/main" id="{29DF3FAA-AFE8-4F6F-BE55-74B9E78DF64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18975531">
            <a:off x="10381493" y="1503116"/>
            <a:ext cx="299562" cy="264319"/>
          </a:xfrm>
          <a:prstGeom prst="rect">
            <a:avLst/>
          </a:prstGeom>
        </p:spPr>
      </p:pic>
      <p:pic>
        <p:nvPicPr>
          <p:cNvPr id="7" name="Graphic 6">
            <a:extLst>
              <a:ext uri="{FF2B5EF4-FFF2-40B4-BE49-F238E27FC236}">
                <a16:creationId xmlns:a16="http://schemas.microsoft.com/office/drawing/2014/main" id="{6157EC64-41C6-46DB-98FC-80D03D719D35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 rot="3499722">
            <a:off x="1700380" y="5123463"/>
            <a:ext cx="368659" cy="325287"/>
          </a:xfrm>
          <a:prstGeom prst="rect">
            <a:avLst/>
          </a:prstGeom>
        </p:spPr>
      </p:pic>
      <p:grpSp>
        <p:nvGrpSpPr>
          <p:cNvPr id="9" name="Group 8">
            <a:extLst>
              <a:ext uri="{FF2B5EF4-FFF2-40B4-BE49-F238E27FC236}">
                <a16:creationId xmlns:a16="http://schemas.microsoft.com/office/drawing/2014/main" id="{03CA734C-D9E4-46E3-A064-87B6B523BC1B}"/>
              </a:ext>
            </a:extLst>
          </p:cNvPr>
          <p:cNvGrpSpPr/>
          <p:nvPr/>
        </p:nvGrpSpPr>
        <p:grpSpPr>
          <a:xfrm>
            <a:off x="9056808" y="1147140"/>
            <a:ext cx="210408" cy="211263"/>
            <a:chOff x="11210212" y="4435748"/>
            <a:chExt cx="210408" cy="211263"/>
          </a:xfrm>
        </p:grpSpPr>
        <p:sp>
          <p:nvSpPr>
            <p:cNvPr id="10" name="Graphic 25">
              <a:extLst>
                <a:ext uri="{FF2B5EF4-FFF2-40B4-BE49-F238E27FC236}">
                  <a16:creationId xmlns:a16="http://schemas.microsoft.com/office/drawing/2014/main" id="{108C4BE3-7BDA-44BC-9D44-837EF2D87BCB}"/>
                </a:ext>
              </a:extLst>
            </p:cNvPr>
            <p:cNvSpPr/>
            <p:nvPr/>
          </p:nvSpPr>
          <p:spPr>
            <a:xfrm rot="10800000">
              <a:off x="11210212" y="4435748"/>
              <a:ext cx="210408" cy="78343"/>
            </a:xfrm>
            <a:custGeom>
              <a:avLst/>
              <a:gdLst>
                <a:gd name="connsiteX0" fmla="*/ 420815 w 420815"/>
                <a:gd name="connsiteY0" fmla="*/ 0 h 156686"/>
                <a:gd name="connsiteX1" fmla="*/ 205931 w 420815"/>
                <a:gd name="connsiteY1" fmla="*/ 156687 h 156686"/>
                <a:gd name="connsiteX2" fmla="*/ 0 w 420815"/>
                <a:gd name="connsiteY2" fmla="*/ 0 h 1566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20815" h="156686">
                  <a:moveTo>
                    <a:pt x="420815" y="0"/>
                  </a:moveTo>
                  <a:lnTo>
                    <a:pt x="205931" y="156687"/>
                  </a:lnTo>
                  <a:lnTo>
                    <a:pt x="0" y="0"/>
                  </a:lnTo>
                </a:path>
              </a:pathLst>
            </a:custGeom>
            <a:noFill/>
            <a:ln w="44768" cap="flat">
              <a:solidFill>
                <a:schemeClr val="accent6"/>
              </a:solidFill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" name="Graphic 25">
              <a:extLst>
                <a:ext uri="{FF2B5EF4-FFF2-40B4-BE49-F238E27FC236}">
                  <a16:creationId xmlns:a16="http://schemas.microsoft.com/office/drawing/2014/main" id="{8C2D642C-CDF2-4E8C-A7D3-A8E42714B11E}"/>
                </a:ext>
              </a:extLst>
            </p:cNvPr>
            <p:cNvSpPr/>
            <p:nvPr/>
          </p:nvSpPr>
          <p:spPr>
            <a:xfrm rot="10800000">
              <a:off x="11210212" y="4568668"/>
              <a:ext cx="210408" cy="78343"/>
            </a:xfrm>
            <a:custGeom>
              <a:avLst/>
              <a:gdLst>
                <a:gd name="connsiteX0" fmla="*/ 420815 w 420815"/>
                <a:gd name="connsiteY0" fmla="*/ 0 h 156686"/>
                <a:gd name="connsiteX1" fmla="*/ 205931 w 420815"/>
                <a:gd name="connsiteY1" fmla="*/ 156687 h 156686"/>
                <a:gd name="connsiteX2" fmla="*/ 0 w 420815"/>
                <a:gd name="connsiteY2" fmla="*/ 0 h 1566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20815" h="156686">
                  <a:moveTo>
                    <a:pt x="420815" y="0"/>
                  </a:moveTo>
                  <a:lnTo>
                    <a:pt x="205931" y="156687"/>
                  </a:lnTo>
                  <a:lnTo>
                    <a:pt x="0" y="0"/>
                  </a:lnTo>
                </a:path>
              </a:pathLst>
            </a:custGeom>
            <a:noFill/>
            <a:ln w="44768" cap="flat">
              <a:solidFill>
                <a:schemeClr val="accent6"/>
              </a:solidFill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15" name="Graphic 14">
            <a:extLst>
              <a:ext uri="{FF2B5EF4-FFF2-40B4-BE49-F238E27FC236}">
                <a16:creationId xmlns:a16="http://schemas.microsoft.com/office/drawing/2014/main" id="{7CB76633-5AEF-4E78-BA6C-C47B097AA75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18975531">
            <a:off x="1958861" y="5445014"/>
            <a:ext cx="188962" cy="166731"/>
          </a:xfrm>
          <a:prstGeom prst="rect">
            <a:avLst/>
          </a:prstGeom>
        </p:spPr>
      </p:pic>
      <p:sp>
        <p:nvSpPr>
          <p:cNvPr id="16" name="Oval 15">
            <a:extLst>
              <a:ext uri="{FF2B5EF4-FFF2-40B4-BE49-F238E27FC236}">
                <a16:creationId xmlns:a16="http://schemas.microsoft.com/office/drawing/2014/main" id="{5C915C31-60A1-41A6-A2DF-D526B8F63B7F}"/>
              </a:ext>
            </a:extLst>
          </p:cNvPr>
          <p:cNvSpPr/>
          <p:nvPr/>
        </p:nvSpPr>
        <p:spPr>
          <a:xfrm>
            <a:off x="9680148" y="1111967"/>
            <a:ext cx="245829" cy="245829"/>
          </a:xfrm>
          <a:prstGeom prst="ellipse">
            <a:avLst/>
          </a:prstGeom>
          <a:solidFill>
            <a:srgbClr val="F781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TextBox 16">
            <a:hlinkClick r:id="rId10"/>
            <a:extLst>
              <a:ext uri="{FF2B5EF4-FFF2-40B4-BE49-F238E27FC236}">
                <a16:creationId xmlns:a16="http://schemas.microsoft.com/office/drawing/2014/main" id="{92DC0C74-EB07-4B9C-93B6-039EB6184EC0}"/>
              </a:ext>
            </a:extLst>
          </p:cNvPr>
          <p:cNvSpPr txBox="1"/>
          <p:nvPr/>
        </p:nvSpPr>
        <p:spPr>
          <a:xfrm>
            <a:off x="3101831" y="3040270"/>
            <a:ext cx="909016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1" i="0" u="none" strike="noStrike" kern="1200" cap="none" spc="0" normalizeH="0" baseline="0" noProof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 Rounded MT Bold" panose="020F0704030504030204" pitchFamily="34" charset="0"/>
                <a:ea typeface="+mn-ea"/>
                <a:cs typeface="Baloo" panose="03080902040302020200" pitchFamily="66" charset="0"/>
              </a:rPr>
              <a:t>SlidesBackgrounds.com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D6EF393-F3DF-478C-B515-D70C13FD6D8B}"/>
              </a:ext>
            </a:extLst>
          </p:cNvPr>
          <p:cNvSpPr txBox="1"/>
          <p:nvPr/>
        </p:nvSpPr>
        <p:spPr>
          <a:xfrm>
            <a:off x="3366438" y="6448375"/>
            <a:ext cx="88255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rgbClr val="E7E6E6"/>
                </a:solidFill>
                <a:effectLst/>
                <a:uLnTx/>
                <a:uFillTx/>
                <a:latin typeface="Arial Rounded MT Bold" panose="020F0704030504030204" pitchFamily="34" charset="0"/>
                <a:ea typeface="+mn-ea"/>
                <a:cs typeface="Baloo" panose="03080902040302020200" pitchFamily="66" charset="0"/>
              </a:rPr>
              <a:t>This Template is free to use under </a:t>
            </a: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rgbClr val="E7E6E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https://creativecommons.org/licenses/by/4.0/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E7E6E6"/>
              </a:solidFill>
              <a:effectLst/>
              <a:uLnTx/>
              <a:uFillTx/>
              <a:latin typeface="Arial Rounded MT Bold" panose="020F0704030504030204" pitchFamily="34" charset="0"/>
              <a:ea typeface="+mn-ea"/>
              <a:cs typeface="Baloo" panose="03080902040302020200" pitchFamily="66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816193D-2FFD-44AE-A2D0-7DB3F117A213}"/>
              </a:ext>
            </a:extLst>
          </p:cNvPr>
          <p:cNvSpPr txBox="1"/>
          <p:nvPr/>
        </p:nvSpPr>
        <p:spPr>
          <a:xfrm>
            <a:off x="909976" y="3923363"/>
            <a:ext cx="1128202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0" i="0" u="none" strike="noStrike" kern="1200" cap="none" spc="0" normalizeH="0" baseline="0" noProof="0">
                <a:ln>
                  <a:noFill/>
                </a:ln>
                <a:solidFill>
                  <a:srgbClr val="70AD47"/>
                </a:solidFill>
                <a:effectLst/>
                <a:uLnTx/>
                <a:uFillTx/>
                <a:latin typeface="Arial Rounded MT Bold" panose="020F0704030504030204" pitchFamily="34" charset="0"/>
                <a:ea typeface="+mn-ea"/>
                <a:cs typeface="Baloo" panose="03080902040302020200" pitchFamily="66" charset="0"/>
              </a:rPr>
              <a:t>To Give us Credit Keep this slide or mention us somewhere in your presentation. Would be very appreciated!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C1FE156-524E-4753-8586-9B290C87BEC2}"/>
              </a:ext>
            </a:extLst>
          </p:cNvPr>
          <p:cNvSpPr/>
          <p:nvPr/>
        </p:nvSpPr>
        <p:spPr>
          <a:xfrm>
            <a:off x="4780783" y="2670938"/>
            <a:ext cx="27671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>
                <a:ln>
                  <a:noFill/>
                </a:ln>
                <a:solidFill>
                  <a:srgbClr val="E7E6E6"/>
                </a:solidFill>
                <a:effectLst/>
                <a:uLnTx/>
                <a:uFillTx/>
                <a:latin typeface="Arial Rounded MT Bold" panose="020F0704030504030204" pitchFamily="34" charset="0"/>
                <a:ea typeface="+mn-ea"/>
                <a:cs typeface="Baloo" panose="03080902040302020200" pitchFamily="66" charset="0"/>
              </a:rPr>
              <a:t>Copyright/Created by : </a:t>
            </a: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Graphic 24" descr="Line arrow Counter clockwise curve">
            <a:extLst>
              <a:ext uri="{FF2B5EF4-FFF2-40B4-BE49-F238E27FC236}">
                <a16:creationId xmlns:a16="http://schemas.microsoft.com/office/drawing/2014/main" id="{64603082-DC82-4E97-86CD-39A3047D4B6B}"/>
              </a:ext>
            </a:extLst>
          </p:cNvPr>
          <p:cNvSpPr/>
          <p:nvPr/>
        </p:nvSpPr>
        <p:spPr>
          <a:xfrm rot="9900000">
            <a:off x="2572879" y="2401699"/>
            <a:ext cx="327665" cy="836403"/>
          </a:xfrm>
          <a:custGeom>
            <a:avLst/>
            <a:gdLst>
              <a:gd name="connsiteX0" fmla="*/ 95250 w 327665"/>
              <a:gd name="connsiteY0" fmla="*/ 58103 h 836403"/>
              <a:gd name="connsiteX1" fmla="*/ 220980 w 327665"/>
              <a:gd name="connsiteY1" fmla="*/ 59055 h 836403"/>
              <a:gd name="connsiteX2" fmla="*/ 249555 w 327665"/>
              <a:gd name="connsiteY2" fmla="*/ 30480 h 836403"/>
              <a:gd name="connsiteX3" fmla="*/ 220980 w 327665"/>
              <a:gd name="connsiteY3" fmla="*/ 1905 h 836403"/>
              <a:gd name="connsiteX4" fmla="*/ 30480 w 327665"/>
              <a:gd name="connsiteY4" fmla="*/ 0 h 836403"/>
              <a:gd name="connsiteX5" fmla="*/ 12382 w 327665"/>
              <a:gd name="connsiteY5" fmla="*/ 6667 h 836403"/>
              <a:gd name="connsiteX6" fmla="*/ 10478 w 327665"/>
              <a:gd name="connsiteY6" fmla="*/ 8573 h 836403"/>
              <a:gd name="connsiteX7" fmla="*/ 7620 w 327665"/>
              <a:gd name="connsiteY7" fmla="*/ 11430 h 836403"/>
              <a:gd name="connsiteX8" fmla="*/ 6668 w 327665"/>
              <a:gd name="connsiteY8" fmla="*/ 13335 h 836403"/>
              <a:gd name="connsiteX9" fmla="*/ 5715 w 327665"/>
              <a:gd name="connsiteY9" fmla="*/ 15240 h 836403"/>
              <a:gd name="connsiteX10" fmla="*/ 1905 w 327665"/>
              <a:gd name="connsiteY10" fmla="*/ 28575 h 836403"/>
              <a:gd name="connsiteX11" fmla="*/ 0 w 327665"/>
              <a:gd name="connsiteY11" fmla="*/ 219075 h 836403"/>
              <a:gd name="connsiteX12" fmla="*/ 28575 w 327665"/>
              <a:gd name="connsiteY12" fmla="*/ 247650 h 836403"/>
              <a:gd name="connsiteX13" fmla="*/ 57150 w 327665"/>
              <a:gd name="connsiteY13" fmla="*/ 219075 h 836403"/>
              <a:gd name="connsiteX14" fmla="*/ 58103 w 327665"/>
              <a:gd name="connsiteY14" fmla="*/ 100965 h 836403"/>
              <a:gd name="connsiteX15" fmla="*/ 269558 w 327665"/>
              <a:gd name="connsiteY15" fmla="*/ 534353 h 836403"/>
              <a:gd name="connsiteX16" fmla="*/ 203835 w 327665"/>
              <a:gd name="connsiteY16" fmla="*/ 796290 h 836403"/>
              <a:gd name="connsiteX17" fmla="*/ 217170 w 327665"/>
              <a:gd name="connsiteY17" fmla="*/ 833438 h 836403"/>
              <a:gd name="connsiteX18" fmla="*/ 255270 w 327665"/>
              <a:gd name="connsiteY18" fmla="*/ 821055 h 836403"/>
              <a:gd name="connsiteX19" fmla="*/ 326708 w 327665"/>
              <a:gd name="connsiteY19" fmla="*/ 538163 h 836403"/>
              <a:gd name="connsiteX20" fmla="*/ 95250 w 327665"/>
              <a:gd name="connsiteY20" fmla="*/ 58103 h 8364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327665" h="836403">
                <a:moveTo>
                  <a:pt x="95250" y="58103"/>
                </a:moveTo>
                <a:lnTo>
                  <a:pt x="220980" y="59055"/>
                </a:lnTo>
                <a:cubicBezTo>
                  <a:pt x="237173" y="59055"/>
                  <a:pt x="249555" y="46672"/>
                  <a:pt x="249555" y="30480"/>
                </a:cubicBezTo>
                <a:cubicBezTo>
                  <a:pt x="249555" y="14288"/>
                  <a:pt x="237173" y="1905"/>
                  <a:pt x="220980" y="1905"/>
                </a:cubicBezTo>
                <a:lnTo>
                  <a:pt x="30480" y="0"/>
                </a:lnTo>
                <a:cubicBezTo>
                  <a:pt x="23813" y="0"/>
                  <a:pt x="18098" y="1905"/>
                  <a:pt x="12382" y="6667"/>
                </a:cubicBezTo>
                <a:cubicBezTo>
                  <a:pt x="11430" y="6667"/>
                  <a:pt x="11430" y="7620"/>
                  <a:pt x="10478" y="8573"/>
                </a:cubicBezTo>
                <a:cubicBezTo>
                  <a:pt x="9525" y="9525"/>
                  <a:pt x="8573" y="9525"/>
                  <a:pt x="7620" y="11430"/>
                </a:cubicBezTo>
                <a:cubicBezTo>
                  <a:pt x="7620" y="11430"/>
                  <a:pt x="6668" y="12383"/>
                  <a:pt x="6668" y="13335"/>
                </a:cubicBezTo>
                <a:cubicBezTo>
                  <a:pt x="6668" y="13335"/>
                  <a:pt x="5715" y="14288"/>
                  <a:pt x="5715" y="15240"/>
                </a:cubicBezTo>
                <a:cubicBezTo>
                  <a:pt x="2858" y="19050"/>
                  <a:pt x="1905" y="23813"/>
                  <a:pt x="1905" y="28575"/>
                </a:cubicBezTo>
                <a:lnTo>
                  <a:pt x="0" y="219075"/>
                </a:lnTo>
                <a:cubicBezTo>
                  <a:pt x="0" y="235268"/>
                  <a:pt x="12382" y="247650"/>
                  <a:pt x="28575" y="247650"/>
                </a:cubicBezTo>
                <a:cubicBezTo>
                  <a:pt x="44768" y="247650"/>
                  <a:pt x="57150" y="235268"/>
                  <a:pt x="57150" y="219075"/>
                </a:cubicBezTo>
                <a:lnTo>
                  <a:pt x="58103" y="100965"/>
                </a:lnTo>
                <a:cubicBezTo>
                  <a:pt x="207645" y="204788"/>
                  <a:pt x="279083" y="350520"/>
                  <a:pt x="269558" y="534353"/>
                </a:cubicBezTo>
                <a:cubicBezTo>
                  <a:pt x="263843" y="624840"/>
                  <a:pt x="241935" y="713423"/>
                  <a:pt x="203835" y="796290"/>
                </a:cubicBezTo>
                <a:cubicBezTo>
                  <a:pt x="197168" y="810578"/>
                  <a:pt x="202883" y="826770"/>
                  <a:pt x="217170" y="833438"/>
                </a:cubicBezTo>
                <a:cubicBezTo>
                  <a:pt x="230505" y="840105"/>
                  <a:pt x="247650" y="835343"/>
                  <a:pt x="255270" y="821055"/>
                </a:cubicBezTo>
                <a:cubicBezTo>
                  <a:pt x="296228" y="732473"/>
                  <a:pt x="320993" y="636270"/>
                  <a:pt x="326708" y="538163"/>
                </a:cubicBezTo>
                <a:cubicBezTo>
                  <a:pt x="334328" y="398145"/>
                  <a:pt x="300038" y="201930"/>
                  <a:pt x="95250" y="58103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FD9AEC25-5E10-4338-9821-DA1B1A0C30B5}"/>
              </a:ext>
            </a:extLst>
          </p:cNvPr>
          <p:cNvSpPr/>
          <p:nvPr/>
        </p:nvSpPr>
        <p:spPr>
          <a:xfrm>
            <a:off x="1649506" y="2017832"/>
            <a:ext cx="199344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Arial Rounded MT Bold" panose="020F0704030504030204" pitchFamily="34" charset="0"/>
                <a:ea typeface="+mn-ea"/>
                <a:cs typeface="Baloo" panose="03080902040302020200" pitchFamily="66" charset="0"/>
              </a:rPr>
              <a:t>Download More Stuff</a:t>
            </a: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30" name="Graphic 28" descr="Marketing">
            <a:extLst>
              <a:ext uri="{FF2B5EF4-FFF2-40B4-BE49-F238E27FC236}">
                <a16:creationId xmlns:a16="http://schemas.microsoft.com/office/drawing/2014/main" id="{0A87CFF6-59D5-4A10-84B8-A98256302623}"/>
              </a:ext>
            </a:extLst>
          </p:cNvPr>
          <p:cNvGrpSpPr/>
          <p:nvPr/>
        </p:nvGrpSpPr>
        <p:grpSpPr>
          <a:xfrm>
            <a:off x="5829300" y="1689900"/>
            <a:ext cx="914400" cy="914400"/>
            <a:chOff x="5829300" y="1635275"/>
            <a:chExt cx="914400" cy="914400"/>
          </a:xfrm>
        </p:grpSpPr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50AFDAA7-7661-41D9-A923-020CA504699F}"/>
                </a:ext>
              </a:extLst>
            </p:cNvPr>
            <p:cNvSpPr/>
            <p:nvPr/>
          </p:nvSpPr>
          <p:spPr>
            <a:xfrm>
              <a:off x="5972175" y="1768625"/>
              <a:ext cx="228409" cy="228409"/>
            </a:xfrm>
            <a:custGeom>
              <a:avLst/>
              <a:gdLst>
                <a:gd name="connsiteX0" fmla="*/ 228410 w 228409"/>
                <a:gd name="connsiteY0" fmla="*/ 114205 h 228409"/>
                <a:gd name="connsiteX1" fmla="*/ 114205 w 228409"/>
                <a:gd name="connsiteY1" fmla="*/ 228410 h 228409"/>
                <a:gd name="connsiteX2" fmla="*/ 0 w 228409"/>
                <a:gd name="connsiteY2" fmla="*/ 114205 h 228409"/>
                <a:gd name="connsiteX3" fmla="*/ 114205 w 228409"/>
                <a:gd name="connsiteY3" fmla="*/ 0 h 228409"/>
                <a:gd name="connsiteX4" fmla="*/ 228410 w 228409"/>
                <a:gd name="connsiteY4" fmla="*/ 114205 h 2284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8409" h="228409">
                  <a:moveTo>
                    <a:pt x="228410" y="114205"/>
                  </a:moveTo>
                  <a:cubicBezTo>
                    <a:pt x="228410" y="177278"/>
                    <a:pt x="177278" y="228410"/>
                    <a:pt x="114205" y="228410"/>
                  </a:cubicBezTo>
                  <a:cubicBezTo>
                    <a:pt x="51131" y="228410"/>
                    <a:pt x="0" y="177278"/>
                    <a:pt x="0" y="114205"/>
                  </a:cubicBezTo>
                  <a:cubicBezTo>
                    <a:pt x="0" y="51131"/>
                    <a:pt x="51131" y="0"/>
                    <a:pt x="114205" y="0"/>
                  </a:cubicBezTo>
                  <a:cubicBezTo>
                    <a:pt x="177278" y="0"/>
                    <a:pt x="228410" y="51131"/>
                    <a:pt x="228410" y="114205"/>
                  </a:cubicBezTo>
                  <a:close/>
                </a:path>
              </a:pathLst>
            </a:custGeom>
            <a:solidFill>
              <a:schemeClr val="accent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11A91B90-44E6-41DE-BD48-6E6C54FEB131}"/>
                </a:ext>
              </a:extLst>
            </p:cNvPr>
            <p:cNvSpPr/>
            <p:nvPr/>
          </p:nvSpPr>
          <p:spPr>
            <a:xfrm>
              <a:off x="5972746" y="1786109"/>
              <a:ext cx="637603" cy="630215"/>
            </a:xfrm>
            <a:custGeom>
              <a:avLst/>
              <a:gdLst>
                <a:gd name="connsiteX0" fmla="*/ 624745 w 637603"/>
                <a:gd name="connsiteY0" fmla="*/ 328 h 630215"/>
                <a:gd name="connsiteX1" fmla="*/ 304229 w 637603"/>
                <a:gd name="connsiteY1" fmla="*/ 80338 h 630215"/>
                <a:gd name="connsiteX2" fmla="*/ 304229 w 637603"/>
                <a:gd name="connsiteY2" fmla="*/ 171968 h 630215"/>
                <a:gd name="connsiteX3" fmla="*/ 367570 w 637603"/>
                <a:gd name="connsiteY3" fmla="*/ 187875 h 630215"/>
                <a:gd name="connsiteX4" fmla="*/ 374142 w 637603"/>
                <a:gd name="connsiteY4" fmla="*/ 215974 h 630215"/>
                <a:gd name="connsiteX5" fmla="*/ 357568 w 637603"/>
                <a:gd name="connsiteY5" fmla="*/ 226737 h 630215"/>
                <a:gd name="connsiteX6" fmla="*/ 265081 w 637603"/>
                <a:gd name="connsiteY6" fmla="*/ 319129 h 630215"/>
                <a:gd name="connsiteX7" fmla="*/ 222218 w 637603"/>
                <a:gd name="connsiteY7" fmla="*/ 319129 h 630215"/>
                <a:gd name="connsiteX8" fmla="*/ 76702 w 637603"/>
                <a:gd name="connsiteY8" fmla="*/ 248745 h 630215"/>
                <a:gd name="connsiteX9" fmla="*/ 0 w 637603"/>
                <a:gd name="connsiteY9" fmla="*/ 353991 h 630215"/>
                <a:gd name="connsiteX10" fmla="*/ 0 w 637603"/>
                <a:gd name="connsiteY10" fmla="*/ 630216 h 630215"/>
                <a:gd name="connsiteX11" fmla="*/ 228029 w 637603"/>
                <a:gd name="connsiteY11" fmla="*/ 630216 h 630215"/>
                <a:gd name="connsiteX12" fmla="*/ 228029 w 637603"/>
                <a:gd name="connsiteY12" fmla="*/ 414379 h 630215"/>
                <a:gd name="connsiteX13" fmla="*/ 285179 w 637603"/>
                <a:gd name="connsiteY13" fmla="*/ 414379 h 630215"/>
                <a:gd name="connsiteX14" fmla="*/ 318897 w 637603"/>
                <a:gd name="connsiteY14" fmla="*/ 400473 h 630215"/>
                <a:gd name="connsiteX15" fmla="*/ 425291 w 637603"/>
                <a:gd name="connsiteY15" fmla="*/ 294079 h 630215"/>
                <a:gd name="connsiteX16" fmla="*/ 437579 w 637603"/>
                <a:gd name="connsiteY16" fmla="*/ 249216 h 630215"/>
                <a:gd name="connsiteX17" fmla="*/ 466154 w 637603"/>
                <a:gd name="connsiteY17" fmla="*/ 256265 h 630215"/>
                <a:gd name="connsiteX18" fmla="*/ 470059 w 637603"/>
                <a:gd name="connsiteY18" fmla="*/ 256265 h 630215"/>
                <a:gd name="connsiteX19" fmla="*/ 481393 w 637603"/>
                <a:gd name="connsiteY19" fmla="*/ 250930 h 630215"/>
                <a:gd name="connsiteX20" fmla="*/ 506635 w 637603"/>
                <a:gd name="connsiteY20" fmla="*/ 221403 h 630215"/>
                <a:gd name="connsiteX21" fmla="*/ 624650 w 637603"/>
                <a:gd name="connsiteY21" fmla="*/ 250930 h 630215"/>
                <a:gd name="connsiteX22" fmla="*/ 637497 w 637603"/>
                <a:gd name="connsiteY22" fmla="*/ 241571 h 630215"/>
                <a:gd name="connsiteX23" fmla="*/ 637604 w 637603"/>
                <a:gd name="connsiteY23" fmla="*/ 240643 h 630215"/>
                <a:gd name="connsiteX24" fmla="*/ 637604 w 637603"/>
                <a:gd name="connsiteY24" fmla="*/ 10043 h 630215"/>
                <a:gd name="connsiteX25" fmla="*/ 627076 w 637603"/>
                <a:gd name="connsiteY25" fmla="*/ 3 h 630215"/>
                <a:gd name="connsiteX26" fmla="*/ 624745 w 637603"/>
                <a:gd name="connsiteY26" fmla="*/ 328 h 630215"/>
                <a:gd name="connsiteX27" fmla="*/ 468344 w 637603"/>
                <a:gd name="connsiteY27" fmla="*/ 235214 h 630215"/>
                <a:gd name="connsiteX28" fmla="*/ 421767 w 637603"/>
                <a:gd name="connsiteY28" fmla="*/ 223879 h 630215"/>
                <a:gd name="connsiteX29" fmla="*/ 395002 w 637603"/>
                <a:gd name="connsiteY29" fmla="*/ 213116 h 630215"/>
                <a:gd name="connsiteX30" fmla="*/ 390525 w 637603"/>
                <a:gd name="connsiteY30" fmla="*/ 193018 h 630215"/>
                <a:gd name="connsiteX31" fmla="*/ 484632 w 637603"/>
                <a:gd name="connsiteY31" fmla="*/ 216069 h 6302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637603" h="630215">
                  <a:moveTo>
                    <a:pt x="624745" y="328"/>
                  </a:moveTo>
                  <a:lnTo>
                    <a:pt x="304229" y="80338"/>
                  </a:lnTo>
                  <a:lnTo>
                    <a:pt x="304229" y="171968"/>
                  </a:lnTo>
                  <a:lnTo>
                    <a:pt x="367570" y="187875"/>
                  </a:lnTo>
                  <a:lnTo>
                    <a:pt x="374142" y="215974"/>
                  </a:lnTo>
                  <a:cubicBezTo>
                    <a:pt x="367892" y="218296"/>
                    <a:pt x="362232" y="221972"/>
                    <a:pt x="357568" y="226737"/>
                  </a:cubicBezTo>
                  <a:lnTo>
                    <a:pt x="265081" y="319129"/>
                  </a:lnTo>
                  <a:lnTo>
                    <a:pt x="222218" y="319129"/>
                  </a:lnTo>
                  <a:cubicBezTo>
                    <a:pt x="201471" y="259511"/>
                    <a:pt x="136321" y="227998"/>
                    <a:pt x="76702" y="248745"/>
                  </a:cubicBezTo>
                  <a:cubicBezTo>
                    <a:pt x="31694" y="264407"/>
                    <a:pt x="1128" y="306350"/>
                    <a:pt x="0" y="353991"/>
                  </a:cubicBezTo>
                  <a:lnTo>
                    <a:pt x="0" y="630216"/>
                  </a:lnTo>
                  <a:lnTo>
                    <a:pt x="228029" y="630216"/>
                  </a:lnTo>
                  <a:lnTo>
                    <a:pt x="228029" y="414379"/>
                  </a:lnTo>
                  <a:lnTo>
                    <a:pt x="285179" y="414379"/>
                  </a:lnTo>
                  <a:cubicBezTo>
                    <a:pt x="297818" y="414402"/>
                    <a:pt x="309948" y="409399"/>
                    <a:pt x="318897" y="400473"/>
                  </a:cubicBezTo>
                  <a:lnTo>
                    <a:pt x="425291" y="294079"/>
                  </a:lnTo>
                  <a:cubicBezTo>
                    <a:pt x="436908" y="282277"/>
                    <a:pt x="441561" y="265289"/>
                    <a:pt x="437579" y="249216"/>
                  </a:cubicBezTo>
                  <a:lnTo>
                    <a:pt x="466154" y="256265"/>
                  </a:lnTo>
                  <a:lnTo>
                    <a:pt x="470059" y="256265"/>
                  </a:lnTo>
                  <a:cubicBezTo>
                    <a:pt x="474435" y="256231"/>
                    <a:pt x="478578" y="254281"/>
                    <a:pt x="481393" y="250930"/>
                  </a:cubicBezTo>
                  <a:lnTo>
                    <a:pt x="506635" y="221403"/>
                  </a:lnTo>
                  <a:lnTo>
                    <a:pt x="624650" y="250930"/>
                  </a:lnTo>
                  <a:cubicBezTo>
                    <a:pt x="630782" y="251893"/>
                    <a:pt x="636534" y="247703"/>
                    <a:pt x="637497" y="241571"/>
                  </a:cubicBezTo>
                  <a:cubicBezTo>
                    <a:pt x="637545" y="241264"/>
                    <a:pt x="637581" y="240954"/>
                    <a:pt x="637604" y="240643"/>
                  </a:cubicBezTo>
                  <a:lnTo>
                    <a:pt x="637604" y="10043"/>
                  </a:lnTo>
                  <a:cubicBezTo>
                    <a:pt x="637468" y="4363"/>
                    <a:pt x="632755" y="-131"/>
                    <a:pt x="627076" y="3"/>
                  </a:cubicBezTo>
                  <a:cubicBezTo>
                    <a:pt x="626289" y="22"/>
                    <a:pt x="625507" y="131"/>
                    <a:pt x="624745" y="328"/>
                  </a:cubicBezTo>
                  <a:close/>
                  <a:moveTo>
                    <a:pt x="468344" y="235214"/>
                  </a:moveTo>
                  <a:lnTo>
                    <a:pt x="421767" y="223879"/>
                  </a:lnTo>
                  <a:cubicBezTo>
                    <a:pt x="414199" y="217566"/>
                    <a:pt x="404833" y="213800"/>
                    <a:pt x="395002" y="213116"/>
                  </a:cubicBezTo>
                  <a:lnTo>
                    <a:pt x="390525" y="193018"/>
                  </a:lnTo>
                  <a:lnTo>
                    <a:pt x="484632" y="216069"/>
                  </a:lnTo>
                  <a:close/>
                </a:path>
              </a:pathLst>
            </a:custGeom>
            <a:solidFill>
              <a:schemeClr val="accent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6EB777F1-880A-4482-91AB-D7706B9ECDA8}"/>
                </a:ext>
              </a:extLst>
            </p:cNvPr>
            <p:cNvSpPr/>
            <p:nvPr/>
          </p:nvSpPr>
          <p:spPr>
            <a:xfrm>
              <a:off x="6230112" y="1866637"/>
              <a:ext cx="27812" cy="84962"/>
            </a:xfrm>
            <a:custGeom>
              <a:avLst/>
              <a:gdLst>
                <a:gd name="connsiteX0" fmla="*/ 13906 w 27812"/>
                <a:gd name="connsiteY0" fmla="*/ 84963 h 84962"/>
                <a:gd name="connsiteX1" fmla="*/ 27813 w 27812"/>
                <a:gd name="connsiteY1" fmla="*/ 71056 h 84962"/>
                <a:gd name="connsiteX2" fmla="*/ 27813 w 27812"/>
                <a:gd name="connsiteY2" fmla="*/ 13906 h 84962"/>
                <a:gd name="connsiteX3" fmla="*/ 13906 w 27812"/>
                <a:gd name="connsiteY3" fmla="*/ 0 h 84962"/>
                <a:gd name="connsiteX4" fmla="*/ 0 w 27812"/>
                <a:gd name="connsiteY4" fmla="*/ 13906 h 84962"/>
                <a:gd name="connsiteX5" fmla="*/ 0 w 27812"/>
                <a:gd name="connsiteY5" fmla="*/ 71056 h 84962"/>
                <a:gd name="connsiteX6" fmla="*/ 13906 w 27812"/>
                <a:gd name="connsiteY6" fmla="*/ 84963 h 849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7812" h="84962">
                  <a:moveTo>
                    <a:pt x="13906" y="84963"/>
                  </a:moveTo>
                  <a:cubicBezTo>
                    <a:pt x="21586" y="84963"/>
                    <a:pt x="27813" y="78737"/>
                    <a:pt x="27813" y="71056"/>
                  </a:cubicBezTo>
                  <a:lnTo>
                    <a:pt x="27813" y="13906"/>
                  </a:lnTo>
                  <a:cubicBezTo>
                    <a:pt x="27813" y="6226"/>
                    <a:pt x="21586" y="0"/>
                    <a:pt x="13906" y="0"/>
                  </a:cubicBezTo>
                  <a:cubicBezTo>
                    <a:pt x="6226" y="0"/>
                    <a:pt x="0" y="6226"/>
                    <a:pt x="0" y="13906"/>
                  </a:cubicBezTo>
                  <a:lnTo>
                    <a:pt x="0" y="71056"/>
                  </a:lnTo>
                  <a:cubicBezTo>
                    <a:pt x="0" y="78737"/>
                    <a:pt x="6226" y="84963"/>
                    <a:pt x="13906" y="84963"/>
                  </a:cubicBezTo>
                  <a:close/>
                </a:path>
              </a:pathLst>
            </a:custGeom>
            <a:solidFill>
              <a:schemeClr val="accent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78274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0" grpId="0"/>
      <p:bldP spid="2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128</Words>
  <Application>Microsoft Office PowerPoint</Application>
  <PresentationFormat>Widescreen</PresentationFormat>
  <Paragraphs>10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Abadi</vt:lpstr>
      <vt:lpstr>Aharoni</vt:lpstr>
      <vt:lpstr>Arial</vt:lpstr>
      <vt:lpstr>Arial Rounded MT Bold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Deepak Malhotra</dc:creator>
  <cp:lastModifiedBy>Deepak Malhotra</cp:lastModifiedBy>
  <cp:revision>18</cp:revision>
  <dcterms:created xsi:type="dcterms:W3CDTF">2020-01-25T18:44:30Z</dcterms:created>
  <dcterms:modified xsi:type="dcterms:W3CDTF">2020-01-25T18:50:54Z</dcterms:modified>
</cp:coreProperties>
</file>